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455" r:id="rId2"/>
    <p:sldId id="442" r:id="rId3"/>
    <p:sldId id="441" r:id="rId4"/>
    <p:sldId id="437" r:id="rId5"/>
    <p:sldId id="291" r:id="rId6"/>
    <p:sldId id="290" r:id="rId7"/>
    <p:sldId id="430" r:id="rId8"/>
    <p:sldId id="443" r:id="rId9"/>
    <p:sldId id="424" r:id="rId10"/>
    <p:sldId id="439" r:id="rId11"/>
    <p:sldId id="311" r:id="rId12"/>
    <p:sldId id="286" r:id="rId13"/>
    <p:sldId id="453" r:id="rId14"/>
    <p:sldId id="457" r:id="rId15"/>
    <p:sldId id="421" r:id="rId16"/>
    <p:sldId id="422" r:id="rId17"/>
    <p:sldId id="400" r:id="rId18"/>
    <p:sldId id="263" r:id="rId19"/>
    <p:sldId id="402" r:id="rId20"/>
    <p:sldId id="407" r:id="rId21"/>
    <p:sldId id="410" r:id="rId22"/>
    <p:sldId id="353" r:id="rId23"/>
    <p:sldId id="438" r:id="rId24"/>
    <p:sldId id="414" r:id="rId25"/>
    <p:sldId id="426" r:id="rId26"/>
    <p:sldId id="451" r:id="rId27"/>
    <p:sldId id="313" r:id="rId28"/>
    <p:sldId id="293" r:id="rId29"/>
    <p:sldId id="312" r:id="rId30"/>
    <p:sldId id="309" r:id="rId31"/>
    <p:sldId id="304" r:id="rId32"/>
    <p:sldId id="310" r:id="rId33"/>
    <p:sldId id="348" r:id="rId34"/>
    <p:sldId id="411" r:id="rId35"/>
    <p:sldId id="388" r:id="rId36"/>
    <p:sldId id="454" r:id="rId37"/>
    <p:sldId id="419" r:id="rId38"/>
    <p:sldId id="272" r:id="rId39"/>
    <p:sldId id="415" r:id="rId40"/>
    <p:sldId id="425" r:id="rId41"/>
    <p:sldId id="351" r:id="rId42"/>
    <p:sldId id="452" r:id="rId43"/>
    <p:sldId id="427" r:id="rId44"/>
    <p:sldId id="428" r:id="rId45"/>
    <p:sldId id="405" r:id="rId46"/>
    <p:sldId id="406" r:id="rId47"/>
  </p:sldIdLst>
  <p:sldSz cx="7543800" cy="9436100"/>
  <p:notesSz cx="7543800" cy="9436100"/>
  <p:defaultTextStyle>
    <a:defPPr>
      <a:defRPr lang="en-US"/>
    </a:defPPr>
    <a:lvl1pPr algn="l" rtl="0" eaLnBrk="0" fontAlgn="base" hangingPunct="0">
      <a:spcBef>
        <a:spcPct val="0"/>
      </a:spcBef>
      <a:spcAft>
        <a:spcPct val="0"/>
      </a:spcAft>
      <a:defRPr sz="500" kern="1200">
        <a:solidFill>
          <a:schemeClr val="tx1"/>
        </a:solidFill>
        <a:latin typeface="Century Gothic" charset="0"/>
        <a:ea typeface="MS PGothic" charset="0"/>
        <a:cs typeface="MS PGothic" charset="0"/>
      </a:defRPr>
    </a:lvl1pPr>
    <a:lvl2pPr marL="457200" algn="l" rtl="0" eaLnBrk="0" fontAlgn="base" hangingPunct="0">
      <a:spcBef>
        <a:spcPct val="0"/>
      </a:spcBef>
      <a:spcAft>
        <a:spcPct val="0"/>
      </a:spcAft>
      <a:defRPr sz="500" kern="1200">
        <a:solidFill>
          <a:schemeClr val="tx1"/>
        </a:solidFill>
        <a:latin typeface="Century Gothic" charset="0"/>
        <a:ea typeface="MS PGothic" charset="0"/>
        <a:cs typeface="MS PGothic" charset="0"/>
      </a:defRPr>
    </a:lvl2pPr>
    <a:lvl3pPr marL="914400" algn="l" rtl="0" eaLnBrk="0" fontAlgn="base" hangingPunct="0">
      <a:spcBef>
        <a:spcPct val="0"/>
      </a:spcBef>
      <a:spcAft>
        <a:spcPct val="0"/>
      </a:spcAft>
      <a:defRPr sz="500" kern="1200">
        <a:solidFill>
          <a:schemeClr val="tx1"/>
        </a:solidFill>
        <a:latin typeface="Century Gothic" charset="0"/>
        <a:ea typeface="MS PGothic" charset="0"/>
        <a:cs typeface="MS PGothic" charset="0"/>
      </a:defRPr>
    </a:lvl3pPr>
    <a:lvl4pPr marL="1371600" algn="l" rtl="0" eaLnBrk="0" fontAlgn="base" hangingPunct="0">
      <a:spcBef>
        <a:spcPct val="0"/>
      </a:spcBef>
      <a:spcAft>
        <a:spcPct val="0"/>
      </a:spcAft>
      <a:defRPr sz="500" kern="1200">
        <a:solidFill>
          <a:schemeClr val="tx1"/>
        </a:solidFill>
        <a:latin typeface="Century Gothic" charset="0"/>
        <a:ea typeface="MS PGothic" charset="0"/>
        <a:cs typeface="MS PGothic" charset="0"/>
      </a:defRPr>
    </a:lvl4pPr>
    <a:lvl5pPr marL="1828800" algn="l" rtl="0" eaLnBrk="0" fontAlgn="base" hangingPunct="0">
      <a:spcBef>
        <a:spcPct val="0"/>
      </a:spcBef>
      <a:spcAft>
        <a:spcPct val="0"/>
      </a:spcAft>
      <a:defRPr sz="500" kern="1200">
        <a:solidFill>
          <a:schemeClr val="tx1"/>
        </a:solidFill>
        <a:latin typeface="Century Gothic" charset="0"/>
        <a:ea typeface="MS PGothic" charset="0"/>
        <a:cs typeface="MS PGothic" charset="0"/>
      </a:defRPr>
    </a:lvl5pPr>
    <a:lvl6pPr marL="2286000" algn="l" defTabSz="457200" rtl="0" eaLnBrk="1" latinLnBrk="0" hangingPunct="1">
      <a:defRPr sz="500" kern="1200">
        <a:solidFill>
          <a:schemeClr val="tx1"/>
        </a:solidFill>
        <a:latin typeface="Century Gothic" charset="0"/>
        <a:ea typeface="MS PGothic" charset="0"/>
        <a:cs typeface="MS PGothic" charset="0"/>
      </a:defRPr>
    </a:lvl6pPr>
    <a:lvl7pPr marL="2743200" algn="l" defTabSz="457200" rtl="0" eaLnBrk="1" latinLnBrk="0" hangingPunct="1">
      <a:defRPr sz="500" kern="1200">
        <a:solidFill>
          <a:schemeClr val="tx1"/>
        </a:solidFill>
        <a:latin typeface="Century Gothic" charset="0"/>
        <a:ea typeface="MS PGothic" charset="0"/>
        <a:cs typeface="MS PGothic" charset="0"/>
      </a:defRPr>
    </a:lvl7pPr>
    <a:lvl8pPr marL="3200400" algn="l" defTabSz="457200" rtl="0" eaLnBrk="1" latinLnBrk="0" hangingPunct="1">
      <a:defRPr sz="500" kern="1200">
        <a:solidFill>
          <a:schemeClr val="tx1"/>
        </a:solidFill>
        <a:latin typeface="Century Gothic" charset="0"/>
        <a:ea typeface="MS PGothic" charset="0"/>
        <a:cs typeface="MS PGothic" charset="0"/>
      </a:defRPr>
    </a:lvl8pPr>
    <a:lvl9pPr marL="3657600" algn="l" defTabSz="457200" rtl="0" eaLnBrk="1" latinLnBrk="0" hangingPunct="1">
      <a:defRPr sz="500" kern="1200">
        <a:solidFill>
          <a:schemeClr val="tx1"/>
        </a:solidFill>
        <a:latin typeface="Century Gothic"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080808"/>
    <a:srgbClr val="00AE00"/>
    <a:srgbClr val="F8F8F8"/>
    <a:srgbClr val="000000"/>
    <a:srgbClr val="191DFF"/>
    <a:srgbClr val="CCCCCC"/>
    <a:srgbClr val="FF9E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3480" y="-888"/>
      </p:cViewPr>
      <p:guideLst>
        <p:guide orient="horz" pos="1867"/>
        <p:guide orient="horz" pos="128"/>
        <p:guide pos="4751"/>
        <p:guide pos="2364"/>
        <p:guide pos="3530"/>
        <p:guide pos="3995"/>
        <p:guide pos="3058"/>
        <p:guide pos="187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26866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4275138" y="0"/>
            <a:ext cx="326866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7" charset="0"/>
                <a:ea typeface="+mn-ea"/>
                <a:cs typeface="+mn-cs"/>
              </a:defRPr>
            </a:lvl1pPr>
          </a:lstStyle>
          <a:p>
            <a:pPr>
              <a:defRPr/>
            </a:pPr>
            <a:endParaRPr lang="en-US"/>
          </a:p>
        </p:txBody>
      </p:sp>
      <p:sp>
        <p:nvSpPr>
          <p:cNvPr id="2052" name="Rectangle 4"/>
          <p:cNvSpPr>
            <a:spLocks noChangeArrowheads="1" noTextEdit="1"/>
          </p:cNvSpPr>
          <p:nvPr>
            <p:ph type="sldImg" idx="2"/>
          </p:nvPr>
        </p:nvSpPr>
        <p:spPr bwMode="auto">
          <a:xfrm>
            <a:off x="2371725" y="714375"/>
            <a:ext cx="2800350" cy="3503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61" name="Rectangle 5"/>
          <p:cNvSpPr>
            <a:spLocks noGrp="1" noChangeArrowheads="1"/>
          </p:cNvSpPr>
          <p:nvPr>
            <p:ph type="body" sz="quarter" idx="3"/>
          </p:nvPr>
        </p:nvSpPr>
        <p:spPr bwMode="auto">
          <a:xfrm>
            <a:off x="1006475" y="4503738"/>
            <a:ext cx="5530850" cy="4217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936038"/>
            <a:ext cx="3268663"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4275138" y="8936038"/>
            <a:ext cx="3268662"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charset="0"/>
              </a:defRPr>
            </a:lvl1pPr>
          </a:lstStyle>
          <a:p>
            <a:pPr>
              <a:defRPr/>
            </a:pPr>
            <a:fld id="{E8AF7B4A-295B-044B-BDAF-0D4BFEAEAF4D}" type="slidenum">
              <a:rPr lang="en-US"/>
              <a:pPr>
                <a:defRPr/>
              </a:pPr>
              <a:t>‹#›</a:t>
            </a:fld>
            <a:endParaRPr lang="en-US"/>
          </a:p>
        </p:txBody>
      </p:sp>
    </p:spTree>
    <p:extLst>
      <p:ext uri="{BB962C8B-B14F-4D97-AF65-F5344CB8AC3E}">
        <p14:creationId xmlns:p14="http://schemas.microsoft.com/office/powerpoint/2010/main" val="640881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pitchFamily="-107"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pitchFamily="-107"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pitchFamily="-107"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pitchFamily="-107"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TextEdit="1"/>
          </p:cNvSpPr>
          <p:nvPr>
            <p:ph type="sldImg"/>
          </p:nvPr>
        </p:nvSpPr>
        <p:spPr>
          <a:ln/>
        </p:spPr>
      </p:sp>
      <p:sp>
        <p:nvSpPr>
          <p:cNvPr id="40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MS PGothic" charset="0"/>
            </a:endParaRPr>
          </a:p>
        </p:txBody>
      </p:sp>
      <p:sp>
        <p:nvSpPr>
          <p:cNvPr id="40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fld id="{F3926024-A4E7-954F-A51F-D6017FBBAB99}" type="slidenum">
              <a:rPr lang="en-US" sz="1200">
                <a:latin typeface="Times" charset="0"/>
              </a:rPr>
              <a:pPr/>
              <a:t>1</a:t>
            </a:fld>
            <a:endParaRPr lang="en-US" sz="120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MS PGothic" charset="0"/>
            </a:endParaRP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fld id="{CD1FA2B9-38AA-0F40-A7E2-CF0C8D7CE433}" type="slidenum">
              <a:rPr lang="en-US" sz="1200">
                <a:latin typeface="Times" charset="0"/>
              </a:rPr>
              <a:pPr/>
              <a:t>12</a:t>
            </a:fld>
            <a:endParaRPr lang="en-US" sz="120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MS PGothic"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fld id="{0F49825A-7F15-C246-883D-01042EB5A11E}" type="slidenum">
              <a:rPr lang="en-US" sz="1200">
                <a:latin typeface="Times" charset="0"/>
              </a:rPr>
              <a:pPr/>
              <a:t>16</a:t>
            </a:fld>
            <a:endParaRPr lang="en-US" sz="120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fld id="{7E331254-3634-724A-9343-0E53BE331E2B}" type="slidenum">
              <a:rPr lang="en-US" sz="1200">
                <a:latin typeface="Times" charset="0"/>
              </a:rPr>
              <a:pPr/>
              <a:t>33</a:t>
            </a:fld>
            <a:endParaRPr lang="en-US" sz="1200">
              <a:latin typeface="Times" charset="0"/>
            </a:endParaRPr>
          </a:p>
        </p:txBody>
      </p:sp>
      <p:sp>
        <p:nvSpPr>
          <p:cNvPr id="39938" name="Rectangle 2"/>
          <p:cNvSpPr>
            <a:spLocks noChangeArrowheads="1"/>
          </p:cNvSpPr>
          <p:nvPr>
            <p:ph type="body" idx="1"/>
          </p:nvPr>
        </p:nvSpPr>
        <p:spPr>
          <a:xfrm>
            <a:off x="1006475" y="4481513"/>
            <a:ext cx="5530850" cy="4246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6016" tIns="47166" rIns="96016" bIns="47166"/>
          <a:lstStyle/>
          <a:p>
            <a:pPr eaLnBrk="1" hangingPunct="1"/>
            <a:endParaRPr lang="en-US">
              <a:latin typeface="Times" charset="0"/>
              <a:ea typeface="MS PGothic" charset="0"/>
            </a:endParaRPr>
          </a:p>
        </p:txBody>
      </p:sp>
      <p:sp>
        <p:nvSpPr>
          <p:cNvPr id="39939" name="Rectangle 3"/>
          <p:cNvSpPr>
            <a:spLocks noChangeArrowheads="1" noTextEdit="1"/>
          </p:cNvSpPr>
          <p:nvPr>
            <p:ph type="sldImg"/>
          </p:nvPr>
        </p:nvSpPr>
        <p:spPr>
          <a:xfrm>
            <a:off x="2168525" y="471488"/>
            <a:ext cx="3206750" cy="4010025"/>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fld id="{00A7FAE7-8BF8-4945-B99C-DE8DAE02A3FC}" type="slidenum">
              <a:rPr lang="en-US" sz="1200">
                <a:latin typeface="Times" charset="0"/>
              </a:rPr>
              <a:pPr/>
              <a:t>34</a:t>
            </a:fld>
            <a:endParaRPr lang="en-US" sz="1200">
              <a:latin typeface="Times" charset="0"/>
            </a:endParaRPr>
          </a:p>
        </p:txBody>
      </p:sp>
      <p:sp>
        <p:nvSpPr>
          <p:cNvPr id="41986" name="Rectangle 2"/>
          <p:cNvSpPr>
            <a:spLocks noChangeArrowheads="1"/>
          </p:cNvSpPr>
          <p:nvPr>
            <p:ph type="body" idx="1"/>
          </p:nvPr>
        </p:nvSpPr>
        <p:spPr>
          <a:xfrm>
            <a:off x="1006475" y="4481513"/>
            <a:ext cx="5530850" cy="4246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6016" tIns="47166" rIns="96016" bIns="47166"/>
          <a:lstStyle/>
          <a:p>
            <a:pPr eaLnBrk="1" hangingPunct="1"/>
            <a:endParaRPr lang="en-US">
              <a:latin typeface="Times" charset="0"/>
              <a:ea typeface="MS PGothic" charset="0"/>
            </a:endParaRPr>
          </a:p>
        </p:txBody>
      </p:sp>
      <p:sp>
        <p:nvSpPr>
          <p:cNvPr id="41987" name="Rectangle 3"/>
          <p:cNvSpPr>
            <a:spLocks noChangeArrowheads="1" noTextEdit="1"/>
          </p:cNvSpPr>
          <p:nvPr>
            <p:ph type="sldImg"/>
          </p:nvPr>
        </p:nvSpPr>
        <p:spPr>
          <a:xfrm>
            <a:off x="2168525" y="471488"/>
            <a:ext cx="3206750" cy="4010025"/>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hi-in">
              <a:latin typeface="Times" charset="0"/>
              <a:ea typeface="MS PGothic"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fld id="{0CCED62D-316F-1D43-9D1D-1F50A114BFB8}" type="slidenum">
              <a:rPr lang="en-US" sz="1200">
                <a:latin typeface="Times" charset="0"/>
              </a:rPr>
              <a:pPr/>
              <a:t>35</a:t>
            </a:fld>
            <a:endParaRPr lang="en-US" sz="120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131888" y="5346700"/>
            <a:ext cx="5280025" cy="241141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6303443"/>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201863"/>
            <a:ext cx="6788150" cy="62277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045570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377825"/>
            <a:ext cx="4938713" cy="8051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060902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377825" y="2201863"/>
            <a:ext cx="6788150" cy="622776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1415890"/>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95313" y="3998913"/>
            <a:ext cx="6413500" cy="206533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619908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377825"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71306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7825" y="2112963"/>
            <a:ext cx="3332163"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7825" y="2992438"/>
            <a:ext cx="3332163"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32225" y="2112963"/>
            <a:ext cx="3333750"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32225" y="2992438"/>
            <a:ext cx="3333750"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7201997"/>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44631259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41821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949575" y="376238"/>
            <a:ext cx="4216400" cy="80533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7825" y="1974850"/>
            <a:ext cx="2481263" cy="6454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599841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77963" y="842963"/>
            <a:ext cx="4527550" cy="5662612"/>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477963" y="7385050"/>
            <a:ext cx="4527550" cy="11080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576768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p:nvSpPr>
        <p:spPr bwMode="auto">
          <a:xfrm>
            <a:off x="3944938" y="123825"/>
            <a:ext cx="3017837" cy="339725"/>
          </a:xfrm>
          <a:prstGeom prst="rect">
            <a:avLst/>
          </a:prstGeom>
          <a:noFill/>
          <a:ln>
            <a:noFill/>
          </a:ln>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400" b="1" dirty="0" smtClean="0">
                <a:latin typeface="Comic Sans MS" charset="0"/>
              </a:rPr>
              <a:t> Seminar Study Help Number</a:t>
            </a:r>
          </a:p>
        </p:txBody>
      </p:sp>
      <p:sp>
        <p:nvSpPr>
          <p:cNvPr id="1027" name="Line 12"/>
          <p:cNvSpPr>
            <a:spLocks noChangeShapeType="1"/>
          </p:cNvSpPr>
          <p:nvPr/>
        </p:nvSpPr>
        <p:spPr bwMode="auto">
          <a:xfrm>
            <a:off x="419100" y="550863"/>
            <a:ext cx="670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 name="Line 13"/>
          <p:cNvSpPr>
            <a:spLocks noChangeShapeType="1"/>
          </p:cNvSpPr>
          <p:nvPr/>
        </p:nvSpPr>
        <p:spPr bwMode="auto">
          <a:xfrm>
            <a:off x="419100" y="709613"/>
            <a:ext cx="670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9025" y="198438"/>
            <a:ext cx="1174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8"/>
          <p:cNvSpPr txBox="1">
            <a:spLocks noChangeArrowheads="1"/>
          </p:cNvSpPr>
          <p:nvPr/>
        </p:nvSpPr>
        <p:spPr bwMode="auto">
          <a:xfrm>
            <a:off x="344488" y="8788400"/>
            <a:ext cx="1341437" cy="244475"/>
          </a:xfrm>
          <a:prstGeom prst="rect">
            <a:avLst/>
          </a:prstGeom>
          <a:noFill/>
          <a:ln>
            <a:noFill/>
          </a:ln>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defRPr/>
            </a:pPr>
            <a:r>
              <a:rPr lang="en-US" sz="1000" b="1" smtClean="0">
                <a:latin typeface="Comic Sans MS" charset="0"/>
              </a:rPr>
              <a:t>© 2006 TBBMI</a:t>
            </a:r>
          </a:p>
        </p:txBody>
      </p:sp>
      <p:sp>
        <p:nvSpPr>
          <p:cNvPr id="1031" name="Line 14"/>
          <p:cNvSpPr>
            <a:spLocks noChangeShapeType="1"/>
          </p:cNvSpPr>
          <p:nvPr/>
        </p:nvSpPr>
        <p:spPr bwMode="auto">
          <a:xfrm>
            <a:off x="419100" y="8788400"/>
            <a:ext cx="670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pitchFamily="-107"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pitchFamily="-107"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pitchFamily="-107"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pitchFamily="-107"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10.wmf"/><Relationship Id="rId5" Type="http://schemas.openxmlformats.org/officeDocument/2006/relationships/image" Target="../media/image9.wmf"/><Relationship Id="rId6"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wmf"/><Relationship Id="rId3" Type="http://schemas.openxmlformats.org/officeDocument/2006/relationships/image" Target="../media/image1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wmf"/><Relationship Id="rId3" Type="http://schemas.openxmlformats.org/officeDocument/2006/relationships/image" Target="../media/image1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6"/>
          <p:cNvGrpSpPr>
            <a:grpSpLocks/>
          </p:cNvGrpSpPr>
          <p:nvPr/>
        </p:nvGrpSpPr>
        <p:grpSpPr bwMode="auto">
          <a:xfrm>
            <a:off x="-376238" y="77788"/>
            <a:ext cx="8643938" cy="8923337"/>
            <a:chOff x="-299797" y="38910"/>
            <a:chExt cx="8643683" cy="8923326"/>
          </a:xfrm>
        </p:grpSpPr>
        <p:sp>
          <p:nvSpPr>
            <p:cNvPr id="2051" name="Text Box 3"/>
            <p:cNvSpPr txBox="1">
              <a:spLocks noChangeArrowheads="1"/>
            </p:cNvSpPr>
            <p:nvPr/>
          </p:nvSpPr>
          <p:spPr bwMode="auto">
            <a:xfrm>
              <a:off x="608059" y="7157973"/>
              <a:ext cx="6459513" cy="141589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000" b="1" dirty="0">
                  <a:ln>
                    <a:solidFill>
                      <a:sysClr val="windowText" lastClr="000000"/>
                    </a:solidFill>
                  </a:ln>
                  <a:latin typeface="Kruti Dev 010" pitchFamily="2" charset="0"/>
                  <a:ea typeface="ＭＳ Ｐゴシック" pitchFamily="34" charset="-128"/>
                  <a:cs typeface="+mn-cs"/>
                </a:rPr>
                <a:t>fn ckbZcy&amp;csfldyh fefuLVªht baVj- bad-</a:t>
              </a:r>
            </a:p>
            <a:p>
              <a:pPr algn="ctr">
                <a:defRPr/>
              </a:pPr>
              <a:r>
                <a:rPr lang="en-US" sz="2800" b="1" dirty="0">
                  <a:ln>
                    <a:solidFill>
                      <a:sysClr val="windowText" lastClr="000000"/>
                    </a:solidFill>
                  </a:ln>
                  <a:latin typeface="Kruti Dev 010" pitchFamily="2" charset="0"/>
                  <a:ea typeface="ＭＳ Ｐゴシック" pitchFamily="34" charset="-128"/>
                  <a:cs typeface="+mn-cs"/>
                </a:rPr>
                <a:t>   </a:t>
              </a:r>
              <a:r>
                <a:rPr lang="en-US" sz="2000" b="1" i="1" dirty="0">
                  <a:ln>
                    <a:solidFill>
                      <a:sysClr val="windowText" lastClr="000000"/>
                    </a:solidFill>
                  </a:ln>
                  <a:latin typeface="Kruti Dev 010" pitchFamily="2" charset="0"/>
                  <a:ea typeface="ＭＳ Ｐゴシック" pitchFamily="34" charset="-128"/>
                  <a:cs typeface="+mn-cs"/>
                </a:rPr>
                <a:t>elhg dh dyhfl;k esa ckbZcy f'k{k.k dks f}xqf.kr djuk</a:t>
              </a:r>
            </a:p>
            <a:p>
              <a:pPr algn="ctr">
                <a:defRPr/>
              </a:pPr>
              <a:r>
                <a:rPr lang="en-US" sz="2000" b="1" dirty="0">
                  <a:ln>
                    <a:solidFill>
                      <a:sysClr val="windowText" lastClr="000000"/>
                    </a:solidFill>
                  </a:ln>
                  <a:latin typeface="Kruti Dev 010" pitchFamily="2" charset="0"/>
                  <a:ea typeface="ＭＳ Ｐゴシック" pitchFamily="34" charset="-128"/>
                  <a:cs typeface="+mn-cs"/>
                </a:rPr>
                <a:t>QksVZ oFkZ] VsDlkl</a:t>
              </a:r>
            </a:p>
            <a:p>
              <a:pPr algn="ctr">
                <a:defRPr/>
              </a:pPr>
              <a:r>
                <a:rPr lang="en-US" sz="1600" b="1" dirty="0">
                  <a:ln>
                    <a:solidFill>
                      <a:sysClr val="windowText" lastClr="000000"/>
                    </a:solidFill>
                  </a:ln>
                  <a:latin typeface="+mj-lt"/>
                  <a:ea typeface="ＭＳ Ｐゴシック" pitchFamily="34" charset="-128"/>
                  <a:cs typeface="+mn-cs"/>
                </a:rPr>
                <a:t>www.biblebasically.org</a:t>
              </a:r>
              <a:endParaRPr lang="en-US" sz="2800" b="1" dirty="0">
                <a:ln>
                  <a:solidFill>
                    <a:sysClr val="windowText" lastClr="000000"/>
                  </a:solidFill>
                </a:ln>
                <a:latin typeface="+mj-lt"/>
                <a:ea typeface="ＭＳ Ｐゴシック" pitchFamily="34" charset="-128"/>
                <a:cs typeface="+mn-cs"/>
              </a:endParaRPr>
            </a:p>
          </p:txBody>
        </p:sp>
        <p:sp>
          <p:nvSpPr>
            <p:cNvPr id="3075" name="Rectangle 4"/>
            <p:cNvSpPr>
              <a:spLocks noChangeArrowheads="1"/>
            </p:cNvSpPr>
            <p:nvPr/>
          </p:nvSpPr>
          <p:spPr bwMode="auto">
            <a:xfrm>
              <a:off x="3866910" y="38910"/>
              <a:ext cx="3295650" cy="4254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2800" b="1">
                  <a:solidFill>
                    <a:srgbClr val="080808"/>
                  </a:solidFill>
                  <a:latin typeface="Kruti Dev 010" charset="0"/>
                  <a:ea typeface="MS Gothic" charset="0"/>
                  <a:cs typeface="MS Gothic" charset="0"/>
                </a:rPr>
                <a:t>v/;;u lgk;d </a:t>
              </a:r>
              <a:endParaRPr lang="en-US" sz="300">
                <a:solidFill>
                  <a:srgbClr val="080808"/>
                </a:solidFill>
                <a:latin typeface="Kruti Dev 010" charset="0"/>
              </a:endParaRPr>
            </a:p>
          </p:txBody>
        </p:sp>
        <p:sp>
          <p:nvSpPr>
            <p:cNvPr id="3076" name="Text Box 5"/>
            <p:cNvSpPr txBox="1">
              <a:spLocks noChangeArrowheads="1"/>
            </p:cNvSpPr>
            <p:nvPr/>
          </p:nvSpPr>
          <p:spPr bwMode="auto">
            <a:xfrm>
              <a:off x="6870700" y="8685213"/>
              <a:ext cx="533400" cy="27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200">
                  <a:latin typeface="Kruti Dev 010" charset="0"/>
                </a:rPr>
                <a:t>53</a:t>
              </a:r>
            </a:p>
          </p:txBody>
        </p:sp>
        <p:sp>
          <p:nvSpPr>
            <p:cNvPr id="2054" name="Text Box 6"/>
            <p:cNvSpPr txBox="1">
              <a:spLocks noChangeArrowheads="1"/>
            </p:cNvSpPr>
            <p:nvPr/>
          </p:nvSpPr>
          <p:spPr bwMode="auto">
            <a:xfrm>
              <a:off x="-299797" y="965711"/>
              <a:ext cx="8643683" cy="5340387"/>
            </a:xfrm>
            <a:prstGeom prst="rect">
              <a:avLst/>
            </a:prstGeom>
            <a:noFill/>
            <a:ln w="9525">
              <a:noFill/>
              <a:miter lim="800000"/>
              <a:headEnd/>
              <a:tailEnd/>
            </a:ln>
          </p:spPr>
          <p:txBody>
            <a:bodyPr>
              <a:spAutoFit/>
              <a:scene3d>
                <a:camera prst="orthographicFront"/>
                <a:lightRig rig="threePt" dir="t"/>
              </a:scene3d>
              <a:sp3d extrusionH="57150">
                <a:bevelT w="57150" h="38100" prst="artDeco"/>
              </a:sp3d>
            </a:bodyPr>
            <a:lstStyle/>
            <a:p>
              <a:pPr algn="ctr">
                <a:spcBef>
                  <a:spcPts val="600"/>
                </a:spcBef>
                <a:defRPr/>
              </a:pPr>
              <a:r>
                <a:rPr lang="en-US" sz="5400" b="1" dirty="0">
                  <a:ln>
                    <a:solidFill>
                      <a:sysClr val="windowText" lastClr="000000"/>
                    </a:solidFill>
                  </a:ln>
                  <a:latin typeface="Kruti Dev 010" pitchFamily="2" charset="0"/>
                  <a:ea typeface="ＭＳ Ｐゴシック" pitchFamily="34" charset="-128"/>
                  <a:cs typeface="+mn-cs"/>
                </a:rPr>
                <a:t>fo|kFkhZ dh lgk;d iqLrd esa </a:t>
              </a:r>
            </a:p>
            <a:p>
              <a:pPr algn="ctr">
                <a:spcBef>
                  <a:spcPts val="600"/>
                </a:spcBef>
                <a:defRPr/>
              </a:pPr>
              <a:r>
                <a:rPr lang="en-US" sz="5400" b="1" dirty="0">
                  <a:ln>
                    <a:solidFill>
                      <a:sysClr val="windowText" lastClr="000000"/>
                    </a:solidFill>
                  </a:ln>
                  <a:latin typeface="Kruti Dev 010" pitchFamily="2" charset="0"/>
                  <a:ea typeface="ＭＳ Ｐゴシック" pitchFamily="34" charset="-128"/>
                  <a:cs typeface="+mn-cs"/>
                </a:rPr>
                <a:t>vfrfjDr ifjf'k"V</a:t>
              </a:r>
            </a:p>
            <a:p>
              <a:pPr algn="ctr">
                <a:spcBef>
                  <a:spcPct val="50000"/>
                </a:spcBef>
                <a:defRPr/>
              </a:pPr>
              <a:endParaRPr lang="en-US" sz="4400" b="1" dirty="0">
                <a:ln>
                  <a:solidFill>
                    <a:sysClr val="windowText" lastClr="000000"/>
                  </a:solidFill>
                </a:ln>
                <a:latin typeface="Kruti Dev 010" pitchFamily="2" charset="0"/>
                <a:ea typeface="ＭＳ Ｐゴシック" pitchFamily="34" charset="-128"/>
                <a:cs typeface="+mn-cs"/>
              </a:endParaRPr>
            </a:p>
            <a:p>
              <a:pPr algn="ctr">
                <a:spcBef>
                  <a:spcPct val="50000"/>
                </a:spcBef>
                <a:defRPr/>
              </a:pPr>
              <a:r>
                <a:rPr lang="en-US" sz="5400" b="1" dirty="0">
                  <a:ln>
                    <a:solidFill>
                      <a:sysClr val="windowText" lastClr="000000"/>
                    </a:solidFill>
                  </a:ln>
                  <a:latin typeface="Kruti Dev 010" pitchFamily="2" charset="0"/>
                  <a:ea typeface="ＭＳ Ｐゴシック" pitchFamily="34" charset="-128"/>
                  <a:cs typeface="+mn-cs"/>
                </a:rPr>
                <a:t>mRrj layXu</a:t>
              </a:r>
            </a:p>
            <a:p>
              <a:pPr algn="ctr">
                <a:spcBef>
                  <a:spcPct val="50000"/>
                </a:spcBef>
                <a:defRPr/>
              </a:pPr>
              <a:r>
                <a:rPr lang="en-US" sz="5400" b="1" dirty="0">
                  <a:ln>
                    <a:solidFill>
                      <a:sysClr val="windowText" lastClr="000000"/>
                    </a:solidFill>
                  </a:ln>
                  <a:latin typeface="Kruti Dev 010" pitchFamily="2" charset="0"/>
                  <a:ea typeface="ＭＳ Ｐゴシック" pitchFamily="34" charset="-128"/>
                  <a:cs typeface="+mn-cs"/>
                </a:rPr>
                <a:t>la[;k </a:t>
              </a:r>
              <a:r>
                <a:rPr lang="en-US" sz="5400" b="1" dirty="0">
                  <a:ln>
                    <a:solidFill>
                      <a:sysClr val="windowText" lastClr="000000"/>
                    </a:solidFill>
                  </a:ln>
                  <a:latin typeface="Kruti Dev 010"/>
                  <a:ea typeface="ＭＳ Ｐゴシック" pitchFamily="34" charset="-128"/>
                  <a:cs typeface="+mn-cs"/>
                </a:rPr>
                <a:t>ƒ</a:t>
              </a:r>
              <a:r>
                <a:rPr lang="en-US" sz="5400" b="1" dirty="0">
                  <a:ln>
                    <a:solidFill>
                      <a:sysClr val="windowText" lastClr="000000"/>
                    </a:solidFill>
                  </a:ln>
                  <a:latin typeface="Kruti Dev 010" pitchFamily="2" charset="0"/>
                  <a:ea typeface="ＭＳ Ｐゴシック" pitchFamily="34" charset="-128"/>
                  <a:cs typeface="+mn-cs"/>
                </a:rPr>
                <a:t> ls …</a:t>
              </a:r>
              <a:r>
                <a:rPr lang="en-US" sz="5400" b="1" dirty="0">
                  <a:ln>
                    <a:solidFill>
                      <a:sysClr val="windowText" lastClr="000000"/>
                    </a:solidFill>
                  </a:ln>
                  <a:latin typeface="Kruti Dev 010"/>
                  <a:ea typeface="ＭＳ Ｐゴシック" pitchFamily="34" charset="-128"/>
                  <a:cs typeface="+mn-cs"/>
                </a:rPr>
                <a:t>ˆ</a:t>
              </a:r>
              <a:r>
                <a:rPr lang="en-US" sz="5400" b="1" dirty="0">
                  <a:ln>
                    <a:solidFill>
                      <a:sysClr val="windowText" lastClr="000000"/>
                    </a:solidFill>
                  </a:ln>
                  <a:latin typeface="Kruti Dev 010" pitchFamily="2" charset="0"/>
                  <a:ea typeface="ＭＳ Ｐゴシック" pitchFamily="34" charset="-128"/>
                  <a:cs typeface="+mn-cs"/>
                </a:rPr>
                <a:t> rd</a:t>
              </a:r>
            </a:p>
          </p:txBody>
        </p:sp>
        <p:pic>
          <p:nvPicPr>
            <p:cNvPr id="30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1" y="98425"/>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2"/>
          <p:cNvSpPr txBox="1">
            <a:spLocks noChangeArrowheads="1"/>
          </p:cNvSpPr>
          <p:nvPr/>
        </p:nvSpPr>
        <p:spPr bwMode="auto">
          <a:xfrm>
            <a:off x="6607175" y="87313"/>
            <a:ext cx="727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800" b="1">
                <a:latin typeface="Kruti Dev 010" charset="0"/>
              </a:rPr>
              <a:t>05</a:t>
            </a:r>
          </a:p>
        </p:txBody>
      </p:sp>
      <p:sp>
        <p:nvSpPr>
          <p:cNvPr id="13314" name="Text Box 3"/>
          <p:cNvSpPr txBox="1">
            <a:spLocks noChangeArrowheads="1"/>
          </p:cNvSpPr>
          <p:nvPr/>
        </p:nvSpPr>
        <p:spPr bwMode="auto">
          <a:xfrm>
            <a:off x="2397125" y="730250"/>
            <a:ext cx="417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endParaRPr lang="en-US" sz="1400">
              <a:latin typeface="Kruti Dev 010" charset="0"/>
            </a:endParaRPr>
          </a:p>
        </p:txBody>
      </p:sp>
      <p:sp>
        <p:nvSpPr>
          <p:cNvPr id="13315" name="Rectangle 4"/>
          <p:cNvSpPr>
            <a:spLocks noChangeArrowheads="1"/>
          </p:cNvSpPr>
          <p:nvPr/>
        </p:nvSpPr>
        <p:spPr bwMode="auto">
          <a:xfrm>
            <a:off x="209550" y="5986463"/>
            <a:ext cx="3763963"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ts val="1900"/>
              </a:lnSpc>
            </a:pPr>
            <a:r>
              <a:rPr lang="en-US" sz="1400" b="1">
                <a:latin typeface="Kruti Dev 010" charset="0"/>
              </a:rPr>
              <a:t>vjLrq % fldanj dk f'k{kd</a:t>
            </a:r>
          </a:p>
          <a:p>
            <a:pPr algn="ctr">
              <a:lnSpc>
                <a:spcPts val="1900"/>
              </a:lnSpc>
            </a:pPr>
            <a:r>
              <a:rPr lang="en-US" sz="1400" b="1">
                <a:latin typeface="Kruti Dev 010" charset="0"/>
              </a:rPr>
              <a:t>vjLrq % laxhr dk fl)kar</a:t>
            </a:r>
          </a:p>
          <a:p>
            <a:pPr algn="ctr">
              <a:lnSpc>
                <a:spcPts val="1900"/>
              </a:lnSpc>
            </a:pPr>
            <a:r>
              <a:rPr lang="en-US" sz="1400" b="1">
                <a:latin typeface="Kruti Dev 010" charset="0"/>
              </a:rPr>
              <a:t>phu dh fo'kky nhokj</a:t>
            </a:r>
          </a:p>
          <a:p>
            <a:pPr algn="ctr">
              <a:lnSpc>
                <a:spcPts val="1900"/>
              </a:lnSpc>
            </a:pPr>
            <a:r>
              <a:rPr lang="en-US" sz="1400" b="1">
                <a:latin typeface="Kruti Dev 010" charset="0"/>
              </a:rPr>
              <a:t>phu esa yksgs dk iz;ksx</a:t>
            </a:r>
          </a:p>
          <a:p>
            <a:pPr algn="ctr">
              <a:lnSpc>
                <a:spcPts val="1900"/>
              </a:lnSpc>
            </a:pPr>
            <a:r>
              <a:rPr lang="en-US" sz="1200" b="1">
                <a:latin typeface="Kruti Dev 010" charset="0"/>
              </a:rPr>
              <a:t>  </a:t>
            </a:r>
            <a:r>
              <a:rPr lang="en-US" sz="1400" b="1">
                <a:latin typeface="Kruti Dev 010" charset="0"/>
              </a:rPr>
              <a:t>,sysDtsafMª;k % ;wukuh lh[kus dk dsanz</a:t>
            </a:r>
          </a:p>
          <a:p>
            <a:pPr algn="ctr">
              <a:lnSpc>
                <a:spcPts val="1900"/>
              </a:lnSpc>
            </a:pPr>
            <a:r>
              <a:rPr lang="en-US" sz="1400" b="1">
                <a:latin typeface="Kruti Dev 010" charset="0"/>
              </a:rPr>
              <a:t>;wfDyM % js[kkxf.kr esa mRre dk;Z</a:t>
            </a:r>
          </a:p>
          <a:p>
            <a:pPr algn="ctr">
              <a:lnSpc>
                <a:spcPts val="1900"/>
              </a:lnSpc>
            </a:pPr>
            <a:r>
              <a:rPr lang="en-US" sz="1400" b="1">
                <a:latin typeface="Kruti Dev 010" charset="0"/>
              </a:rPr>
              <a:t>izFke jkseu flDds</a:t>
            </a:r>
          </a:p>
          <a:p>
            <a:pPr algn="ctr">
              <a:lnSpc>
                <a:spcPts val="1900"/>
              </a:lnSpc>
            </a:pPr>
            <a:r>
              <a:rPr lang="en-US" sz="1200" b="1">
                <a:latin typeface="Kruti Dev 010" charset="0"/>
              </a:rPr>
              <a:t>            </a:t>
            </a:r>
            <a:r>
              <a:rPr lang="en-US" sz="1400" b="1">
                <a:latin typeface="Kruti Dev 010" charset="0"/>
              </a:rPr>
              <a:t>dqfjaFk O;kikfjd dsanz cu tkrk gS</a:t>
            </a:r>
          </a:p>
          <a:p>
            <a:pPr algn="ctr">
              <a:lnSpc>
                <a:spcPts val="1900"/>
              </a:lnSpc>
            </a:pPr>
            <a:r>
              <a:rPr lang="en-US" sz="1400" b="1">
                <a:latin typeface="Kruti Dev 010" charset="0"/>
              </a:rPr>
              <a:t>felz esa ;gwnh O;kikfjd dsanz</a:t>
            </a:r>
          </a:p>
          <a:p>
            <a:pPr algn="ctr">
              <a:lnSpc>
                <a:spcPts val="1900"/>
              </a:lnSpc>
            </a:pPr>
            <a:r>
              <a:rPr lang="en-US" sz="1400" b="1" i="1" u="sng">
                <a:latin typeface="Kruti Dev 010" charset="0"/>
              </a:rPr>
              <a:t>;wukuh lH;rk % ;wukuh 'kSyh ds 'kgj                           ;wukuh thou 'kSyh</a:t>
            </a:r>
            <a:endParaRPr lang="en-US" sz="1200" b="1">
              <a:latin typeface="Kruti Dev 010" charset="0"/>
            </a:endParaRPr>
          </a:p>
          <a:p>
            <a:pPr algn="ctr">
              <a:lnSpc>
                <a:spcPts val="1900"/>
              </a:lnSpc>
            </a:pPr>
            <a:endParaRPr lang="en-US" sz="1200">
              <a:latin typeface="Kruti Dev 010" charset="0"/>
            </a:endParaRPr>
          </a:p>
        </p:txBody>
      </p:sp>
      <p:sp>
        <p:nvSpPr>
          <p:cNvPr id="13316" name="Rectangle 5"/>
          <p:cNvSpPr>
            <a:spLocks noChangeArrowheads="1"/>
          </p:cNvSpPr>
          <p:nvPr/>
        </p:nvSpPr>
        <p:spPr bwMode="auto">
          <a:xfrm>
            <a:off x="3316288" y="5551488"/>
            <a:ext cx="4240212"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ts val="100"/>
              </a:spcBef>
              <a:tabLst>
                <a:tab pos="457200" algn="l"/>
              </a:tabLst>
            </a:pPr>
            <a:r>
              <a:rPr lang="en-US" sz="1400" b="1">
                <a:latin typeface="Kruti Dev 010" charset="0"/>
              </a:rPr>
              <a:t>ljdkjh izca/ku</a:t>
            </a:r>
          </a:p>
          <a:p>
            <a:pPr algn="ctr">
              <a:spcBef>
                <a:spcPts val="100"/>
              </a:spcBef>
              <a:tabLst>
                <a:tab pos="457200" algn="l"/>
              </a:tabLst>
            </a:pPr>
            <a:r>
              <a:rPr lang="en-US" sz="1200" b="1">
                <a:latin typeface="Kruti Dev 010" charset="0"/>
              </a:rPr>
              <a:t> </a:t>
            </a:r>
            <a:r>
              <a:rPr lang="en-US" sz="1400" b="1">
                <a:latin typeface="Kruti Dev 010" charset="0"/>
              </a:rPr>
              <a:t>fx;lZ ---- jgV dk iz;ksx</a:t>
            </a:r>
          </a:p>
          <a:p>
            <a:pPr algn="ctr">
              <a:spcBef>
                <a:spcPts val="100"/>
              </a:spcBef>
              <a:tabLst>
                <a:tab pos="457200" algn="l"/>
              </a:tabLst>
            </a:pPr>
            <a:r>
              <a:rPr lang="en-US" sz="1400" b="1">
                <a:latin typeface="Kruti Dev 010" charset="0"/>
              </a:rPr>
              <a:t>f=dks.kfefr dk fodkl</a:t>
            </a:r>
          </a:p>
          <a:p>
            <a:pPr algn="ctr">
              <a:spcBef>
                <a:spcPts val="100"/>
              </a:spcBef>
              <a:tabLst>
                <a:tab pos="457200" algn="l"/>
              </a:tabLst>
            </a:pPr>
            <a:r>
              <a:rPr lang="en-US" sz="1400" b="1">
                <a:latin typeface="Kruti Dev 010" charset="0"/>
              </a:rPr>
              <a:t>ty?kMh</a:t>
            </a:r>
          </a:p>
          <a:p>
            <a:pPr algn="ctr">
              <a:spcBef>
                <a:spcPts val="100"/>
              </a:spcBef>
              <a:tabLst>
                <a:tab pos="457200" algn="l"/>
              </a:tabLst>
            </a:pPr>
            <a:r>
              <a:rPr lang="en-US" sz="1400" b="1">
                <a:latin typeface="Kruti Dev 010" charset="0"/>
              </a:rPr>
              <a:t>jkstsVk iRFkj ij fy[kkbZ</a:t>
            </a:r>
          </a:p>
          <a:p>
            <a:pPr algn="ctr">
              <a:spcBef>
                <a:spcPts val="100"/>
              </a:spcBef>
              <a:tabLst>
                <a:tab pos="457200" algn="l"/>
              </a:tabLst>
            </a:pPr>
            <a:r>
              <a:rPr lang="en-US" sz="1400" b="1">
                <a:latin typeface="Kruti Dev 010" charset="0"/>
              </a:rPr>
              <a:t>,sysDtsfMªa;k % rduhdh dkWyst</a:t>
            </a:r>
          </a:p>
          <a:p>
            <a:pPr algn="ctr">
              <a:spcBef>
                <a:spcPts val="100"/>
              </a:spcBef>
              <a:tabLst>
                <a:tab pos="457200" algn="l"/>
              </a:tabLst>
            </a:pPr>
            <a:r>
              <a:rPr lang="en-US" sz="1400" b="1">
                <a:latin typeface="Kruti Dev 010" charset="0"/>
              </a:rPr>
              <a:t>jkseu cSafdax iz.kkyh</a:t>
            </a:r>
          </a:p>
          <a:p>
            <a:pPr algn="ctr">
              <a:spcBef>
                <a:spcPts val="100"/>
              </a:spcBef>
              <a:tabLst>
                <a:tab pos="457200" algn="l"/>
              </a:tabLst>
            </a:pPr>
            <a:r>
              <a:rPr lang="en-US" sz="1400" b="1">
                <a:latin typeface="Kruti Dev 010" charset="0"/>
              </a:rPr>
              <a:t>fuekZ.k ds u;s rjhds</a:t>
            </a:r>
          </a:p>
          <a:p>
            <a:pPr algn="ctr">
              <a:spcBef>
                <a:spcPts val="100"/>
              </a:spcBef>
              <a:tabLst>
                <a:tab pos="457200" algn="l"/>
              </a:tabLst>
            </a:pPr>
            <a:r>
              <a:rPr lang="en-US" sz="1400" b="1">
                <a:latin typeface="Kruti Dev 010" charset="0"/>
              </a:rPr>
              <a:t>ikuh@fudkl iz.kkyh( lhesaV</a:t>
            </a:r>
          </a:p>
          <a:p>
            <a:pPr algn="ctr">
              <a:spcBef>
                <a:spcPts val="100"/>
              </a:spcBef>
              <a:tabLst>
                <a:tab pos="457200" algn="l"/>
              </a:tabLst>
            </a:pPr>
            <a:r>
              <a:rPr lang="en-US" sz="1400" b="1">
                <a:latin typeface="Kruti Dev 010" charset="0"/>
              </a:rPr>
              <a:t>LVkWd ekdsZV</a:t>
            </a:r>
          </a:p>
          <a:p>
            <a:pPr algn="ctr">
              <a:spcBef>
                <a:spcPts val="100"/>
              </a:spcBef>
              <a:tabLst>
                <a:tab pos="457200" algn="l"/>
              </a:tabLst>
            </a:pPr>
            <a:r>
              <a:rPr lang="en-US" sz="1400" b="1">
                <a:latin typeface="Kruti Dev 010" charset="0"/>
              </a:rPr>
              <a:t>jk"Vªh; jktekxZ fodflr</a:t>
            </a:r>
          </a:p>
          <a:p>
            <a:pPr algn="ctr">
              <a:spcBef>
                <a:spcPts val="100"/>
              </a:spcBef>
              <a:tabLst>
                <a:tab pos="457200" algn="l"/>
              </a:tabLst>
            </a:pPr>
            <a:r>
              <a:rPr lang="en-US" sz="1400" b="1">
                <a:latin typeface="Kruti Dev 010" charset="0"/>
              </a:rPr>
              <a:t>365&amp;fnu Lohdk;Z</a:t>
            </a:r>
          </a:p>
          <a:p>
            <a:pPr algn="ctr">
              <a:spcBef>
                <a:spcPts val="100"/>
              </a:spcBef>
              <a:tabLst>
                <a:tab pos="457200" algn="l"/>
              </a:tabLst>
            </a:pPr>
            <a:r>
              <a:rPr lang="en-US" sz="1400" b="1">
                <a:latin typeface="Kruti Dev 010" charset="0"/>
              </a:rPr>
              <a:t>iSDl jksekuk</a:t>
            </a:r>
          </a:p>
          <a:p>
            <a:pPr algn="ctr">
              <a:spcBef>
                <a:spcPts val="100"/>
              </a:spcBef>
              <a:tabLst>
                <a:tab pos="457200" algn="l"/>
              </a:tabLst>
            </a:pPr>
            <a:r>
              <a:rPr lang="en-US" sz="1400" b="1" i="1" u="sng">
                <a:latin typeface="Kruti Dev 010" charset="0"/>
              </a:rPr>
              <a:t>jksfe;ksa us ifyfLrhu ij dCtk dj fy;k</a:t>
            </a:r>
            <a:endParaRPr lang="en-US" sz="1200" b="1">
              <a:latin typeface="Kruti Dev 010" charset="0"/>
            </a:endParaRPr>
          </a:p>
          <a:p>
            <a:pPr algn="ctr">
              <a:spcBef>
                <a:spcPts val="100"/>
              </a:spcBef>
              <a:tabLst>
                <a:tab pos="457200" algn="l"/>
              </a:tabLst>
            </a:pPr>
            <a:endParaRPr lang="en-US" sz="1200" b="1">
              <a:latin typeface="Kruti Dev 010" charset="0"/>
            </a:endParaRPr>
          </a:p>
        </p:txBody>
      </p:sp>
      <p:sp>
        <p:nvSpPr>
          <p:cNvPr id="13317" name="Text Box 6"/>
          <p:cNvSpPr txBox="1">
            <a:spLocks noChangeArrowheads="1"/>
          </p:cNvSpPr>
          <p:nvPr/>
        </p:nvSpPr>
        <p:spPr bwMode="auto">
          <a:xfrm>
            <a:off x="3821113" y="4973638"/>
            <a:ext cx="3414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r>
              <a:rPr lang="en-US" sz="1600" b="1" i="1">
                <a:latin typeface="Kruti Dev 010" charset="0"/>
              </a:rPr>
              <a:t>vkSj rc ----</a:t>
            </a:r>
            <a:r>
              <a:rPr lang="en-US" sz="1200" b="1" i="1">
                <a:latin typeface="Kruti Dev 010" charset="0"/>
              </a:rPr>
              <a:t>                                               </a:t>
            </a:r>
          </a:p>
          <a:p>
            <a:pPr algn="ctr"/>
            <a:r>
              <a:rPr lang="en-US" sz="2000" b="1" i="1">
                <a:latin typeface="Kruti Dev 010" charset="0"/>
              </a:rPr>
              <a:t>a</a:t>
            </a:r>
            <a:r>
              <a:rPr lang="en-US" sz="1600" b="1" i="1">
                <a:latin typeface="Kruti Dev 010" charset="0"/>
              </a:rPr>
              <a:t>ds 'kklu dky es </a:t>
            </a:r>
            <a:r>
              <a:rPr lang="en-US" sz="1200" b="1" i="1">
                <a:latin typeface="Kruti Dev 010" charset="0"/>
              </a:rPr>
              <a:t>:</a:t>
            </a:r>
          </a:p>
        </p:txBody>
      </p:sp>
      <p:sp>
        <p:nvSpPr>
          <p:cNvPr id="13318" name="Text Box 8"/>
          <p:cNvSpPr txBox="1">
            <a:spLocks noChangeArrowheads="1"/>
          </p:cNvSpPr>
          <p:nvPr/>
        </p:nvSpPr>
        <p:spPr bwMode="auto">
          <a:xfrm>
            <a:off x="1327150" y="1536700"/>
            <a:ext cx="5299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800" b="1">
                <a:latin typeface="Kruti Dev 010" charset="0"/>
              </a:rPr>
              <a:t>fldanj dh e`R;q gksrh gS     300 ch-lh- esa</a:t>
            </a:r>
          </a:p>
        </p:txBody>
      </p:sp>
      <p:sp>
        <p:nvSpPr>
          <p:cNvPr id="13319" name="Text Box 9"/>
          <p:cNvSpPr txBox="1">
            <a:spLocks noChangeArrowheads="1"/>
          </p:cNvSpPr>
          <p:nvPr/>
        </p:nvSpPr>
        <p:spPr bwMode="auto">
          <a:xfrm>
            <a:off x="1144588" y="1843088"/>
            <a:ext cx="6002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800" b="1">
                <a:latin typeface="Kruti Dev 010" charset="0"/>
              </a:rPr>
              <a:t>mldk jkT; ckaV fy;k tkrk gS mlds pkj            }kjk-</a:t>
            </a:r>
          </a:p>
        </p:txBody>
      </p:sp>
      <p:sp>
        <p:nvSpPr>
          <p:cNvPr id="13320" name="Text Box 10"/>
          <p:cNvSpPr txBox="1">
            <a:spLocks noChangeArrowheads="1"/>
          </p:cNvSpPr>
          <p:nvPr/>
        </p:nvSpPr>
        <p:spPr bwMode="auto">
          <a:xfrm>
            <a:off x="6208713" y="992188"/>
            <a:ext cx="24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1200" b="1">
                <a:latin typeface="Kruti Dev 010" charset="0"/>
              </a:rPr>
              <a:t> </a:t>
            </a:r>
          </a:p>
        </p:txBody>
      </p:sp>
      <p:sp>
        <p:nvSpPr>
          <p:cNvPr id="13321" name="Text Box 11"/>
          <p:cNvSpPr txBox="1">
            <a:spLocks noChangeArrowheads="1"/>
          </p:cNvSpPr>
          <p:nvPr/>
        </p:nvSpPr>
        <p:spPr bwMode="auto">
          <a:xfrm>
            <a:off x="777875" y="1076325"/>
            <a:ext cx="565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2400" b="1" i="1">
                <a:latin typeface="Kruti Dev 010" charset="0"/>
              </a:rPr>
              <a:t>eykdh o eRrh ds chp dk dky</a:t>
            </a:r>
          </a:p>
        </p:txBody>
      </p:sp>
      <p:sp>
        <p:nvSpPr>
          <p:cNvPr id="13322" name="Text Box 12"/>
          <p:cNvSpPr txBox="1">
            <a:spLocks noChangeArrowheads="1"/>
          </p:cNvSpPr>
          <p:nvPr/>
        </p:nvSpPr>
        <p:spPr bwMode="auto">
          <a:xfrm>
            <a:off x="2760663" y="709613"/>
            <a:ext cx="3771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400" b="1" i="1">
                <a:latin typeface="Kruti Dev 010" charset="0"/>
              </a:rPr>
              <a:t>^^'kkafrdky**</a:t>
            </a:r>
          </a:p>
        </p:txBody>
      </p:sp>
      <p:sp>
        <p:nvSpPr>
          <p:cNvPr id="13323" name="Text Box 13"/>
          <p:cNvSpPr txBox="1">
            <a:spLocks noChangeArrowheads="1"/>
          </p:cNvSpPr>
          <p:nvPr/>
        </p:nvSpPr>
        <p:spPr bwMode="auto">
          <a:xfrm rot="-3413559">
            <a:off x="380206" y="3552032"/>
            <a:ext cx="1566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r>
              <a:rPr lang="en-US" sz="1600" b="1">
                <a:latin typeface="Kruti Dev 010" charset="0"/>
              </a:rPr>
              <a:t>eSMhVsjsfu;u</a:t>
            </a:r>
          </a:p>
          <a:p>
            <a:pPr algn="ctr"/>
            <a:r>
              <a:rPr lang="en-US" sz="1600" b="1">
                <a:latin typeface="Kruti Dev 010" charset="0"/>
              </a:rPr>
              <a:t>leqnz</a:t>
            </a:r>
          </a:p>
        </p:txBody>
      </p:sp>
      <p:sp>
        <p:nvSpPr>
          <p:cNvPr id="13324" name="Line 14"/>
          <p:cNvSpPr>
            <a:spLocks noChangeShapeType="1"/>
          </p:cNvSpPr>
          <p:nvPr/>
        </p:nvSpPr>
        <p:spPr bwMode="auto">
          <a:xfrm flipH="1">
            <a:off x="2290763" y="2220913"/>
            <a:ext cx="1389062" cy="411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000000"/>
                </a:solidFill>
                <a:round/>
                <a:headEnd/>
                <a:tailEnd type="triangle" w="med" len="med"/>
              </a14:hiddenLine>
            </a:ext>
          </a:extLst>
        </p:spPr>
        <p:txBody>
          <a:bodyPr wrap="none" anchor="ctr"/>
          <a:lstStyle/>
          <a:p>
            <a:endParaRPr lang="en-US"/>
          </a:p>
        </p:txBody>
      </p:sp>
      <p:sp>
        <p:nvSpPr>
          <p:cNvPr id="13325" name="Oval 15"/>
          <p:cNvSpPr>
            <a:spLocks noChangeArrowheads="1"/>
          </p:cNvSpPr>
          <p:nvPr/>
        </p:nvSpPr>
        <p:spPr bwMode="auto">
          <a:xfrm>
            <a:off x="2035175" y="3852863"/>
            <a:ext cx="1092200" cy="5937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3326" name="Text Box 16"/>
          <p:cNvSpPr txBox="1">
            <a:spLocks noChangeArrowheads="1"/>
          </p:cNvSpPr>
          <p:nvPr/>
        </p:nvSpPr>
        <p:spPr bwMode="auto">
          <a:xfrm>
            <a:off x="2214563" y="3971925"/>
            <a:ext cx="1290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600" b="1">
                <a:latin typeface="Kruti Dev 010" charset="0"/>
              </a:rPr>
              <a:t>iyhfLru</a:t>
            </a:r>
          </a:p>
        </p:txBody>
      </p:sp>
      <p:sp>
        <p:nvSpPr>
          <p:cNvPr id="13327" name="Text Box 17"/>
          <p:cNvSpPr txBox="1">
            <a:spLocks noChangeArrowheads="1"/>
          </p:cNvSpPr>
          <p:nvPr/>
        </p:nvSpPr>
        <p:spPr bwMode="auto">
          <a:xfrm>
            <a:off x="3614738" y="2835275"/>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800" b="1">
                <a:latin typeface="Kruti Dev 010" charset="0"/>
              </a:rPr>
              <a:t>lsyhflM lezkV</a:t>
            </a:r>
          </a:p>
        </p:txBody>
      </p:sp>
      <p:sp>
        <p:nvSpPr>
          <p:cNvPr id="13328" name="Text Box 18"/>
          <p:cNvSpPr txBox="1">
            <a:spLocks noChangeArrowheads="1"/>
          </p:cNvSpPr>
          <p:nvPr/>
        </p:nvSpPr>
        <p:spPr bwMode="auto">
          <a:xfrm>
            <a:off x="2236788" y="4833938"/>
            <a:ext cx="2049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latin typeface="Kruti Dev 010" charset="0"/>
              </a:rPr>
              <a:t>VksysekbZd fQjkSu</a:t>
            </a:r>
          </a:p>
        </p:txBody>
      </p:sp>
      <p:sp>
        <p:nvSpPr>
          <p:cNvPr id="13329" name="Oval 19"/>
          <p:cNvSpPr>
            <a:spLocks noChangeArrowheads="1"/>
          </p:cNvSpPr>
          <p:nvPr/>
        </p:nvSpPr>
        <p:spPr bwMode="auto">
          <a:xfrm>
            <a:off x="2132013" y="2930525"/>
            <a:ext cx="1292225" cy="6572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3330" name="Text Box 20"/>
          <p:cNvSpPr txBox="1">
            <a:spLocks noChangeArrowheads="1"/>
          </p:cNvSpPr>
          <p:nvPr/>
        </p:nvSpPr>
        <p:spPr bwMode="auto">
          <a:xfrm>
            <a:off x="2244725" y="2924175"/>
            <a:ext cx="1057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1600" b="1">
                <a:latin typeface="Kruti Dev 010" charset="0"/>
              </a:rPr>
              <a:t>lhfj;k</a:t>
            </a:r>
          </a:p>
        </p:txBody>
      </p:sp>
      <p:sp>
        <p:nvSpPr>
          <p:cNvPr id="13331" name="Oval 22"/>
          <p:cNvSpPr>
            <a:spLocks noChangeArrowheads="1"/>
          </p:cNvSpPr>
          <p:nvPr/>
        </p:nvSpPr>
        <p:spPr bwMode="auto">
          <a:xfrm>
            <a:off x="974725" y="4664075"/>
            <a:ext cx="1292225" cy="6572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3332" name="Text Box 23"/>
          <p:cNvSpPr txBox="1">
            <a:spLocks noChangeArrowheads="1"/>
          </p:cNvSpPr>
          <p:nvPr/>
        </p:nvSpPr>
        <p:spPr bwMode="auto">
          <a:xfrm>
            <a:off x="1106488" y="4708525"/>
            <a:ext cx="1054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1600" b="1">
                <a:latin typeface="Kruti Dev 010" charset="0"/>
              </a:rPr>
              <a:t>felz</a:t>
            </a:r>
          </a:p>
        </p:txBody>
      </p:sp>
      <p:sp>
        <p:nvSpPr>
          <p:cNvPr id="13333" name="Text Box 25"/>
          <p:cNvSpPr txBox="1">
            <a:spLocks noChangeArrowheads="1"/>
          </p:cNvSpPr>
          <p:nvPr/>
        </p:nvSpPr>
        <p:spPr bwMode="auto">
          <a:xfrm>
            <a:off x="4084638" y="3695700"/>
            <a:ext cx="2449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altLang="ja-JP" sz="2400" b="1">
                <a:latin typeface="Kruti Dev 010" charset="0"/>
              </a:rPr>
              <a:t>^^i`Foh dh      !</a:t>
            </a:r>
            <a:endParaRPr lang="en-US" sz="1800" b="1">
              <a:latin typeface="Kruti Dev 010" charset="0"/>
            </a:endParaRPr>
          </a:p>
        </p:txBody>
      </p:sp>
      <p:sp>
        <p:nvSpPr>
          <p:cNvPr id="13334" name="Oval 26"/>
          <p:cNvSpPr>
            <a:spLocks noChangeArrowheads="1"/>
          </p:cNvSpPr>
          <p:nvPr/>
        </p:nvSpPr>
        <p:spPr bwMode="auto">
          <a:xfrm>
            <a:off x="377825" y="2065338"/>
            <a:ext cx="1292225" cy="65563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3335" name="Text Box 27"/>
          <p:cNvSpPr txBox="1">
            <a:spLocks noChangeArrowheads="1"/>
          </p:cNvSpPr>
          <p:nvPr/>
        </p:nvSpPr>
        <p:spPr bwMode="auto">
          <a:xfrm>
            <a:off x="509588" y="2127250"/>
            <a:ext cx="10556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1600" b="1">
                <a:latin typeface="Kruti Dev 010" charset="0"/>
              </a:rPr>
              <a:t>;wukuh</a:t>
            </a:r>
          </a:p>
        </p:txBody>
      </p:sp>
      <p:sp>
        <p:nvSpPr>
          <p:cNvPr id="13336" name="Text Box 28"/>
          <p:cNvSpPr txBox="1">
            <a:spLocks noChangeArrowheads="1"/>
          </p:cNvSpPr>
          <p:nvPr/>
        </p:nvSpPr>
        <p:spPr bwMode="auto">
          <a:xfrm>
            <a:off x="492125" y="2352675"/>
            <a:ext cx="1055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1600" b="1">
                <a:latin typeface="Kruti Dev 010" charset="0"/>
              </a:rPr>
              <a:t>dslsUMj</a:t>
            </a:r>
          </a:p>
        </p:txBody>
      </p:sp>
      <p:sp>
        <p:nvSpPr>
          <p:cNvPr id="13337" name="Rectangle 29"/>
          <p:cNvSpPr>
            <a:spLocks noChangeArrowheads="1"/>
          </p:cNvSpPr>
          <p:nvPr/>
        </p:nvSpPr>
        <p:spPr bwMode="auto">
          <a:xfrm rot="2965956">
            <a:off x="954088" y="2062163"/>
            <a:ext cx="120650" cy="6286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3338" name="Rectangle 30"/>
          <p:cNvSpPr>
            <a:spLocks noChangeArrowheads="1"/>
          </p:cNvSpPr>
          <p:nvPr/>
        </p:nvSpPr>
        <p:spPr bwMode="auto">
          <a:xfrm rot="-2559469">
            <a:off x="944563" y="2108200"/>
            <a:ext cx="139700" cy="5365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3339" name="Oval 31"/>
          <p:cNvSpPr>
            <a:spLocks noChangeArrowheads="1"/>
          </p:cNvSpPr>
          <p:nvPr/>
        </p:nvSpPr>
        <p:spPr bwMode="auto">
          <a:xfrm>
            <a:off x="1820863" y="2122488"/>
            <a:ext cx="1292225" cy="65881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900" b="1">
              <a:latin typeface="Kruti Dev 010" charset="0"/>
            </a:endParaRPr>
          </a:p>
        </p:txBody>
      </p:sp>
      <p:sp>
        <p:nvSpPr>
          <p:cNvPr id="13340" name="Text Box 32"/>
          <p:cNvSpPr txBox="1">
            <a:spLocks noChangeArrowheads="1"/>
          </p:cNvSpPr>
          <p:nvPr/>
        </p:nvSpPr>
        <p:spPr bwMode="auto">
          <a:xfrm>
            <a:off x="1481138" y="2212975"/>
            <a:ext cx="2025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1600" b="1">
                <a:latin typeface="Kruti Dev 010" charset="0"/>
              </a:rPr>
              <a:t>,f'k;k ekbuj</a:t>
            </a:r>
          </a:p>
        </p:txBody>
      </p:sp>
      <p:sp>
        <p:nvSpPr>
          <p:cNvPr id="13341" name="Text Box 33"/>
          <p:cNvSpPr txBox="1">
            <a:spLocks noChangeArrowheads="1"/>
          </p:cNvSpPr>
          <p:nvPr/>
        </p:nvSpPr>
        <p:spPr bwMode="auto">
          <a:xfrm>
            <a:off x="1779588" y="2419350"/>
            <a:ext cx="1312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1200" b="1">
                <a:latin typeface="Kruti Dev 010" charset="0"/>
              </a:rPr>
              <a:t> </a:t>
            </a:r>
            <a:r>
              <a:rPr lang="en-US" sz="1600" b="1">
                <a:latin typeface="Kruti Dev 010" charset="0"/>
              </a:rPr>
              <a:t>fylhedql</a:t>
            </a:r>
          </a:p>
        </p:txBody>
      </p:sp>
      <p:sp>
        <p:nvSpPr>
          <p:cNvPr id="13342" name="Line 34"/>
          <p:cNvSpPr>
            <a:spLocks noChangeShapeType="1"/>
          </p:cNvSpPr>
          <p:nvPr/>
        </p:nvSpPr>
        <p:spPr bwMode="auto">
          <a:xfrm>
            <a:off x="1905000" y="2001838"/>
            <a:ext cx="300038" cy="482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000000"/>
                </a:solidFill>
                <a:round/>
                <a:headEnd/>
                <a:tailEnd type="triangle" w="med" len="med"/>
              </a14:hiddenLine>
            </a:ext>
          </a:extLst>
        </p:spPr>
        <p:txBody>
          <a:bodyPr wrap="none" anchor="ctr"/>
          <a:lstStyle/>
          <a:p>
            <a:endParaRPr lang="en-US"/>
          </a:p>
        </p:txBody>
      </p:sp>
      <p:sp>
        <p:nvSpPr>
          <p:cNvPr id="13343" name="Rectangle 35"/>
          <p:cNvSpPr>
            <a:spLocks noChangeArrowheads="1"/>
          </p:cNvSpPr>
          <p:nvPr/>
        </p:nvSpPr>
        <p:spPr bwMode="auto">
          <a:xfrm rot="2965956">
            <a:off x="2436813" y="2128838"/>
            <a:ext cx="120650"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3344" name="Rectangle 36"/>
          <p:cNvSpPr>
            <a:spLocks noChangeArrowheads="1"/>
          </p:cNvSpPr>
          <p:nvPr/>
        </p:nvSpPr>
        <p:spPr bwMode="auto">
          <a:xfrm rot="-2559469">
            <a:off x="2427288" y="2174875"/>
            <a:ext cx="139700" cy="536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3345" name="Arc 37"/>
          <p:cNvSpPr>
            <a:spLocks/>
          </p:cNvSpPr>
          <p:nvPr/>
        </p:nvSpPr>
        <p:spPr bwMode="auto">
          <a:xfrm rot="5287382">
            <a:off x="638175" y="3243263"/>
            <a:ext cx="1592263" cy="814387"/>
          </a:xfrm>
          <a:custGeom>
            <a:avLst/>
            <a:gdLst>
              <a:gd name="T0" fmla="*/ 2147483647 w 42748"/>
              <a:gd name="T1" fmla="*/ 2147483647 h 25580"/>
              <a:gd name="T2" fmla="*/ 2147483647 w 42748"/>
              <a:gd name="T3" fmla="*/ 2147483647 h 25580"/>
              <a:gd name="T4" fmla="*/ 2147483647 w 42748"/>
              <a:gd name="T5" fmla="*/ 2147483647 h 25580"/>
              <a:gd name="T6" fmla="*/ 0 60000 65536"/>
              <a:gd name="T7" fmla="*/ 0 60000 65536"/>
              <a:gd name="T8" fmla="*/ 0 60000 65536"/>
              <a:gd name="T9" fmla="*/ 0 w 42748"/>
              <a:gd name="T10" fmla="*/ 0 h 25580"/>
              <a:gd name="T11" fmla="*/ 42748 w 42748"/>
              <a:gd name="T12" fmla="*/ 25580 h 25580"/>
            </a:gdLst>
            <a:ahLst/>
            <a:cxnLst>
              <a:cxn ang="T6">
                <a:pos x="T0" y="T1"/>
              </a:cxn>
              <a:cxn ang="T7">
                <a:pos x="T2" y="T3"/>
              </a:cxn>
              <a:cxn ang="T8">
                <a:pos x="T4" y="T5"/>
              </a:cxn>
            </a:cxnLst>
            <a:rect l="T9" t="T10" r="T11" b="T12"/>
            <a:pathLst>
              <a:path w="42748" h="25580" fill="none" extrusionOk="0">
                <a:moveTo>
                  <a:pt x="369" y="25580"/>
                </a:moveTo>
                <a:cubicBezTo>
                  <a:pt x="123" y="24267"/>
                  <a:pt x="0" y="22935"/>
                  <a:pt x="0" y="21600"/>
                </a:cubicBezTo>
                <a:cubicBezTo>
                  <a:pt x="0" y="9670"/>
                  <a:pt x="9670" y="0"/>
                  <a:pt x="21600" y="0"/>
                </a:cubicBezTo>
                <a:cubicBezTo>
                  <a:pt x="31835" y="0"/>
                  <a:pt x="40666" y="7184"/>
                  <a:pt x="42748" y="17205"/>
                </a:cubicBezTo>
              </a:path>
              <a:path w="42748" h="25580" stroke="0" extrusionOk="0">
                <a:moveTo>
                  <a:pt x="369" y="25580"/>
                </a:moveTo>
                <a:cubicBezTo>
                  <a:pt x="123" y="24267"/>
                  <a:pt x="0" y="22935"/>
                  <a:pt x="0" y="21600"/>
                </a:cubicBezTo>
                <a:cubicBezTo>
                  <a:pt x="0" y="9670"/>
                  <a:pt x="9670" y="0"/>
                  <a:pt x="21600" y="0"/>
                </a:cubicBezTo>
                <a:cubicBezTo>
                  <a:pt x="31835" y="0"/>
                  <a:pt x="40666" y="7184"/>
                  <a:pt x="42748" y="17205"/>
                </a:cubicBezTo>
                <a:lnTo>
                  <a:pt x="21600" y="21600"/>
                </a:lnTo>
                <a:lnTo>
                  <a:pt x="369" y="2558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6" name="Freeform 38"/>
          <p:cNvSpPr>
            <a:spLocks/>
          </p:cNvSpPr>
          <p:nvPr/>
        </p:nvSpPr>
        <p:spPr bwMode="auto">
          <a:xfrm>
            <a:off x="3076575" y="3663950"/>
            <a:ext cx="339725" cy="531813"/>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7" name="Freeform 39"/>
          <p:cNvSpPr>
            <a:spLocks/>
          </p:cNvSpPr>
          <p:nvPr/>
        </p:nvSpPr>
        <p:spPr bwMode="auto">
          <a:xfrm>
            <a:off x="2892425" y="4384675"/>
            <a:ext cx="338138" cy="608013"/>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8" name="Freeform 40"/>
          <p:cNvSpPr>
            <a:spLocks/>
          </p:cNvSpPr>
          <p:nvPr/>
        </p:nvSpPr>
        <p:spPr bwMode="auto">
          <a:xfrm rot="1974329" flipH="1">
            <a:off x="1912938" y="3440113"/>
            <a:ext cx="312737" cy="531812"/>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9" name="Freeform 41"/>
          <p:cNvSpPr>
            <a:spLocks/>
          </p:cNvSpPr>
          <p:nvPr/>
        </p:nvSpPr>
        <p:spPr bwMode="auto">
          <a:xfrm rot="1974329" flipH="1">
            <a:off x="1646238" y="4130675"/>
            <a:ext cx="311150" cy="608013"/>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0" name="Text Box 42"/>
          <p:cNvSpPr txBox="1">
            <a:spLocks noChangeArrowheads="1"/>
          </p:cNvSpPr>
          <p:nvPr/>
        </p:nvSpPr>
        <p:spPr bwMode="auto">
          <a:xfrm>
            <a:off x="3217863" y="36131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endParaRPr lang="en-US" sz="900" b="1">
              <a:latin typeface="Kruti Dev 010" charset="0"/>
            </a:endParaRPr>
          </a:p>
          <a:p>
            <a:endParaRPr lang="en-US" sz="900" b="1">
              <a:latin typeface="Kruti Dev 010" charset="0"/>
            </a:endParaRPr>
          </a:p>
        </p:txBody>
      </p:sp>
      <p:sp>
        <p:nvSpPr>
          <p:cNvPr id="13351" name="Rectangle 43"/>
          <p:cNvSpPr>
            <a:spLocks noChangeArrowheads="1"/>
          </p:cNvSpPr>
          <p:nvPr/>
        </p:nvSpPr>
        <p:spPr bwMode="auto">
          <a:xfrm>
            <a:off x="4876800" y="1876425"/>
            <a:ext cx="835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E32434"/>
                </a:solidFill>
                <a:latin typeface="Kruti Dev 010" charset="0"/>
              </a:rPr>
              <a:t>lsukifr;ksa</a:t>
            </a:r>
            <a:endParaRPr lang="en-US" sz="1800" b="1" baseline="-25000">
              <a:solidFill>
                <a:srgbClr val="E32434"/>
              </a:solidFill>
              <a:latin typeface="Kruti Dev 010" charset="0"/>
            </a:endParaRPr>
          </a:p>
        </p:txBody>
      </p:sp>
      <p:sp>
        <p:nvSpPr>
          <p:cNvPr id="13352" name="Rectangle 44"/>
          <p:cNvSpPr>
            <a:spLocks noChangeArrowheads="1"/>
          </p:cNvSpPr>
          <p:nvPr/>
        </p:nvSpPr>
        <p:spPr bwMode="auto">
          <a:xfrm>
            <a:off x="1403350" y="5029200"/>
            <a:ext cx="527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800" b="1">
                <a:solidFill>
                  <a:srgbClr val="E32434"/>
                </a:solidFill>
                <a:latin typeface="Kruti Dev 010" charset="0"/>
              </a:rPr>
              <a:t>Vksyseh</a:t>
            </a:r>
            <a:endParaRPr lang="en-US" sz="1800" b="1" baseline="-25000">
              <a:solidFill>
                <a:srgbClr val="E32434"/>
              </a:solidFill>
              <a:latin typeface="Kruti Dev 010" charset="0"/>
            </a:endParaRPr>
          </a:p>
        </p:txBody>
      </p:sp>
      <p:sp>
        <p:nvSpPr>
          <p:cNvPr id="13353" name="Rectangle 45"/>
          <p:cNvSpPr>
            <a:spLocks noChangeArrowheads="1"/>
          </p:cNvSpPr>
          <p:nvPr/>
        </p:nvSpPr>
        <p:spPr bwMode="auto">
          <a:xfrm>
            <a:off x="2451100" y="3197225"/>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800" b="1">
                <a:solidFill>
                  <a:srgbClr val="E32434"/>
                </a:solidFill>
                <a:latin typeface="Kruti Dev 010" charset="0"/>
              </a:rPr>
              <a:t>lsY;wdl</a:t>
            </a:r>
          </a:p>
        </p:txBody>
      </p:sp>
      <p:sp>
        <p:nvSpPr>
          <p:cNvPr id="13354" name="Rectangle 46"/>
          <p:cNvSpPr>
            <a:spLocks noChangeArrowheads="1"/>
          </p:cNvSpPr>
          <p:nvPr/>
        </p:nvSpPr>
        <p:spPr bwMode="auto">
          <a:xfrm>
            <a:off x="1296988" y="5656263"/>
            <a:ext cx="1914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800" b="1" u="sng">
                <a:solidFill>
                  <a:srgbClr val="E32434"/>
                </a:solidFill>
                <a:latin typeface="Kruti Dev 010" charset="0"/>
              </a:rPr>
              <a:t>fldanj egku </a:t>
            </a:r>
            <a:r>
              <a:rPr lang="en-US" sz="1800" b="1" u="sng">
                <a:latin typeface="Kruti Dev 010" charset="0"/>
              </a:rPr>
              <a:t>dk ;qx</a:t>
            </a:r>
            <a:r>
              <a:rPr lang="en-US" sz="1800" b="1">
                <a:latin typeface="Kruti Dev 010" charset="0"/>
              </a:rPr>
              <a:t> %</a:t>
            </a:r>
            <a:endParaRPr lang="en-US" sz="1800" b="1" baseline="-25000">
              <a:latin typeface="Kruti Dev 010" charset="0"/>
            </a:endParaRPr>
          </a:p>
        </p:txBody>
      </p:sp>
      <p:sp>
        <p:nvSpPr>
          <p:cNvPr id="13355" name="Rectangle 47"/>
          <p:cNvSpPr>
            <a:spLocks noChangeArrowheads="1"/>
          </p:cNvSpPr>
          <p:nvPr/>
        </p:nvSpPr>
        <p:spPr bwMode="auto">
          <a:xfrm>
            <a:off x="4756150" y="5121275"/>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Kruti Dev 010" charset="0"/>
              </a:rPr>
              <a:t>jkse</a:t>
            </a:r>
            <a:endParaRPr lang="en-US" sz="1600" b="1" baseline="-25000">
              <a:solidFill>
                <a:srgbClr val="E32434"/>
              </a:solidFill>
              <a:latin typeface="Kruti Dev 010" charset="0"/>
            </a:endParaRPr>
          </a:p>
        </p:txBody>
      </p:sp>
      <p:sp>
        <p:nvSpPr>
          <p:cNvPr id="13356" name="Rectangle 50"/>
          <p:cNvSpPr>
            <a:spLocks noChangeArrowheads="1"/>
          </p:cNvSpPr>
          <p:nvPr/>
        </p:nvSpPr>
        <p:spPr bwMode="auto">
          <a:xfrm>
            <a:off x="5522913" y="3765550"/>
            <a:ext cx="414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E32434"/>
                </a:solidFill>
                <a:latin typeface="Kruti Dev 010" charset="0"/>
              </a:rPr>
              <a:t>ukHkh</a:t>
            </a:r>
            <a:endParaRPr lang="en-US" sz="2000" b="1" baseline="-25000">
              <a:solidFill>
                <a:srgbClr val="E32434"/>
              </a:solidFill>
              <a:latin typeface="Kruti Dev 010" charset="0"/>
            </a:endParaRPr>
          </a:p>
        </p:txBody>
      </p:sp>
      <p:sp>
        <p:nvSpPr>
          <p:cNvPr id="13357" name="Rectangle 51"/>
          <p:cNvSpPr>
            <a:spLocks noChangeArrowheads="1"/>
          </p:cNvSpPr>
          <p:nvPr/>
        </p:nvSpPr>
        <p:spPr bwMode="auto">
          <a:xfrm>
            <a:off x="3492500" y="1562100"/>
            <a:ext cx="27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800" b="1">
                <a:solidFill>
                  <a:srgbClr val="E32434"/>
                </a:solidFill>
                <a:latin typeface="Kruti Dev 010" charset="0"/>
              </a:rPr>
              <a:t>33</a:t>
            </a:r>
            <a:endParaRPr lang="en-US" sz="1800" b="1" baseline="-25000">
              <a:solidFill>
                <a:srgbClr val="E32434"/>
              </a:solidFill>
              <a:latin typeface="Kruti Dev 010" charset="0"/>
            </a:endParaRPr>
          </a:p>
        </p:txBody>
      </p:sp>
      <p:pic>
        <p:nvPicPr>
          <p:cNvPr id="13358"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195263"/>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9" name="Rectangle 4"/>
          <p:cNvSpPr>
            <a:spLocks noChangeArrowheads="1"/>
          </p:cNvSpPr>
          <p:nvPr/>
        </p:nvSpPr>
        <p:spPr bwMode="auto">
          <a:xfrm>
            <a:off x="3867150" y="39688"/>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3200" b="1">
                <a:solidFill>
                  <a:srgbClr val="080808"/>
                </a:solidFill>
                <a:latin typeface="Kruti Dev 010" charset="0"/>
                <a:ea typeface="MS Gothic" charset="0"/>
                <a:cs typeface="MS Gothic" charset="0"/>
              </a:rPr>
              <a:t>v/;;u lgk;d </a:t>
            </a:r>
            <a:r>
              <a:rPr lang="hi-in" sz="3200" b="1">
                <a:solidFill>
                  <a:srgbClr val="080808"/>
                </a:solidFill>
                <a:latin typeface="Kruti Dev 010" charset="0"/>
                <a:ea typeface="MS Gothic" charset="0"/>
              </a:rPr>
              <a:t>‡</a:t>
            </a:r>
            <a:r>
              <a:rPr lang="en-GB" sz="3200" b="1">
                <a:solidFill>
                  <a:srgbClr val="080808"/>
                </a:solidFill>
                <a:latin typeface="Kruti Dev 010" charset="0"/>
                <a:ea typeface="MS Gothic" charset="0"/>
                <a:cs typeface="MS Gothic" charset="0"/>
              </a:rPr>
              <a:t> </a:t>
            </a:r>
            <a:endParaRPr lang="en-US" sz="400">
              <a:solidFill>
                <a:srgbClr val="080808"/>
              </a:solidFill>
              <a:latin typeface="Kruti Dev 010"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578600" y="87313"/>
            <a:ext cx="727075" cy="4111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atin typeface="Kruti Dev 010" pitchFamily="2" charset="0"/>
                <a:ea typeface="ＭＳ Ｐゴシック" pitchFamily="34" charset="-128"/>
                <a:cs typeface="+mn-cs"/>
              </a:rPr>
              <a:t>06</a:t>
            </a:r>
          </a:p>
        </p:txBody>
      </p:sp>
      <p:sp>
        <p:nvSpPr>
          <p:cNvPr id="12291" name="Text Box 3"/>
          <p:cNvSpPr txBox="1">
            <a:spLocks noChangeArrowheads="1"/>
          </p:cNvSpPr>
          <p:nvPr/>
        </p:nvSpPr>
        <p:spPr bwMode="auto">
          <a:xfrm>
            <a:off x="2368550" y="730250"/>
            <a:ext cx="4171950" cy="33972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endParaRPr lang="en-US" sz="1600" dirty="0">
              <a:latin typeface="Kruti Dev 010" pitchFamily="2" charset="0"/>
              <a:ea typeface="ＭＳ Ｐゴシック" pitchFamily="34" charset="-128"/>
              <a:cs typeface="+mn-cs"/>
            </a:endParaRPr>
          </a:p>
        </p:txBody>
      </p:sp>
      <p:sp>
        <p:nvSpPr>
          <p:cNvPr id="12292" name="Text Box 10"/>
          <p:cNvSpPr txBox="1">
            <a:spLocks noChangeArrowheads="1"/>
          </p:cNvSpPr>
          <p:nvPr/>
        </p:nvSpPr>
        <p:spPr bwMode="auto">
          <a:xfrm>
            <a:off x="6180138" y="992188"/>
            <a:ext cx="263214" cy="307777"/>
          </a:xfrm>
          <a:prstGeom prst="rect">
            <a:avLst/>
          </a:prstGeom>
          <a:noFill/>
          <a:ln w="12700">
            <a:noFill/>
            <a:miter lim="800000"/>
            <a:headEnd/>
            <a:tailEnd/>
          </a:ln>
        </p:spPr>
        <p:txBody>
          <a:bodyPr wrap="none" anchor="ctr">
            <a:spAutoFit/>
            <a:scene3d>
              <a:camera prst="orthographicFront"/>
              <a:lightRig rig="threePt" dir="t"/>
            </a:scene3d>
            <a:sp3d extrusionH="57150">
              <a:bevelT w="82550" h="38100" prst="coolSlant"/>
            </a:sp3d>
          </a:bodyPr>
          <a:lstStyle/>
          <a:p>
            <a:pPr algn="ctr">
              <a:spcBef>
                <a:spcPct val="50000"/>
              </a:spcBef>
              <a:defRPr/>
            </a:pPr>
            <a:r>
              <a:rPr lang="en-US" sz="1400" b="1" dirty="0">
                <a:latin typeface="Kruti Dev 010" pitchFamily="2" charset="0"/>
                <a:ea typeface="ＭＳ Ｐゴシック" pitchFamily="34" charset="-128"/>
                <a:cs typeface="+mn-cs"/>
              </a:rPr>
              <a:t> </a:t>
            </a:r>
          </a:p>
        </p:txBody>
      </p:sp>
      <p:sp>
        <p:nvSpPr>
          <p:cNvPr id="12293" name="Text Box 11"/>
          <p:cNvSpPr txBox="1">
            <a:spLocks noChangeArrowheads="1"/>
          </p:cNvSpPr>
          <p:nvPr/>
        </p:nvSpPr>
        <p:spPr bwMode="auto">
          <a:xfrm>
            <a:off x="723900" y="1323975"/>
            <a:ext cx="5697538" cy="523220"/>
          </a:xfrm>
          <a:prstGeom prst="rect">
            <a:avLst/>
          </a:prstGeom>
          <a:noFill/>
          <a:ln w="12700">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i="1" dirty="0">
                <a:latin typeface="Kruti Dev 010" pitchFamily="2" charset="0"/>
                <a:ea typeface="ＭＳ Ｐゴシック" pitchFamily="34" charset="-128"/>
                <a:cs typeface="+mn-cs"/>
              </a:rPr>
              <a:t>eykdh ls eRrh ds chp dk le;</a:t>
            </a:r>
          </a:p>
        </p:txBody>
      </p:sp>
      <p:sp>
        <p:nvSpPr>
          <p:cNvPr id="91148" name="Text Box 12"/>
          <p:cNvSpPr txBox="1">
            <a:spLocks noChangeArrowheads="1"/>
          </p:cNvSpPr>
          <p:nvPr/>
        </p:nvSpPr>
        <p:spPr bwMode="auto">
          <a:xfrm>
            <a:off x="2732088" y="919163"/>
            <a:ext cx="3771900" cy="523220"/>
          </a:xfrm>
          <a:prstGeom prst="rect">
            <a:avLst/>
          </a:prstGeom>
          <a:noFill/>
          <a:ln w="9525">
            <a:noFill/>
            <a:miter lim="800000"/>
            <a:headEnd/>
            <a:tailEnd/>
          </a:ln>
          <a:effectLst>
            <a:outerShdw blurRad="63500" dist="17961" dir="2700000" algn="ctr" rotWithShape="0">
              <a:schemeClr val="bg2">
                <a:alpha val="74998"/>
              </a:schemeClr>
            </a:outerShdw>
          </a:effectLst>
        </p:spPr>
        <p:txBody>
          <a:bodyPr>
            <a:spAutoFit/>
            <a:scene3d>
              <a:camera prst="orthographicFront"/>
              <a:lightRig rig="threePt" dir="t"/>
            </a:scene3d>
            <a:sp3d extrusionH="57150">
              <a:bevelT w="82550" h="38100" prst="coolSlant"/>
            </a:sp3d>
          </a:bodyPr>
          <a:lstStyle/>
          <a:p>
            <a:pPr>
              <a:spcBef>
                <a:spcPct val="50000"/>
              </a:spcBef>
              <a:defRPr/>
            </a:pPr>
            <a:r>
              <a:rPr lang="en-US" sz="2800" b="1" i="1" dirty="0">
                <a:latin typeface="Kruti Dev 010" pitchFamily="2" charset="0"/>
                <a:ea typeface="ＭＳ Ｐゴシック" pitchFamily="-84" charset="-128"/>
                <a:cs typeface="+mn-cs"/>
              </a:rPr>
              <a:t>^^'kkafrdky**</a:t>
            </a:r>
          </a:p>
        </p:txBody>
      </p:sp>
      <p:sp>
        <p:nvSpPr>
          <p:cNvPr id="12295" name="Text Box 51"/>
          <p:cNvSpPr txBox="1">
            <a:spLocks noChangeArrowheads="1"/>
          </p:cNvSpPr>
          <p:nvPr/>
        </p:nvSpPr>
        <p:spPr bwMode="auto">
          <a:xfrm>
            <a:off x="508000" y="1984375"/>
            <a:ext cx="6465888" cy="461665"/>
          </a:xfrm>
          <a:prstGeom prst="rect">
            <a:avLst/>
          </a:prstGeom>
          <a:noFill/>
          <a:ln w="12700">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dirty="0">
                <a:latin typeface="Kruti Dev 010" pitchFamily="2" charset="0"/>
                <a:ea typeface="ＭＳ Ｐゴシック" pitchFamily="34" charset="-128"/>
                <a:cs typeface="+mn-cs"/>
              </a:rPr>
              <a:t>egku izeq[k dk;Z laiUu %</a:t>
            </a:r>
          </a:p>
        </p:txBody>
      </p:sp>
      <p:sp>
        <p:nvSpPr>
          <p:cNvPr id="12296" name="Text Box 52"/>
          <p:cNvSpPr txBox="1">
            <a:spLocks noChangeArrowheads="1"/>
          </p:cNvSpPr>
          <p:nvPr/>
        </p:nvSpPr>
        <p:spPr bwMode="auto">
          <a:xfrm>
            <a:off x="684212" y="2614613"/>
            <a:ext cx="6040437" cy="1569660"/>
          </a:xfrm>
          <a:prstGeom prst="rect">
            <a:avLst/>
          </a:prstGeom>
          <a:noFill/>
          <a:ln w="12700">
            <a:noFill/>
            <a:miter lim="800000"/>
            <a:headEnd/>
            <a:tailEnd/>
          </a:ln>
        </p:spPr>
        <p:txBody>
          <a:bodyPr>
            <a:spAutoFit/>
            <a:scene3d>
              <a:camera prst="orthographicFront"/>
              <a:lightRig rig="threePt" dir="t"/>
            </a:scene3d>
            <a:sp3d extrusionH="57150">
              <a:bevelT w="82550" h="38100" prst="coolSlant"/>
            </a:sp3d>
          </a:bodyPr>
          <a:lstStyle/>
          <a:p>
            <a:pPr marL="457200" indent="-457200" algn="ctr">
              <a:spcBef>
                <a:spcPct val="50000"/>
              </a:spcBef>
              <a:defRPr/>
            </a:pPr>
            <a:r>
              <a:rPr lang="en-US" sz="2400" b="1" dirty="0">
                <a:latin typeface="Kruti Dev 010" pitchFamily="2" charset="0"/>
                <a:ea typeface="ＭＳ Ｐゴシック" pitchFamily="-84" charset="-128"/>
                <a:cs typeface="+mn-cs"/>
              </a:rPr>
              <a:t>/keZ'kkfL=; %</a:t>
            </a:r>
            <a:endParaRPr lang="en-US" sz="1800" b="1" dirty="0">
              <a:latin typeface="Kruti Dev 010" pitchFamily="2" charset="0"/>
              <a:ea typeface="ＭＳ Ｐゴシック" pitchFamily="-84" charset="-128"/>
              <a:cs typeface="+mn-cs"/>
            </a:endParaRPr>
          </a:p>
          <a:p>
            <a:pPr marL="457200" indent="-457200">
              <a:spcBef>
                <a:spcPct val="50000"/>
              </a:spcBef>
              <a:defRPr/>
            </a:pPr>
            <a:r>
              <a:rPr lang="en-US" sz="1800" b="1" dirty="0">
                <a:latin typeface="Kruti Dev 010" pitchFamily="2" charset="0"/>
                <a:ea typeface="ＭＳ Ｐゴシック" pitchFamily="-84" charset="-128"/>
                <a:cs typeface="+mn-cs"/>
              </a:rPr>
              <a:t>1-               ¼iqjkuk fu;e½ iw.kZ gqvkA</a:t>
            </a:r>
          </a:p>
          <a:p>
            <a:pPr marL="182880" indent="-457200">
              <a:spcBef>
                <a:spcPct val="50000"/>
              </a:spcBef>
              <a:defRPr/>
            </a:pPr>
            <a:r>
              <a:rPr lang="en-US" sz="1800" b="1" dirty="0">
                <a:latin typeface="Kruti Dev 010" pitchFamily="2" charset="0"/>
                <a:ea typeface="ＭＳ Ｐゴシック" pitchFamily="-84" charset="-128"/>
                <a:cs typeface="+mn-cs"/>
              </a:rPr>
              <a:t>2- iqjkus fu;e dk vuqokn       esa gqvkA            	              ¼lsIVFkwftaV ------ ^^,y ,Dl ,Dl** lanfHkZr iqLrdksa esaa½</a:t>
            </a:r>
          </a:p>
        </p:txBody>
      </p:sp>
      <p:sp>
        <p:nvSpPr>
          <p:cNvPr id="12297" name="Text Box 53"/>
          <p:cNvSpPr txBox="1">
            <a:spLocks noChangeArrowheads="1"/>
          </p:cNvSpPr>
          <p:nvPr/>
        </p:nvSpPr>
        <p:spPr bwMode="auto">
          <a:xfrm>
            <a:off x="735013" y="4354513"/>
            <a:ext cx="6446837" cy="2215991"/>
          </a:xfrm>
          <a:prstGeom prst="rect">
            <a:avLst/>
          </a:prstGeom>
          <a:noFill/>
          <a:ln w="12700">
            <a:noFill/>
            <a:miter lim="800000"/>
            <a:headEnd/>
            <a:tailEnd/>
          </a:ln>
        </p:spPr>
        <p:txBody>
          <a:bodyPr>
            <a:spAutoFit/>
            <a:scene3d>
              <a:camera prst="orthographicFront"/>
              <a:lightRig rig="threePt" dir="t"/>
            </a:scene3d>
            <a:sp3d extrusionH="57150">
              <a:bevelT w="82550" h="38100" prst="coolSlant"/>
            </a:sp3d>
          </a:bodyPr>
          <a:lstStyle/>
          <a:p>
            <a:pPr marL="457200" indent="-457200" algn="ctr">
              <a:spcBef>
                <a:spcPct val="50000"/>
              </a:spcBef>
              <a:defRPr/>
            </a:pPr>
            <a:r>
              <a:rPr lang="en-US" sz="2800" b="1" dirty="0">
                <a:latin typeface="Kruti Dev 010" pitchFamily="2" charset="0"/>
                <a:ea typeface="ＭＳ Ｐゴシック" pitchFamily="-84" charset="-128"/>
                <a:cs typeface="+mn-cs"/>
              </a:rPr>
              <a:t>,sfrgkfld %</a:t>
            </a:r>
          </a:p>
          <a:p>
            <a:pPr>
              <a:spcBef>
                <a:spcPct val="50000"/>
              </a:spcBef>
              <a:defRPr/>
            </a:pPr>
            <a:r>
              <a:rPr lang="en-US" sz="2000" b="1" dirty="0">
                <a:latin typeface="Kruti Dev 010" pitchFamily="2" charset="0"/>
                <a:ea typeface="ＭＳ Ｐゴシック" pitchFamily="-84" charset="-128"/>
                <a:cs typeface="+mn-cs"/>
              </a:rPr>
              <a:t>3-           us vius thrs gq;s ns'kksa esa ;wukuh lH;rk dk fodkl fd;kA</a:t>
            </a:r>
          </a:p>
          <a:p>
            <a:pPr marL="182880" indent="-457200">
              <a:spcBef>
                <a:spcPct val="50000"/>
              </a:spcBef>
              <a:defRPr/>
            </a:pPr>
            <a:r>
              <a:rPr lang="en-US" sz="2000" b="1" dirty="0">
                <a:latin typeface="Kruti Dev 010" pitchFamily="2" charset="0"/>
                <a:ea typeface="ＭＳ Ｐゴシック" pitchFamily="-84" charset="-128"/>
                <a:cs typeface="+mn-cs"/>
              </a:rPr>
              <a:t>4- iyhfLru      ds dCts esa gks x;k %           fodkl vkSj </a:t>
            </a:r>
          </a:p>
          <a:p>
            <a:pPr marL="182880" indent="-457200">
              <a:spcBef>
                <a:spcPct val="50000"/>
              </a:spcBef>
              <a:defRPr/>
            </a:pPr>
            <a:r>
              <a:rPr lang="en-US" sz="2000" b="1" dirty="0">
                <a:latin typeface="Kruti Dev 010" pitchFamily="2" charset="0"/>
                <a:ea typeface="ＭＳ Ｐゴシック" pitchFamily="-84" charset="-128"/>
                <a:cs typeface="+mn-cs"/>
              </a:rPr>
              <a:t>     ds fy;s tkuk ekuk dky ¼iSDl jksekuk½</a:t>
            </a:r>
          </a:p>
        </p:txBody>
      </p:sp>
      <p:sp>
        <p:nvSpPr>
          <p:cNvPr id="12298" name="Text Box 54"/>
          <p:cNvSpPr txBox="1">
            <a:spLocks noChangeArrowheads="1"/>
          </p:cNvSpPr>
          <p:nvPr/>
        </p:nvSpPr>
        <p:spPr bwMode="auto">
          <a:xfrm>
            <a:off x="758825" y="6742113"/>
            <a:ext cx="5856288" cy="1169551"/>
          </a:xfrm>
          <a:prstGeom prst="rect">
            <a:avLst/>
          </a:prstGeom>
          <a:noFill/>
          <a:ln w="12700">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000" b="1" dirty="0">
                <a:latin typeface="Kruti Dev 010" pitchFamily="2" charset="0"/>
                <a:ea typeface="ＭＳ Ｐゴシック" pitchFamily="34" charset="-128"/>
                <a:cs typeface="+mn-cs"/>
              </a:rPr>
              <a:t>--- ijes'oj }kjk vczkge dks nh egku izfrKk ds iw.kZ gksus ds fy;s eap dks rS;kj djuk -----</a:t>
            </a:r>
          </a:p>
          <a:p>
            <a:pPr algn="ctr">
              <a:spcBef>
                <a:spcPct val="50000"/>
              </a:spcBef>
              <a:defRPr/>
            </a:pPr>
            <a:r>
              <a:rPr lang="en-US" sz="2000" b="1" dirty="0">
                <a:latin typeface="Kruti Dev 010" pitchFamily="2" charset="0"/>
                <a:ea typeface="ＭＳ Ｐゴシック" pitchFamily="34" charset="-128"/>
                <a:cs typeface="+mn-cs"/>
              </a:rPr>
              <a:t>izHkq ;h'kq elhg] elhgk dk izxV gksuk</a:t>
            </a:r>
          </a:p>
        </p:txBody>
      </p:sp>
      <p:sp>
        <p:nvSpPr>
          <p:cNvPr id="12299" name="Rectangle 55"/>
          <p:cNvSpPr>
            <a:spLocks noChangeArrowheads="1"/>
          </p:cNvSpPr>
          <p:nvPr/>
        </p:nvSpPr>
        <p:spPr bwMode="auto">
          <a:xfrm>
            <a:off x="1022350" y="3173413"/>
            <a:ext cx="1186222" cy="246221"/>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600" b="1" dirty="0">
                <a:solidFill>
                  <a:srgbClr val="E32434"/>
                </a:solidFill>
                <a:latin typeface="Kruti Dev 010" pitchFamily="2" charset="0"/>
                <a:ea typeface="ＭＳ Ｐゴシック" pitchFamily="34" charset="-128"/>
                <a:cs typeface="+mn-cs"/>
              </a:rPr>
              <a:t>bczkuh vf/kfu;e</a:t>
            </a:r>
          </a:p>
        </p:txBody>
      </p:sp>
      <p:sp>
        <p:nvSpPr>
          <p:cNvPr id="12300" name="Rectangle 56"/>
          <p:cNvSpPr>
            <a:spLocks noChangeArrowheads="1"/>
          </p:cNvSpPr>
          <p:nvPr/>
        </p:nvSpPr>
        <p:spPr bwMode="auto">
          <a:xfrm>
            <a:off x="1001713" y="4987925"/>
            <a:ext cx="1417637" cy="276999"/>
          </a:xfrm>
          <a:prstGeom prst="rect">
            <a:avLst/>
          </a:prstGeom>
          <a:noFill/>
          <a:ln w="9525">
            <a:noFill/>
            <a:miter lim="800000"/>
            <a:headEnd/>
            <a:tailEnd/>
          </a:ln>
        </p:spPr>
        <p:txBody>
          <a:bodyPr lIns="0" tIns="0" rIns="0" bIns="0">
            <a:spAutoFit/>
            <a:scene3d>
              <a:camera prst="orthographicFront"/>
              <a:lightRig rig="threePt" dir="t"/>
            </a:scene3d>
            <a:sp3d extrusionH="57150">
              <a:bevelT w="82550" h="38100" prst="coolSlant"/>
            </a:sp3d>
          </a:bodyPr>
          <a:lstStyle/>
          <a:p>
            <a:pPr>
              <a:defRPr/>
            </a:pPr>
            <a:r>
              <a:rPr lang="en-US" sz="1800" b="1" dirty="0">
                <a:solidFill>
                  <a:srgbClr val="E32434"/>
                </a:solidFill>
                <a:latin typeface="Kruti Dev 010" pitchFamily="2" charset="0"/>
                <a:ea typeface="ＭＳ Ｐゴシック" pitchFamily="34" charset="-128"/>
                <a:cs typeface="+mn-cs"/>
              </a:rPr>
              <a:t>fldanj egku</a:t>
            </a:r>
          </a:p>
        </p:txBody>
      </p:sp>
      <p:sp>
        <p:nvSpPr>
          <p:cNvPr id="12301" name="Rectangle 57"/>
          <p:cNvSpPr>
            <a:spLocks noChangeArrowheads="1"/>
          </p:cNvSpPr>
          <p:nvPr/>
        </p:nvSpPr>
        <p:spPr bwMode="auto">
          <a:xfrm>
            <a:off x="2895600" y="3576638"/>
            <a:ext cx="596317" cy="276999"/>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800" b="1" dirty="0">
                <a:solidFill>
                  <a:srgbClr val="E32434"/>
                </a:solidFill>
                <a:latin typeface="Kruti Dev 010" pitchFamily="2" charset="0"/>
                <a:ea typeface="ＭＳ Ｐゴシック" pitchFamily="34" charset="-128"/>
                <a:cs typeface="+mn-cs"/>
              </a:rPr>
              <a:t> ;wukuh</a:t>
            </a:r>
            <a:endParaRPr lang="en-US" sz="1800" b="1" baseline="-25000" dirty="0">
              <a:solidFill>
                <a:srgbClr val="E32434"/>
              </a:solidFill>
              <a:latin typeface="Kruti Dev 010" pitchFamily="2" charset="0"/>
              <a:ea typeface="ＭＳ Ｐゴシック" pitchFamily="34" charset="-128"/>
              <a:cs typeface="+mn-cs"/>
            </a:endParaRPr>
          </a:p>
        </p:txBody>
      </p:sp>
      <p:sp>
        <p:nvSpPr>
          <p:cNvPr id="12302" name="Rectangle 59"/>
          <p:cNvSpPr>
            <a:spLocks noChangeArrowheads="1"/>
          </p:cNvSpPr>
          <p:nvPr/>
        </p:nvSpPr>
        <p:spPr bwMode="auto">
          <a:xfrm>
            <a:off x="1835150" y="5761038"/>
            <a:ext cx="631583" cy="276999"/>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800" b="1" dirty="0">
                <a:solidFill>
                  <a:srgbClr val="E32434"/>
                </a:solidFill>
                <a:latin typeface="Kruti Dev 010" pitchFamily="2" charset="0"/>
                <a:ea typeface="ＭＳ Ｐゴシック" pitchFamily="34" charset="-128"/>
                <a:cs typeface="+mn-cs"/>
              </a:rPr>
              <a:t> jksfe;ks</a:t>
            </a:r>
          </a:p>
        </p:txBody>
      </p:sp>
      <p:sp>
        <p:nvSpPr>
          <p:cNvPr id="12303" name="Rectangle 60"/>
          <p:cNvSpPr>
            <a:spLocks noChangeArrowheads="1"/>
          </p:cNvSpPr>
          <p:nvPr/>
        </p:nvSpPr>
        <p:spPr bwMode="auto">
          <a:xfrm>
            <a:off x="4432300" y="5797550"/>
            <a:ext cx="1001877" cy="246221"/>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600" b="1" dirty="0">
                <a:solidFill>
                  <a:srgbClr val="E32434"/>
                </a:solidFill>
                <a:latin typeface="Kruti Dev 010" pitchFamily="2" charset="0"/>
                <a:ea typeface="ＭＳ Ｐゴシック" pitchFamily="34" charset="-128"/>
                <a:cs typeface="+mn-cs"/>
              </a:rPr>
              <a:t>mPp rduhdh</a:t>
            </a:r>
          </a:p>
        </p:txBody>
      </p:sp>
      <p:sp>
        <p:nvSpPr>
          <p:cNvPr id="12304" name="Rectangle 61"/>
          <p:cNvSpPr>
            <a:spLocks noChangeArrowheads="1"/>
          </p:cNvSpPr>
          <p:nvPr/>
        </p:nvSpPr>
        <p:spPr bwMode="auto">
          <a:xfrm>
            <a:off x="850900" y="6205538"/>
            <a:ext cx="360676" cy="246221"/>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600" b="1" dirty="0">
                <a:solidFill>
                  <a:srgbClr val="E32434"/>
                </a:solidFill>
                <a:latin typeface="Kruti Dev 010" pitchFamily="2" charset="0"/>
                <a:ea typeface="ＭＳ Ｐゴシック" pitchFamily="34" charset="-128"/>
                <a:cs typeface="+mn-cs"/>
              </a:rPr>
              <a:t>'kkafr</a:t>
            </a:r>
          </a:p>
        </p:txBody>
      </p:sp>
      <p:pic>
        <p:nvPicPr>
          <p:cNvPr id="1435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195263"/>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solidFill>
                  <a:srgbClr val="080808"/>
                </a:solidFill>
                <a:latin typeface="Kruti Dev 010" pitchFamily="2" charset="0"/>
                <a:ea typeface="MS Gothic" pitchFamily="49" charset="-128"/>
                <a:cs typeface="+mn-cs"/>
              </a:rPr>
              <a:t>v/;;u lgk;d </a:t>
            </a:r>
            <a:r>
              <a:rPr lang="x-none" sz="3600" b="1" dirty="0">
                <a:solidFill>
                  <a:srgbClr val="080808"/>
                </a:solidFill>
                <a:latin typeface="Kruti Dev 010" pitchFamily="2" charset="0"/>
                <a:ea typeface="MS Gothic" pitchFamily="49" charset="-128"/>
                <a:cs typeface="Mangal" pitchFamily="18" charset="0"/>
              </a:rPr>
              <a:t>ˆ</a:t>
            </a:r>
            <a:endParaRPr lang="en-US" dirty="0">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136"/>
          <p:cNvGrpSpPr>
            <a:grpSpLocks/>
          </p:cNvGrpSpPr>
          <p:nvPr/>
        </p:nvGrpSpPr>
        <p:grpSpPr bwMode="auto">
          <a:xfrm>
            <a:off x="1616075" y="1211263"/>
            <a:ext cx="4627563" cy="6257925"/>
            <a:chOff x="-4571334" y="534918"/>
            <a:chExt cx="4628511" cy="6257925"/>
          </a:xfrm>
        </p:grpSpPr>
        <p:grpSp>
          <p:nvGrpSpPr>
            <p:cNvPr id="15401" name="Group 129"/>
            <p:cNvGrpSpPr>
              <a:grpSpLocks/>
            </p:cNvGrpSpPr>
            <p:nvPr/>
          </p:nvGrpSpPr>
          <p:grpSpPr bwMode="auto">
            <a:xfrm>
              <a:off x="-4571334" y="534918"/>
              <a:ext cx="4628511" cy="6257925"/>
              <a:chOff x="829341" y="-1325413"/>
              <a:chExt cx="4628511" cy="6257925"/>
            </a:xfrm>
          </p:grpSpPr>
          <p:sp>
            <p:nvSpPr>
              <p:cNvPr id="15418" name="Rectangle 57"/>
              <p:cNvSpPr>
                <a:spLocks noChangeArrowheads="1"/>
              </p:cNvSpPr>
              <p:nvPr/>
            </p:nvSpPr>
            <p:spPr bwMode="auto">
              <a:xfrm>
                <a:off x="1295400" y="1212850"/>
                <a:ext cx="39249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400" b="1" i="1">
                    <a:latin typeface="Kruti Dev 010" charset="0"/>
                  </a:rPr>
                  <a:t>;h'kq dh ;k=kvksa dk ^^daVhyk ekxZ**</a:t>
                </a:r>
                <a:endParaRPr lang="en-US" sz="3600" i="1">
                  <a:latin typeface="Kruti Dev 010" charset="0"/>
                </a:endParaRPr>
              </a:p>
            </p:txBody>
          </p:sp>
          <p:sp>
            <p:nvSpPr>
              <p:cNvPr id="15419" name="Rectangle 67"/>
              <p:cNvSpPr>
                <a:spLocks noChangeArrowheads="1"/>
              </p:cNvSpPr>
              <p:nvPr/>
            </p:nvSpPr>
            <p:spPr bwMode="auto">
              <a:xfrm>
                <a:off x="5294313" y="3513138"/>
                <a:ext cx="1635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Kruti Dev 010" charset="0"/>
                  </a:rPr>
                  <a:t>   </a:t>
                </a:r>
                <a:endParaRPr lang="en-US" sz="2400">
                  <a:latin typeface="Kruti Dev 010" charset="0"/>
                </a:endParaRPr>
              </a:p>
            </p:txBody>
          </p:sp>
          <p:grpSp>
            <p:nvGrpSpPr>
              <p:cNvPr id="15420" name="Group 7" descr="25%"/>
              <p:cNvGrpSpPr>
                <a:grpSpLocks/>
              </p:cNvGrpSpPr>
              <p:nvPr/>
            </p:nvGrpSpPr>
            <p:grpSpPr bwMode="auto">
              <a:xfrm rot="-146905">
                <a:off x="4610100" y="3197225"/>
                <a:ext cx="617538" cy="409575"/>
                <a:chOff x="2475" y="2500"/>
                <a:chExt cx="147" cy="107"/>
              </a:xfrm>
            </p:grpSpPr>
            <p:sp>
              <p:nvSpPr>
                <p:cNvPr id="15485" name="Freeform 8" descr="25%"/>
                <p:cNvSpPr>
                  <a:spLocks/>
                </p:cNvSpPr>
                <p:nvPr/>
              </p:nvSpPr>
              <p:spPr bwMode="auto">
                <a:xfrm>
                  <a:off x="2475" y="2529"/>
                  <a:ext cx="101" cy="78"/>
                </a:xfrm>
                <a:custGeom>
                  <a:avLst/>
                  <a:gdLst>
                    <a:gd name="T0" fmla="*/ 0 w 101"/>
                    <a:gd name="T1" fmla="*/ 65 h 78"/>
                    <a:gd name="T2" fmla="*/ 9 w 101"/>
                    <a:gd name="T3" fmla="*/ 78 h 78"/>
                    <a:gd name="T4" fmla="*/ 101 w 101"/>
                    <a:gd name="T5" fmla="*/ 13 h 78"/>
                    <a:gd name="T6" fmla="*/ 92 w 101"/>
                    <a:gd name="T7" fmla="*/ 0 h 78"/>
                    <a:gd name="T8" fmla="*/ 0 w 101"/>
                    <a:gd name="T9" fmla="*/ 65 h 78"/>
                    <a:gd name="T10" fmla="*/ 0 60000 65536"/>
                    <a:gd name="T11" fmla="*/ 0 60000 65536"/>
                    <a:gd name="T12" fmla="*/ 0 60000 65536"/>
                    <a:gd name="T13" fmla="*/ 0 60000 65536"/>
                    <a:gd name="T14" fmla="*/ 0 60000 65536"/>
                    <a:gd name="T15" fmla="*/ 0 w 101"/>
                    <a:gd name="T16" fmla="*/ 0 h 78"/>
                    <a:gd name="T17" fmla="*/ 101 w 101"/>
                    <a:gd name="T18" fmla="*/ 78 h 78"/>
                  </a:gdLst>
                  <a:ahLst/>
                  <a:cxnLst>
                    <a:cxn ang="T10">
                      <a:pos x="T0" y="T1"/>
                    </a:cxn>
                    <a:cxn ang="T11">
                      <a:pos x="T2" y="T3"/>
                    </a:cxn>
                    <a:cxn ang="T12">
                      <a:pos x="T4" y="T5"/>
                    </a:cxn>
                    <a:cxn ang="T13">
                      <a:pos x="T6" y="T7"/>
                    </a:cxn>
                    <a:cxn ang="T14">
                      <a:pos x="T8" y="T9"/>
                    </a:cxn>
                  </a:cxnLst>
                  <a:rect l="T15" t="T16" r="T17" b="T18"/>
                  <a:pathLst>
                    <a:path w="101" h="78">
                      <a:moveTo>
                        <a:pt x="0" y="65"/>
                      </a:moveTo>
                      <a:lnTo>
                        <a:pt x="9" y="78"/>
                      </a:lnTo>
                      <a:lnTo>
                        <a:pt x="101" y="13"/>
                      </a:lnTo>
                      <a:lnTo>
                        <a:pt x="92" y="0"/>
                      </a:lnTo>
                      <a:lnTo>
                        <a:pt x="0" y="6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86" name="Freeform 9" descr="25%"/>
                <p:cNvSpPr>
                  <a:spLocks/>
                </p:cNvSpPr>
                <p:nvPr/>
              </p:nvSpPr>
              <p:spPr bwMode="auto">
                <a:xfrm>
                  <a:off x="2552" y="2500"/>
                  <a:ext cx="70" cy="63"/>
                </a:xfrm>
                <a:custGeom>
                  <a:avLst/>
                  <a:gdLst>
                    <a:gd name="T0" fmla="*/ 37 w 70"/>
                    <a:gd name="T1" fmla="*/ 63 h 63"/>
                    <a:gd name="T2" fmla="*/ 70 w 70"/>
                    <a:gd name="T3" fmla="*/ 0 h 63"/>
                    <a:gd name="T4" fmla="*/ 0 w 70"/>
                    <a:gd name="T5" fmla="*/ 11 h 63"/>
                    <a:gd name="T6" fmla="*/ 37 w 70"/>
                    <a:gd name="T7" fmla="*/ 63 h 63"/>
                    <a:gd name="T8" fmla="*/ 0 60000 65536"/>
                    <a:gd name="T9" fmla="*/ 0 60000 65536"/>
                    <a:gd name="T10" fmla="*/ 0 60000 65536"/>
                    <a:gd name="T11" fmla="*/ 0 60000 65536"/>
                    <a:gd name="T12" fmla="*/ 0 w 70"/>
                    <a:gd name="T13" fmla="*/ 0 h 63"/>
                    <a:gd name="T14" fmla="*/ 70 w 70"/>
                    <a:gd name="T15" fmla="*/ 63 h 63"/>
                  </a:gdLst>
                  <a:ahLst/>
                  <a:cxnLst>
                    <a:cxn ang="T8">
                      <a:pos x="T0" y="T1"/>
                    </a:cxn>
                    <a:cxn ang="T9">
                      <a:pos x="T2" y="T3"/>
                    </a:cxn>
                    <a:cxn ang="T10">
                      <a:pos x="T4" y="T5"/>
                    </a:cxn>
                    <a:cxn ang="T11">
                      <a:pos x="T6" y="T7"/>
                    </a:cxn>
                  </a:cxnLst>
                  <a:rect l="T12" t="T13" r="T14" b="T15"/>
                  <a:pathLst>
                    <a:path w="70" h="63">
                      <a:moveTo>
                        <a:pt x="37" y="63"/>
                      </a:moveTo>
                      <a:lnTo>
                        <a:pt x="70" y="0"/>
                      </a:lnTo>
                      <a:lnTo>
                        <a:pt x="0" y="11"/>
                      </a:lnTo>
                      <a:lnTo>
                        <a:pt x="37" y="63"/>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421" name="Group 10" descr="25%"/>
              <p:cNvGrpSpPr>
                <a:grpSpLocks/>
              </p:cNvGrpSpPr>
              <p:nvPr/>
            </p:nvGrpSpPr>
            <p:grpSpPr bwMode="auto">
              <a:xfrm rot="-146905">
                <a:off x="3875088" y="2324100"/>
                <a:ext cx="265112" cy="909638"/>
                <a:chOff x="2302" y="2232"/>
                <a:chExt cx="63" cy="238"/>
              </a:xfrm>
            </p:grpSpPr>
            <p:sp>
              <p:nvSpPr>
                <p:cNvPr id="15483" name="Freeform 11" descr="25%"/>
                <p:cNvSpPr>
                  <a:spLocks/>
                </p:cNvSpPr>
                <p:nvPr/>
              </p:nvSpPr>
              <p:spPr bwMode="auto">
                <a:xfrm>
                  <a:off x="2324" y="2296"/>
                  <a:ext cx="17" cy="174"/>
                </a:xfrm>
                <a:custGeom>
                  <a:avLst/>
                  <a:gdLst>
                    <a:gd name="T0" fmla="*/ 0 w 17"/>
                    <a:gd name="T1" fmla="*/ 174 h 174"/>
                    <a:gd name="T2" fmla="*/ 16 w 17"/>
                    <a:gd name="T3" fmla="*/ 174 h 174"/>
                    <a:gd name="T4" fmla="*/ 17 w 17"/>
                    <a:gd name="T5" fmla="*/ 0 h 174"/>
                    <a:gd name="T6" fmla="*/ 1 w 17"/>
                    <a:gd name="T7" fmla="*/ 0 h 174"/>
                    <a:gd name="T8" fmla="*/ 0 w 17"/>
                    <a:gd name="T9" fmla="*/ 174 h 174"/>
                    <a:gd name="T10" fmla="*/ 0 60000 65536"/>
                    <a:gd name="T11" fmla="*/ 0 60000 65536"/>
                    <a:gd name="T12" fmla="*/ 0 60000 65536"/>
                    <a:gd name="T13" fmla="*/ 0 60000 65536"/>
                    <a:gd name="T14" fmla="*/ 0 60000 65536"/>
                    <a:gd name="T15" fmla="*/ 0 w 17"/>
                    <a:gd name="T16" fmla="*/ 0 h 174"/>
                    <a:gd name="T17" fmla="*/ 17 w 17"/>
                    <a:gd name="T18" fmla="*/ 174 h 174"/>
                  </a:gdLst>
                  <a:ahLst/>
                  <a:cxnLst>
                    <a:cxn ang="T10">
                      <a:pos x="T0" y="T1"/>
                    </a:cxn>
                    <a:cxn ang="T11">
                      <a:pos x="T2" y="T3"/>
                    </a:cxn>
                    <a:cxn ang="T12">
                      <a:pos x="T4" y="T5"/>
                    </a:cxn>
                    <a:cxn ang="T13">
                      <a:pos x="T6" y="T7"/>
                    </a:cxn>
                    <a:cxn ang="T14">
                      <a:pos x="T8" y="T9"/>
                    </a:cxn>
                  </a:cxnLst>
                  <a:rect l="T15" t="T16" r="T17" b="T18"/>
                  <a:pathLst>
                    <a:path w="17" h="174">
                      <a:moveTo>
                        <a:pt x="0" y="174"/>
                      </a:moveTo>
                      <a:lnTo>
                        <a:pt x="16" y="174"/>
                      </a:lnTo>
                      <a:lnTo>
                        <a:pt x="17" y="0"/>
                      </a:lnTo>
                      <a:lnTo>
                        <a:pt x="1" y="0"/>
                      </a:lnTo>
                      <a:lnTo>
                        <a:pt x="0" y="174"/>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84" name="Freeform 12" descr="25%"/>
                <p:cNvSpPr>
                  <a:spLocks/>
                </p:cNvSpPr>
                <p:nvPr/>
              </p:nvSpPr>
              <p:spPr bwMode="auto">
                <a:xfrm>
                  <a:off x="2302" y="2232"/>
                  <a:ext cx="63" cy="65"/>
                </a:xfrm>
                <a:custGeom>
                  <a:avLst/>
                  <a:gdLst>
                    <a:gd name="T0" fmla="*/ 63 w 63"/>
                    <a:gd name="T1" fmla="*/ 65 h 65"/>
                    <a:gd name="T2" fmla="*/ 32 w 63"/>
                    <a:gd name="T3" fmla="*/ 0 h 65"/>
                    <a:gd name="T4" fmla="*/ 0 w 63"/>
                    <a:gd name="T5" fmla="*/ 64 h 65"/>
                    <a:gd name="T6" fmla="*/ 63 w 63"/>
                    <a:gd name="T7" fmla="*/ 65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63" y="65"/>
                      </a:moveTo>
                      <a:lnTo>
                        <a:pt x="32" y="0"/>
                      </a:lnTo>
                      <a:lnTo>
                        <a:pt x="0" y="64"/>
                      </a:lnTo>
                      <a:lnTo>
                        <a:pt x="63" y="6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422" name="Group 16" descr="25%"/>
              <p:cNvGrpSpPr>
                <a:grpSpLocks/>
              </p:cNvGrpSpPr>
              <p:nvPr/>
            </p:nvGrpSpPr>
            <p:grpSpPr bwMode="auto">
              <a:xfrm rot="-146905">
                <a:off x="3394075" y="2779713"/>
                <a:ext cx="336550" cy="652462"/>
                <a:chOff x="2184" y="2346"/>
                <a:chExt cx="80" cy="171"/>
              </a:xfrm>
            </p:grpSpPr>
            <p:sp>
              <p:nvSpPr>
                <p:cNvPr id="15481" name="Freeform 17" descr="25%"/>
                <p:cNvSpPr>
                  <a:spLocks/>
                </p:cNvSpPr>
                <p:nvPr/>
              </p:nvSpPr>
              <p:spPr bwMode="auto">
                <a:xfrm>
                  <a:off x="2206" y="2402"/>
                  <a:ext cx="58" cy="115"/>
                </a:xfrm>
                <a:custGeom>
                  <a:avLst/>
                  <a:gdLst>
                    <a:gd name="T0" fmla="*/ 43 w 58"/>
                    <a:gd name="T1" fmla="*/ 115 h 115"/>
                    <a:gd name="T2" fmla="*/ 58 w 58"/>
                    <a:gd name="T3" fmla="*/ 109 h 115"/>
                    <a:gd name="T4" fmla="*/ 15 w 58"/>
                    <a:gd name="T5" fmla="*/ 0 h 115"/>
                    <a:gd name="T6" fmla="*/ 0 w 58"/>
                    <a:gd name="T7" fmla="*/ 6 h 115"/>
                    <a:gd name="T8" fmla="*/ 43 w 58"/>
                    <a:gd name="T9" fmla="*/ 115 h 115"/>
                    <a:gd name="T10" fmla="*/ 0 60000 65536"/>
                    <a:gd name="T11" fmla="*/ 0 60000 65536"/>
                    <a:gd name="T12" fmla="*/ 0 60000 65536"/>
                    <a:gd name="T13" fmla="*/ 0 60000 65536"/>
                    <a:gd name="T14" fmla="*/ 0 60000 65536"/>
                    <a:gd name="T15" fmla="*/ 0 w 58"/>
                    <a:gd name="T16" fmla="*/ 0 h 115"/>
                    <a:gd name="T17" fmla="*/ 58 w 58"/>
                    <a:gd name="T18" fmla="*/ 115 h 115"/>
                  </a:gdLst>
                  <a:ahLst/>
                  <a:cxnLst>
                    <a:cxn ang="T10">
                      <a:pos x="T0" y="T1"/>
                    </a:cxn>
                    <a:cxn ang="T11">
                      <a:pos x="T2" y="T3"/>
                    </a:cxn>
                    <a:cxn ang="T12">
                      <a:pos x="T4" y="T5"/>
                    </a:cxn>
                    <a:cxn ang="T13">
                      <a:pos x="T6" y="T7"/>
                    </a:cxn>
                    <a:cxn ang="T14">
                      <a:pos x="T8" y="T9"/>
                    </a:cxn>
                  </a:cxnLst>
                  <a:rect l="T15" t="T16" r="T17" b="T18"/>
                  <a:pathLst>
                    <a:path w="58" h="115">
                      <a:moveTo>
                        <a:pt x="43" y="115"/>
                      </a:moveTo>
                      <a:lnTo>
                        <a:pt x="58" y="109"/>
                      </a:lnTo>
                      <a:lnTo>
                        <a:pt x="15" y="0"/>
                      </a:lnTo>
                      <a:lnTo>
                        <a:pt x="0" y="6"/>
                      </a:lnTo>
                      <a:lnTo>
                        <a:pt x="43" y="11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82" name="Freeform 18" descr="25%"/>
                <p:cNvSpPr>
                  <a:spLocks/>
                </p:cNvSpPr>
                <p:nvPr/>
              </p:nvSpPr>
              <p:spPr bwMode="auto">
                <a:xfrm>
                  <a:off x="2184" y="2346"/>
                  <a:ext cx="59" cy="72"/>
                </a:xfrm>
                <a:custGeom>
                  <a:avLst/>
                  <a:gdLst>
                    <a:gd name="T0" fmla="*/ 59 w 59"/>
                    <a:gd name="T1" fmla="*/ 49 h 72"/>
                    <a:gd name="T2" fmla="*/ 6 w 59"/>
                    <a:gd name="T3" fmla="*/ 0 h 72"/>
                    <a:gd name="T4" fmla="*/ 0 w 59"/>
                    <a:gd name="T5" fmla="*/ 72 h 72"/>
                    <a:gd name="T6" fmla="*/ 59 w 59"/>
                    <a:gd name="T7" fmla="*/ 49 h 72"/>
                    <a:gd name="T8" fmla="*/ 0 60000 65536"/>
                    <a:gd name="T9" fmla="*/ 0 60000 65536"/>
                    <a:gd name="T10" fmla="*/ 0 60000 65536"/>
                    <a:gd name="T11" fmla="*/ 0 60000 65536"/>
                    <a:gd name="T12" fmla="*/ 0 w 59"/>
                    <a:gd name="T13" fmla="*/ 0 h 72"/>
                    <a:gd name="T14" fmla="*/ 59 w 59"/>
                    <a:gd name="T15" fmla="*/ 72 h 72"/>
                  </a:gdLst>
                  <a:ahLst/>
                  <a:cxnLst>
                    <a:cxn ang="T8">
                      <a:pos x="T0" y="T1"/>
                    </a:cxn>
                    <a:cxn ang="T9">
                      <a:pos x="T2" y="T3"/>
                    </a:cxn>
                    <a:cxn ang="T10">
                      <a:pos x="T4" y="T5"/>
                    </a:cxn>
                    <a:cxn ang="T11">
                      <a:pos x="T6" y="T7"/>
                    </a:cxn>
                  </a:cxnLst>
                  <a:rect l="T12" t="T13" r="T14" b="T15"/>
                  <a:pathLst>
                    <a:path w="59" h="72">
                      <a:moveTo>
                        <a:pt x="59" y="49"/>
                      </a:moveTo>
                      <a:lnTo>
                        <a:pt x="6" y="0"/>
                      </a:lnTo>
                      <a:lnTo>
                        <a:pt x="0" y="72"/>
                      </a:lnTo>
                      <a:lnTo>
                        <a:pt x="59" y="49"/>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423" name="Group 19" descr="25%"/>
              <p:cNvGrpSpPr>
                <a:grpSpLocks/>
              </p:cNvGrpSpPr>
              <p:nvPr/>
            </p:nvGrpSpPr>
            <p:grpSpPr bwMode="auto">
              <a:xfrm rot="-146905">
                <a:off x="3090863" y="3287713"/>
                <a:ext cx="469900" cy="388937"/>
                <a:chOff x="2108" y="2476"/>
                <a:chExt cx="112" cy="102"/>
              </a:xfrm>
            </p:grpSpPr>
            <p:sp>
              <p:nvSpPr>
                <p:cNvPr id="15479" name="Freeform 20" descr="25%"/>
                <p:cNvSpPr>
                  <a:spLocks/>
                </p:cNvSpPr>
                <p:nvPr/>
              </p:nvSpPr>
              <p:spPr bwMode="auto">
                <a:xfrm>
                  <a:off x="2149" y="2512"/>
                  <a:ext cx="71" cy="66"/>
                </a:xfrm>
                <a:custGeom>
                  <a:avLst/>
                  <a:gdLst>
                    <a:gd name="T0" fmla="*/ 60 w 71"/>
                    <a:gd name="T1" fmla="*/ 66 h 66"/>
                    <a:gd name="T2" fmla="*/ 71 w 71"/>
                    <a:gd name="T3" fmla="*/ 54 h 66"/>
                    <a:gd name="T4" fmla="*/ 11 w 71"/>
                    <a:gd name="T5" fmla="*/ 0 h 66"/>
                    <a:gd name="T6" fmla="*/ 0 w 71"/>
                    <a:gd name="T7" fmla="*/ 12 h 66"/>
                    <a:gd name="T8" fmla="*/ 60 w 71"/>
                    <a:gd name="T9" fmla="*/ 66 h 66"/>
                    <a:gd name="T10" fmla="*/ 0 60000 65536"/>
                    <a:gd name="T11" fmla="*/ 0 60000 65536"/>
                    <a:gd name="T12" fmla="*/ 0 60000 65536"/>
                    <a:gd name="T13" fmla="*/ 0 60000 65536"/>
                    <a:gd name="T14" fmla="*/ 0 60000 65536"/>
                    <a:gd name="T15" fmla="*/ 0 w 71"/>
                    <a:gd name="T16" fmla="*/ 0 h 66"/>
                    <a:gd name="T17" fmla="*/ 71 w 71"/>
                    <a:gd name="T18" fmla="*/ 66 h 66"/>
                  </a:gdLst>
                  <a:ahLst/>
                  <a:cxnLst>
                    <a:cxn ang="T10">
                      <a:pos x="T0" y="T1"/>
                    </a:cxn>
                    <a:cxn ang="T11">
                      <a:pos x="T2" y="T3"/>
                    </a:cxn>
                    <a:cxn ang="T12">
                      <a:pos x="T4" y="T5"/>
                    </a:cxn>
                    <a:cxn ang="T13">
                      <a:pos x="T6" y="T7"/>
                    </a:cxn>
                    <a:cxn ang="T14">
                      <a:pos x="T8" y="T9"/>
                    </a:cxn>
                  </a:cxnLst>
                  <a:rect l="T15" t="T16" r="T17" b="T18"/>
                  <a:pathLst>
                    <a:path w="71" h="66">
                      <a:moveTo>
                        <a:pt x="60" y="66"/>
                      </a:moveTo>
                      <a:lnTo>
                        <a:pt x="71" y="54"/>
                      </a:lnTo>
                      <a:lnTo>
                        <a:pt x="11" y="0"/>
                      </a:lnTo>
                      <a:lnTo>
                        <a:pt x="0" y="12"/>
                      </a:lnTo>
                      <a:lnTo>
                        <a:pt x="60" y="66"/>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80" name="Freeform 21" descr="25%"/>
                <p:cNvSpPr>
                  <a:spLocks/>
                </p:cNvSpPr>
                <p:nvPr/>
              </p:nvSpPr>
              <p:spPr bwMode="auto">
                <a:xfrm>
                  <a:off x="2108" y="2476"/>
                  <a:ext cx="69" cy="67"/>
                </a:xfrm>
                <a:custGeom>
                  <a:avLst/>
                  <a:gdLst>
                    <a:gd name="T0" fmla="*/ 69 w 69"/>
                    <a:gd name="T1" fmla="*/ 20 h 67"/>
                    <a:gd name="T2" fmla="*/ 0 w 69"/>
                    <a:gd name="T3" fmla="*/ 0 h 67"/>
                    <a:gd name="T4" fmla="*/ 26 w 69"/>
                    <a:gd name="T5" fmla="*/ 67 h 67"/>
                    <a:gd name="T6" fmla="*/ 69 w 69"/>
                    <a:gd name="T7" fmla="*/ 20 h 67"/>
                    <a:gd name="T8" fmla="*/ 0 60000 65536"/>
                    <a:gd name="T9" fmla="*/ 0 60000 65536"/>
                    <a:gd name="T10" fmla="*/ 0 60000 65536"/>
                    <a:gd name="T11" fmla="*/ 0 60000 65536"/>
                    <a:gd name="T12" fmla="*/ 0 w 69"/>
                    <a:gd name="T13" fmla="*/ 0 h 67"/>
                    <a:gd name="T14" fmla="*/ 69 w 69"/>
                    <a:gd name="T15" fmla="*/ 67 h 67"/>
                  </a:gdLst>
                  <a:ahLst/>
                  <a:cxnLst>
                    <a:cxn ang="T8">
                      <a:pos x="T0" y="T1"/>
                    </a:cxn>
                    <a:cxn ang="T9">
                      <a:pos x="T2" y="T3"/>
                    </a:cxn>
                    <a:cxn ang="T10">
                      <a:pos x="T4" y="T5"/>
                    </a:cxn>
                    <a:cxn ang="T11">
                      <a:pos x="T6" y="T7"/>
                    </a:cxn>
                  </a:cxnLst>
                  <a:rect l="T12" t="T13" r="T14" b="T15"/>
                  <a:pathLst>
                    <a:path w="69" h="67">
                      <a:moveTo>
                        <a:pt x="69" y="20"/>
                      </a:moveTo>
                      <a:lnTo>
                        <a:pt x="0" y="0"/>
                      </a:lnTo>
                      <a:lnTo>
                        <a:pt x="26" y="67"/>
                      </a:lnTo>
                      <a:lnTo>
                        <a:pt x="69" y="2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sp>
            <p:nvSpPr>
              <p:cNvPr id="15424" name="Oval 97"/>
              <p:cNvSpPr>
                <a:spLocks noChangeArrowheads="1"/>
              </p:cNvSpPr>
              <p:nvPr/>
            </p:nvSpPr>
            <p:spPr bwMode="auto">
              <a:xfrm rot="1388831">
                <a:off x="3278188" y="1981200"/>
                <a:ext cx="606425" cy="8763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5425" name="Line 88"/>
              <p:cNvSpPr>
                <a:spLocks noChangeShapeType="1"/>
              </p:cNvSpPr>
              <p:nvPr/>
            </p:nvSpPr>
            <p:spPr bwMode="auto">
              <a:xfrm>
                <a:off x="2646363" y="2540000"/>
                <a:ext cx="1455737" cy="322263"/>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46" name="Text Box 78" descr="10%"/>
              <p:cNvSpPr txBox="1">
                <a:spLocks noChangeArrowheads="1"/>
              </p:cNvSpPr>
              <p:nvPr/>
            </p:nvSpPr>
            <p:spPr bwMode="auto">
              <a:xfrm>
                <a:off x="2979256" y="4305449"/>
                <a:ext cx="1300429" cy="369888"/>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800" b="1" dirty="0">
                    <a:latin typeface="Kruti Dev 010" pitchFamily="2" charset="0"/>
                    <a:ea typeface="+mn-ea"/>
                    <a:cs typeface="+mn-cs"/>
                  </a:rPr>
                  <a:t>lkefj;k</a:t>
                </a:r>
              </a:p>
            </p:txBody>
          </p:sp>
          <p:sp>
            <p:nvSpPr>
              <p:cNvPr id="32848" name="Text Box 80" descr="10%"/>
              <p:cNvSpPr txBox="1">
                <a:spLocks noChangeArrowheads="1"/>
              </p:cNvSpPr>
              <p:nvPr/>
            </p:nvSpPr>
            <p:spPr bwMode="auto">
              <a:xfrm>
                <a:off x="2883987" y="2876699"/>
                <a:ext cx="1103539" cy="369888"/>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800" b="1" dirty="0">
                    <a:latin typeface="Kruti Dev 010" pitchFamily="2" charset="0"/>
                    <a:ea typeface="+mn-ea"/>
                    <a:cs typeface="+mn-cs"/>
                  </a:rPr>
                  <a:t>xyhy</a:t>
                </a:r>
              </a:p>
            </p:txBody>
          </p:sp>
          <p:sp>
            <p:nvSpPr>
              <p:cNvPr id="15428" name="Line 104"/>
              <p:cNvSpPr>
                <a:spLocks noChangeShapeType="1"/>
              </p:cNvSpPr>
              <p:nvPr/>
            </p:nvSpPr>
            <p:spPr bwMode="auto">
              <a:xfrm>
                <a:off x="4773613" y="2235200"/>
                <a:ext cx="31750" cy="587375"/>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29" name="AutoShape 108"/>
              <p:cNvSpPr>
                <a:spLocks noChangeArrowheads="1"/>
              </p:cNvSpPr>
              <p:nvPr/>
            </p:nvSpPr>
            <p:spPr bwMode="auto">
              <a:xfrm>
                <a:off x="3848100" y="3327400"/>
                <a:ext cx="685800" cy="177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5430" name="Rectangle 126"/>
              <p:cNvSpPr>
                <a:spLocks noChangeArrowheads="1"/>
              </p:cNvSpPr>
              <p:nvPr/>
            </p:nvSpPr>
            <p:spPr bwMode="auto">
              <a:xfrm>
                <a:off x="1439863" y="2395538"/>
                <a:ext cx="6846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Kruti Dev 010" charset="0"/>
                  </a:rPr>
                  <a:t>dQjugwe</a:t>
                </a:r>
                <a:endParaRPr lang="en-US" sz="1600" b="1" baseline="-25000">
                  <a:solidFill>
                    <a:srgbClr val="E32434"/>
                  </a:solidFill>
                  <a:latin typeface="Kruti Dev 010" charset="0"/>
                </a:endParaRPr>
              </a:p>
            </p:txBody>
          </p:sp>
          <p:pic>
            <p:nvPicPr>
              <p:cNvPr id="15431" name="Picture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95263"/>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432" name="Group 106"/>
              <p:cNvGrpSpPr>
                <a:grpSpLocks/>
              </p:cNvGrpSpPr>
              <p:nvPr/>
            </p:nvGrpSpPr>
            <p:grpSpPr bwMode="auto">
              <a:xfrm>
                <a:off x="829341" y="-1325413"/>
                <a:ext cx="4467225" cy="6257925"/>
                <a:chOff x="-4933950" y="4129088"/>
                <a:chExt cx="4467225" cy="6257925"/>
              </a:xfrm>
            </p:grpSpPr>
            <p:pic>
              <p:nvPicPr>
                <p:cNvPr id="15453"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4129088"/>
                  <a:ext cx="4467225"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4" name="Rectangle 83"/>
                <p:cNvSpPr>
                  <a:spLocks noChangeArrowheads="1"/>
                </p:cNvSpPr>
                <p:nvPr/>
              </p:nvSpPr>
              <p:spPr bwMode="auto">
                <a:xfrm>
                  <a:off x="-4284663" y="5821363"/>
                  <a:ext cx="681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200">
                      <a:latin typeface="Kruti Dev 010" charset="0"/>
                    </a:rPr>
                    <a:t>कैसरिया</a:t>
                  </a:r>
                  <a:endParaRPr lang="en-US" sz="1200">
                    <a:latin typeface="Kruti Dev 010" charset="0"/>
                  </a:endParaRPr>
                </a:p>
              </p:txBody>
            </p:sp>
            <p:sp>
              <p:nvSpPr>
                <p:cNvPr id="15455" name="Rectangle 84"/>
                <p:cNvSpPr>
                  <a:spLocks noChangeArrowheads="1"/>
                </p:cNvSpPr>
                <p:nvPr/>
              </p:nvSpPr>
              <p:spPr bwMode="auto">
                <a:xfrm rot="-4281476">
                  <a:off x="-4072732" y="6131719"/>
                  <a:ext cx="1501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600">
                      <a:latin typeface="Kruti Dev 010" charset="0"/>
                    </a:rPr>
                    <a:t>शैरोन का मैदान</a:t>
                  </a:r>
                  <a:endParaRPr lang="en-US" sz="1600">
                    <a:latin typeface="Kruti Dev 010" charset="0"/>
                  </a:endParaRPr>
                </a:p>
              </p:txBody>
            </p:sp>
            <p:sp>
              <p:nvSpPr>
                <p:cNvPr id="15456" name="Rectangle 85"/>
                <p:cNvSpPr>
                  <a:spLocks noChangeArrowheads="1"/>
                </p:cNvSpPr>
                <p:nvPr/>
              </p:nvSpPr>
              <p:spPr bwMode="auto">
                <a:xfrm rot="-2338785">
                  <a:off x="-2135188" y="8777288"/>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i-in" sz="900">
                      <a:latin typeface="Kruti Dev 010" charset="0"/>
                    </a:rPr>
                    <a:t>नमकीन पानी </a:t>
                  </a:r>
                  <a:endParaRPr lang="en-US" sz="900">
                    <a:latin typeface="Kruti Dev 010" charset="0"/>
                  </a:endParaRPr>
                </a:p>
                <a:p>
                  <a:r>
                    <a:rPr lang="hi-in" sz="900">
                      <a:latin typeface="Kruti Dev 010" charset="0"/>
                    </a:rPr>
                    <a:t>की झील</a:t>
                  </a:r>
                  <a:endParaRPr lang="en-US" sz="900">
                    <a:latin typeface="Kruti Dev 010" charset="0"/>
                  </a:endParaRPr>
                </a:p>
              </p:txBody>
            </p:sp>
            <p:sp>
              <p:nvSpPr>
                <p:cNvPr id="15457" name="Rectangle 86"/>
                <p:cNvSpPr>
                  <a:spLocks noChangeArrowheads="1"/>
                </p:cNvSpPr>
                <p:nvPr/>
              </p:nvSpPr>
              <p:spPr bwMode="auto">
                <a:xfrm>
                  <a:off x="-1583639" y="8864600"/>
                  <a:ext cx="603374"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मैकोरस</a:t>
                  </a:r>
                  <a:endParaRPr lang="en-US" sz="1000">
                    <a:latin typeface="Kruti Dev 010" charset="0"/>
                  </a:endParaRPr>
                </a:p>
              </p:txBody>
            </p:sp>
            <p:sp>
              <p:nvSpPr>
                <p:cNvPr id="15458" name="Rectangle 87"/>
                <p:cNvSpPr>
                  <a:spLocks noChangeArrowheads="1"/>
                </p:cNvSpPr>
                <p:nvPr/>
              </p:nvSpPr>
              <p:spPr bwMode="auto">
                <a:xfrm>
                  <a:off x="-2379139" y="8194675"/>
                  <a:ext cx="50175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बैथेनी</a:t>
                  </a:r>
                  <a:endParaRPr lang="en-US" sz="1000">
                    <a:latin typeface="Kruti Dev 010" charset="0"/>
                  </a:endParaRPr>
                </a:p>
              </p:txBody>
            </p:sp>
            <p:sp>
              <p:nvSpPr>
                <p:cNvPr id="15459" name="Rectangle 88"/>
                <p:cNvSpPr>
                  <a:spLocks noChangeArrowheads="1"/>
                </p:cNvSpPr>
                <p:nvPr/>
              </p:nvSpPr>
              <p:spPr bwMode="auto">
                <a:xfrm>
                  <a:off x="-2538413" y="8332788"/>
                  <a:ext cx="6016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बैतलेहम</a:t>
                  </a:r>
                  <a:endParaRPr lang="en-US" sz="1000">
                    <a:latin typeface="Kruti Dev 010" charset="0"/>
                  </a:endParaRPr>
                </a:p>
              </p:txBody>
            </p:sp>
            <p:sp>
              <p:nvSpPr>
                <p:cNvPr id="15460" name="Rectangle 89"/>
                <p:cNvSpPr>
                  <a:spLocks noChangeArrowheads="1"/>
                </p:cNvSpPr>
                <p:nvPr/>
              </p:nvSpPr>
              <p:spPr bwMode="auto">
                <a:xfrm>
                  <a:off x="-2892425" y="8939213"/>
                  <a:ext cx="452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हेब्रान</a:t>
                  </a:r>
                  <a:endParaRPr lang="en-US" sz="1000">
                    <a:latin typeface="Kruti Dev 010" charset="0"/>
                  </a:endParaRPr>
                </a:p>
              </p:txBody>
            </p:sp>
            <p:sp>
              <p:nvSpPr>
                <p:cNvPr id="15461" name="Rectangle 90"/>
                <p:cNvSpPr>
                  <a:spLocks noChangeArrowheads="1"/>
                </p:cNvSpPr>
                <p:nvPr/>
              </p:nvSpPr>
              <p:spPr bwMode="auto">
                <a:xfrm>
                  <a:off x="-2441575" y="8504238"/>
                  <a:ext cx="6397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हेराडियम</a:t>
                  </a:r>
                  <a:endParaRPr lang="en-US" sz="1000">
                    <a:latin typeface="Kruti Dev 010" charset="0"/>
                  </a:endParaRPr>
                </a:p>
              </p:txBody>
            </p:sp>
            <p:sp>
              <p:nvSpPr>
                <p:cNvPr id="15462" name="Rectangle 91"/>
                <p:cNvSpPr>
                  <a:spLocks noChangeArrowheads="1"/>
                </p:cNvSpPr>
                <p:nvPr/>
              </p:nvSpPr>
              <p:spPr bwMode="auto">
                <a:xfrm>
                  <a:off x="-3822700" y="9810750"/>
                  <a:ext cx="4937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100">
                      <a:latin typeface="Kruti Dev 010" charset="0"/>
                    </a:rPr>
                    <a:t>बेर्शेबा</a:t>
                  </a:r>
                  <a:endParaRPr lang="en-US" sz="1100">
                    <a:latin typeface="Kruti Dev 010" charset="0"/>
                  </a:endParaRPr>
                </a:p>
              </p:txBody>
            </p:sp>
            <p:sp>
              <p:nvSpPr>
                <p:cNvPr id="15463" name="Rectangle 92"/>
                <p:cNvSpPr>
                  <a:spLocks noChangeArrowheads="1"/>
                </p:cNvSpPr>
                <p:nvPr/>
              </p:nvSpPr>
              <p:spPr bwMode="auto">
                <a:xfrm>
                  <a:off x="-3278188" y="9907588"/>
                  <a:ext cx="903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800">
                      <a:latin typeface="Kruti Dev 010" charset="0"/>
                    </a:rPr>
                    <a:t>इदूमिया</a:t>
                  </a:r>
                  <a:endParaRPr lang="en-US" sz="1800">
                    <a:latin typeface="Kruti Dev 010" charset="0"/>
                  </a:endParaRPr>
                </a:p>
              </p:txBody>
            </p:sp>
            <p:sp>
              <p:nvSpPr>
                <p:cNvPr id="15464" name="Rectangle 93"/>
                <p:cNvSpPr>
                  <a:spLocks noChangeArrowheads="1"/>
                </p:cNvSpPr>
                <p:nvPr/>
              </p:nvSpPr>
              <p:spPr bwMode="auto">
                <a:xfrm>
                  <a:off x="-3044825" y="7972425"/>
                  <a:ext cx="679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100">
                      <a:latin typeface="Kruti Dev 010" charset="0"/>
                    </a:rPr>
                    <a:t>यरूशलेम</a:t>
                  </a:r>
                  <a:endParaRPr lang="en-US" sz="1100">
                    <a:latin typeface="Kruti Dev 010" charset="0"/>
                  </a:endParaRPr>
                </a:p>
              </p:txBody>
            </p:sp>
            <p:sp>
              <p:nvSpPr>
                <p:cNvPr id="15465" name="Rectangle 94"/>
                <p:cNvSpPr>
                  <a:spLocks noChangeArrowheads="1"/>
                </p:cNvSpPr>
                <p:nvPr/>
              </p:nvSpPr>
              <p:spPr bwMode="auto">
                <a:xfrm>
                  <a:off x="-1518537" y="7854950"/>
                  <a:ext cx="50175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बैथेनी</a:t>
                  </a:r>
                  <a:endParaRPr lang="en-US" sz="1000">
                    <a:latin typeface="Kruti Dev 010" charset="0"/>
                  </a:endParaRPr>
                </a:p>
              </p:txBody>
            </p:sp>
            <p:sp>
              <p:nvSpPr>
                <p:cNvPr id="15466" name="Rectangle 95"/>
                <p:cNvSpPr>
                  <a:spLocks noChangeArrowheads="1"/>
                </p:cNvSpPr>
                <p:nvPr/>
              </p:nvSpPr>
              <p:spPr bwMode="auto">
                <a:xfrm>
                  <a:off x="-2003425" y="7970838"/>
                  <a:ext cx="519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900">
                      <a:latin typeface="Kruti Dev 010" charset="0"/>
                    </a:rPr>
                    <a:t>खिरबेत</a:t>
                  </a:r>
                  <a:endParaRPr lang="en-US" sz="900">
                    <a:latin typeface="Kruti Dev 010" charset="0"/>
                  </a:endParaRPr>
                </a:p>
              </p:txBody>
            </p:sp>
            <p:sp>
              <p:nvSpPr>
                <p:cNvPr id="15467" name="Rectangle 96"/>
                <p:cNvSpPr>
                  <a:spLocks noChangeArrowheads="1"/>
                </p:cNvSpPr>
                <p:nvPr/>
              </p:nvSpPr>
              <p:spPr bwMode="auto">
                <a:xfrm>
                  <a:off x="-2047875" y="8067675"/>
                  <a:ext cx="560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कुमरान</a:t>
                  </a:r>
                  <a:endParaRPr lang="en-US" sz="1000">
                    <a:latin typeface="Kruti Dev 010" charset="0"/>
                  </a:endParaRPr>
                </a:p>
              </p:txBody>
            </p:sp>
            <p:sp>
              <p:nvSpPr>
                <p:cNvPr id="15468" name="Rectangle 97"/>
                <p:cNvSpPr>
                  <a:spLocks noChangeArrowheads="1"/>
                </p:cNvSpPr>
                <p:nvPr/>
              </p:nvSpPr>
              <p:spPr bwMode="auto">
                <a:xfrm>
                  <a:off x="-3679825" y="8323263"/>
                  <a:ext cx="966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2000">
                      <a:latin typeface="Kruti Dev 010" charset="0"/>
                    </a:rPr>
                    <a:t>यहूदिया</a:t>
                  </a:r>
                  <a:endParaRPr lang="en-US" sz="2000">
                    <a:latin typeface="Kruti Dev 010" charset="0"/>
                  </a:endParaRPr>
                </a:p>
              </p:txBody>
            </p:sp>
            <p:sp>
              <p:nvSpPr>
                <p:cNvPr id="15469" name="Rectangle 98"/>
                <p:cNvSpPr>
                  <a:spLocks noChangeArrowheads="1"/>
                </p:cNvSpPr>
                <p:nvPr/>
              </p:nvSpPr>
              <p:spPr bwMode="auto">
                <a:xfrm>
                  <a:off x="-4787900" y="9002713"/>
                  <a:ext cx="492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200">
                      <a:latin typeface="Kruti Dev 010" charset="0"/>
                    </a:rPr>
                    <a:t>गाजा</a:t>
                  </a:r>
                  <a:endParaRPr lang="en-US" sz="1200">
                    <a:latin typeface="Kruti Dev 010" charset="0"/>
                  </a:endParaRPr>
                </a:p>
              </p:txBody>
            </p:sp>
            <p:sp>
              <p:nvSpPr>
                <p:cNvPr id="15470" name="Rectangle 99"/>
                <p:cNvSpPr>
                  <a:spLocks noChangeArrowheads="1"/>
                </p:cNvSpPr>
                <p:nvPr/>
              </p:nvSpPr>
              <p:spPr bwMode="auto">
                <a:xfrm>
                  <a:off x="-3249267" y="7812088"/>
                  <a:ext cx="663711"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इम्माउस</a:t>
                  </a:r>
                  <a:endParaRPr lang="en-US" sz="1000">
                    <a:latin typeface="Kruti Dev 010" charset="0"/>
                  </a:endParaRPr>
                </a:p>
              </p:txBody>
            </p:sp>
            <p:sp>
              <p:nvSpPr>
                <p:cNvPr id="15471" name="Rectangle 101"/>
                <p:cNvSpPr>
                  <a:spLocks noChangeArrowheads="1"/>
                </p:cNvSpPr>
                <p:nvPr/>
              </p:nvSpPr>
              <p:spPr bwMode="auto">
                <a:xfrm>
                  <a:off x="-3946525" y="7302500"/>
                  <a:ext cx="582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 जाफा </a:t>
                  </a:r>
                  <a:endParaRPr lang="en-US" sz="1000">
                    <a:latin typeface="Kruti Dev 010" charset="0"/>
                  </a:endParaRPr>
                </a:p>
              </p:txBody>
            </p:sp>
            <p:sp>
              <p:nvSpPr>
                <p:cNvPr id="15472" name="Rectangle 102"/>
                <p:cNvSpPr>
                  <a:spLocks noChangeArrowheads="1"/>
                </p:cNvSpPr>
                <p:nvPr/>
              </p:nvSpPr>
              <p:spPr bwMode="auto">
                <a:xfrm>
                  <a:off x="-3547875" y="7721225"/>
                  <a:ext cx="498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लिददा</a:t>
                  </a:r>
                  <a:endParaRPr lang="en-US" sz="1000">
                    <a:latin typeface="Kruti Dev 010" charset="0"/>
                  </a:endParaRPr>
                </a:p>
              </p:txBody>
            </p:sp>
            <p:sp>
              <p:nvSpPr>
                <p:cNvPr id="15473" name="Rectangle 103"/>
                <p:cNvSpPr>
                  <a:spLocks noChangeArrowheads="1"/>
                </p:cNvSpPr>
                <p:nvPr/>
              </p:nvSpPr>
              <p:spPr bwMode="auto">
                <a:xfrm>
                  <a:off x="-3596283" y="7374002"/>
                  <a:ext cx="8175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100">
                      <a:latin typeface="Kruti Dev 010" charset="0"/>
                    </a:rPr>
                    <a:t> अंतिपत्रिस</a:t>
                  </a:r>
                  <a:endParaRPr lang="en-US" sz="1100">
                    <a:latin typeface="Kruti Dev 010" charset="0"/>
                  </a:endParaRPr>
                </a:p>
              </p:txBody>
            </p:sp>
            <p:sp>
              <p:nvSpPr>
                <p:cNvPr id="15474" name="Rectangle 104"/>
                <p:cNvSpPr>
                  <a:spLocks noChangeArrowheads="1"/>
                </p:cNvSpPr>
                <p:nvPr/>
              </p:nvSpPr>
              <p:spPr bwMode="auto">
                <a:xfrm>
                  <a:off x="-4129088" y="8153400"/>
                  <a:ext cx="485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अशोद</a:t>
                  </a:r>
                  <a:endParaRPr lang="en-US" sz="1000">
                    <a:latin typeface="Kruti Dev 010" charset="0"/>
                  </a:endParaRPr>
                </a:p>
              </p:txBody>
            </p:sp>
            <p:sp>
              <p:nvSpPr>
                <p:cNvPr id="15475" name="Rectangle 105"/>
                <p:cNvSpPr>
                  <a:spLocks noChangeArrowheads="1"/>
                </p:cNvSpPr>
                <p:nvPr/>
              </p:nvSpPr>
              <p:spPr bwMode="auto">
                <a:xfrm>
                  <a:off x="-4087813" y="7950200"/>
                  <a:ext cx="7794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100">
                      <a:latin typeface="Kruti Dev 010" charset="0"/>
                    </a:rPr>
                    <a:t> जामनिया</a:t>
                  </a:r>
                  <a:endParaRPr lang="en-US" sz="1100">
                    <a:latin typeface="Kruti Dev 010" charset="0"/>
                  </a:endParaRPr>
                </a:p>
              </p:txBody>
            </p:sp>
            <p:sp>
              <p:nvSpPr>
                <p:cNvPr id="15476" name="Rectangle 106"/>
                <p:cNvSpPr>
                  <a:spLocks noChangeArrowheads="1"/>
                </p:cNvSpPr>
                <p:nvPr/>
              </p:nvSpPr>
              <p:spPr bwMode="auto">
                <a:xfrm>
                  <a:off x="-2489200" y="7291388"/>
                  <a:ext cx="979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अलेक्जेंन्डरिया</a:t>
                  </a:r>
                  <a:r>
                    <a:rPr lang="en-US" sz="1000">
                      <a:latin typeface="Kruti Dev 010" charset="0"/>
                    </a:rPr>
                    <a:t>[</a:t>
                  </a:r>
                </a:p>
              </p:txBody>
            </p:sp>
            <p:sp>
              <p:nvSpPr>
                <p:cNvPr id="15477" name="Rectangle 107"/>
                <p:cNvSpPr>
                  <a:spLocks noChangeArrowheads="1"/>
                </p:cNvSpPr>
                <p:nvPr/>
              </p:nvSpPr>
              <p:spPr bwMode="auto">
                <a:xfrm>
                  <a:off x="-2393430" y="7599363"/>
                  <a:ext cx="638306"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 इफ्राईम</a:t>
                  </a:r>
                  <a:endParaRPr lang="en-US" sz="1000">
                    <a:latin typeface="Kruti Dev 010" charset="0"/>
                  </a:endParaRPr>
                </a:p>
              </p:txBody>
            </p:sp>
            <p:sp>
              <p:nvSpPr>
                <p:cNvPr id="15478" name="Rectangle 105"/>
                <p:cNvSpPr>
                  <a:spLocks noChangeArrowheads="1"/>
                </p:cNvSpPr>
                <p:nvPr/>
              </p:nvSpPr>
              <p:spPr bwMode="auto">
                <a:xfrm>
                  <a:off x="-2310863" y="7791450"/>
                  <a:ext cx="49699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यरीहो</a:t>
                  </a:r>
                  <a:endParaRPr lang="en-US" sz="1000">
                    <a:latin typeface="Kruti Dev 010" charset="0"/>
                  </a:endParaRPr>
                </a:p>
              </p:txBody>
            </p:sp>
          </p:grpSp>
          <p:sp>
            <p:nvSpPr>
              <p:cNvPr id="15433" name="Rectangle 108"/>
              <p:cNvSpPr>
                <a:spLocks noChangeArrowheads="1"/>
              </p:cNvSpPr>
              <p:nvPr/>
            </p:nvSpPr>
            <p:spPr bwMode="auto">
              <a:xfrm>
                <a:off x="4266858" y="1794516"/>
                <a:ext cx="7136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600">
                    <a:latin typeface="Kruti Dev 010" charset="0"/>
                  </a:rPr>
                  <a:t>पीरिया</a:t>
                </a:r>
                <a:endParaRPr lang="en-US" sz="1600">
                  <a:latin typeface="Kruti Dev 010" charset="0"/>
                </a:endParaRPr>
              </a:p>
            </p:txBody>
          </p:sp>
          <p:sp>
            <p:nvSpPr>
              <p:cNvPr id="15434" name="Rectangle 109"/>
              <p:cNvSpPr>
                <a:spLocks noChangeArrowheads="1"/>
              </p:cNvSpPr>
              <p:nvPr/>
            </p:nvSpPr>
            <p:spPr bwMode="auto">
              <a:xfrm>
                <a:off x="4075793" y="-520145"/>
                <a:ext cx="10422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200">
                    <a:latin typeface="Kruti Dev 010" charset="0"/>
                  </a:rPr>
                  <a:t>गलील सागर </a:t>
                </a:r>
                <a:endParaRPr lang="en-US" sz="1200">
                  <a:latin typeface="Kruti Dev 010" charset="0"/>
                </a:endParaRPr>
              </a:p>
            </p:txBody>
          </p:sp>
          <p:sp>
            <p:nvSpPr>
              <p:cNvPr id="15435" name="Rectangle 110"/>
              <p:cNvSpPr>
                <a:spLocks noChangeArrowheads="1"/>
              </p:cNvSpPr>
              <p:nvPr/>
            </p:nvSpPr>
            <p:spPr bwMode="auto">
              <a:xfrm>
                <a:off x="3359306" y="-778561"/>
                <a:ext cx="57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कुरेजिन</a:t>
                </a:r>
                <a:endParaRPr lang="en-US" sz="1000">
                  <a:latin typeface="Kruti Dev 010" charset="0"/>
                </a:endParaRPr>
              </a:p>
            </p:txBody>
          </p:sp>
          <p:sp>
            <p:nvSpPr>
              <p:cNvPr id="15436" name="Rectangle 111"/>
              <p:cNvSpPr>
                <a:spLocks noChangeArrowheads="1"/>
              </p:cNvSpPr>
              <p:nvPr/>
            </p:nvSpPr>
            <p:spPr bwMode="auto">
              <a:xfrm>
                <a:off x="4444033" y="-980578"/>
                <a:ext cx="7841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400">
                    <a:latin typeface="Kruti Dev 010" charset="0"/>
                  </a:rPr>
                  <a:t>गलतियों</a:t>
                </a:r>
                <a:endParaRPr lang="en-US" sz="1400">
                  <a:latin typeface="Kruti Dev 010" charset="0"/>
                </a:endParaRPr>
              </a:p>
            </p:txBody>
          </p:sp>
          <p:sp>
            <p:nvSpPr>
              <p:cNvPr id="15437" name="Rectangle 112"/>
              <p:cNvSpPr>
                <a:spLocks noChangeArrowheads="1"/>
              </p:cNvSpPr>
              <p:nvPr/>
            </p:nvSpPr>
            <p:spPr bwMode="auto">
              <a:xfrm>
                <a:off x="3296948" y="-640337"/>
                <a:ext cx="7473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100">
                    <a:latin typeface="Kruti Dev 010" charset="0"/>
                  </a:rPr>
                  <a:t>कफरनहूम</a:t>
                </a:r>
                <a:endParaRPr lang="en-US" sz="1100">
                  <a:latin typeface="Kruti Dev 010" charset="0"/>
                </a:endParaRPr>
              </a:p>
            </p:txBody>
          </p:sp>
          <p:sp>
            <p:nvSpPr>
              <p:cNvPr id="15438" name="Rectangle 113"/>
              <p:cNvSpPr>
                <a:spLocks noChangeArrowheads="1"/>
              </p:cNvSpPr>
              <p:nvPr/>
            </p:nvSpPr>
            <p:spPr bwMode="auto">
              <a:xfrm>
                <a:off x="3251796" y="-491481"/>
                <a:ext cx="7136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100">
                    <a:latin typeface="Kruti Dev 010" charset="0"/>
                  </a:rPr>
                  <a:t> मगदाला</a:t>
                </a:r>
                <a:endParaRPr lang="en-US" sz="1100">
                  <a:latin typeface="Kruti Dev 010" charset="0"/>
                </a:endParaRPr>
              </a:p>
            </p:txBody>
          </p:sp>
          <p:sp>
            <p:nvSpPr>
              <p:cNvPr id="15439" name="Rectangle 114"/>
              <p:cNvSpPr>
                <a:spLocks noChangeArrowheads="1"/>
              </p:cNvSpPr>
              <p:nvPr/>
            </p:nvSpPr>
            <p:spPr bwMode="auto">
              <a:xfrm rot="-2610297">
                <a:off x="2658045" y="-1133486"/>
                <a:ext cx="8627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900">
                    <a:latin typeface="Kruti Dev 010" charset="0"/>
                  </a:rPr>
                  <a:t>साइरो फिनिशी</a:t>
                </a:r>
                <a:endParaRPr lang="en-US" sz="900">
                  <a:latin typeface="Kruti Dev 010" charset="0"/>
                </a:endParaRPr>
              </a:p>
            </p:txBody>
          </p:sp>
          <p:sp>
            <p:nvSpPr>
              <p:cNvPr id="15440" name="Rectangle 115"/>
              <p:cNvSpPr>
                <a:spLocks noChangeArrowheads="1"/>
              </p:cNvSpPr>
              <p:nvPr/>
            </p:nvSpPr>
            <p:spPr bwMode="auto">
              <a:xfrm rot="-1028001">
                <a:off x="2782366" y="-820588"/>
                <a:ext cx="82725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 टोलेमियास</a:t>
                </a:r>
                <a:endParaRPr lang="en-US" sz="1000">
                  <a:latin typeface="Kruti Dev 010" charset="0"/>
                </a:endParaRPr>
              </a:p>
            </p:txBody>
          </p:sp>
          <p:sp>
            <p:nvSpPr>
              <p:cNvPr id="15441" name="Rectangle 117"/>
              <p:cNvSpPr>
                <a:spLocks noChangeArrowheads="1"/>
              </p:cNvSpPr>
              <p:nvPr/>
            </p:nvSpPr>
            <p:spPr bwMode="auto">
              <a:xfrm>
                <a:off x="4394613" y="678105"/>
                <a:ext cx="3882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पेला</a:t>
                </a:r>
                <a:endParaRPr lang="en-US" sz="1000">
                  <a:latin typeface="Kruti Dev 010" charset="0"/>
                </a:endParaRPr>
              </a:p>
            </p:txBody>
          </p:sp>
          <p:sp>
            <p:nvSpPr>
              <p:cNvPr id="15442" name="Rectangle 118"/>
              <p:cNvSpPr>
                <a:spLocks noChangeArrowheads="1"/>
              </p:cNvSpPr>
              <p:nvPr/>
            </p:nvSpPr>
            <p:spPr bwMode="auto">
              <a:xfrm>
                <a:off x="3544522" y="805012"/>
                <a:ext cx="61766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 ऐनान </a:t>
                </a:r>
                <a:endParaRPr lang="en-US" sz="1000">
                  <a:latin typeface="Kruti Dev 010" charset="0"/>
                </a:endParaRPr>
              </a:p>
            </p:txBody>
          </p:sp>
          <p:sp>
            <p:nvSpPr>
              <p:cNvPr id="15443" name="Rectangle 119"/>
              <p:cNvSpPr>
                <a:spLocks noChangeArrowheads="1"/>
              </p:cNvSpPr>
              <p:nvPr/>
            </p:nvSpPr>
            <p:spPr bwMode="auto">
              <a:xfrm>
                <a:off x="3623087" y="933280"/>
                <a:ext cx="5293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100">
                    <a:latin typeface="Kruti Dev 010" charset="0"/>
                  </a:rPr>
                  <a:t>सलीम</a:t>
                </a:r>
                <a:endParaRPr lang="en-US" sz="1100">
                  <a:latin typeface="Kruti Dev 010" charset="0"/>
                </a:endParaRPr>
              </a:p>
            </p:txBody>
          </p:sp>
          <p:sp>
            <p:nvSpPr>
              <p:cNvPr id="15444" name="Rectangle 120"/>
              <p:cNvSpPr>
                <a:spLocks noChangeArrowheads="1"/>
              </p:cNvSpPr>
              <p:nvPr/>
            </p:nvSpPr>
            <p:spPr bwMode="auto">
              <a:xfrm>
                <a:off x="2653333" y="1241632"/>
                <a:ext cx="51167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900">
                    <a:latin typeface="Kruti Dev 010" charset="0"/>
                  </a:rPr>
                  <a:t>सेबस्तो</a:t>
                </a:r>
                <a:endParaRPr lang="en-US" sz="900">
                  <a:latin typeface="Kruti Dev 010" charset="0"/>
                </a:endParaRPr>
              </a:p>
            </p:txBody>
          </p:sp>
          <p:sp>
            <p:nvSpPr>
              <p:cNvPr id="15445" name="Rectangle 121"/>
              <p:cNvSpPr>
                <a:spLocks noChangeArrowheads="1"/>
              </p:cNvSpPr>
              <p:nvPr/>
            </p:nvSpPr>
            <p:spPr bwMode="auto">
              <a:xfrm>
                <a:off x="3457775" y="1358585"/>
                <a:ext cx="4796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नाइन</a:t>
                </a:r>
                <a:endParaRPr lang="en-US" sz="1000">
                  <a:latin typeface="Kruti Dev 010" charset="0"/>
                </a:endParaRPr>
              </a:p>
            </p:txBody>
          </p:sp>
          <p:sp>
            <p:nvSpPr>
              <p:cNvPr id="15446" name="Rectangle 122"/>
              <p:cNvSpPr>
                <a:spLocks noChangeArrowheads="1"/>
              </p:cNvSpPr>
              <p:nvPr/>
            </p:nvSpPr>
            <p:spPr bwMode="auto">
              <a:xfrm>
                <a:off x="3238072" y="249387"/>
                <a:ext cx="47634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नाइन</a:t>
                </a:r>
                <a:endParaRPr lang="en-US" sz="1000">
                  <a:latin typeface="Kruti Dev 010" charset="0"/>
                </a:endParaRPr>
              </a:p>
            </p:txBody>
          </p:sp>
          <p:sp>
            <p:nvSpPr>
              <p:cNvPr id="15447" name="Rectangle 123"/>
              <p:cNvSpPr>
                <a:spLocks noChangeArrowheads="1"/>
              </p:cNvSpPr>
              <p:nvPr/>
            </p:nvSpPr>
            <p:spPr bwMode="auto">
              <a:xfrm>
                <a:off x="3454031" y="-331988"/>
                <a:ext cx="6527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900">
                    <a:latin typeface="Kruti Dev 010" charset="0"/>
                  </a:rPr>
                  <a:t>तिबिरयास</a:t>
                </a:r>
                <a:endParaRPr lang="en-US" sz="900">
                  <a:latin typeface="Kruti Dev 010" charset="0"/>
                </a:endParaRPr>
              </a:p>
            </p:txBody>
          </p:sp>
          <p:sp>
            <p:nvSpPr>
              <p:cNvPr id="15448" name="Rectangle 124"/>
              <p:cNvSpPr>
                <a:spLocks noChangeArrowheads="1"/>
              </p:cNvSpPr>
              <p:nvPr/>
            </p:nvSpPr>
            <p:spPr bwMode="auto">
              <a:xfrm>
                <a:off x="2810261" y="-270001"/>
                <a:ext cx="806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2000">
                    <a:latin typeface="Kruti Dev 010" charset="0"/>
                  </a:rPr>
                  <a:t>गलील</a:t>
                </a:r>
                <a:endParaRPr lang="en-US" sz="1400">
                  <a:latin typeface="Kruti Dev 010" charset="0"/>
                </a:endParaRPr>
              </a:p>
            </p:txBody>
          </p:sp>
          <p:sp>
            <p:nvSpPr>
              <p:cNvPr id="15449" name="Rectangle 125"/>
              <p:cNvSpPr>
                <a:spLocks noChangeArrowheads="1"/>
              </p:cNvSpPr>
              <p:nvPr/>
            </p:nvSpPr>
            <p:spPr bwMode="auto">
              <a:xfrm>
                <a:off x="3863070" y="0"/>
                <a:ext cx="10583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600">
                    <a:latin typeface="Kruti Dev 010" charset="0"/>
                  </a:rPr>
                  <a:t>देकापोलिस</a:t>
                </a:r>
                <a:endParaRPr lang="en-US" sz="1600">
                  <a:latin typeface="Kruti Dev 010" charset="0"/>
                </a:endParaRPr>
              </a:p>
            </p:txBody>
          </p:sp>
          <p:sp>
            <p:nvSpPr>
              <p:cNvPr id="15450" name="Rectangle 126"/>
              <p:cNvSpPr>
                <a:spLocks noChangeArrowheads="1"/>
              </p:cNvSpPr>
              <p:nvPr/>
            </p:nvSpPr>
            <p:spPr bwMode="auto">
              <a:xfrm>
                <a:off x="3422508" y="-159766"/>
                <a:ext cx="7072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200">
                    <a:latin typeface="Kruti Dev 010" charset="0"/>
                  </a:rPr>
                  <a:t>नाजरथ </a:t>
                </a:r>
                <a:endParaRPr lang="en-US" sz="1200">
                  <a:latin typeface="Kruti Dev 010" charset="0"/>
                </a:endParaRPr>
              </a:p>
            </p:txBody>
          </p:sp>
          <p:sp>
            <p:nvSpPr>
              <p:cNvPr id="15451" name="Rectangle 127"/>
              <p:cNvSpPr>
                <a:spLocks noChangeArrowheads="1"/>
              </p:cNvSpPr>
              <p:nvPr/>
            </p:nvSpPr>
            <p:spPr bwMode="auto">
              <a:xfrm>
                <a:off x="2410816" y="943919"/>
                <a:ext cx="981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800">
                    <a:latin typeface="Kruti Dev 010" charset="0"/>
                  </a:rPr>
                  <a:t>सामरिया</a:t>
                </a:r>
                <a:endParaRPr lang="en-US" sz="1800">
                  <a:latin typeface="Kruti Dev 010" charset="0"/>
                </a:endParaRPr>
              </a:p>
            </p:txBody>
          </p:sp>
          <p:sp>
            <p:nvSpPr>
              <p:cNvPr id="15452" name="Rectangle 128"/>
              <p:cNvSpPr>
                <a:spLocks noChangeArrowheads="1"/>
              </p:cNvSpPr>
              <p:nvPr/>
            </p:nvSpPr>
            <p:spPr bwMode="auto">
              <a:xfrm>
                <a:off x="4450232" y="-704132"/>
                <a:ext cx="5469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000">
                    <a:latin typeface="Kruti Dev 010" charset="0"/>
                  </a:rPr>
                  <a:t>बैतसेदा</a:t>
                </a:r>
                <a:endParaRPr lang="en-US" sz="1000">
                  <a:latin typeface="Kruti Dev 010" charset="0"/>
                </a:endParaRPr>
              </a:p>
            </p:txBody>
          </p:sp>
        </p:grpSp>
        <p:grpSp>
          <p:nvGrpSpPr>
            <p:cNvPr id="15402" name="Group 135"/>
            <p:cNvGrpSpPr>
              <a:grpSpLocks/>
            </p:cNvGrpSpPr>
            <p:nvPr/>
          </p:nvGrpSpPr>
          <p:grpSpPr bwMode="auto">
            <a:xfrm>
              <a:off x="-3788226" y="1743799"/>
              <a:ext cx="3252022" cy="4154650"/>
              <a:chOff x="-3788226" y="1743799"/>
              <a:chExt cx="3252022" cy="4154650"/>
            </a:xfrm>
          </p:grpSpPr>
          <p:sp>
            <p:nvSpPr>
              <p:cNvPr id="15403" name="Freeform 6" descr="25%"/>
              <p:cNvSpPr>
                <a:spLocks/>
              </p:cNvSpPr>
              <p:nvPr/>
            </p:nvSpPr>
            <p:spPr bwMode="auto">
              <a:xfrm rot="-146905">
                <a:off x="-3035794" y="1743799"/>
                <a:ext cx="1674813" cy="3000375"/>
              </a:xfrm>
              <a:custGeom>
                <a:avLst/>
                <a:gdLst>
                  <a:gd name="T0" fmla="*/ 2147483647 w 399"/>
                  <a:gd name="T1" fmla="*/ 2147483647 h 785"/>
                  <a:gd name="T2" fmla="*/ 2147483647 w 399"/>
                  <a:gd name="T3" fmla="*/ 2147483647 h 785"/>
                  <a:gd name="T4" fmla="*/ 2147483647 w 399"/>
                  <a:gd name="T5" fmla="*/ 2147483647 h 785"/>
                  <a:gd name="T6" fmla="*/ 2147483647 w 399"/>
                  <a:gd name="T7" fmla="*/ 2147483647 h 785"/>
                  <a:gd name="T8" fmla="*/ 2147483647 w 399"/>
                  <a:gd name="T9" fmla="*/ 2147483647 h 785"/>
                  <a:gd name="T10" fmla="*/ 2147483647 w 399"/>
                  <a:gd name="T11" fmla="*/ 2147483647 h 785"/>
                  <a:gd name="T12" fmla="*/ 2147483647 w 399"/>
                  <a:gd name="T13" fmla="*/ 2147483647 h 785"/>
                  <a:gd name="T14" fmla="*/ 2147483647 w 399"/>
                  <a:gd name="T15" fmla="*/ 2147483647 h 785"/>
                  <a:gd name="T16" fmla="*/ 2147483647 w 399"/>
                  <a:gd name="T17" fmla="*/ 2147483647 h 785"/>
                  <a:gd name="T18" fmla="*/ 2147483647 w 399"/>
                  <a:gd name="T19" fmla="*/ 2147483647 h 785"/>
                  <a:gd name="T20" fmla="*/ 2147483647 w 399"/>
                  <a:gd name="T21" fmla="*/ 2147483647 h 785"/>
                  <a:gd name="T22" fmla="*/ 2147483647 w 399"/>
                  <a:gd name="T23" fmla="*/ 2147483647 h 785"/>
                  <a:gd name="T24" fmla="*/ 2147483647 w 399"/>
                  <a:gd name="T25" fmla="*/ 2147483647 h 785"/>
                  <a:gd name="T26" fmla="*/ 2147483647 w 399"/>
                  <a:gd name="T27" fmla="*/ 2147483647 h 785"/>
                  <a:gd name="T28" fmla="*/ 2147483647 w 399"/>
                  <a:gd name="T29" fmla="*/ 2147483647 h 785"/>
                  <a:gd name="T30" fmla="*/ 2147483647 w 399"/>
                  <a:gd name="T31" fmla="*/ 2147483647 h 785"/>
                  <a:gd name="T32" fmla="*/ 2147483647 w 399"/>
                  <a:gd name="T33" fmla="*/ 2147483647 h 785"/>
                  <a:gd name="T34" fmla="*/ 2147483647 w 399"/>
                  <a:gd name="T35" fmla="*/ 2147483647 h 785"/>
                  <a:gd name="T36" fmla="*/ 2147483647 w 399"/>
                  <a:gd name="T37" fmla="*/ 2147483647 h 785"/>
                  <a:gd name="T38" fmla="*/ 2147483647 w 399"/>
                  <a:gd name="T39" fmla="*/ 2147483647 h 785"/>
                  <a:gd name="T40" fmla="*/ 2147483647 w 399"/>
                  <a:gd name="T41" fmla="*/ 2147483647 h 785"/>
                  <a:gd name="T42" fmla="*/ 2147483647 w 399"/>
                  <a:gd name="T43" fmla="*/ 2147483647 h 785"/>
                  <a:gd name="T44" fmla="*/ 2147483647 w 399"/>
                  <a:gd name="T45" fmla="*/ 2147483647 h 785"/>
                  <a:gd name="T46" fmla="*/ 2147483647 w 399"/>
                  <a:gd name="T47" fmla="*/ 2147483647 h 785"/>
                  <a:gd name="T48" fmla="*/ 2147483647 w 399"/>
                  <a:gd name="T49" fmla="*/ 2147483647 h 785"/>
                  <a:gd name="T50" fmla="*/ 2147483647 w 399"/>
                  <a:gd name="T51" fmla="*/ 2147483647 h 785"/>
                  <a:gd name="T52" fmla="*/ 2147483647 w 399"/>
                  <a:gd name="T53" fmla="*/ 2147483647 h 785"/>
                  <a:gd name="T54" fmla="*/ 2147483647 w 399"/>
                  <a:gd name="T55" fmla="*/ 0 h 785"/>
                  <a:gd name="T56" fmla="*/ 2147483647 w 399"/>
                  <a:gd name="T57" fmla="*/ 2147483647 h 785"/>
                  <a:gd name="T58" fmla="*/ 2147483647 w 399"/>
                  <a:gd name="T59" fmla="*/ 2147483647 h 785"/>
                  <a:gd name="T60" fmla="*/ 2147483647 w 399"/>
                  <a:gd name="T61" fmla="*/ 2147483647 h 785"/>
                  <a:gd name="T62" fmla="*/ 2147483647 w 399"/>
                  <a:gd name="T63" fmla="*/ 2147483647 h 785"/>
                  <a:gd name="T64" fmla="*/ 2147483647 w 399"/>
                  <a:gd name="T65" fmla="*/ 2147483647 h 785"/>
                  <a:gd name="T66" fmla="*/ 2147483647 w 399"/>
                  <a:gd name="T67" fmla="*/ 2147483647 h 785"/>
                  <a:gd name="T68" fmla="*/ 2147483647 w 399"/>
                  <a:gd name="T69" fmla="*/ 2147483647 h 785"/>
                  <a:gd name="T70" fmla="*/ 2147483647 w 399"/>
                  <a:gd name="T71" fmla="*/ 2147483647 h 785"/>
                  <a:gd name="T72" fmla="*/ 2147483647 w 399"/>
                  <a:gd name="T73" fmla="*/ 2147483647 h 785"/>
                  <a:gd name="T74" fmla="*/ 2147483647 w 399"/>
                  <a:gd name="T75" fmla="*/ 2147483647 h 785"/>
                  <a:gd name="T76" fmla="*/ 2147483647 w 399"/>
                  <a:gd name="T77" fmla="*/ 2147483647 h 785"/>
                  <a:gd name="T78" fmla="*/ 2147483647 w 399"/>
                  <a:gd name="T79" fmla="*/ 2147483647 h 785"/>
                  <a:gd name="T80" fmla="*/ 2147483647 w 399"/>
                  <a:gd name="T81" fmla="*/ 2147483647 h 785"/>
                  <a:gd name="T82" fmla="*/ 2147483647 w 399"/>
                  <a:gd name="T83" fmla="*/ 2147483647 h 785"/>
                  <a:gd name="T84" fmla="*/ 2147483647 w 399"/>
                  <a:gd name="T85" fmla="*/ 2147483647 h 785"/>
                  <a:gd name="T86" fmla="*/ 2147483647 w 399"/>
                  <a:gd name="T87" fmla="*/ 2147483647 h 785"/>
                  <a:gd name="T88" fmla="*/ 2147483647 w 399"/>
                  <a:gd name="T89" fmla="*/ 2147483647 h 785"/>
                  <a:gd name="T90" fmla="*/ 2147483647 w 399"/>
                  <a:gd name="T91" fmla="*/ 2147483647 h 785"/>
                  <a:gd name="T92" fmla="*/ 2147483647 w 399"/>
                  <a:gd name="T93" fmla="*/ 2147483647 h 785"/>
                  <a:gd name="T94" fmla="*/ 2147483647 w 399"/>
                  <a:gd name="T95" fmla="*/ 2147483647 h 785"/>
                  <a:gd name="T96" fmla="*/ 2147483647 w 399"/>
                  <a:gd name="T97" fmla="*/ 2147483647 h 785"/>
                  <a:gd name="T98" fmla="*/ 2147483647 w 399"/>
                  <a:gd name="T99" fmla="*/ 2147483647 h 785"/>
                  <a:gd name="T100" fmla="*/ 2147483647 w 399"/>
                  <a:gd name="T101" fmla="*/ 2147483647 h 785"/>
                  <a:gd name="T102" fmla="*/ 2147483647 w 399"/>
                  <a:gd name="T103" fmla="*/ 0 h 7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9"/>
                  <a:gd name="T157" fmla="*/ 0 h 785"/>
                  <a:gd name="T158" fmla="*/ 399 w 399"/>
                  <a:gd name="T159" fmla="*/ 785 h 7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9" h="785">
                    <a:moveTo>
                      <a:pt x="216" y="0"/>
                    </a:moveTo>
                    <a:lnTo>
                      <a:pt x="207" y="1"/>
                    </a:lnTo>
                    <a:lnTo>
                      <a:pt x="204" y="1"/>
                    </a:lnTo>
                    <a:lnTo>
                      <a:pt x="184" y="6"/>
                    </a:lnTo>
                    <a:lnTo>
                      <a:pt x="166" y="14"/>
                    </a:lnTo>
                    <a:lnTo>
                      <a:pt x="147" y="26"/>
                    </a:lnTo>
                    <a:lnTo>
                      <a:pt x="145" y="28"/>
                    </a:lnTo>
                    <a:lnTo>
                      <a:pt x="127" y="43"/>
                    </a:lnTo>
                    <a:lnTo>
                      <a:pt x="110" y="61"/>
                    </a:lnTo>
                    <a:lnTo>
                      <a:pt x="94" y="82"/>
                    </a:lnTo>
                    <a:lnTo>
                      <a:pt x="92" y="85"/>
                    </a:lnTo>
                    <a:lnTo>
                      <a:pt x="77" y="109"/>
                    </a:lnTo>
                    <a:lnTo>
                      <a:pt x="62" y="135"/>
                    </a:lnTo>
                    <a:lnTo>
                      <a:pt x="49" y="164"/>
                    </a:lnTo>
                    <a:lnTo>
                      <a:pt x="38" y="195"/>
                    </a:lnTo>
                    <a:lnTo>
                      <a:pt x="27" y="228"/>
                    </a:lnTo>
                    <a:lnTo>
                      <a:pt x="18" y="263"/>
                    </a:lnTo>
                    <a:lnTo>
                      <a:pt x="11" y="299"/>
                    </a:lnTo>
                    <a:lnTo>
                      <a:pt x="11" y="302"/>
                    </a:lnTo>
                    <a:lnTo>
                      <a:pt x="5" y="340"/>
                    </a:lnTo>
                    <a:lnTo>
                      <a:pt x="1" y="379"/>
                    </a:lnTo>
                    <a:lnTo>
                      <a:pt x="0" y="419"/>
                    </a:lnTo>
                    <a:lnTo>
                      <a:pt x="0" y="457"/>
                    </a:lnTo>
                    <a:lnTo>
                      <a:pt x="2" y="494"/>
                    </a:lnTo>
                    <a:lnTo>
                      <a:pt x="6" y="530"/>
                    </a:lnTo>
                    <a:lnTo>
                      <a:pt x="12" y="564"/>
                    </a:lnTo>
                    <a:lnTo>
                      <a:pt x="12" y="567"/>
                    </a:lnTo>
                    <a:lnTo>
                      <a:pt x="20" y="599"/>
                    </a:lnTo>
                    <a:lnTo>
                      <a:pt x="28" y="630"/>
                    </a:lnTo>
                    <a:lnTo>
                      <a:pt x="39" y="658"/>
                    </a:lnTo>
                    <a:lnTo>
                      <a:pt x="50" y="684"/>
                    </a:lnTo>
                    <a:lnTo>
                      <a:pt x="63" y="707"/>
                    </a:lnTo>
                    <a:lnTo>
                      <a:pt x="65" y="709"/>
                    </a:lnTo>
                    <a:lnTo>
                      <a:pt x="79" y="730"/>
                    </a:lnTo>
                    <a:lnTo>
                      <a:pt x="95" y="747"/>
                    </a:lnTo>
                    <a:lnTo>
                      <a:pt x="111" y="761"/>
                    </a:lnTo>
                    <a:lnTo>
                      <a:pt x="114" y="763"/>
                    </a:lnTo>
                    <a:lnTo>
                      <a:pt x="132" y="774"/>
                    </a:lnTo>
                    <a:lnTo>
                      <a:pt x="150" y="781"/>
                    </a:lnTo>
                    <a:lnTo>
                      <a:pt x="153" y="782"/>
                    </a:lnTo>
                    <a:lnTo>
                      <a:pt x="172" y="785"/>
                    </a:lnTo>
                    <a:lnTo>
                      <a:pt x="182" y="785"/>
                    </a:lnTo>
                    <a:lnTo>
                      <a:pt x="192" y="785"/>
                    </a:lnTo>
                    <a:lnTo>
                      <a:pt x="195" y="784"/>
                    </a:lnTo>
                    <a:lnTo>
                      <a:pt x="214" y="780"/>
                    </a:lnTo>
                    <a:lnTo>
                      <a:pt x="233" y="771"/>
                    </a:lnTo>
                    <a:lnTo>
                      <a:pt x="251" y="760"/>
                    </a:lnTo>
                    <a:lnTo>
                      <a:pt x="254" y="758"/>
                    </a:lnTo>
                    <a:lnTo>
                      <a:pt x="272" y="743"/>
                    </a:lnTo>
                    <a:lnTo>
                      <a:pt x="289" y="724"/>
                    </a:lnTo>
                    <a:lnTo>
                      <a:pt x="305" y="703"/>
                    </a:lnTo>
                    <a:lnTo>
                      <a:pt x="307" y="701"/>
                    </a:lnTo>
                    <a:lnTo>
                      <a:pt x="322" y="677"/>
                    </a:lnTo>
                    <a:lnTo>
                      <a:pt x="336" y="650"/>
                    </a:lnTo>
                    <a:lnTo>
                      <a:pt x="349" y="622"/>
                    </a:lnTo>
                    <a:lnTo>
                      <a:pt x="361" y="591"/>
                    </a:lnTo>
                    <a:lnTo>
                      <a:pt x="371" y="558"/>
                    </a:lnTo>
                    <a:lnTo>
                      <a:pt x="380" y="523"/>
                    </a:lnTo>
                    <a:lnTo>
                      <a:pt x="387" y="486"/>
                    </a:lnTo>
                    <a:lnTo>
                      <a:pt x="388" y="483"/>
                    </a:lnTo>
                    <a:lnTo>
                      <a:pt x="394" y="445"/>
                    </a:lnTo>
                    <a:lnTo>
                      <a:pt x="397" y="406"/>
                    </a:lnTo>
                    <a:lnTo>
                      <a:pt x="399" y="367"/>
                    </a:lnTo>
                    <a:lnTo>
                      <a:pt x="399" y="328"/>
                    </a:lnTo>
                    <a:lnTo>
                      <a:pt x="396" y="291"/>
                    </a:lnTo>
                    <a:lnTo>
                      <a:pt x="392" y="255"/>
                    </a:lnTo>
                    <a:lnTo>
                      <a:pt x="387" y="221"/>
                    </a:lnTo>
                    <a:lnTo>
                      <a:pt x="386" y="218"/>
                    </a:lnTo>
                    <a:lnTo>
                      <a:pt x="379" y="186"/>
                    </a:lnTo>
                    <a:lnTo>
                      <a:pt x="370" y="155"/>
                    </a:lnTo>
                    <a:lnTo>
                      <a:pt x="360" y="127"/>
                    </a:lnTo>
                    <a:lnTo>
                      <a:pt x="348" y="101"/>
                    </a:lnTo>
                    <a:lnTo>
                      <a:pt x="335" y="78"/>
                    </a:lnTo>
                    <a:lnTo>
                      <a:pt x="334" y="76"/>
                    </a:lnTo>
                    <a:lnTo>
                      <a:pt x="319" y="55"/>
                    </a:lnTo>
                    <a:lnTo>
                      <a:pt x="304" y="38"/>
                    </a:lnTo>
                    <a:lnTo>
                      <a:pt x="288" y="24"/>
                    </a:lnTo>
                    <a:lnTo>
                      <a:pt x="285" y="22"/>
                    </a:lnTo>
                    <a:lnTo>
                      <a:pt x="267" y="11"/>
                    </a:lnTo>
                    <a:lnTo>
                      <a:pt x="249" y="4"/>
                    </a:lnTo>
                    <a:lnTo>
                      <a:pt x="239" y="2"/>
                    </a:lnTo>
                    <a:lnTo>
                      <a:pt x="236" y="1"/>
                    </a:lnTo>
                    <a:lnTo>
                      <a:pt x="226" y="0"/>
                    </a:lnTo>
                    <a:lnTo>
                      <a:pt x="216" y="0"/>
                    </a:lnTo>
                    <a:lnTo>
                      <a:pt x="226" y="16"/>
                    </a:lnTo>
                    <a:lnTo>
                      <a:pt x="234" y="17"/>
                    </a:lnTo>
                    <a:lnTo>
                      <a:pt x="243" y="19"/>
                    </a:lnTo>
                    <a:lnTo>
                      <a:pt x="261" y="26"/>
                    </a:lnTo>
                    <a:lnTo>
                      <a:pt x="276" y="35"/>
                    </a:lnTo>
                    <a:lnTo>
                      <a:pt x="292" y="49"/>
                    </a:lnTo>
                    <a:lnTo>
                      <a:pt x="307" y="66"/>
                    </a:lnTo>
                    <a:lnTo>
                      <a:pt x="321" y="86"/>
                    </a:lnTo>
                    <a:lnTo>
                      <a:pt x="333" y="107"/>
                    </a:lnTo>
                    <a:lnTo>
                      <a:pt x="345" y="133"/>
                    </a:lnTo>
                    <a:lnTo>
                      <a:pt x="355" y="161"/>
                    </a:lnTo>
                    <a:lnTo>
                      <a:pt x="364" y="192"/>
                    </a:lnTo>
                    <a:lnTo>
                      <a:pt x="371" y="224"/>
                    </a:lnTo>
                    <a:lnTo>
                      <a:pt x="376" y="255"/>
                    </a:lnTo>
                    <a:lnTo>
                      <a:pt x="380" y="291"/>
                    </a:lnTo>
                    <a:lnTo>
                      <a:pt x="383" y="328"/>
                    </a:lnTo>
                    <a:lnTo>
                      <a:pt x="383" y="367"/>
                    </a:lnTo>
                    <a:lnTo>
                      <a:pt x="381" y="406"/>
                    </a:lnTo>
                    <a:lnTo>
                      <a:pt x="378" y="445"/>
                    </a:lnTo>
                    <a:lnTo>
                      <a:pt x="372" y="481"/>
                    </a:lnTo>
                    <a:lnTo>
                      <a:pt x="365" y="517"/>
                    </a:lnTo>
                    <a:lnTo>
                      <a:pt x="356" y="552"/>
                    </a:lnTo>
                    <a:lnTo>
                      <a:pt x="346" y="585"/>
                    </a:lnTo>
                    <a:lnTo>
                      <a:pt x="334" y="616"/>
                    </a:lnTo>
                    <a:lnTo>
                      <a:pt x="321" y="644"/>
                    </a:lnTo>
                    <a:lnTo>
                      <a:pt x="307" y="671"/>
                    </a:lnTo>
                    <a:lnTo>
                      <a:pt x="292" y="695"/>
                    </a:lnTo>
                    <a:lnTo>
                      <a:pt x="278" y="713"/>
                    </a:lnTo>
                    <a:lnTo>
                      <a:pt x="261" y="732"/>
                    </a:lnTo>
                    <a:lnTo>
                      <a:pt x="245" y="745"/>
                    </a:lnTo>
                    <a:lnTo>
                      <a:pt x="227" y="756"/>
                    </a:lnTo>
                    <a:lnTo>
                      <a:pt x="208" y="765"/>
                    </a:lnTo>
                    <a:lnTo>
                      <a:pt x="190" y="769"/>
                    </a:lnTo>
                    <a:lnTo>
                      <a:pt x="182" y="769"/>
                    </a:lnTo>
                    <a:lnTo>
                      <a:pt x="172" y="769"/>
                    </a:lnTo>
                    <a:lnTo>
                      <a:pt x="156" y="766"/>
                    </a:lnTo>
                    <a:lnTo>
                      <a:pt x="138" y="759"/>
                    </a:lnTo>
                    <a:lnTo>
                      <a:pt x="122" y="750"/>
                    </a:lnTo>
                    <a:lnTo>
                      <a:pt x="107" y="736"/>
                    </a:lnTo>
                    <a:lnTo>
                      <a:pt x="91" y="719"/>
                    </a:lnTo>
                    <a:lnTo>
                      <a:pt x="77" y="699"/>
                    </a:lnTo>
                    <a:lnTo>
                      <a:pt x="65" y="678"/>
                    </a:lnTo>
                    <a:lnTo>
                      <a:pt x="54" y="652"/>
                    </a:lnTo>
                    <a:lnTo>
                      <a:pt x="43" y="624"/>
                    </a:lnTo>
                    <a:lnTo>
                      <a:pt x="35" y="593"/>
                    </a:lnTo>
                    <a:lnTo>
                      <a:pt x="27" y="561"/>
                    </a:lnTo>
                    <a:lnTo>
                      <a:pt x="22" y="530"/>
                    </a:lnTo>
                    <a:lnTo>
                      <a:pt x="18" y="494"/>
                    </a:lnTo>
                    <a:lnTo>
                      <a:pt x="16" y="457"/>
                    </a:lnTo>
                    <a:lnTo>
                      <a:pt x="16" y="419"/>
                    </a:lnTo>
                    <a:lnTo>
                      <a:pt x="17" y="379"/>
                    </a:lnTo>
                    <a:lnTo>
                      <a:pt x="21" y="340"/>
                    </a:lnTo>
                    <a:lnTo>
                      <a:pt x="26" y="304"/>
                    </a:lnTo>
                    <a:lnTo>
                      <a:pt x="33" y="269"/>
                    </a:lnTo>
                    <a:lnTo>
                      <a:pt x="42" y="234"/>
                    </a:lnTo>
                    <a:lnTo>
                      <a:pt x="53" y="201"/>
                    </a:lnTo>
                    <a:lnTo>
                      <a:pt x="64" y="170"/>
                    </a:lnTo>
                    <a:lnTo>
                      <a:pt x="77" y="141"/>
                    </a:lnTo>
                    <a:lnTo>
                      <a:pt x="92" y="115"/>
                    </a:lnTo>
                    <a:lnTo>
                      <a:pt x="107" y="91"/>
                    </a:lnTo>
                    <a:lnTo>
                      <a:pt x="121" y="72"/>
                    </a:lnTo>
                    <a:lnTo>
                      <a:pt x="138" y="54"/>
                    </a:lnTo>
                    <a:lnTo>
                      <a:pt x="154" y="41"/>
                    </a:lnTo>
                    <a:lnTo>
                      <a:pt x="172" y="29"/>
                    </a:lnTo>
                    <a:lnTo>
                      <a:pt x="190" y="21"/>
                    </a:lnTo>
                    <a:lnTo>
                      <a:pt x="208" y="17"/>
                    </a:lnTo>
                    <a:lnTo>
                      <a:pt x="216" y="16"/>
                    </a:lnTo>
                    <a:lnTo>
                      <a:pt x="226" y="16"/>
                    </a:lnTo>
                    <a:lnTo>
                      <a:pt x="216"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nvGrpSpPr>
              <p:cNvPr id="15404" name="Group 22" descr="25%"/>
              <p:cNvGrpSpPr>
                <a:grpSpLocks/>
              </p:cNvGrpSpPr>
              <p:nvPr/>
            </p:nvGrpSpPr>
            <p:grpSpPr bwMode="auto">
              <a:xfrm rot="-146905">
                <a:off x="-2516681" y="1969222"/>
                <a:ext cx="273050" cy="2690812"/>
                <a:chOff x="2238" y="2528"/>
                <a:chExt cx="65" cy="704"/>
              </a:xfrm>
            </p:grpSpPr>
            <p:sp>
              <p:nvSpPr>
                <p:cNvPr id="15416" name="Freeform 23" descr="25%"/>
                <p:cNvSpPr>
                  <a:spLocks/>
                </p:cNvSpPr>
                <p:nvPr/>
              </p:nvSpPr>
              <p:spPr bwMode="auto">
                <a:xfrm>
                  <a:off x="2258" y="2528"/>
                  <a:ext cx="20" cy="641"/>
                </a:xfrm>
                <a:custGeom>
                  <a:avLst/>
                  <a:gdLst>
                    <a:gd name="T0" fmla="*/ 16 w 20"/>
                    <a:gd name="T1" fmla="*/ 0 h 641"/>
                    <a:gd name="T2" fmla="*/ 0 w 20"/>
                    <a:gd name="T3" fmla="*/ 0 h 641"/>
                    <a:gd name="T4" fmla="*/ 4 w 20"/>
                    <a:gd name="T5" fmla="*/ 641 h 641"/>
                    <a:gd name="T6" fmla="*/ 20 w 20"/>
                    <a:gd name="T7" fmla="*/ 641 h 641"/>
                    <a:gd name="T8" fmla="*/ 16 w 20"/>
                    <a:gd name="T9" fmla="*/ 0 h 641"/>
                    <a:gd name="T10" fmla="*/ 0 60000 65536"/>
                    <a:gd name="T11" fmla="*/ 0 60000 65536"/>
                    <a:gd name="T12" fmla="*/ 0 60000 65536"/>
                    <a:gd name="T13" fmla="*/ 0 60000 65536"/>
                    <a:gd name="T14" fmla="*/ 0 60000 65536"/>
                    <a:gd name="T15" fmla="*/ 0 w 20"/>
                    <a:gd name="T16" fmla="*/ 0 h 641"/>
                    <a:gd name="T17" fmla="*/ 20 w 20"/>
                    <a:gd name="T18" fmla="*/ 641 h 641"/>
                  </a:gdLst>
                  <a:ahLst/>
                  <a:cxnLst>
                    <a:cxn ang="T10">
                      <a:pos x="T0" y="T1"/>
                    </a:cxn>
                    <a:cxn ang="T11">
                      <a:pos x="T2" y="T3"/>
                    </a:cxn>
                    <a:cxn ang="T12">
                      <a:pos x="T4" y="T5"/>
                    </a:cxn>
                    <a:cxn ang="T13">
                      <a:pos x="T6" y="T7"/>
                    </a:cxn>
                    <a:cxn ang="T14">
                      <a:pos x="T8" y="T9"/>
                    </a:cxn>
                  </a:cxnLst>
                  <a:rect l="T15" t="T16" r="T17" b="T18"/>
                  <a:pathLst>
                    <a:path w="20" h="641">
                      <a:moveTo>
                        <a:pt x="16" y="0"/>
                      </a:moveTo>
                      <a:lnTo>
                        <a:pt x="0" y="0"/>
                      </a:lnTo>
                      <a:lnTo>
                        <a:pt x="4" y="641"/>
                      </a:lnTo>
                      <a:lnTo>
                        <a:pt x="20" y="641"/>
                      </a:lnTo>
                      <a:lnTo>
                        <a:pt x="16"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17" name="Freeform 24" descr="25%"/>
                <p:cNvSpPr>
                  <a:spLocks/>
                </p:cNvSpPr>
                <p:nvPr/>
              </p:nvSpPr>
              <p:spPr bwMode="auto">
                <a:xfrm>
                  <a:off x="2238" y="3168"/>
                  <a:ext cx="65" cy="64"/>
                </a:xfrm>
                <a:custGeom>
                  <a:avLst/>
                  <a:gdLst>
                    <a:gd name="T0" fmla="*/ 0 w 65"/>
                    <a:gd name="T1" fmla="*/ 0 h 64"/>
                    <a:gd name="T2" fmla="*/ 32 w 65"/>
                    <a:gd name="T3" fmla="*/ 64 h 64"/>
                    <a:gd name="T4" fmla="*/ 65 w 65"/>
                    <a:gd name="T5" fmla="*/ 0 h 64"/>
                    <a:gd name="T6" fmla="*/ 0 w 65"/>
                    <a:gd name="T7" fmla="*/ 0 h 64"/>
                    <a:gd name="T8" fmla="*/ 0 60000 65536"/>
                    <a:gd name="T9" fmla="*/ 0 60000 65536"/>
                    <a:gd name="T10" fmla="*/ 0 60000 65536"/>
                    <a:gd name="T11" fmla="*/ 0 60000 65536"/>
                    <a:gd name="T12" fmla="*/ 0 w 65"/>
                    <a:gd name="T13" fmla="*/ 0 h 64"/>
                    <a:gd name="T14" fmla="*/ 65 w 65"/>
                    <a:gd name="T15" fmla="*/ 64 h 64"/>
                  </a:gdLst>
                  <a:ahLst/>
                  <a:cxnLst>
                    <a:cxn ang="T8">
                      <a:pos x="T0" y="T1"/>
                    </a:cxn>
                    <a:cxn ang="T9">
                      <a:pos x="T2" y="T3"/>
                    </a:cxn>
                    <a:cxn ang="T10">
                      <a:pos x="T4" y="T5"/>
                    </a:cxn>
                    <a:cxn ang="T11">
                      <a:pos x="T6" y="T7"/>
                    </a:cxn>
                  </a:cxnLst>
                  <a:rect l="T12" t="T13" r="T14" b="T15"/>
                  <a:pathLst>
                    <a:path w="65" h="64">
                      <a:moveTo>
                        <a:pt x="0" y="0"/>
                      </a:moveTo>
                      <a:lnTo>
                        <a:pt x="32" y="64"/>
                      </a:lnTo>
                      <a:lnTo>
                        <a:pt x="65" y="0"/>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sp>
            <p:nvSpPr>
              <p:cNvPr id="15405" name="Rectangle 130"/>
              <p:cNvSpPr>
                <a:spLocks noChangeArrowheads="1"/>
              </p:cNvSpPr>
              <p:nvPr/>
            </p:nvSpPr>
            <p:spPr bwMode="auto">
              <a:xfrm>
                <a:off x="-2463116" y="1854587"/>
                <a:ext cx="489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200">
                    <a:latin typeface="Kruti Dev 010" charset="0"/>
                  </a:rPr>
                  <a:t>काना</a:t>
                </a:r>
                <a:endParaRPr lang="en-US" sz="1200">
                  <a:latin typeface="Kruti Dev 010" charset="0"/>
                </a:endParaRPr>
              </a:p>
            </p:txBody>
          </p:sp>
          <p:grpSp>
            <p:nvGrpSpPr>
              <p:cNvPr id="15406" name="Group 25" descr="25%"/>
              <p:cNvGrpSpPr>
                <a:grpSpLocks/>
              </p:cNvGrpSpPr>
              <p:nvPr/>
            </p:nvGrpSpPr>
            <p:grpSpPr bwMode="auto">
              <a:xfrm rot="-146905">
                <a:off x="-2246758" y="1820528"/>
                <a:ext cx="228526" cy="2801776"/>
                <a:chOff x="2281" y="2490"/>
                <a:chExt cx="63" cy="734"/>
              </a:xfrm>
            </p:grpSpPr>
            <p:sp>
              <p:nvSpPr>
                <p:cNvPr id="15414" name="Freeform 26" descr="25%"/>
                <p:cNvSpPr>
                  <a:spLocks/>
                </p:cNvSpPr>
                <p:nvPr/>
              </p:nvSpPr>
              <p:spPr bwMode="auto">
                <a:xfrm>
                  <a:off x="2304" y="2490"/>
                  <a:ext cx="34" cy="670"/>
                </a:xfrm>
                <a:custGeom>
                  <a:avLst/>
                  <a:gdLst>
                    <a:gd name="T0" fmla="*/ 34 w 34"/>
                    <a:gd name="T1" fmla="*/ 0 h 670"/>
                    <a:gd name="T2" fmla="*/ 18 w 34"/>
                    <a:gd name="T3" fmla="*/ 0 h 670"/>
                    <a:gd name="T4" fmla="*/ 0 w 34"/>
                    <a:gd name="T5" fmla="*/ 670 h 670"/>
                    <a:gd name="T6" fmla="*/ 16 w 34"/>
                    <a:gd name="T7" fmla="*/ 670 h 670"/>
                    <a:gd name="T8" fmla="*/ 34 w 34"/>
                    <a:gd name="T9" fmla="*/ 0 h 670"/>
                    <a:gd name="T10" fmla="*/ 0 60000 65536"/>
                    <a:gd name="T11" fmla="*/ 0 60000 65536"/>
                    <a:gd name="T12" fmla="*/ 0 60000 65536"/>
                    <a:gd name="T13" fmla="*/ 0 60000 65536"/>
                    <a:gd name="T14" fmla="*/ 0 60000 65536"/>
                    <a:gd name="T15" fmla="*/ 0 w 34"/>
                    <a:gd name="T16" fmla="*/ 0 h 670"/>
                    <a:gd name="T17" fmla="*/ 34 w 34"/>
                    <a:gd name="T18" fmla="*/ 670 h 670"/>
                  </a:gdLst>
                  <a:ahLst/>
                  <a:cxnLst>
                    <a:cxn ang="T10">
                      <a:pos x="T0" y="T1"/>
                    </a:cxn>
                    <a:cxn ang="T11">
                      <a:pos x="T2" y="T3"/>
                    </a:cxn>
                    <a:cxn ang="T12">
                      <a:pos x="T4" y="T5"/>
                    </a:cxn>
                    <a:cxn ang="T13">
                      <a:pos x="T6" y="T7"/>
                    </a:cxn>
                    <a:cxn ang="T14">
                      <a:pos x="T8" y="T9"/>
                    </a:cxn>
                  </a:cxnLst>
                  <a:rect l="T15" t="T16" r="T17" b="T18"/>
                  <a:pathLst>
                    <a:path w="34" h="670">
                      <a:moveTo>
                        <a:pt x="34" y="0"/>
                      </a:moveTo>
                      <a:lnTo>
                        <a:pt x="18" y="0"/>
                      </a:lnTo>
                      <a:lnTo>
                        <a:pt x="0" y="670"/>
                      </a:lnTo>
                      <a:lnTo>
                        <a:pt x="16" y="670"/>
                      </a:lnTo>
                      <a:lnTo>
                        <a:pt x="34"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15" name="Freeform 27" descr="25%"/>
                <p:cNvSpPr>
                  <a:spLocks/>
                </p:cNvSpPr>
                <p:nvPr/>
              </p:nvSpPr>
              <p:spPr bwMode="auto">
                <a:xfrm>
                  <a:off x="2281" y="3160"/>
                  <a:ext cx="63" cy="64"/>
                </a:xfrm>
                <a:custGeom>
                  <a:avLst/>
                  <a:gdLst>
                    <a:gd name="T0" fmla="*/ 0 w 63"/>
                    <a:gd name="T1" fmla="*/ 0 h 64"/>
                    <a:gd name="T2" fmla="*/ 29 w 63"/>
                    <a:gd name="T3" fmla="*/ 64 h 64"/>
                    <a:gd name="T4" fmla="*/ 63 w 63"/>
                    <a:gd name="T5" fmla="*/ 2 h 64"/>
                    <a:gd name="T6" fmla="*/ 0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0" y="0"/>
                      </a:moveTo>
                      <a:lnTo>
                        <a:pt x="29" y="64"/>
                      </a:lnTo>
                      <a:lnTo>
                        <a:pt x="63" y="2"/>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5407" name="Group 28" descr="25%"/>
              <p:cNvGrpSpPr>
                <a:grpSpLocks/>
              </p:cNvGrpSpPr>
              <p:nvPr/>
            </p:nvGrpSpPr>
            <p:grpSpPr bwMode="auto">
              <a:xfrm rot="-146905">
                <a:off x="-2047917" y="1983571"/>
                <a:ext cx="341313" cy="2574925"/>
                <a:chOff x="2319" y="2510"/>
                <a:chExt cx="81" cy="706"/>
              </a:xfrm>
            </p:grpSpPr>
            <p:sp>
              <p:nvSpPr>
                <p:cNvPr id="15412" name="Freeform 29" descr="25%"/>
                <p:cNvSpPr>
                  <a:spLocks/>
                </p:cNvSpPr>
                <p:nvPr/>
              </p:nvSpPr>
              <p:spPr bwMode="auto">
                <a:xfrm>
                  <a:off x="2342" y="2510"/>
                  <a:ext cx="58" cy="643"/>
                </a:xfrm>
                <a:custGeom>
                  <a:avLst/>
                  <a:gdLst>
                    <a:gd name="T0" fmla="*/ 58 w 58"/>
                    <a:gd name="T1" fmla="*/ 1 h 643"/>
                    <a:gd name="T2" fmla="*/ 42 w 58"/>
                    <a:gd name="T3" fmla="*/ 0 h 643"/>
                    <a:gd name="T4" fmla="*/ 0 w 58"/>
                    <a:gd name="T5" fmla="*/ 642 h 643"/>
                    <a:gd name="T6" fmla="*/ 16 w 58"/>
                    <a:gd name="T7" fmla="*/ 643 h 643"/>
                    <a:gd name="T8" fmla="*/ 58 w 58"/>
                    <a:gd name="T9" fmla="*/ 1 h 643"/>
                    <a:gd name="T10" fmla="*/ 0 60000 65536"/>
                    <a:gd name="T11" fmla="*/ 0 60000 65536"/>
                    <a:gd name="T12" fmla="*/ 0 60000 65536"/>
                    <a:gd name="T13" fmla="*/ 0 60000 65536"/>
                    <a:gd name="T14" fmla="*/ 0 60000 65536"/>
                    <a:gd name="T15" fmla="*/ 0 w 58"/>
                    <a:gd name="T16" fmla="*/ 0 h 643"/>
                    <a:gd name="T17" fmla="*/ 58 w 58"/>
                    <a:gd name="T18" fmla="*/ 643 h 643"/>
                  </a:gdLst>
                  <a:ahLst/>
                  <a:cxnLst>
                    <a:cxn ang="T10">
                      <a:pos x="T0" y="T1"/>
                    </a:cxn>
                    <a:cxn ang="T11">
                      <a:pos x="T2" y="T3"/>
                    </a:cxn>
                    <a:cxn ang="T12">
                      <a:pos x="T4" y="T5"/>
                    </a:cxn>
                    <a:cxn ang="T13">
                      <a:pos x="T6" y="T7"/>
                    </a:cxn>
                    <a:cxn ang="T14">
                      <a:pos x="T8" y="T9"/>
                    </a:cxn>
                  </a:cxnLst>
                  <a:rect l="T15" t="T16" r="T17" b="T18"/>
                  <a:pathLst>
                    <a:path w="58" h="643">
                      <a:moveTo>
                        <a:pt x="58" y="1"/>
                      </a:moveTo>
                      <a:lnTo>
                        <a:pt x="42" y="0"/>
                      </a:lnTo>
                      <a:lnTo>
                        <a:pt x="0" y="642"/>
                      </a:lnTo>
                      <a:lnTo>
                        <a:pt x="16" y="643"/>
                      </a:lnTo>
                      <a:lnTo>
                        <a:pt x="58" y="1"/>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5413" name="Freeform 30" descr="25%"/>
                <p:cNvSpPr>
                  <a:spLocks/>
                </p:cNvSpPr>
                <p:nvPr/>
              </p:nvSpPr>
              <p:spPr bwMode="auto">
                <a:xfrm>
                  <a:off x="2319" y="3151"/>
                  <a:ext cx="63" cy="65"/>
                </a:xfrm>
                <a:custGeom>
                  <a:avLst/>
                  <a:gdLst>
                    <a:gd name="T0" fmla="*/ 0 w 63"/>
                    <a:gd name="T1" fmla="*/ 0 h 65"/>
                    <a:gd name="T2" fmla="*/ 27 w 63"/>
                    <a:gd name="T3" fmla="*/ 65 h 65"/>
                    <a:gd name="T4" fmla="*/ 63 w 63"/>
                    <a:gd name="T5" fmla="*/ 4 h 65"/>
                    <a:gd name="T6" fmla="*/ 0 w 63"/>
                    <a:gd name="T7" fmla="*/ 0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0" y="0"/>
                      </a:moveTo>
                      <a:lnTo>
                        <a:pt x="27" y="65"/>
                      </a:lnTo>
                      <a:lnTo>
                        <a:pt x="63" y="4"/>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sp>
            <p:nvSpPr>
              <p:cNvPr id="15408" name="Line 85"/>
              <p:cNvSpPr>
                <a:spLocks noChangeShapeType="1"/>
              </p:cNvSpPr>
              <p:nvPr/>
            </p:nvSpPr>
            <p:spPr bwMode="auto">
              <a:xfrm flipH="1">
                <a:off x="-1891929" y="3303608"/>
                <a:ext cx="1355725" cy="1227138"/>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09" name="Line 87"/>
              <p:cNvSpPr>
                <a:spLocks noChangeShapeType="1"/>
              </p:cNvSpPr>
              <p:nvPr/>
            </p:nvSpPr>
            <p:spPr bwMode="auto">
              <a:xfrm>
                <a:off x="-3788226" y="2826328"/>
                <a:ext cx="804944" cy="128176"/>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10" name="Line 83"/>
              <p:cNvSpPr>
                <a:spLocks noChangeShapeType="1"/>
              </p:cNvSpPr>
              <p:nvPr/>
            </p:nvSpPr>
            <p:spPr bwMode="auto">
              <a:xfrm flipV="1">
                <a:off x="-2884241" y="4857007"/>
                <a:ext cx="639805" cy="1041442"/>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5411" name="Line 86"/>
              <p:cNvSpPr>
                <a:spLocks noChangeShapeType="1"/>
              </p:cNvSpPr>
              <p:nvPr/>
            </p:nvSpPr>
            <p:spPr bwMode="auto">
              <a:xfrm flipH="1" flipV="1">
                <a:off x="-2351314" y="4643252"/>
                <a:ext cx="1510825" cy="55344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5362" name="Text Box 2"/>
          <p:cNvSpPr txBox="1">
            <a:spLocks noChangeArrowheads="1"/>
          </p:cNvSpPr>
          <p:nvPr/>
        </p:nvSpPr>
        <p:spPr bwMode="auto">
          <a:xfrm>
            <a:off x="6554788" y="8731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800" b="1">
                <a:latin typeface="Kruti Dev 010" charset="0"/>
              </a:rPr>
              <a:t>07</a:t>
            </a:r>
          </a:p>
        </p:txBody>
      </p:sp>
      <p:sp>
        <p:nvSpPr>
          <p:cNvPr id="15363" name="Text Box 3"/>
          <p:cNvSpPr txBox="1">
            <a:spLocks noChangeArrowheads="1"/>
          </p:cNvSpPr>
          <p:nvPr/>
        </p:nvSpPr>
        <p:spPr bwMode="auto">
          <a:xfrm>
            <a:off x="2397125" y="730250"/>
            <a:ext cx="433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endParaRPr lang="en-US" sz="1400">
              <a:latin typeface="Kruti Dev 010" charset="0"/>
            </a:endParaRPr>
          </a:p>
        </p:txBody>
      </p:sp>
      <p:pic>
        <p:nvPicPr>
          <p:cNvPr id="32862" name="Picture 94"/>
          <p:cNvPicPr>
            <a:picLocks noChangeArrowheads="1"/>
          </p:cNvPicPr>
          <p:nvPr/>
        </p:nvPicPr>
        <p:blipFill>
          <a:blip r:embed="rId5">
            <a:lum bright="18000"/>
          </a:blip>
          <a:srcRect/>
          <a:stretch>
            <a:fillRect/>
          </a:stretch>
        </p:blipFill>
        <p:spPr bwMode="auto">
          <a:xfrm>
            <a:off x="5511800" y="1100138"/>
            <a:ext cx="1697038" cy="1855787"/>
          </a:xfrm>
          <a:prstGeom prst="rect">
            <a:avLst/>
          </a:prstGeom>
          <a:noFill/>
          <a:ln w="12700">
            <a:noFill/>
            <a:miter lim="800000"/>
            <a:headEnd/>
            <a:tailEnd/>
          </a:ln>
          <a:effectLst>
            <a:outerShdw blurRad="63500" dist="125724" dir="2700000" algn="ctr" rotWithShape="0">
              <a:schemeClr val="tx1">
                <a:alpha val="74998"/>
              </a:schemeClr>
            </a:outerShdw>
          </a:effectLst>
        </p:spPr>
      </p:pic>
      <p:sp>
        <p:nvSpPr>
          <p:cNvPr id="15365" name="Rectangle 56"/>
          <p:cNvSpPr>
            <a:spLocks noChangeArrowheads="1"/>
          </p:cNvSpPr>
          <p:nvPr/>
        </p:nvSpPr>
        <p:spPr bwMode="auto">
          <a:xfrm>
            <a:off x="4625975" y="6453188"/>
            <a:ext cx="85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ja-JP" sz="1600" b="1">
                <a:latin typeface="Kruti Dev 010" charset="0"/>
              </a:rPr>
              <a:t>'</a:t>
            </a:r>
            <a:endParaRPr lang="en-US" sz="2400">
              <a:latin typeface="Kruti Dev 010" charset="0"/>
            </a:endParaRPr>
          </a:p>
        </p:txBody>
      </p:sp>
      <p:sp>
        <p:nvSpPr>
          <p:cNvPr id="15366" name="Rectangle 58"/>
          <p:cNvSpPr>
            <a:spLocks noChangeArrowheads="1"/>
          </p:cNvSpPr>
          <p:nvPr/>
        </p:nvSpPr>
        <p:spPr bwMode="auto">
          <a:xfrm>
            <a:off x="4592638" y="6423025"/>
            <a:ext cx="85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ja-JP" sz="1600" b="1">
                <a:latin typeface="Kruti Dev 010" charset="0"/>
              </a:rPr>
              <a:t>'</a:t>
            </a:r>
            <a:endParaRPr lang="en-US" sz="2400">
              <a:latin typeface="Kruti Dev 010" charset="0"/>
            </a:endParaRPr>
          </a:p>
        </p:txBody>
      </p:sp>
      <p:sp>
        <p:nvSpPr>
          <p:cNvPr id="15367" name="Rectangle 59"/>
          <p:cNvSpPr>
            <a:spLocks noChangeArrowheads="1"/>
          </p:cNvSpPr>
          <p:nvPr/>
        </p:nvSpPr>
        <p:spPr bwMode="auto">
          <a:xfrm>
            <a:off x="4584700" y="6415088"/>
            <a:ext cx="85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altLang="ja-JP" sz="1600" b="1">
                <a:latin typeface="Kruti Dev 010" charset="0"/>
              </a:rPr>
              <a:t>'</a:t>
            </a:r>
            <a:endParaRPr lang="en-US" sz="2400">
              <a:latin typeface="Kruti Dev 010" charset="0"/>
            </a:endParaRPr>
          </a:p>
        </p:txBody>
      </p:sp>
      <p:sp>
        <p:nvSpPr>
          <p:cNvPr id="15368" name="Rectangle 61"/>
          <p:cNvSpPr>
            <a:spLocks noChangeArrowheads="1"/>
          </p:cNvSpPr>
          <p:nvPr/>
        </p:nvSpPr>
        <p:spPr bwMode="auto">
          <a:xfrm>
            <a:off x="5999163" y="3543300"/>
            <a:ext cx="476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latin typeface="Kruti Dev 010" charset="0"/>
              </a:rPr>
              <a:t> </a:t>
            </a:r>
            <a:endParaRPr lang="en-US" sz="2400">
              <a:latin typeface="Kruti Dev 010" charset="0"/>
            </a:endParaRPr>
          </a:p>
        </p:txBody>
      </p:sp>
      <p:sp>
        <p:nvSpPr>
          <p:cNvPr id="15369" name="Rectangle 63"/>
          <p:cNvSpPr>
            <a:spLocks noChangeArrowheads="1"/>
          </p:cNvSpPr>
          <p:nvPr/>
        </p:nvSpPr>
        <p:spPr bwMode="auto">
          <a:xfrm>
            <a:off x="5337175" y="3551238"/>
            <a:ext cx="1635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Kruti Dev 010" charset="0"/>
              </a:rPr>
              <a:t>   </a:t>
            </a:r>
            <a:endParaRPr lang="en-US" sz="2400">
              <a:latin typeface="Kruti Dev 010" charset="0"/>
            </a:endParaRPr>
          </a:p>
        </p:txBody>
      </p:sp>
      <p:sp>
        <p:nvSpPr>
          <p:cNvPr id="32847" name="Text Box 79" descr="10%"/>
          <p:cNvSpPr txBox="1">
            <a:spLocks noChangeArrowheads="1"/>
          </p:cNvSpPr>
          <p:nvPr/>
        </p:nvSpPr>
        <p:spPr bwMode="auto">
          <a:xfrm>
            <a:off x="2630488" y="7032625"/>
            <a:ext cx="1158875" cy="369888"/>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800" b="1" dirty="0">
                <a:latin typeface="Kruti Dev 010" pitchFamily="2" charset="0"/>
                <a:ea typeface="+mn-ea"/>
                <a:cs typeface="+mn-cs"/>
              </a:rPr>
              <a:t>;gwnk</a:t>
            </a:r>
          </a:p>
        </p:txBody>
      </p:sp>
      <p:sp>
        <p:nvSpPr>
          <p:cNvPr id="32801" name="Rectangle 33"/>
          <p:cNvSpPr>
            <a:spLocks noChangeArrowheads="1"/>
          </p:cNvSpPr>
          <p:nvPr/>
        </p:nvSpPr>
        <p:spPr bwMode="auto">
          <a:xfrm>
            <a:off x="258763" y="3181350"/>
            <a:ext cx="2078037" cy="830263"/>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endParaRPr lang="en-US" sz="1800" b="1" dirty="0">
              <a:latin typeface="Kruti Dev 010" pitchFamily="2" charset="0"/>
              <a:ea typeface="ＭＳ Ｐゴシック" charset="0"/>
              <a:cs typeface="ＭＳ Ｐゴシック" charset="0"/>
            </a:endParaRPr>
          </a:p>
          <a:p>
            <a:pPr algn="ctr">
              <a:defRPr/>
            </a:pPr>
            <a:r>
              <a:rPr lang="en-US" sz="1800" b="1" dirty="0">
                <a:latin typeface="+mj-lt"/>
                <a:ea typeface="ＭＳ Ｐゴシック" charset="0"/>
                <a:cs typeface="ＭＳ Ｐゴシック" charset="0"/>
              </a:rPr>
              <a:t>______________</a:t>
            </a:r>
            <a:r>
              <a:rPr lang="en-US" sz="1800" b="1" dirty="0">
                <a:latin typeface="Kruti Dev 010" pitchFamily="2" charset="0"/>
                <a:ea typeface="ＭＳ Ｐゴシック" charset="0"/>
                <a:cs typeface="ＭＳ Ｐゴシック" charset="0"/>
              </a:rPr>
              <a:t> ikjxeu</a:t>
            </a:r>
            <a:endParaRPr lang="en-US" sz="1800" dirty="0">
              <a:latin typeface="Kruti Dev 010" pitchFamily="2" charset="0"/>
              <a:ea typeface="ＭＳ Ｐゴシック" charset="0"/>
              <a:cs typeface="ＭＳ Ｐゴシック" charset="0"/>
            </a:endParaRPr>
          </a:p>
        </p:txBody>
      </p:sp>
      <p:sp>
        <p:nvSpPr>
          <p:cNvPr id="32849" name="Text Box 81"/>
          <p:cNvSpPr txBox="1">
            <a:spLocks noChangeArrowheads="1"/>
          </p:cNvSpPr>
          <p:nvPr/>
        </p:nvSpPr>
        <p:spPr bwMode="auto">
          <a:xfrm>
            <a:off x="4559300" y="2030413"/>
            <a:ext cx="1778000" cy="338137"/>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600" b="1" i="1" dirty="0">
                <a:latin typeface="Kruti Dev 010" pitchFamily="2" charset="0"/>
                <a:ea typeface="+mn-ea"/>
                <a:cs typeface="+mn-cs"/>
              </a:rPr>
              <a:t>dQjugwe</a:t>
            </a:r>
          </a:p>
        </p:txBody>
      </p:sp>
      <p:sp>
        <p:nvSpPr>
          <p:cNvPr id="32850" name="Text Box 82"/>
          <p:cNvSpPr txBox="1">
            <a:spLocks noChangeArrowheads="1"/>
          </p:cNvSpPr>
          <p:nvPr/>
        </p:nvSpPr>
        <p:spPr bwMode="auto">
          <a:xfrm>
            <a:off x="2455863" y="6583363"/>
            <a:ext cx="1624012" cy="369887"/>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1800" b="1" i="1" dirty="0" smtClean="0">
                <a:latin typeface="Kruti Dev 010" pitchFamily="2" charset="0"/>
              </a:rPr>
              <a:t>;:'kyse</a:t>
            </a:r>
            <a:endParaRPr lang="en-US" sz="1800" b="1" dirty="0" smtClean="0">
              <a:latin typeface="Kruti Dev 010" pitchFamily="2" charset="0"/>
            </a:endParaRPr>
          </a:p>
        </p:txBody>
      </p:sp>
      <p:sp>
        <p:nvSpPr>
          <p:cNvPr id="32836" name="Rectangle 68"/>
          <p:cNvSpPr>
            <a:spLocks noChangeArrowheads="1"/>
          </p:cNvSpPr>
          <p:nvPr/>
        </p:nvSpPr>
        <p:spPr bwMode="auto">
          <a:xfrm>
            <a:off x="5649913" y="3532188"/>
            <a:ext cx="1436687" cy="830262"/>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endParaRPr lang="en-US" sz="1800" b="1" dirty="0">
              <a:latin typeface="Kruti Dev 010" pitchFamily="2" charset="0"/>
              <a:ea typeface="ＭＳ Ｐゴシック" charset="0"/>
              <a:cs typeface="ＭＳ Ｐゴシック" charset="0"/>
            </a:endParaRPr>
          </a:p>
          <a:p>
            <a:pPr algn="ctr">
              <a:defRPr/>
            </a:pPr>
            <a:r>
              <a:rPr lang="en-US" sz="1800" b="1" dirty="0">
                <a:latin typeface="+mj-lt"/>
                <a:ea typeface="ＭＳ Ｐゴシック" charset="0"/>
                <a:cs typeface="ＭＳ Ｐゴシック" charset="0"/>
              </a:rPr>
              <a:t>_________</a:t>
            </a:r>
            <a:r>
              <a:rPr lang="en-US" sz="1800" b="1" dirty="0">
                <a:latin typeface="Kruti Dev 010" pitchFamily="2" charset="0"/>
                <a:ea typeface="ＭＳ Ｐゴシック" charset="0"/>
                <a:cs typeface="ＭＳ Ｐゴシック" charset="0"/>
              </a:rPr>
              <a:t> lsodkbZ</a:t>
            </a:r>
          </a:p>
        </p:txBody>
      </p:sp>
      <p:sp>
        <p:nvSpPr>
          <p:cNvPr id="32834" name="Rectangle 66"/>
          <p:cNvSpPr>
            <a:spLocks noChangeArrowheads="1"/>
          </p:cNvSpPr>
          <p:nvPr/>
        </p:nvSpPr>
        <p:spPr bwMode="auto">
          <a:xfrm>
            <a:off x="5384800" y="5681663"/>
            <a:ext cx="1735138" cy="554037"/>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dirty="0">
                <a:latin typeface="+mj-lt"/>
                <a:ea typeface="ＭＳ Ｐゴシック" charset="0"/>
                <a:cs typeface="ＭＳ Ｐゴシック" charset="0"/>
              </a:rPr>
              <a:t>____________</a:t>
            </a:r>
            <a:r>
              <a:rPr lang="en-US" sz="1800" b="1" dirty="0">
                <a:latin typeface="Kruti Dev 010" pitchFamily="2" charset="0"/>
                <a:ea typeface="ＭＳ Ｐゴシック" charset="0"/>
                <a:cs typeface="ＭＳ Ｐゴシック" charset="0"/>
              </a:rPr>
              <a:t> dh vafre lsodkbZ</a:t>
            </a:r>
          </a:p>
        </p:txBody>
      </p:sp>
      <p:sp>
        <p:nvSpPr>
          <p:cNvPr id="32819" name="Rectangle 51"/>
          <p:cNvSpPr>
            <a:spLocks noChangeArrowheads="1"/>
          </p:cNvSpPr>
          <p:nvPr/>
        </p:nvSpPr>
        <p:spPr bwMode="auto">
          <a:xfrm>
            <a:off x="561975" y="6415088"/>
            <a:ext cx="1812925" cy="830262"/>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dirty="0">
                <a:latin typeface="Kruti Dev 010" pitchFamily="2" charset="0"/>
                <a:ea typeface="ＭＳ Ｐゴシック" charset="0"/>
                <a:cs typeface="ＭＳ Ｐゴシック" charset="0"/>
              </a:rPr>
              <a:t>izHkq dh lsodkbZ dk vkjaHk</a:t>
            </a:r>
          </a:p>
          <a:p>
            <a:pPr algn="ctr">
              <a:defRPr/>
            </a:pPr>
            <a:r>
              <a:rPr lang="en-US" sz="1800" b="1" dirty="0">
                <a:latin typeface="+mj-lt"/>
                <a:ea typeface="ＭＳ Ｐゴシック" charset="0"/>
                <a:cs typeface="ＭＳ Ｐゴシック" charset="0"/>
              </a:rPr>
              <a:t>________</a:t>
            </a:r>
            <a:r>
              <a:rPr lang="en-US" sz="1800" b="1" dirty="0">
                <a:latin typeface="Kruti Dev 010" pitchFamily="2" charset="0"/>
                <a:ea typeface="ＭＳ Ｐゴシック" charset="0"/>
                <a:cs typeface="ＭＳ Ｐゴシック" charset="0"/>
              </a:rPr>
              <a:t>esa</a:t>
            </a:r>
          </a:p>
        </p:txBody>
      </p:sp>
      <p:sp>
        <p:nvSpPr>
          <p:cNvPr id="32804" name="Rectangle 36"/>
          <p:cNvSpPr>
            <a:spLocks noChangeArrowheads="1"/>
          </p:cNvSpPr>
          <p:nvPr/>
        </p:nvSpPr>
        <p:spPr bwMode="auto">
          <a:xfrm>
            <a:off x="676275" y="1857375"/>
            <a:ext cx="2111375" cy="830263"/>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dirty="0">
                <a:latin typeface="Kruti Dev 010" pitchFamily="2" charset="0"/>
                <a:ea typeface="ＭＳ Ｐゴシック" charset="0"/>
                <a:cs typeface="ＭＳ Ｐゴシック" charset="0"/>
              </a:rPr>
              <a:t>xyhy dh egku </a:t>
            </a:r>
          </a:p>
          <a:p>
            <a:pPr algn="ctr">
              <a:defRPr/>
            </a:pPr>
            <a:r>
              <a:rPr lang="en-US" sz="1800" b="1" dirty="0">
                <a:latin typeface="Kruti Dev 010" pitchFamily="2" charset="0"/>
                <a:ea typeface="ＭＳ Ｐゴシック" charset="0"/>
                <a:cs typeface="ＭＳ Ｐゴシック" charset="0"/>
              </a:rPr>
              <a:t>lsodkbZ </a:t>
            </a:r>
            <a:r>
              <a:rPr lang="en-US" sz="1800" b="1" dirty="0">
                <a:latin typeface="+mj-lt"/>
                <a:ea typeface="ＭＳ Ｐゴシック" charset="0"/>
                <a:cs typeface="ＭＳ Ｐゴシック" charset="0"/>
              </a:rPr>
              <a:t>_____________</a:t>
            </a:r>
            <a:endParaRPr lang="en-US" sz="1800" dirty="0">
              <a:latin typeface="+mj-lt"/>
              <a:ea typeface="ＭＳ Ｐゴシック" charset="0"/>
              <a:cs typeface="ＭＳ Ｐゴシック" charset="0"/>
            </a:endParaRPr>
          </a:p>
        </p:txBody>
      </p:sp>
      <p:sp>
        <p:nvSpPr>
          <p:cNvPr id="15378" name="Oval 96"/>
          <p:cNvSpPr>
            <a:spLocks noChangeArrowheads="1"/>
          </p:cNvSpPr>
          <p:nvPr/>
        </p:nvSpPr>
        <p:spPr bwMode="auto">
          <a:xfrm>
            <a:off x="4500563" y="3503613"/>
            <a:ext cx="1238250" cy="2984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grpSp>
        <p:nvGrpSpPr>
          <p:cNvPr id="15379" name="Group 110"/>
          <p:cNvGrpSpPr>
            <a:grpSpLocks/>
          </p:cNvGrpSpPr>
          <p:nvPr/>
        </p:nvGrpSpPr>
        <p:grpSpPr bwMode="auto">
          <a:xfrm>
            <a:off x="660400" y="5969000"/>
            <a:ext cx="342900" cy="393700"/>
            <a:chOff x="168" y="3456"/>
            <a:chExt cx="216" cy="248"/>
          </a:xfrm>
        </p:grpSpPr>
        <p:sp>
          <p:nvSpPr>
            <p:cNvPr id="15399" name="Rectangle 102"/>
            <p:cNvSpPr>
              <a:spLocks noChangeArrowheads="1"/>
            </p:cNvSpPr>
            <p:nvPr/>
          </p:nvSpPr>
          <p:spPr bwMode="auto">
            <a:xfrm>
              <a:off x="172" y="3467"/>
              <a:ext cx="1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Kruti Dev 010" charset="0"/>
                </a:rPr>
                <a:t>१</a:t>
              </a:r>
            </a:p>
          </p:txBody>
        </p:sp>
        <p:sp>
          <p:nvSpPr>
            <p:cNvPr id="15400" name="AutoShape 10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grpSp>
      <p:grpSp>
        <p:nvGrpSpPr>
          <p:cNvPr id="15380" name="Group 111"/>
          <p:cNvGrpSpPr>
            <a:grpSpLocks/>
          </p:cNvGrpSpPr>
          <p:nvPr/>
        </p:nvGrpSpPr>
        <p:grpSpPr bwMode="auto">
          <a:xfrm>
            <a:off x="252413" y="2754313"/>
            <a:ext cx="342900" cy="393700"/>
            <a:chOff x="168" y="3456"/>
            <a:chExt cx="216" cy="248"/>
          </a:xfrm>
        </p:grpSpPr>
        <p:sp>
          <p:nvSpPr>
            <p:cNvPr id="15397" name="Rectangle 112"/>
            <p:cNvSpPr>
              <a:spLocks noChangeArrowheads="1"/>
            </p:cNvSpPr>
            <p:nvPr/>
          </p:nvSpPr>
          <p:spPr bwMode="auto">
            <a:xfrm>
              <a:off x="172" y="3467"/>
              <a:ext cx="1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Kruti Dev 010" charset="0"/>
                </a:rPr>
                <a:t>२</a:t>
              </a:r>
            </a:p>
          </p:txBody>
        </p:sp>
        <p:sp>
          <p:nvSpPr>
            <p:cNvPr id="15398" name="AutoShape 113"/>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grpSp>
      <p:grpSp>
        <p:nvGrpSpPr>
          <p:cNvPr id="15381" name="Group 114"/>
          <p:cNvGrpSpPr>
            <a:grpSpLocks/>
          </p:cNvGrpSpPr>
          <p:nvPr/>
        </p:nvGrpSpPr>
        <p:grpSpPr bwMode="auto">
          <a:xfrm>
            <a:off x="266700" y="1993900"/>
            <a:ext cx="342900" cy="393700"/>
            <a:chOff x="168" y="3456"/>
            <a:chExt cx="216" cy="248"/>
          </a:xfrm>
        </p:grpSpPr>
        <p:sp>
          <p:nvSpPr>
            <p:cNvPr id="15395" name="Rectangle 115"/>
            <p:cNvSpPr>
              <a:spLocks noChangeArrowheads="1"/>
            </p:cNvSpPr>
            <p:nvPr/>
          </p:nvSpPr>
          <p:spPr bwMode="auto">
            <a:xfrm>
              <a:off x="172" y="3467"/>
              <a:ext cx="1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Kruti Dev 010" charset="0"/>
                </a:rPr>
                <a:t>३</a:t>
              </a:r>
            </a:p>
          </p:txBody>
        </p:sp>
        <p:sp>
          <p:nvSpPr>
            <p:cNvPr id="15396" name="AutoShape 116"/>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grpSp>
      <p:grpSp>
        <p:nvGrpSpPr>
          <p:cNvPr id="15382" name="Group 117"/>
          <p:cNvGrpSpPr>
            <a:grpSpLocks/>
          </p:cNvGrpSpPr>
          <p:nvPr/>
        </p:nvGrpSpPr>
        <p:grpSpPr bwMode="auto">
          <a:xfrm>
            <a:off x="7200900" y="3203575"/>
            <a:ext cx="342900" cy="393700"/>
            <a:chOff x="168" y="3456"/>
            <a:chExt cx="216" cy="248"/>
          </a:xfrm>
        </p:grpSpPr>
        <p:sp>
          <p:nvSpPr>
            <p:cNvPr id="15393" name="Rectangle 118"/>
            <p:cNvSpPr>
              <a:spLocks noChangeArrowheads="1"/>
            </p:cNvSpPr>
            <p:nvPr/>
          </p:nvSpPr>
          <p:spPr bwMode="auto">
            <a:xfrm>
              <a:off x="172" y="3467"/>
              <a:ext cx="1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Kruti Dev 010" charset="0"/>
                </a:rPr>
                <a:t>४</a:t>
              </a:r>
            </a:p>
          </p:txBody>
        </p:sp>
        <p:sp>
          <p:nvSpPr>
            <p:cNvPr id="15394" name="AutoShape 11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grpSp>
      <p:grpSp>
        <p:nvGrpSpPr>
          <p:cNvPr id="15383" name="Group 120"/>
          <p:cNvGrpSpPr>
            <a:grpSpLocks/>
          </p:cNvGrpSpPr>
          <p:nvPr/>
        </p:nvGrpSpPr>
        <p:grpSpPr bwMode="auto">
          <a:xfrm>
            <a:off x="7008813" y="4746625"/>
            <a:ext cx="342900" cy="393700"/>
            <a:chOff x="168" y="3456"/>
            <a:chExt cx="216" cy="248"/>
          </a:xfrm>
        </p:grpSpPr>
        <p:sp>
          <p:nvSpPr>
            <p:cNvPr id="15391" name="Rectangle 121"/>
            <p:cNvSpPr>
              <a:spLocks noChangeArrowheads="1"/>
            </p:cNvSpPr>
            <p:nvPr/>
          </p:nvSpPr>
          <p:spPr bwMode="auto">
            <a:xfrm>
              <a:off x="172" y="3467"/>
              <a:ext cx="1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Kruti Dev 010" charset="0"/>
                </a:rPr>
                <a:t>५</a:t>
              </a:r>
            </a:p>
          </p:txBody>
        </p:sp>
        <p:sp>
          <p:nvSpPr>
            <p:cNvPr id="15392" name="AutoShape 122"/>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grpSp>
      <p:sp>
        <p:nvSpPr>
          <p:cNvPr id="15384" name="AutoShape 123"/>
          <p:cNvSpPr>
            <a:spLocks noChangeArrowheads="1"/>
          </p:cNvSpPr>
          <p:nvPr/>
        </p:nvSpPr>
        <p:spPr bwMode="auto">
          <a:xfrm>
            <a:off x="3749675" y="6527800"/>
            <a:ext cx="685800" cy="177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5385" name="Rectangle 124"/>
          <p:cNvSpPr>
            <a:spLocks noChangeArrowheads="1"/>
          </p:cNvSpPr>
          <p:nvPr/>
        </p:nvSpPr>
        <p:spPr bwMode="auto">
          <a:xfrm>
            <a:off x="1090613" y="6931025"/>
            <a:ext cx="792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E32434"/>
                </a:solidFill>
                <a:latin typeface="Kruti Dev 010" charset="0"/>
              </a:rPr>
              <a:t>;:'kyse</a:t>
            </a:r>
          </a:p>
        </p:txBody>
      </p:sp>
      <p:sp>
        <p:nvSpPr>
          <p:cNvPr id="15386" name="Rectangle 125"/>
          <p:cNvSpPr>
            <a:spLocks noChangeArrowheads="1"/>
          </p:cNvSpPr>
          <p:nvPr/>
        </p:nvSpPr>
        <p:spPr bwMode="auto">
          <a:xfrm>
            <a:off x="1092200" y="3343275"/>
            <a:ext cx="733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E32434"/>
                </a:solidFill>
                <a:latin typeface="Kruti Dev 010" charset="0"/>
              </a:rPr>
              <a:t>lkefj;k</a:t>
            </a:r>
            <a:endParaRPr lang="en-US" sz="2000" b="1" baseline="-25000">
              <a:solidFill>
                <a:srgbClr val="E32434"/>
              </a:solidFill>
              <a:latin typeface="Kruti Dev 010" charset="0"/>
            </a:endParaRPr>
          </a:p>
        </p:txBody>
      </p:sp>
      <p:sp>
        <p:nvSpPr>
          <p:cNvPr id="15387" name="Rectangle 127"/>
          <p:cNvSpPr>
            <a:spLocks noChangeArrowheads="1"/>
          </p:cNvSpPr>
          <p:nvPr/>
        </p:nvSpPr>
        <p:spPr bwMode="auto">
          <a:xfrm>
            <a:off x="6132513" y="3548063"/>
            <a:ext cx="566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a:solidFill>
                  <a:srgbClr val="E32434"/>
                </a:solidFill>
                <a:latin typeface="Kruti Dev 010" charset="0"/>
              </a:rPr>
              <a:t>ihfj;k</a:t>
            </a:r>
          </a:p>
        </p:txBody>
      </p:sp>
      <p:sp>
        <p:nvSpPr>
          <p:cNvPr id="15388" name="Rectangle 128"/>
          <p:cNvSpPr>
            <a:spLocks noChangeArrowheads="1"/>
          </p:cNvSpPr>
          <p:nvPr/>
        </p:nvSpPr>
        <p:spPr bwMode="auto">
          <a:xfrm>
            <a:off x="5861050" y="5651500"/>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b="1">
                <a:solidFill>
                  <a:srgbClr val="E32434"/>
                </a:solidFill>
                <a:latin typeface="Kruti Dev 010" charset="0"/>
              </a:rPr>
              <a:t>;:'kyse</a:t>
            </a:r>
          </a:p>
        </p:txBody>
      </p:sp>
      <p:sp>
        <p:nvSpPr>
          <p:cNvPr id="15389" name="Rectangle 4"/>
          <p:cNvSpPr>
            <a:spLocks noChangeArrowheads="1"/>
          </p:cNvSpPr>
          <p:nvPr/>
        </p:nvSpPr>
        <p:spPr bwMode="auto">
          <a:xfrm>
            <a:off x="3867150" y="39688"/>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3200" b="1">
                <a:solidFill>
                  <a:srgbClr val="080808"/>
                </a:solidFill>
                <a:latin typeface="Kruti Dev 010" charset="0"/>
                <a:ea typeface="MS Gothic" charset="0"/>
                <a:cs typeface="MS Gothic" charset="0"/>
              </a:rPr>
              <a:t>v/;;u lgk;d </a:t>
            </a:r>
            <a:r>
              <a:rPr lang="hi-in" sz="3200" b="1">
                <a:solidFill>
                  <a:srgbClr val="080808"/>
                </a:solidFill>
                <a:latin typeface="Kruti Dev 010" charset="0"/>
                <a:ea typeface="MS Gothic" charset="0"/>
              </a:rPr>
              <a:t>‰</a:t>
            </a:r>
            <a:endParaRPr lang="en-US" sz="400">
              <a:solidFill>
                <a:srgbClr val="080808"/>
              </a:solidFill>
              <a:latin typeface="Kruti Dev 010" charset="0"/>
            </a:endParaRPr>
          </a:p>
        </p:txBody>
      </p:sp>
      <p:pic>
        <p:nvPicPr>
          <p:cNvPr id="1539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195263"/>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34"/>
          <p:cNvGrpSpPr>
            <a:grpSpLocks/>
          </p:cNvGrpSpPr>
          <p:nvPr/>
        </p:nvGrpSpPr>
        <p:grpSpPr bwMode="auto">
          <a:xfrm>
            <a:off x="290513" y="39688"/>
            <a:ext cx="6908800" cy="8655050"/>
            <a:chOff x="290513" y="39688"/>
            <a:chExt cx="6908800" cy="8654415"/>
          </a:xfrm>
        </p:grpSpPr>
        <p:sp>
          <p:nvSpPr>
            <p:cNvPr id="2" name="Text Box 2"/>
            <p:cNvSpPr txBox="1">
              <a:spLocks noChangeArrowheads="1"/>
            </p:cNvSpPr>
            <p:nvPr/>
          </p:nvSpPr>
          <p:spPr bwMode="auto">
            <a:xfrm>
              <a:off x="6594475" y="87313"/>
              <a:ext cx="501650"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ysClr val="windowText" lastClr="000000"/>
                    </a:solidFill>
                  </a:ln>
                  <a:latin typeface="Kruti Dev 010" pitchFamily="2" charset="0"/>
                  <a:ea typeface="ＭＳ Ｐゴシック" pitchFamily="34" charset="-128"/>
                  <a:cs typeface="+mn-cs"/>
                </a:rPr>
                <a:t>08</a:t>
              </a:r>
            </a:p>
          </p:txBody>
        </p:sp>
        <p:sp>
          <p:nvSpPr>
            <p:cNvPr id="14339" name="Rectangle 3"/>
            <p:cNvSpPr>
              <a:spLocks noChangeArrowheads="1"/>
            </p:cNvSpPr>
            <p:nvPr/>
          </p:nvSpPr>
          <p:spPr bwMode="auto">
            <a:xfrm>
              <a:off x="581025" y="7252759"/>
              <a:ext cx="6502400" cy="704798"/>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4340" name="Text Box 6"/>
            <p:cNvSpPr txBox="1">
              <a:spLocks noChangeArrowheads="1"/>
            </p:cNvSpPr>
            <p:nvPr/>
          </p:nvSpPr>
          <p:spPr bwMode="auto">
            <a:xfrm>
              <a:off x="411163" y="1046163"/>
              <a:ext cx="6754812" cy="175432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3600" b="1" i="1" dirty="0">
                  <a:ln>
                    <a:solidFill>
                      <a:sysClr val="windowText" lastClr="000000"/>
                    </a:solidFill>
                  </a:ln>
                  <a:latin typeface="Kruti Dev 010" pitchFamily="2" charset="0"/>
                  <a:ea typeface="ＭＳ Ｐゴシック" pitchFamily="34" charset="-128"/>
                  <a:cs typeface="+mn-cs"/>
                </a:rPr>
                <a:t>ckbZcy dh dgkuh o ?kVukvksa dk fnekxh </a:t>
              </a:r>
            </a:p>
            <a:p>
              <a:pPr algn="ctr">
                <a:defRPr/>
              </a:pPr>
              <a:r>
                <a:rPr lang="en-US" sz="3600" b="1" i="1" dirty="0">
                  <a:ln>
                    <a:solidFill>
                      <a:sysClr val="windowText" lastClr="000000"/>
                    </a:solidFill>
                  </a:ln>
                  <a:latin typeface="Kruti Dev 010" pitchFamily="2" charset="0"/>
                  <a:ea typeface="ＭＳ Ｐゴシック" pitchFamily="34" charset="-128"/>
                  <a:cs typeface="+mn-cs"/>
                </a:rPr>
                <a:t>oL= cquuk</a:t>
              </a:r>
            </a:p>
          </p:txBody>
        </p:sp>
        <p:sp>
          <p:nvSpPr>
            <p:cNvPr id="14341" name="Rectangle 7"/>
            <p:cNvSpPr>
              <a:spLocks noChangeArrowheads="1"/>
            </p:cNvSpPr>
            <p:nvPr/>
          </p:nvSpPr>
          <p:spPr bwMode="auto">
            <a:xfrm>
              <a:off x="4203700" y="5814589"/>
              <a:ext cx="573088" cy="411132"/>
            </a:xfrm>
            <a:prstGeom prst="rect">
              <a:avLst/>
            </a:prstGeom>
            <a:no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grpSp>
          <p:nvGrpSpPr>
            <p:cNvPr id="17414" name="Group 8"/>
            <p:cNvGrpSpPr>
              <a:grpSpLocks/>
            </p:cNvGrpSpPr>
            <p:nvPr/>
          </p:nvGrpSpPr>
          <p:grpSpPr bwMode="auto">
            <a:xfrm>
              <a:off x="290513" y="2022475"/>
              <a:ext cx="6810375" cy="5129213"/>
              <a:chOff x="183" y="1274"/>
              <a:chExt cx="4290" cy="3231"/>
            </a:xfrm>
          </p:grpSpPr>
          <p:pic>
            <p:nvPicPr>
              <p:cNvPr id="17439" name="Picture 9"/>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10"/>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ysClr val="windowText" lastClr="000000"/>
                    </a:solidFill>
                  </a:ln>
                  <a:latin typeface="Kruti Dev 010" pitchFamily="2" charset="0"/>
                  <a:ea typeface="ＭＳ Ｐゴシック" pitchFamily="34" charset="-128"/>
                  <a:cs typeface="+mn-cs"/>
                </a:endParaRPr>
              </a:p>
            </p:txBody>
          </p:sp>
          <p:sp>
            <p:nvSpPr>
              <p:cNvPr id="14369" name="Rectangle 11"/>
              <p:cNvSpPr>
                <a:spLocks noChangeArrowheads="1"/>
              </p:cNvSpPr>
              <p:nvPr/>
            </p:nvSpPr>
            <p:spPr bwMode="auto">
              <a:xfrm>
                <a:off x="1980" y="3820"/>
                <a:ext cx="224" cy="296"/>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pic>
            <p:nvPicPr>
              <p:cNvPr id="17442" name="Picture 12"/>
              <p:cNvPicPr>
                <a:picLocks noChangeAspect="1" noChangeArrowheads="1"/>
              </p:cNvPicPr>
              <p:nvPr/>
            </p:nvPicPr>
            <p:blipFill>
              <a:blip r:embed="rId2">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Box 13"/>
            <p:cNvSpPr txBox="1">
              <a:spLocks noChangeArrowheads="1"/>
            </p:cNvSpPr>
            <p:nvPr/>
          </p:nvSpPr>
          <p:spPr bwMode="auto">
            <a:xfrm>
              <a:off x="1195388" y="4095750"/>
              <a:ext cx="925512" cy="5847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600" b="1" dirty="0">
                  <a:ln>
                    <a:solidFill>
                      <a:sysClr val="windowText" lastClr="000000"/>
                    </a:solidFill>
                  </a:ln>
                  <a:latin typeface="Kruti Dev 010" pitchFamily="2" charset="0"/>
                  <a:ea typeface="ＭＳ Ｐゴシック" pitchFamily="34" charset="-128"/>
                  <a:cs typeface="+mn-cs"/>
                </a:rPr>
                <a:t>vczkge </a:t>
              </a:r>
            </a:p>
            <a:p>
              <a:pPr algn="ctr">
                <a:defRPr/>
              </a:pPr>
              <a:r>
                <a:rPr lang="en-US" sz="1600" b="1" dirty="0">
                  <a:ln>
                    <a:solidFill>
                      <a:sysClr val="windowText" lastClr="000000"/>
                    </a:solidFill>
                  </a:ln>
                  <a:latin typeface="Kruti Dev 010" pitchFamily="2" charset="0"/>
                  <a:ea typeface="ＭＳ Ｐゴシック" pitchFamily="34" charset="-128"/>
                  <a:cs typeface="+mn-cs"/>
                </a:rPr>
                <a:t>dh okpk</a:t>
              </a:r>
            </a:p>
          </p:txBody>
        </p:sp>
        <p:sp>
          <p:nvSpPr>
            <p:cNvPr id="14344" name="Text Box 14"/>
            <p:cNvSpPr txBox="1">
              <a:spLocks noChangeArrowheads="1"/>
            </p:cNvSpPr>
            <p:nvPr/>
          </p:nvSpPr>
          <p:spPr bwMode="auto">
            <a:xfrm>
              <a:off x="3646488" y="5322888"/>
              <a:ext cx="844550" cy="5847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600" b="1" dirty="0">
                  <a:ln>
                    <a:solidFill>
                      <a:sysClr val="windowText" lastClr="000000"/>
                    </a:solidFill>
                  </a:ln>
                  <a:latin typeface="Kruti Dev 010" pitchFamily="2" charset="0"/>
                  <a:ea typeface="ＭＳ Ｐゴシック" pitchFamily="34" charset="-128"/>
                  <a:cs typeface="+mn-cs"/>
                </a:rPr>
                <a:t>nkÅn dh okpk</a:t>
              </a:r>
            </a:p>
          </p:txBody>
        </p:sp>
        <p:sp>
          <p:nvSpPr>
            <p:cNvPr id="14345" name="Text Box 15"/>
            <p:cNvSpPr txBox="1">
              <a:spLocks noChangeArrowheads="1"/>
            </p:cNvSpPr>
            <p:nvPr/>
          </p:nvSpPr>
          <p:spPr bwMode="auto">
            <a:xfrm>
              <a:off x="2474913" y="4764088"/>
              <a:ext cx="815975" cy="5847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600" b="1" dirty="0">
                  <a:ln>
                    <a:solidFill>
                      <a:sysClr val="windowText" lastClr="000000"/>
                    </a:solidFill>
                  </a:ln>
                  <a:latin typeface="Kruti Dev 010" pitchFamily="2" charset="0"/>
                  <a:ea typeface="ＭＳ Ｐゴシック" pitchFamily="34" charset="-128"/>
                  <a:cs typeface="+mn-cs"/>
                </a:rPr>
                <a:t>ns'k dh okpk</a:t>
              </a:r>
            </a:p>
          </p:txBody>
        </p:sp>
        <p:sp>
          <p:nvSpPr>
            <p:cNvPr id="14346" name="Rectangle 16"/>
            <p:cNvSpPr>
              <a:spLocks noChangeArrowheads="1"/>
            </p:cNvSpPr>
            <p:nvPr/>
          </p:nvSpPr>
          <p:spPr bwMode="auto">
            <a:xfrm>
              <a:off x="1408113" y="2163763"/>
              <a:ext cx="2459006" cy="55399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3600" b="1" i="1" dirty="0">
                  <a:ln>
                    <a:solidFill>
                      <a:sysClr val="windowText" lastClr="000000"/>
                    </a:solidFill>
                  </a:ln>
                  <a:latin typeface="Kruti Dev 010" pitchFamily="2" charset="0"/>
                  <a:ea typeface="ＭＳ Ｐゴシック" pitchFamily="34" charset="-128"/>
                  <a:cs typeface="+mn-cs"/>
                </a:rPr>
                <a:t> lh </a:t>
              </a:r>
              <a:r>
                <a:rPr lang="x-none" sz="3600" b="1" i="1" dirty="0">
                  <a:ln>
                    <a:solidFill>
                      <a:sysClr val="windowText" lastClr="000000"/>
                    </a:solidFill>
                  </a:ln>
                  <a:latin typeface="Kruti Dev 010" pitchFamily="2" charset="0"/>
                  <a:ea typeface="ＭＳ Ｐゴシック" pitchFamily="34" charset="-128"/>
                  <a:cs typeface="Mangal"/>
                </a:rPr>
                <a:t>‰</a:t>
              </a:r>
              <a:r>
                <a:rPr lang="en-US" sz="3600" b="1" i="1" dirty="0">
                  <a:ln>
                    <a:solidFill>
                      <a:sysClr val="windowText" lastClr="000000"/>
                    </a:solidFill>
                  </a:ln>
                  <a:latin typeface="Kruti Dev 010" pitchFamily="2" charset="0"/>
                  <a:ea typeface="ＭＳ Ｐゴシック" pitchFamily="34" charset="-128"/>
                  <a:cs typeface="+mn-cs"/>
                </a:rPr>
                <a:t> ,l  ts</a:t>
              </a:r>
            </a:p>
          </p:txBody>
        </p:sp>
        <p:sp>
          <p:nvSpPr>
            <p:cNvPr id="14347" name="Line 17"/>
            <p:cNvSpPr>
              <a:spLocks noChangeShapeType="1"/>
            </p:cNvSpPr>
            <p:nvPr/>
          </p:nvSpPr>
          <p:spPr bwMode="auto">
            <a:xfrm flipV="1">
              <a:off x="2133600" y="2438224"/>
              <a:ext cx="323850" cy="46035"/>
            </a:xfrm>
            <a:prstGeom prst="line">
              <a:avLst/>
            </a:prstGeom>
            <a:noFill/>
            <a:ln w="571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4348" name="Text Box 18"/>
            <p:cNvSpPr txBox="1">
              <a:spLocks noChangeArrowheads="1"/>
            </p:cNvSpPr>
            <p:nvPr/>
          </p:nvSpPr>
          <p:spPr bwMode="auto">
            <a:xfrm>
              <a:off x="4025900" y="6061075"/>
              <a:ext cx="909638" cy="5847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600" b="1" dirty="0">
                  <a:ln>
                    <a:solidFill>
                      <a:sysClr val="windowText" lastClr="000000"/>
                    </a:solidFill>
                  </a:ln>
                  <a:latin typeface="Kruti Dev 010" pitchFamily="2" charset="0"/>
                  <a:ea typeface="ＭＳ Ｐゴシック" pitchFamily="34" charset="-128"/>
                  <a:cs typeface="+mn-cs"/>
                </a:rPr>
                <a:t>u;h</a:t>
              </a:r>
            </a:p>
            <a:p>
              <a:pPr algn="ctr">
                <a:defRPr/>
              </a:pPr>
              <a:r>
                <a:rPr lang="en-US" sz="1600" b="1" dirty="0">
                  <a:ln>
                    <a:solidFill>
                      <a:sysClr val="windowText" lastClr="000000"/>
                    </a:solidFill>
                  </a:ln>
                  <a:latin typeface="Kruti Dev 010" pitchFamily="2" charset="0"/>
                  <a:ea typeface="ＭＳ Ｐゴシック" pitchFamily="34" charset="-128"/>
                  <a:cs typeface="+mn-cs"/>
                </a:rPr>
                <a:t>okpk</a:t>
              </a:r>
            </a:p>
          </p:txBody>
        </p:sp>
        <p:sp>
          <p:nvSpPr>
            <p:cNvPr id="14349" name="Text Box 20"/>
            <p:cNvSpPr txBox="1">
              <a:spLocks noChangeArrowheads="1"/>
            </p:cNvSpPr>
            <p:nvPr/>
          </p:nvSpPr>
          <p:spPr bwMode="auto">
            <a:xfrm>
              <a:off x="655638" y="7216775"/>
              <a:ext cx="6543675" cy="147732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800" b="1" dirty="0">
                  <a:ln>
                    <a:solidFill>
                      <a:sysClr val="windowText" lastClr="000000"/>
                    </a:solidFill>
                  </a:ln>
                  <a:latin typeface="Kruti Dev 010" pitchFamily="2" charset="0"/>
                  <a:ea typeface="ＭＳ Ｐゴシック" pitchFamily="34" charset="-128"/>
                  <a:cs typeface="+mn-cs"/>
                </a:rPr>
                <a:t>ckbZcy dk dFkkud vkxs c&lt;rk gS] tSls vczkge dh izfrKk;sa iw.kZ gksrh gS %</a:t>
              </a:r>
            </a:p>
            <a:p>
              <a:pPr>
                <a:defRPr/>
              </a:pPr>
              <a:r>
                <a:rPr lang="en-US" sz="1400" b="1" dirty="0">
                  <a:ln>
                    <a:solidFill>
                      <a:sysClr val="windowText" lastClr="000000"/>
                    </a:solidFill>
                  </a:ln>
                  <a:latin typeface="Kruti Dev 010" pitchFamily="2" charset="0"/>
                  <a:ea typeface="ＭＳ Ｐゴシック" pitchFamily="34" charset="-128"/>
                  <a:cs typeface="+mn-cs"/>
                </a:rPr>
                <a:t>        •</a:t>
              </a:r>
              <a:r>
                <a:rPr lang="en-US" sz="1800" b="1" dirty="0">
                  <a:ln>
                    <a:solidFill>
                      <a:sysClr val="windowText" lastClr="000000"/>
                    </a:solidFill>
                  </a:ln>
                  <a:latin typeface="Kruti Dev 010" pitchFamily="2" charset="0"/>
                  <a:ea typeface="ＭＳ Ｐゴシック" pitchFamily="34" charset="-128"/>
                  <a:cs typeface="+mn-cs"/>
                </a:rPr>
                <a:t>vczkge dh cqykgV vkSj mRifRr ƒ</a:t>
              </a:r>
              <a:r>
                <a:rPr lang="en-US" sz="1800" b="1" dirty="0">
                  <a:ln>
                    <a:solidFill>
                      <a:sysClr val="windowText" lastClr="000000"/>
                    </a:solidFill>
                  </a:ln>
                  <a:latin typeface="Kruti Dev 010"/>
                  <a:ea typeface="ＭＳ Ｐゴシック" pitchFamily="34" charset="-128"/>
                  <a:cs typeface="+mn-cs"/>
                </a:rPr>
                <a:t>„</a:t>
              </a:r>
              <a:r>
                <a:rPr lang="en-US" sz="1800" b="1" dirty="0">
                  <a:ln>
                    <a:solidFill>
                      <a:sysClr val="windowText" lastClr="000000"/>
                    </a:solidFill>
                  </a:ln>
                  <a:latin typeface="Kruti Dev 010" pitchFamily="2" charset="0"/>
                  <a:ea typeface="ＭＳ Ｐゴシック" pitchFamily="34" charset="-128"/>
                  <a:cs typeface="+mn-cs"/>
                </a:rPr>
                <a:t> o ƒ</a:t>
              </a:r>
              <a:r>
                <a:rPr lang="en-US" sz="1800" b="1" dirty="0">
                  <a:ln>
                    <a:solidFill>
                      <a:sysClr val="windowText" lastClr="000000"/>
                    </a:solidFill>
                  </a:ln>
                  <a:latin typeface="Kruti Dev 010"/>
                  <a:ea typeface="ＭＳ Ｐゴシック" pitchFamily="34" charset="-128"/>
                  <a:cs typeface="+mn-cs"/>
                </a:rPr>
                <a:t>‡</a:t>
              </a:r>
              <a:r>
                <a:rPr lang="en-US" sz="1800" b="1" dirty="0">
                  <a:ln>
                    <a:solidFill>
                      <a:sysClr val="windowText" lastClr="000000"/>
                    </a:solidFill>
                  </a:ln>
                  <a:latin typeface="Kruti Dev 010" pitchFamily="2" charset="0"/>
                  <a:ea typeface="ＭＳ Ｐゴシック" pitchFamily="34" charset="-128"/>
                  <a:cs typeface="+mn-cs"/>
                </a:rPr>
                <a:t> esa okpk]</a:t>
              </a:r>
            </a:p>
            <a:p>
              <a:pPr>
                <a:defRPr/>
              </a:pPr>
              <a:r>
                <a:rPr lang="en-US" sz="1400" b="1" dirty="0">
                  <a:ln>
                    <a:solidFill>
                      <a:sysClr val="windowText" lastClr="000000"/>
                    </a:solidFill>
                  </a:ln>
                  <a:latin typeface="Kruti Dev 010" pitchFamily="2" charset="0"/>
                  <a:ea typeface="ＭＳ Ｐゴシック" pitchFamily="34" charset="-128"/>
                  <a:cs typeface="+mn-cs"/>
                </a:rPr>
                <a:t>                     •</a:t>
              </a:r>
              <a:r>
                <a:rPr lang="en-US" sz="1050" b="1" dirty="0">
                  <a:ln>
                    <a:solidFill>
                      <a:sysClr val="windowText" lastClr="000000"/>
                    </a:solidFill>
                  </a:ln>
                  <a:latin typeface="Kruti Dev 010" pitchFamily="2" charset="0"/>
                  <a:ea typeface="ＭＳ Ｐゴシック" pitchFamily="34" charset="-128"/>
                  <a:cs typeface="+mn-cs"/>
                </a:rPr>
                <a:t> </a:t>
              </a:r>
              <a:r>
                <a:rPr lang="en-US" sz="1800" b="1" dirty="0">
                  <a:ln>
                    <a:solidFill>
                      <a:sysClr val="windowText" lastClr="000000"/>
                    </a:solidFill>
                  </a:ln>
                  <a:latin typeface="Kruti Dev 010" pitchFamily="2" charset="0"/>
                  <a:ea typeface="ＭＳ Ｐゴシック" pitchFamily="34" charset="-128"/>
                  <a:cs typeface="+mn-cs"/>
                </a:rPr>
                <a:t>O;oLFkkfooj.k …</a:t>
              </a:r>
              <a:r>
                <a:rPr lang="en-US" sz="1800" b="1" dirty="0">
                  <a:ln>
                    <a:solidFill>
                      <a:sysClr val="windowText" lastClr="000000"/>
                    </a:solidFill>
                  </a:ln>
                  <a:latin typeface="Kruti Dev 010"/>
                  <a:ea typeface="ＭＳ Ｐゴシック" pitchFamily="34" charset="-128"/>
                  <a:cs typeface="+mn-cs"/>
                </a:rPr>
                <a:t>Œ</a:t>
              </a:r>
              <a:r>
                <a:rPr lang="en-US" sz="1800" b="1" dirty="0">
                  <a:ln>
                    <a:solidFill>
                      <a:sysClr val="windowText" lastClr="000000"/>
                    </a:solidFill>
                  </a:ln>
                  <a:latin typeface="Kruti Dev 010" pitchFamily="2" charset="0"/>
                  <a:ea typeface="ＭＳ Ｐゴシック" pitchFamily="34" charset="-128"/>
                  <a:cs typeface="+mn-cs"/>
                </a:rPr>
                <a:t> esa ns'k ¼iyhfLru½ dh okpk]</a:t>
              </a:r>
            </a:p>
            <a:p>
              <a:pPr>
                <a:defRPr/>
              </a:pPr>
              <a:r>
                <a:rPr lang="en-US" sz="1400" b="1" dirty="0">
                  <a:ln>
                    <a:solidFill>
                      <a:sysClr val="windowText" lastClr="000000"/>
                    </a:solidFill>
                  </a:ln>
                  <a:latin typeface="Kruti Dev 010" pitchFamily="2" charset="0"/>
                  <a:ea typeface="ＭＳ Ｐゴシック" pitchFamily="34" charset="-128"/>
                  <a:cs typeface="+mn-cs"/>
                </a:rPr>
                <a:t>                                       •</a:t>
              </a:r>
              <a:r>
                <a:rPr lang="en-US" sz="1050" b="1" dirty="0">
                  <a:ln>
                    <a:solidFill>
                      <a:sysClr val="windowText" lastClr="000000"/>
                    </a:solidFill>
                  </a:ln>
                  <a:latin typeface="Kruti Dev 010" pitchFamily="2" charset="0"/>
                  <a:ea typeface="ＭＳ Ｐゴシック" pitchFamily="34" charset="-128"/>
                  <a:cs typeface="+mn-cs"/>
                </a:rPr>
                <a:t> </a:t>
              </a:r>
              <a:r>
                <a:rPr lang="en-US" sz="1800" b="1" dirty="0">
                  <a:ln>
                    <a:solidFill>
                      <a:sysClr val="windowText" lastClr="000000"/>
                    </a:solidFill>
                  </a:ln>
                  <a:latin typeface="Kruti Dev 010" pitchFamily="2" charset="0"/>
                  <a:ea typeface="ＭＳ Ｐゴシック" pitchFamily="34" charset="-128"/>
                  <a:cs typeface="+mn-cs"/>
                </a:rPr>
                <a:t>nkÅn dh okpk </a:t>
              </a:r>
              <a:r>
                <a:rPr lang="en-US" sz="1800" b="1" dirty="0">
                  <a:ln>
                    <a:solidFill>
                      <a:sysClr val="windowText" lastClr="000000"/>
                    </a:solidFill>
                  </a:ln>
                  <a:latin typeface="Kruti Dev 010"/>
                  <a:ea typeface="ＭＳ Ｐゴシック" pitchFamily="34" charset="-128"/>
                  <a:cs typeface="+mn-cs"/>
                </a:rPr>
                <a:t>„</a:t>
              </a:r>
              <a:r>
                <a:rPr lang="en-US" sz="1800" b="1" dirty="0">
                  <a:ln>
                    <a:solidFill>
                      <a:sysClr val="windowText" lastClr="000000"/>
                    </a:solidFill>
                  </a:ln>
                  <a:latin typeface="Kruti Dev 010" pitchFamily="2" charset="0"/>
                  <a:ea typeface="ＭＳ Ｐゴシック" pitchFamily="34" charset="-128"/>
                  <a:cs typeface="+mn-cs"/>
                </a:rPr>
                <a:t> 'kew- </a:t>
              </a:r>
              <a:r>
                <a:rPr lang="en-US" sz="1800" b="1" dirty="0">
                  <a:ln>
                    <a:solidFill>
                      <a:sysClr val="windowText" lastClr="000000"/>
                    </a:solidFill>
                  </a:ln>
                  <a:latin typeface="Kruti Dev 010"/>
                  <a:ea typeface="ＭＳ Ｐゴシック" pitchFamily="34" charset="-128"/>
                  <a:cs typeface="+mn-cs"/>
                </a:rPr>
                <a:t>‰</a:t>
              </a:r>
              <a:r>
                <a:rPr lang="en-US" sz="1800" b="1" dirty="0">
                  <a:ln>
                    <a:solidFill>
                      <a:sysClr val="windowText" lastClr="000000"/>
                    </a:solidFill>
                  </a:ln>
                  <a:latin typeface="Kruti Dev 010" pitchFamily="2" charset="0"/>
                  <a:ea typeface="ＭＳ Ｐゴシック" pitchFamily="34" charset="-128"/>
                  <a:cs typeface="+mn-cs"/>
                </a:rPr>
                <a:t> vkSj</a:t>
              </a:r>
            </a:p>
            <a:p>
              <a:pPr>
                <a:defRPr/>
              </a:pPr>
              <a:r>
                <a:rPr lang="en-US" sz="1400" b="1" dirty="0">
                  <a:ln>
                    <a:solidFill>
                      <a:sysClr val="windowText" lastClr="000000"/>
                    </a:solidFill>
                  </a:ln>
                  <a:latin typeface="Kruti Dev 010" pitchFamily="2" charset="0"/>
                  <a:ea typeface="ＭＳ Ｐゴシック" pitchFamily="34" charset="-128"/>
                  <a:cs typeface="+mn-cs"/>
                </a:rPr>
                <a:t>                                                  • </a:t>
              </a:r>
              <a:r>
                <a:rPr lang="en-US" sz="1800" b="1" dirty="0">
                  <a:ln>
                    <a:solidFill>
                      <a:sysClr val="windowText" lastClr="000000"/>
                    </a:solidFill>
                  </a:ln>
                  <a:latin typeface="Kruti Dev 010" pitchFamily="2" charset="0"/>
                  <a:ea typeface="ＭＳ Ｐゴシック" pitchFamily="34" charset="-128"/>
                  <a:cs typeface="+mn-cs"/>
                </a:rPr>
                <a:t>ubZ okpk f;eZ;kg 31-</a:t>
              </a:r>
            </a:p>
          </p:txBody>
        </p:sp>
        <p:sp>
          <p:nvSpPr>
            <p:cNvPr id="14350" name="TextBox 17"/>
            <p:cNvSpPr txBox="1">
              <a:spLocks noChangeArrowheads="1"/>
            </p:cNvSpPr>
            <p:nvPr/>
          </p:nvSpPr>
          <p:spPr bwMode="auto">
            <a:xfrm>
              <a:off x="520700" y="2976563"/>
              <a:ext cx="717550" cy="400110"/>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000" b="1" i="1" dirty="0">
                  <a:ln>
                    <a:solidFill>
                      <a:sysClr val="windowText" lastClr="000000"/>
                    </a:solidFill>
                  </a:ln>
                  <a:latin typeface="Kruti Dev 010" pitchFamily="2" charset="0"/>
                  <a:ea typeface="ＭＳ Ｐゴシック" pitchFamily="34" charset="-128"/>
                  <a:cs typeface="+mn-cs"/>
                </a:rPr>
                <a:t>lh</a:t>
              </a:r>
              <a:endParaRPr lang="x-none" sz="2000" b="1" i="1" dirty="0">
                <a:ln>
                  <a:solidFill>
                    <a:sysClr val="windowText" lastClr="000000"/>
                  </a:solidFill>
                </a:ln>
                <a:latin typeface="Kruti Dev 010" pitchFamily="2" charset="0"/>
                <a:ea typeface="ＭＳ Ｐゴシック" pitchFamily="34" charset="-128"/>
                <a:cs typeface="+mn-cs"/>
              </a:endParaRPr>
            </a:p>
          </p:txBody>
        </p:sp>
        <p:sp>
          <p:nvSpPr>
            <p:cNvPr id="14351" name="TextBox 18"/>
            <p:cNvSpPr txBox="1">
              <a:spLocks noChangeArrowheads="1"/>
            </p:cNvSpPr>
            <p:nvPr/>
          </p:nvSpPr>
          <p:spPr bwMode="auto">
            <a:xfrm>
              <a:off x="1068388" y="2992438"/>
              <a:ext cx="373062" cy="400110"/>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000" b="1" i="1" dirty="0">
                  <a:ln>
                    <a:solidFill>
                      <a:sysClr val="windowText" lastClr="000000"/>
                    </a:solidFill>
                  </a:ln>
                  <a:latin typeface="Kruti Dev 010" pitchFamily="2" charset="0"/>
                  <a:ea typeface="ＭＳ Ｐゴシック" pitchFamily="34" charset="-128"/>
                  <a:cs typeface="+mn-cs"/>
                </a:rPr>
                <a:t>,</a:t>
              </a:r>
              <a:endParaRPr lang="x-none" sz="2000" b="1" i="1">
                <a:ln>
                  <a:solidFill>
                    <a:sysClr val="windowText" lastClr="000000"/>
                  </a:solidFill>
                </a:ln>
                <a:latin typeface="Kruti Dev 010" pitchFamily="2" charset="0"/>
                <a:ea typeface="ＭＳ Ｐゴシック" pitchFamily="34" charset="-128"/>
                <a:cs typeface="+mn-cs"/>
              </a:endParaRPr>
            </a:p>
          </p:txBody>
        </p:sp>
        <p:sp>
          <p:nvSpPr>
            <p:cNvPr id="14352" name="TextBox 19"/>
            <p:cNvSpPr txBox="1">
              <a:spLocks noChangeArrowheads="1"/>
            </p:cNvSpPr>
            <p:nvPr/>
          </p:nvSpPr>
          <p:spPr bwMode="auto">
            <a:xfrm>
              <a:off x="1484313" y="3006725"/>
              <a:ext cx="373062" cy="400110"/>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000" b="1" i="1" dirty="0">
                  <a:ln>
                    <a:solidFill>
                      <a:sysClr val="windowText" lastClr="000000"/>
                    </a:solidFill>
                  </a:ln>
                  <a:latin typeface="Kruti Dev 010" pitchFamily="2" charset="0"/>
                  <a:ea typeface="ＭＳ Ｐゴシック" pitchFamily="34" charset="-128"/>
                  <a:cs typeface="+mn-cs"/>
                </a:rPr>
                <a:t>ts</a:t>
              </a:r>
              <a:endParaRPr lang="x-none" sz="2000" b="1" i="1">
                <a:ln>
                  <a:solidFill>
                    <a:sysClr val="windowText" lastClr="000000"/>
                  </a:solidFill>
                </a:ln>
                <a:latin typeface="Kruti Dev 010" pitchFamily="2" charset="0"/>
                <a:ea typeface="ＭＳ Ｐゴシック" pitchFamily="34" charset="-128"/>
                <a:cs typeface="+mn-cs"/>
              </a:endParaRPr>
            </a:p>
          </p:txBody>
        </p:sp>
        <p:sp>
          <p:nvSpPr>
            <p:cNvPr id="14353" name="TextBox 20"/>
            <p:cNvSpPr txBox="1">
              <a:spLocks noChangeArrowheads="1"/>
            </p:cNvSpPr>
            <p:nvPr/>
          </p:nvSpPr>
          <p:spPr bwMode="auto">
            <a:xfrm>
              <a:off x="1836738" y="3013075"/>
              <a:ext cx="482600" cy="400110"/>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000" b="1" i="1" dirty="0">
                  <a:ln>
                    <a:solidFill>
                      <a:sysClr val="windowText" lastClr="000000"/>
                    </a:solidFill>
                  </a:ln>
                  <a:latin typeface="Kruti Dev 010" pitchFamily="2" charset="0"/>
                  <a:ea typeface="ＭＳ Ｐゴシック" pitchFamily="34" charset="-128"/>
                  <a:cs typeface="+mn-cs"/>
                </a:rPr>
                <a:t>,e</a:t>
              </a:r>
              <a:endParaRPr lang="x-none" sz="2000" b="1" i="1">
                <a:ln>
                  <a:solidFill>
                    <a:sysClr val="windowText" lastClr="000000"/>
                  </a:solidFill>
                </a:ln>
                <a:latin typeface="Kruti Dev 010" pitchFamily="2" charset="0"/>
                <a:ea typeface="ＭＳ Ｐゴシック" pitchFamily="34" charset="-128"/>
                <a:cs typeface="+mn-cs"/>
              </a:endParaRPr>
            </a:p>
          </p:txBody>
        </p:sp>
        <p:sp>
          <p:nvSpPr>
            <p:cNvPr id="14354" name="TextBox 21"/>
            <p:cNvSpPr txBox="1">
              <a:spLocks noChangeArrowheads="1"/>
            </p:cNvSpPr>
            <p:nvPr/>
          </p:nvSpPr>
          <p:spPr bwMode="auto">
            <a:xfrm>
              <a:off x="2238375" y="3013075"/>
              <a:ext cx="482600" cy="400110"/>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000" b="1" i="1" dirty="0">
                  <a:ln>
                    <a:solidFill>
                      <a:sysClr val="windowText" lastClr="000000"/>
                    </a:solidFill>
                  </a:ln>
                  <a:latin typeface="Kruti Dev 010" pitchFamily="2" charset="0"/>
                  <a:ea typeface="ＭＳ Ｐゴシック" pitchFamily="34" charset="-128"/>
                  <a:cs typeface="+mn-cs"/>
                </a:rPr>
                <a:t>ts</a:t>
              </a:r>
              <a:endParaRPr lang="x-none" sz="2000" b="1" i="1">
                <a:ln>
                  <a:solidFill>
                    <a:sysClr val="windowText" lastClr="000000"/>
                  </a:solidFill>
                </a:ln>
                <a:latin typeface="Kruti Dev 010" pitchFamily="2" charset="0"/>
                <a:ea typeface="ＭＳ Ｐゴシック" pitchFamily="34" charset="-128"/>
                <a:cs typeface="+mn-cs"/>
              </a:endParaRPr>
            </a:p>
          </p:txBody>
        </p:sp>
        <p:sp>
          <p:nvSpPr>
            <p:cNvPr id="14355" name="TextBox 22"/>
            <p:cNvSpPr txBox="1">
              <a:spLocks noChangeArrowheads="1"/>
            </p:cNvSpPr>
            <p:nvPr/>
          </p:nvSpPr>
          <p:spPr bwMode="auto">
            <a:xfrm>
              <a:off x="2728913" y="3035300"/>
              <a:ext cx="373062" cy="400110"/>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000" b="1" i="1" dirty="0">
                  <a:ln>
                    <a:solidFill>
                      <a:sysClr val="windowText" lastClr="000000"/>
                    </a:solidFill>
                  </a:ln>
                  <a:latin typeface="Kruti Dev 010" pitchFamily="2" charset="0"/>
                  <a:ea typeface="ＭＳ Ｐゴシック" pitchFamily="34" charset="-128"/>
                  <a:cs typeface="+mn-cs"/>
                </a:rPr>
                <a:t>,</a:t>
              </a:r>
              <a:endParaRPr lang="x-none" sz="2000" b="1" i="1">
                <a:ln>
                  <a:solidFill>
                    <a:sysClr val="windowText" lastClr="000000"/>
                  </a:solidFill>
                </a:ln>
                <a:latin typeface="Kruti Dev 010" pitchFamily="2" charset="0"/>
                <a:ea typeface="ＭＳ Ｐゴシック" pitchFamily="34" charset="-128"/>
                <a:cs typeface="+mn-cs"/>
              </a:endParaRPr>
            </a:p>
          </p:txBody>
        </p:sp>
        <p:sp>
          <p:nvSpPr>
            <p:cNvPr id="14356" name="TextBox 23"/>
            <p:cNvSpPr txBox="1">
              <a:spLocks noChangeArrowheads="1"/>
            </p:cNvSpPr>
            <p:nvPr/>
          </p:nvSpPr>
          <p:spPr bwMode="auto">
            <a:xfrm>
              <a:off x="3013074" y="3043238"/>
              <a:ext cx="644525" cy="400110"/>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000" b="1" i="1" dirty="0">
                  <a:ln>
                    <a:solidFill>
                      <a:sysClr val="windowText" lastClr="000000"/>
                    </a:solidFill>
                  </a:ln>
                  <a:latin typeface="Kruti Dev 010" pitchFamily="2" charset="0"/>
                  <a:ea typeface="ＭＳ Ｐゴシック" pitchFamily="34" charset="-128"/>
                  <a:cs typeface="+mn-cs"/>
                </a:rPr>
                <a:t>vkj</a:t>
              </a:r>
              <a:endParaRPr lang="x-none" sz="2000" b="1" i="1" dirty="0">
                <a:ln>
                  <a:solidFill>
                    <a:sysClr val="windowText" lastClr="000000"/>
                  </a:solidFill>
                </a:ln>
                <a:latin typeface="Kruti Dev 010" pitchFamily="2" charset="0"/>
                <a:ea typeface="ＭＳ Ｐゴシック" pitchFamily="34" charset="-128"/>
                <a:cs typeface="+mn-cs"/>
              </a:endParaRPr>
            </a:p>
          </p:txBody>
        </p:sp>
        <p:sp>
          <p:nvSpPr>
            <p:cNvPr id="14357" name="TextBox 24"/>
            <p:cNvSpPr txBox="1">
              <a:spLocks noChangeArrowheads="1"/>
            </p:cNvSpPr>
            <p:nvPr/>
          </p:nvSpPr>
          <p:spPr bwMode="auto">
            <a:xfrm>
              <a:off x="3517900" y="3051175"/>
              <a:ext cx="596900" cy="400110"/>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000" b="1" i="1" dirty="0">
                  <a:ln>
                    <a:solidFill>
                      <a:sysClr val="windowText" lastClr="000000"/>
                    </a:solidFill>
                  </a:ln>
                  <a:latin typeface="Kruti Dev 010" pitchFamily="2" charset="0"/>
                  <a:ea typeface="ＭＳ Ｐゴシック" pitchFamily="34" charset="-128"/>
                  <a:cs typeface="+mn-cs"/>
                </a:rPr>
                <a:t>lh</a:t>
              </a:r>
              <a:endParaRPr lang="x-none" sz="2000" b="1" i="1" dirty="0">
                <a:ln>
                  <a:solidFill>
                    <a:sysClr val="windowText" lastClr="000000"/>
                  </a:solidFill>
                </a:ln>
                <a:latin typeface="Kruti Dev 010" pitchFamily="2" charset="0"/>
                <a:ea typeface="ＭＳ Ｐゴシック" pitchFamily="34" charset="-128"/>
                <a:cs typeface="+mn-cs"/>
              </a:endParaRPr>
            </a:p>
          </p:txBody>
        </p:sp>
        <p:sp>
          <p:nvSpPr>
            <p:cNvPr id="14358" name="TextBox 25"/>
            <p:cNvSpPr txBox="1">
              <a:spLocks noChangeArrowheads="1"/>
            </p:cNvSpPr>
            <p:nvPr/>
          </p:nvSpPr>
          <p:spPr bwMode="auto">
            <a:xfrm>
              <a:off x="3913188" y="3028950"/>
              <a:ext cx="482600" cy="400110"/>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000" b="1" i="1" dirty="0">
                  <a:ln>
                    <a:solidFill>
                      <a:sysClr val="windowText" lastClr="000000"/>
                    </a:solidFill>
                  </a:ln>
                  <a:latin typeface="Kruti Dev 010" pitchFamily="2" charset="0"/>
                  <a:ea typeface="ＭＳ Ｐゴシック" pitchFamily="34" charset="-128"/>
                  <a:cs typeface="+mn-cs"/>
                </a:rPr>
                <a:t>,l</a:t>
              </a:r>
              <a:endParaRPr lang="x-none" sz="2000" b="1" i="1">
                <a:ln>
                  <a:solidFill>
                    <a:sysClr val="windowText" lastClr="000000"/>
                  </a:solidFill>
                </a:ln>
                <a:latin typeface="Kruti Dev 010" pitchFamily="2" charset="0"/>
                <a:ea typeface="ＭＳ Ｐゴシック" pitchFamily="34" charset="-128"/>
                <a:cs typeface="+mn-cs"/>
              </a:endParaRPr>
            </a:p>
          </p:txBody>
        </p:sp>
        <p:sp>
          <p:nvSpPr>
            <p:cNvPr id="14359" name="TextBox 26"/>
            <p:cNvSpPr txBox="1">
              <a:spLocks noChangeArrowheads="1"/>
            </p:cNvSpPr>
            <p:nvPr/>
          </p:nvSpPr>
          <p:spPr bwMode="auto">
            <a:xfrm>
              <a:off x="4294188" y="3013075"/>
              <a:ext cx="482600" cy="400110"/>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000" b="1" i="1" dirty="0">
                  <a:ln>
                    <a:solidFill>
                      <a:sysClr val="windowText" lastClr="000000"/>
                    </a:solidFill>
                  </a:ln>
                  <a:latin typeface="Kruti Dev 010" pitchFamily="2" charset="0"/>
                  <a:ea typeface="ＭＳ Ｐゴシック" pitchFamily="34" charset="-128"/>
                  <a:cs typeface="+mn-cs"/>
                </a:rPr>
                <a:t>ts</a:t>
              </a:r>
              <a:endParaRPr lang="x-none" sz="2000" b="1" i="1">
                <a:ln>
                  <a:solidFill>
                    <a:sysClr val="windowText" lastClr="000000"/>
                  </a:solidFill>
                </a:ln>
                <a:latin typeface="Kruti Dev 010" pitchFamily="2" charset="0"/>
                <a:ea typeface="ＭＳ Ｐゴシック" pitchFamily="34" charset="-128"/>
                <a:cs typeface="+mn-cs"/>
              </a:endParaRPr>
            </a:p>
          </p:txBody>
        </p:sp>
        <p:sp>
          <p:nvSpPr>
            <p:cNvPr id="14360" name="TextBox 27"/>
            <p:cNvSpPr txBox="1">
              <a:spLocks noChangeArrowheads="1"/>
            </p:cNvSpPr>
            <p:nvPr/>
          </p:nvSpPr>
          <p:spPr bwMode="auto">
            <a:xfrm rot="16200000">
              <a:off x="4521201" y="2195225"/>
              <a:ext cx="1587500" cy="584775"/>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600" dirty="0">
                  <a:ln>
                    <a:solidFill>
                      <a:sysClr val="windowText" lastClr="000000"/>
                    </a:solidFill>
                  </a:ln>
                  <a:latin typeface="Kruti Dev 010" pitchFamily="2" charset="0"/>
                  <a:ea typeface="ＭＳ Ｐゴシック" pitchFamily="34" charset="-128"/>
                  <a:cs typeface="+mn-cs"/>
                </a:rPr>
                <a:t>elhg dk f}rh; vkxeu</a:t>
              </a:r>
              <a:endParaRPr lang="x-none" sz="1600" dirty="0">
                <a:ln>
                  <a:solidFill>
                    <a:sysClr val="windowText" lastClr="000000"/>
                  </a:solidFill>
                </a:ln>
                <a:latin typeface="Kruti Dev 010" pitchFamily="2" charset="0"/>
                <a:ea typeface="ＭＳ Ｐゴシック" pitchFamily="34" charset="-128"/>
                <a:cs typeface="+mn-cs"/>
              </a:endParaRPr>
            </a:p>
          </p:txBody>
        </p:sp>
        <p:sp>
          <p:nvSpPr>
            <p:cNvPr id="14361" name="TextBox 28"/>
            <p:cNvSpPr txBox="1">
              <a:spLocks noChangeArrowheads="1"/>
            </p:cNvSpPr>
            <p:nvPr/>
          </p:nvSpPr>
          <p:spPr bwMode="auto">
            <a:xfrm rot="16200000">
              <a:off x="3937001" y="2172285"/>
              <a:ext cx="1863725" cy="338554"/>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600" dirty="0">
                  <a:ln>
                    <a:solidFill>
                      <a:sysClr val="windowText" lastClr="000000"/>
                    </a:solidFill>
                  </a:ln>
                  <a:latin typeface="Kruti Dev 010" pitchFamily="2" charset="0"/>
                  <a:ea typeface="ＭＳ Ｐゴシック" pitchFamily="34" charset="-128"/>
                  <a:cs typeface="+mn-cs"/>
                </a:rPr>
                <a:t>esEus ds fookg dk Hkkst</a:t>
              </a:r>
              <a:endParaRPr lang="x-none" sz="1600" dirty="0">
                <a:ln>
                  <a:solidFill>
                    <a:sysClr val="windowText" lastClr="000000"/>
                  </a:solidFill>
                </a:ln>
                <a:latin typeface="Kruti Dev 010" pitchFamily="2" charset="0"/>
                <a:ea typeface="ＭＳ Ｐゴシック" pitchFamily="34" charset="-128"/>
                <a:cs typeface="+mn-cs"/>
              </a:endParaRPr>
            </a:p>
          </p:txBody>
        </p:sp>
        <p:sp>
          <p:nvSpPr>
            <p:cNvPr id="14362" name="TextBox 29"/>
            <p:cNvSpPr txBox="1">
              <a:spLocks noChangeArrowheads="1"/>
            </p:cNvSpPr>
            <p:nvPr/>
          </p:nvSpPr>
          <p:spPr bwMode="auto">
            <a:xfrm rot="16200000">
              <a:off x="4877594" y="2156331"/>
              <a:ext cx="1722438" cy="584775"/>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600" dirty="0">
                  <a:ln>
                    <a:solidFill>
                      <a:sysClr val="windowText" lastClr="000000"/>
                    </a:solidFill>
                  </a:ln>
                  <a:latin typeface="Kruti Dev 010" pitchFamily="2" charset="0"/>
                  <a:ea typeface="ＭＳ Ｐゴシック" pitchFamily="34" charset="-128"/>
                  <a:cs typeface="+mn-cs"/>
                </a:rPr>
                <a:t>elhg dk gtkjksa o"kZ jkT;</a:t>
              </a:r>
              <a:endParaRPr lang="x-none" sz="1600" dirty="0">
                <a:ln>
                  <a:solidFill>
                    <a:sysClr val="windowText" lastClr="000000"/>
                  </a:solidFill>
                </a:ln>
                <a:latin typeface="Kruti Dev 010" pitchFamily="2" charset="0"/>
                <a:ea typeface="ＭＳ Ｐゴシック" pitchFamily="34" charset="-128"/>
                <a:cs typeface="+mn-cs"/>
              </a:endParaRPr>
            </a:p>
          </p:txBody>
        </p:sp>
        <p:sp>
          <p:nvSpPr>
            <p:cNvPr id="14363" name="TextBox 30"/>
            <p:cNvSpPr txBox="1">
              <a:spLocks noChangeArrowheads="1"/>
            </p:cNvSpPr>
            <p:nvPr/>
          </p:nvSpPr>
          <p:spPr bwMode="auto">
            <a:xfrm rot="16200000">
              <a:off x="5287169" y="2279442"/>
              <a:ext cx="1722438" cy="338554"/>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600" dirty="0">
                  <a:ln>
                    <a:solidFill>
                      <a:sysClr val="windowText" lastClr="000000"/>
                    </a:solidFill>
                  </a:ln>
                  <a:latin typeface="Kruti Dev 010" pitchFamily="2" charset="0"/>
                  <a:ea typeface="ＭＳ Ｐゴシック" pitchFamily="34" charset="-128"/>
                  <a:cs typeface="+mn-cs"/>
                </a:rPr>
                <a:t>'osr flagklu dk U;k;</a:t>
              </a:r>
              <a:endParaRPr lang="x-none" sz="1600" dirty="0">
                <a:ln>
                  <a:solidFill>
                    <a:sysClr val="windowText" lastClr="000000"/>
                  </a:solidFill>
                </a:ln>
                <a:latin typeface="Kruti Dev 010" pitchFamily="2" charset="0"/>
                <a:ea typeface="ＭＳ Ｐゴシック" pitchFamily="34" charset="-128"/>
                <a:cs typeface="+mn-cs"/>
              </a:endParaRPr>
            </a:p>
          </p:txBody>
        </p:sp>
        <p:sp>
          <p:nvSpPr>
            <p:cNvPr id="14364" name="TextBox 31"/>
            <p:cNvSpPr txBox="1">
              <a:spLocks noChangeArrowheads="1"/>
            </p:cNvSpPr>
            <p:nvPr/>
          </p:nvSpPr>
          <p:spPr bwMode="auto">
            <a:xfrm rot="16200000">
              <a:off x="5726113" y="2279442"/>
              <a:ext cx="1722438" cy="338554"/>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600" dirty="0">
                  <a:ln>
                    <a:solidFill>
                      <a:sysClr val="windowText" lastClr="000000"/>
                    </a:solidFill>
                  </a:ln>
                  <a:latin typeface="Kruti Dev 010" pitchFamily="2" charset="0"/>
                  <a:ea typeface="ＭＳ Ｐゴシック" pitchFamily="34" charset="-128"/>
                  <a:cs typeface="+mn-cs"/>
                </a:rPr>
                <a:t>u;k LoxZ u;h /kjrh</a:t>
              </a:r>
              <a:endParaRPr lang="x-none" sz="1600" dirty="0">
                <a:ln>
                  <a:solidFill>
                    <a:sysClr val="windowText" lastClr="000000"/>
                  </a:solidFill>
                </a:ln>
                <a:latin typeface="Kruti Dev 010" pitchFamily="2" charset="0"/>
                <a:ea typeface="ＭＳ Ｐゴシック" pitchFamily="34" charset="-128"/>
                <a:cs typeface="+mn-cs"/>
              </a:endParaRPr>
            </a:p>
          </p:txBody>
        </p:sp>
        <p:pic>
          <p:nvPicPr>
            <p:cNvPr id="17437"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95263"/>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ln>
                    <a:solidFill>
                      <a:sysClr val="windowText" lastClr="000000"/>
                    </a:solidFill>
                  </a:ln>
                  <a:solidFill>
                    <a:srgbClr val="080808"/>
                  </a:solidFill>
                  <a:latin typeface="Kruti Dev 010" pitchFamily="2" charset="0"/>
                  <a:ea typeface="MS Gothic" pitchFamily="49" charset="-128"/>
                  <a:cs typeface="+mn-cs"/>
                </a:rPr>
                <a:t>v/;;u lgk;d </a:t>
              </a:r>
              <a:r>
                <a:rPr lang="x-none" sz="3600" b="1" dirty="0">
                  <a:ln>
                    <a:solidFill>
                      <a:sysClr val="windowText" lastClr="000000"/>
                    </a:solidFill>
                  </a:ln>
                  <a:solidFill>
                    <a:srgbClr val="080808"/>
                  </a:solidFill>
                  <a:latin typeface="Kruti Dev 010" pitchFamily="2" charset="0"/>
                  <a:ea typeface="MS Gothic" pitchFamily="49" charset="-128"/>
                  <a:cs typeface="Mangal" pitchFamily="18" charset="0"/>
                </a:rPr>
                <a:t>Š</a:t>
              </a:r>
              <a:r>
                <a:rPr lang="en-GB" sz="3600" b="1" dirty="0">
                  <a:ln>
                    <a:solidFill>
                      <a:sysClr val="windowText" lastClr="000000"/>
                    </a:solidFill>
                  </a:ln>
                  <a:solidFill>
                    <a:srgbClr val="080808"/>
                  </a:solidFill>
                  <a:latin typeface="Kruti Dev 010" pitchFamily="2" charset="0"/>
                  <a:ea typeface="MS Gothic" pitchFamily="49" charset="-128"/>
                  <a:cs typeface="+mn-cs"/>
                </a:rPr>
                <a:t> </a:t>
              </a:r>
              <a:endParaRPr lang="en-US" dirty="0">
                <a:ln>
                  <a:solidFill>
                    <a:sysClr val="windowText" lastClr="000000"/>
                  </a:solidFill>
                </a:ln>
                <a:solidFill>
                  <a:srgbClr val="080808"/>
                </a:solidFill>
                <a:latin typeface="Kruti Dev 010" pitchFamily="2" charset="0"/>
                <a:ea typeface="ＭＳ Ｐゴシック" pitchFamily="34" charset="-128"/>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800" b="1">
                <a:latin typeface="Kruti Dev 010" charset="0"/>
              </a:rPr>
              <a:t>08</a:t>
            </a:r>
          </a:p>
        </p:txBody>
      </p:sp>
      <p:sp>
        <p:nvSpPr>
          <p:cNvPr id="18434" name="Rectangle 3"/>
          <p:cNvSpPr>
            <a:spLocks noChangeArrowheads="1"/>
          </p:cNvSpPr>
          <p:nvPr/>
        </p:nvSpPr>
        <p:spPr bwMode="auto">
          <a:xfrm>
            <a:off x="581025" y="7253288"/>
            <a:ext cx="6502400" cy="704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Kruti Dev 010" charset="0"/>
            </a:endParaRP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17475"/>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3867150" y="39688"/>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3200" b="1">
                <a:solidFill>
                  <a:srgbClr val="080808"/>
                </a:solidFill>
                <a:latin typeface="Kruti Dev 010" charset="0"/>
                <a:ea typeface="MS Gothic" charset="0"/>
                <a:cs typeface="MS Gothic" charset="0"/>
              </a:rPr>
              <a:t>v/;;u lgk;d Š  </a:t>
            </a:r>
            <a:endParaRPr lang="en-US" sz="400">
              <a:solidFill>
                <a:srgbClr val="080808"/>
              </a:solidFill>
              <a:latin typeface="Kruti Dev 01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409950" y="534988"/>
            <a:ext cx="844550" cy="252412"/>
          </a:xfrm>
          <a:prstGeom prst="rect">
            <a:avLst/>
          </a:prstGeom>
          <a:no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387" name="Rectangle 3"/>
          <p:cNvSpPr>
            <a:spLocks noChangeArrowheads="1"/>
          </p:cNvSpPr>
          <p:nvPr/>
        </p:nvSpPr>
        <p:spPr bwMode="auto">
          <a:xfrm>
            <a:off x="4052888" y="534988"/>
            <a:ext cx="1530350" cy="252412"/>
          </a:xfrm>
          <a:prstGeom prst="rect">
            <a:avLst/>
          </a:prstGeom>
          <a:no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388" name="Line 4"/>
          <p:cNvSpPr>
            <a:spLocks noChangeShapeType="1"/>
          </p:cNvSpPr>
          <p:nvPr/>
        </p:nvSpPr>
        <p:spPr bwMode="auto">
          <a:xfrm>
            <a:off x="4846638" y="1493838"/>
            <a:ext cx="809625" cy="0"/>
          </a:xfrm>
          <a:prstGeom prst="line">
            <a:avLst/>
          </a:prstGeom>
          <a:noFill/>
          <a:ln w="25400">
            <a:no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389" name="Rectangle 5"/>
          <p:cNvSpPr>
            <a:spLocks noChangeArrowheads="1"/>
          </p:cNvSpPr>
          <p:nvPr/>
        </p:nvSpPr>
        <p:spPr bwMode="auto">
          <a:xfrm>
            <a:off x="2279650" y="20638"/>
            <a:ext cx="3582988" cy="379412"/>
          </a:xfrm>
          <a:prstGeom prst="rect">
            <a:avLst/>
          </a:prstGeom>
          <a:no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390" name="Rectangle 6"/>
          <p:cNvSpPr>
            <a:spLocks noChangeArrowheads="1"/>
          </p:cNvSpPr>
          <p:nvPr/>
        </p:nvSpPr>
        <p:spPr bwMode="auto">
          <a:xfrm>
            <a:off x="3409950" y="534988"/>
            <a:ext cx="844550" cy="252412"/>
          </a:xfrm>
          <a:prstGeom prst="rect">
            <a:avLst/>
          </a:prstGeom>
          <a:no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391" name="Rectangle 7"/>
          <p:cNvSpPr>
            <a:spLocks noChangeArrowheads="1"/>
          </p:cNvSpPr>
          <p:nvPr/>
        </p:nvSpPr>
        <p:spPr bwMode="auto">
          <a:xfrm>
            <a:off x="4052888" y="534988"/>
            <a:ext cx="1530350" cy="252412"/>
          </a:xfrm>
          <a:prstGeom prst="rect">
            <a:avLst/>
          </a:prstGeom>
          <a:no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392" name="Text Box 9"/>
          <p:cNvSpPr txBox="1">
            <a:spLocks noChangeArrowheads="1"/>
          </p:cNvSpPr>
          <p:nvPr/>
        </p:nvSpPr>
        <p:spPr bwMode="auto">
          <a:xfrm>
            <a:off x="7172325" y="88900"/>
            <a:ext cx="298542" cy="421139"/>
          </a:xfrm>
          <a:prstGeom prst="rect">
            <a:avLst/>
          </a:prstGeom>
          <a:noFill/>
          <a:ln w="12700">
            <a:noFill/>
            <a:miter lim="800000"/>
            <a:headEnd/>
            <a:tailEnd/>
          </a:ln>
        </p:spPr>
        <p:txBody>
          <a:bodyPr wrap="none" lIns="97027" tIns="48513" rIns="97027" bIns="48513" anchor="ctr">
            <a:spAutoFit/>
            <a:scene3d>
              <a:camera prst="orthographicFront"/>
              <a:lightRig rig="threePt" dir="t"/>
            </a:scene3d>
            <a:sp3d extrusionH="57150">
              <a:bevelT w="82550" h="38100" prst="coolSlant"/>
            </a:sp3d>
          </a:bodyPr>
          <a:lstStyle/>
          <a:p>
            <a:pPr algn="ctr" defTabSz="969963">
              <a:spcBef>
                <a:spcPct val="50000"/>
              </a:spcBef>
              <a:defRPr/>
            </a:pPr>
            <a:r>
              <a:rPr lang="en-US" sz="2100" dirty="0">
                <a:ln>
                  <a:solidFill>
                    <a:sysClr val="windowText" lastClr="000000"/>
                  </a:solidFill>
                </a:ln>
                <a:solidFill>
                  <a:srgbClr val="FFA27C"/>
                </a:solidFill>
                <a:latin typeface="Kruti Dev 010" pitchFamily="2" charset="0"/>
                <a:ea typeface="ＭＳ Ｐゴシック" pitchFamily="34" charset="-128"/>
                <a:cs typeface="+mn-cs"/>
              </a:rPr>
              <a:t> </a:t>
            </a:r>
          </a:p>
        </p:txBody>
      </p:sp>
      <p:sp>
        <p:nvSpPr>
          <p:cNvPr id="217105" name="Rectangle 17"/>
          <p:cNvSpPr>
            <a:spLocks noChangeArrowheads="1"/>
          </p:cNvSpPr>
          <p:nvPr/>
        </p:nvSpPr>
        <p:spPr bwMode="auto">
          <a:xfrm>
            <a:off x="6464300" y="5534025"/>
            <a:ext cx="642748" cy="403030"/>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000" b="1" dirty="0">
                <a:ln>
                  <a:solidFill>
                    <a:sysClr val="windowText" lastClr="000000"/>
                  </a:solidFill>
                </a:ln>
                <a:latin typeface="+mj-lt"/>
                <a:ea typeface="+mn-ea"/>
                <a:cs typeface="+mn-cs"/>
              </a:rPr>
              <a:t>_______</a:t>
            </a:r>
          </a:p>
          <a:p>
            <a:pPr defTabSz="969963">
              <a:defRPr/>
            </a:pPr>
            <a:r>
              <a:rPr lang="en-US" sz="1000" b="1" dirty="0">
                <a:ln>
                  <a:solidFill>
                    <a:sysClr val="windowText" lastClr="000000"/>
                  </a:solidFill>
                </a:ln>
                <a:latin typeface="+mj-lt"/>
                <a:ea typeface="+mn-ea"/>
                <a:cs typeface="+mn-cs"/>
              </a:rPr>
              <a:t>_______</a:t>
            </a:r>
          </a:p>
        </p:txBody>
      </p:sp>
      <p:sp>
        <p:nvSpPr>
          <p:cNvPr id="217106" name="Rectangle 18"/>
          <p:cNvSpPr>
            <a:spLocks noChangeArrowheads="1"/>
          </p:cNvSpPr>
          <p:nvPr/>
        </p:nvSpPr>
        <p:spPr bwMode="auto">
          <a:xfrm>
            <a:off x="911225" y="2773363"/>
            <a:ext cx="770988" cy="249141"/>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000" b="1" dirty="0">
                <a:ln>
                  <a:solidFill>
                    <a:sysClr val="windowText" lastClr="000000"/>
                  </a:solidFill>
                </a:ln>
                <a:latin typeface="+mj-lt"/>
                <a:ea typeface="+mn-ea"/>
                <a:cs typeface="+mn-cs"/>
              </a:rPr>
              <a:t>_________</a:t>
            </a:r>
          </a:p>
        </p:txBody>
      </p:sp>
      <p:sp>
        <p:nvSpPr>
          <p:cNvPr id="16395" name="Rectangle 19"/>
          <p:cNvSpPr>
            <a:spLocks noChangeArrowheads="1"/>
          </p:cNvSpPr>
          <p:nvPr/>
        </p:nvSpPr>
        <p:spPr bwMode="auto">
          <a:xfrm>
            <a:off x="1917700" y="6045200"/>
            <a:ext cx="920750" cy="247650"/>
          </a:xfrm>
          <a:prstGeom prst="rect">
            <a:avLst/>
          </a:prstGeom>
          <a:no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defTabSz="969963">
              <a:defRPr/>
            </a:pPr>
            <a:endParaRPr lang="en-US" sz="100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6396" name="AutoShape 21"/>
          <p:cNvSpPr>
            <a:spLocks noChangeArrowheads="1"/>
          </p:cNvSpPr>
          <p:nvPr/>
        </p:nvSpPr>
        <p:spPr bwMode="auto">
          <a:xfrm>
            <a:off x="538163" y="3349625"/>
            <a:ext cx="803275" cy="193675"/>
          </a:xfrm>
          <a:prstGeom prst="roundRect">
            <a:avLst>
              <a:gd name="adj" fmla="val 16667"/>
            </a:avLst>
          </a:prstGeom>
          <a:solidFill>
            <a:schemeClr val="bg1"/>
          </a:solidFill>
          <a:ln w="19050">
            <a:solidFill>
              <a:schemeClr val="tx1"/>
            </a:solidFill>
            <a:round/>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397" name="Rectangle 22"/>
          <p:cNvSpPr>
            <a:spLocks noChangeArrowheads="1"/>
          </p:cNvSpPr>
          <p:nvPr/>
        </p:nvSpPr>
        <p:spPr bwMode="auto">
          <a:xfrm>
            <a:off x="536575" y="3487738"/>
            <a:ext cx="1047750" cy="174625"/>
          </a:xfrm>
          <a:prstGeom prst="rect">
            <a:avLst/>
          </a:prstGeom>
          <a:solidFill>
            <a:schemeClr val="bg1"/>
          </a:solidFill>
          <a:ln w="19050">
            <a:solidFill>
              <a:srgbClr val="000000"/>
            </a:solid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398" name="Line 23"/>
          <p:cNvSpPr>
            <a:spLocks noChangeShapeType="1"/>
          </p:cNvSpPr>
          <p:nvPr/>
        </p:nvSpPr>
        <p:spPr bwMode="auto">
          <a:xfrm flipV="1">
            <a:off x="547688" y="3481388"/>
            <a:ext cx="568325" cy="0"/>
          </a:xfrm>
          <a:prstGeom prst="line">
            <a:avLst/>
          </a:prstGeom>
          <a:noFill/>
          <a:ln w="76200">
            <a:solidFill>
              <a:schemeClr val="bg1"/>
            </a:solidFill>
            <a:round/>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399" name="Line 24"/>
          <p:cNvSpPr>
            <a:spLocks noChangeShapeType="1"/>
          </p:cNvSpPr>
          <p:nvPr/>
        </p:nvSpPr>
        <p:spPr bwMode="auto">
          <a:xfrm flipV="1">
            <a:off x="768350" y="3478213"/>
            <a:ext cx="568325" cy="0"/>
          </a:xfrm>
          <a:prstGeom prst="line">
            <a:avLst/>
          </a:prstGeom>
          <a:noFill/>
          <a:ln w="76200">
            <a:solidFill>
              <a:schemeClr val="bg1"/>
            </a:solidFill>
            <a:round/>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00" name="Line 25"/>
          <p:cNvSpPr>
            <a:spLocks noChangeShapeType="1"/>
          </p:cNvSpPr>
          <p:nvPr/>
        </p:nvSpPr>
        <p:spPr bwMode="auto">
          <a:xfrm>
            <a:off x="579438" y="4738688"/>
            <a:ext cx="965200" cy="0"/>
          </a:xfrm>
          <a:prstGeom prst="line">
            <a:avLst/>
          </a:prstGeom>
          <a:noFill/>
          <a:ln w="12700">
            <a:solidFill>
              <a:srgbClr val="000000"/>
            </a:solidFill>
            <a:round/>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01" name="Line 26"/>
          <p:cNvSpPr>
            <a:spLocks noChangeShapeType="1"/>
          </p:cNvSpPr>
          <p:nvPr/>
        </p:nvSpPr>
        <p:spPr bwMode="auto">
          <a:xfrm>
            <a:off x="577850" y="3835400"/>
            <a:ext cx="965200" cy="0"/>
          </a:xfrm>
          <a:prstGeom prst="line">
            <a:avLst/>
          </a:prstGeom>
          <a:noFill/>
          <a:ln w="12700">
            <a:solidFill>
              <a:srgbClr val="000000"/>
            </a:solidFill>
            <a:round/>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02" name="Line 27"/>
          <p:cNvSpPr>
            <a:spLocks noChangeShapeType="1"/>
          </p:cNvSpPr>
          <p:nvPr/>
        </p:nvSpPr>
        <p:spPr bwMode="auto">
          <a:xfrm>
            <a:off x="579438" y="4556125"/>
            <a:ext cx="965200" cy="0"/>
          </a:xfrm>
          <a:prstGeom prst="line">
            <a:avLst/>
          </a:prstGeom>
          <a:noFill/>
          <a:ln w="12700">
            <a:solidFill>
              <a:srgbClr val="000000"/>
            </a:solidFill>
            <a:round/>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03" name="Line 28"/>
          <p:cNvSpPr>
            <a:spLocks noChangeShapeType="1"/>
          </p:cNvSpPr>
          <p:nvPr/>
        </p:nvSpPr>
        <p:spPr bwMode="auto">
          <a:xfrm>
            <a:off x="579438" y="4202113"/>
            <a:ext cx="965200" cy="0"/>
          </a:xfrm>
          <a:prstGeom prst="line">
            <a:avLst/>
          </a:prstGeom>
          <a:noFill/>
          <a:ln w="12700">
            <a:solidFill>
              <a:srgbClr val="000000"/>
            </a:solidFill>
            <a:round/>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04" name="Line 29"/>
          <p:cNvSpPr>
            <a:spLocks noChangeShapeType="1"/>
          </p:cNvSpPr>
          <p:nvPr/>
        </p:nvSpPr>
        <p:spPr bwMode="auto">
          <a:xfrm flipV="1">
            <a:off x="577850" y="4371975"/>
            <a:ext cx="965200" cy="0"/>
          </a:xfrm>
          <a:prstGeom prst="line">
            <a:avLst/>
          </a:prstGeom>
          <a:noFill/>
          <a:ln w="12700">
            <a:solidFill>
              <a:srgbClr val="000000"/>
            </a:solidFill>
            <a:round/>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05" name="Line 30"/>
          <p:cNvSpPr>
            <a:spLocks noChangeShapeType="1"/>
          </p:cNvSpPr>
          <p:nvPr/>
        </p:nvSpPr>
        <p:spPr bwMode="auto">
          <a:xfrm flipV="1">
            <a:off x="577850" y="4017963"/>
            <a:ext cx="960438" cy="0"/>
          </a:xfrm>
          <a:prstGeom prst="line">
            <a:avLst/>
          </a:prstGeom>
          <a:noFill/>
          <a:ln w="12700">
            <a:solidFill>
              <a:srgbClr val="000000"/>
            </a:solidFill>
            <a:round/>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06" name="Line 31"/>
          <p:cNvSpPr>
            <a:spLocks noChangeShapeType="1"/>
          </p:cNvSpPr>
          <p:nvPr/>
        </p:nvSpPr>
        <p:spPr bwMode="auto">
          <a:xfrm>
            <a:off x="577850" y="3657600"/>
            <a:ext cx="965200" cy="0"/>
          </a:xfrm>
          <a:prstGeom prst="line">
            <a:avLst/>
          </a:prstGeom>
          <a:noFill/>
          <a:ln w="12700">
            <a:solidFill>
              <a:srgbClr val="000000"/>
            </a:solidFill>
            <a:round/>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07" name="Text Box 32"/>
          <p:cNvSpPr txBox="1">
            <a:spLocks noChangeArrowheads="1"/>
          </p:cNvSpPr>
          <p:nvPr/>
        </p:nvSpPr>
        <p:spPr bwMode="auto">
          <a:xfrm>
            <a:off x="392113" y="3335338"/>
            <a:ext cx="1096962" cy="31273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l`f"V</a:t>
            </a:r>
          </a:p>
        </p:txBody>
      </p:sp>
      <p:sp>
        <p:nvSpPr>
          <p:cNvPr id="16408" name="AutoShape 34"/>
          <p:cNvSpPr>
            <a:spLocks noChangeArrowheads="1"/>
          </p:cNvSpPr>
          <p:nvPr/>
        </p:nvSpPr>
        <p:spPr bwMode="auto">
          <a:xfrm>
            <a:off x="1873250" y="3844925"/>
            <a:ext cx="211138" cy="190500"/>
          </a:xfrm>
          <a:prstGeom prst="roundRect">
            <a:avLst>
              <a:gd name="adj" fmla="val 16667"/>
            </a:avLst>
          </a:prstGeom>
          <a:solidFill>
            <a:schemeClr val="bg1"/>
          </a:solidFill>
          <a:ln w="38100">
            <a:noFill/>
            <a:round/>
            <a:headEnd/>
            <a:tailEnd/>
          </a:ln>
        </p:spPr>
        <p:txBody>
          <a:bodyPr wrap="none"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pic>
        <p:nvPicPr>
          <p:cNvPr id="19480" name="Picture 3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725" y="3187700"/>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410" name="Rectangle 36"/>
          <p:cNvSpPr>
            <a:spLocks noChangeArrowheads="1"/>
          </p:cNvSpPr>
          <p:nvPr/>
        </p:nvSpPr>
        <p:spPr bwMode="auto">
          <a:xfrm>
            <a:off x="2225675" y="3324225"/>
            <a:ext cx="193675" cy="171450"/>
          </a:xfrm>
          <a:prstGeom prst="rect">
            <a:avLst/>
          </a:prstGeom>
          <a:solidFill>
            <a:schemeClr val="bg1"/>
          </a:solidFill>
          <a:ln w="9525">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11" name="AutoShape 37"/>
          <p:cNvSpPr>
            <a:spLocks noChangeArrowheads="1"/>
          </p:cNvSpPr>
          <p:nvPr/>
        </p:nvSpPr>
        <p:spPr bwMode="auto">
          <a:xfrm>
            <a:off x="1879600" y="3814763"/>
            <a:ext cx="211138" cy="190500"/>
          </a:xfrm>
          <a:prstGeom prst="roundRect">
            <a:avLst>
              <a:gd name="adj" fmla="val 16667"/>
            </a:avLst>
          </a:prstGeom>
          <a:solidFill>
            <a:schemeClr val="bg1"/>
          </a:solidFill>
          <a:ln w="19050">
            <a:solidFill>
              <a:schemeClr val="tx1"/>
            </a:solidFill>
            <a:round/>
            <a:headEnd/>
            <a:tailEnd/>
          </a:ln>
        </p:spPr>
        <p:txBody>
          <a:bodyPr wrap="none"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12" name="Rectangle 38"/>
          <p:cNvSpPr>
            <a:spLocks noChangeArrowheads="1"/>
          </p:cNvSpPr>
          <p:nvPr/>
        </p:nvSpPr>
        <p:spPr bwMode="auto">
          <a:xfrm>
            <a:off x="1878013" y="3952875"/>
            <a:ext cx="193675" cy="171450"/>
          </a:xfrm>
          <a:prstGeom prst="rect">
            <a:avLst/>
          </a:prstGeom>
          <a:solidFill>
            <a:schemeClr val="bg1"/>
          </a:solidFill>
          <a:ln w="19050">
            <a:solidFill>
              <a:srgbClr val="000000"/>
            </a:solid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13" name="Line 39"/>
          <p:cNvSpPr>
            <a:spLocks noChangeShapeType="1"/>
          </p:cNvSpPr>
          <p:nvPr/>
        </p:nvSpPr>
        <p:spPr bwMode="auto">
          <a:xfrm flipV="1">
            <a:off x="1890713" y="3952875"/>
            <a:ext cx="568325" cy="0"/>
          </a:xfrm>
          <a:prstGeom prst="line">
            <a:avLst/>
          </a:prstGeom>
          <a:noFill/>
          <a:ln w="76200">
            <a:solidFill>
              <a:schemeClr val="bg1"/>
            </a:solidFill>
            <a:round/>
            <a:headEnd/>
            <a:tailEnd/>
          </a:ln>
        </p:spPr>
        <p:txBody>
          <a:bodyPr wrap="none"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14" name="Line 40"/>
          <p:cNvSpPr>
            <a:spLocks noChangeShapeType="1"/>
          </p:cNvSpPr>
          <p:nvPr/>
        </p:nvSpPr>
        <p:spPr bwMode="auto">
          <a:xfrm flipV="1">
            <a:off x="2111375" y="3962400"/>
            <a:ext cx="568325" cy="0"/>
          </a:xfrm>
          <a:prstGeom prst="line">
            <a:avLst/>
          </a:prstGeom>
          <a:noFill/>
          <a:ln w="76200">
            <a:solidFill>
              <a:schemeClr val="bg1"/>
            </a:solidFill>
            <a:round/>
            <a:headEnd/>
            <a:tailEnd/>
          </a:ln>
        </p:spPr>
        <p:txBody>
          <a:bodyPr wrap="none"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15" name="Rectangle 41"/>
          <p:cNvSpPr>
            <a:spLocks noChangeArrowheads="1"/>
          </p:cNvSpPr>
          <p:nvPr/>
        </p:nvSpPr>
        <p:spPr bwMode="auto">
          <a:xfrm>
            <a:off x="1893888" y="3811588"/>
            <a:ext cx="625116"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vczkge</a:t>
            </a:r>
          </a:p>
        </p:txBody>
      </p:sp>
      <p:sp>
        <p:nvSpPr>
          <p:cNvPr id="16416" name="Line 42"/>
          <p:cNvSpPr>
            <a:spLocks noChangeShapeType="1"/>
          </p:cNvSpPr>
          <p:nvPr/>
        </p:nvSpPr>
        <p:spPr bwMode="auto">
          <a:xfrm>
            <a:off x="1919288" y="4306888"/>
            <a:ext cx="963612" cy="0"/>
          </a:xfrm>
          <a:prstGeom prst="line">
            <a:avLst/>
          </a:prstGeom>
          <a:noFill/>
          <a:ln w="12700">
            <a:solidFill>
              <a:srgbClr val="000000"/>
            </a:solidFill>
            <a:round/>
            <a:headEnd/>
            <a:tailEnd/>
          </a:ln>
        </p:spPr>
        <p:txBody>
          <a:bodyPr wrap="none"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17" name="Line 43"/>
          <p:cNvSpPr>
            <a:spLocks noChangeShapeType="1"/>
          </p:cNvSpPr>
          <p:nvPr/>
        </p:nvSpPr>
        <p:spPr bwMode="auto">
          <a:xfrm>
            <a:off x="1920875" y="4673600"/>
            <a:ext cx="965200" cy="0"/>
          </a:xfrm>
          <a:prstGeom prst="line">
            <a:avLst/>
          </a:prstGeom>
          <a:noFill/>
          <a:ln w="12700">
            <a:solidFill>
              <a:srgbClr val="000000"/>
            </a:solidFill>
            <a:round/>
            <a:headEnd/>
            <a:tailEnd/>
          </a:ln>
        </p:spPr>
        <p:txBody>
          <a:bodyPr wrap="none"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18" name="Line 44"/>
          <p:cNvSpPr>
            <a:spLocks noChangeShapeType="1"/>
          </p:cNvSpPr>
          <p:nvPr/>
        </p:nvSpPr>
        <p:spPr bwMode="auto">
          <a:xfrm flipV="1">
            <a:off x="1919288" y="4843463"/>
            <a:ext cx="963612" cy="0"/>
          </a:xfrm>
          <a:prstGeom prst="line">
            <a:avLst/>
          </a:prstGeom>
          <a:noFill/>
          <a:ln w="12700">
            <a:solidFill>
              <a:srgbClr val="000000"/>
            </a:solidFill>
            <a:round/>
            <a:headEnd/>
            <a:tailEnd/>
          </a:ln>
        </p:spPr>
        <p:txBody>
          <a:bodyPr wrap="none"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19" name="Line 45"/>
          <p:cNvSpPr>
            <a:spLocks noChangeShapeType="1"/>
          </p:cNvSpPr>
          <p:nvPr/>
        </p:nvSpPr>
        <p:spPr bwMode="auto">
          <a:xfrm flipV="1">
            <a:off x="1919288" y="4489450"/>
            <a:ext cx="960437" cy="0"/>
          </a:xfrm>
          <a:prstGeom prst="line">
            <a:avLst/>
          </a:prstGeom>
          <a:noFill/>
          <a:ln w="12700">
            <a:solidFill>
              <a:srgbClr val="000000"/>
            </a:solidFill>
            <a:round/>
            <a:headEnd/>
            <a:tailEnd/>
          </a:ln>
        </p:spPr>
        <p:txBody>
          <a:bodyPr wrap="none"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20" name="Line 46"/>
          <p:cNvSpPr>
            <a:spLocks noChangeShapeType="1"/>
          </p:cNvSpPr>
          <p:nvPr/>
        </p:nvSpPr>
        <p:spPr bwMode="auto">
          <a:xfrm>
            <a:off x="1919288" y="4129088"/>
            <a:ext cx="963612" cy="0"/>
          </a:xfrm>
          <a:prstGeom prst="line">
            <a:avLst/>
          </a:prstGeom>
          <a:noFill/>
          <a:ln w="12700">
            <a:solidFill>
              <a:srgbClr val="000000"/>
            </a:solidFill>
            <a:round/>
            <a:headEnd/>
            <a:tailEnd/>
          </a:ln>
        </p:spPr>
        <p:txBody>
          <a:bodyPr wrap="none"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21" name="AutoShape 47"/>
          <p:cNvSpPr>
            <a:spLocks noChangeArrowheads="1"/>
          </p:cNvSpPr>
          <p:nvPr/>
        </p:nvSpPr>
        <p:spPr bwMode="auto">
          <a:xfrm>
            <a:off x="3243263" y="3778250"/>
            <a:ext cx="803275" cy="509588"/>
          </a:xfrm>
          <a:prstGeom prst="roundRect">
            <a:avLst>
              <a:gd name="adj" fmla="val 16667"/>
            </a:avLst>
          </a:prstGeom>
          <a:solidFill>
            <a:schemeClr val="bg1"/>
          </a:solid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22" name="Freeform 48"/>
          <p:cNvSpPr>
            <a:spLocks/>
          </p:cNvSpPr>
          <p:nvPr/>
        </p:nvSpPr>
        <p:spPr bwMode="auto">
          <a:xfrm>
            <a:off x="3894138" y="3940175"/>
            <a:ext cx="225425"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a:ln>
                <a:solidFill>
                  <a:sysClr val="windowText" lastClr="000000"/>
                </a:solidFill>
              </a:ln>
              <a:latin typeface="Kruti Dev 010" pitchFamily="2" charset="0"/>
              <a:ea typeface="ＭＳ Ｐゴシック" pitchFamily="34" charset="-128"/>
              <a:cs typeface="+mn-cs"/>
            </a:endParaRPr>
          </a:p>
        </p:txBody>
      </p:sp>
      <p:sp>
        <p:nvSpPr>
          <p:cNvPr id="16423" name="Rectangle 50"/>
          <p:cNvSpPr>
            <a:spLocks noChangeArrowheads="1"/>
          </p:cNvSpPr>
          <p:nvPr/>
        </p:nvSpPr>
        <p:spPr bwMode="auto">
          <a:xfrm>
            <a:off x="3344863" y="4027488"/>
            <a:ext cx="193675" cy="24923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endParaRPr lang="en-US" sz="100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6424" name="Rectangle 51"/>
          <p:cNvSpPr>
            <a:spLocks noChangeArrowheads="1"/>
          </p:cNvSpPr>
          <p:nvPr/>
        </p:nvSpPr>
        <p:spPr bwMode="auto">
          <a:xfrm>
            <a:off x="3243263" y="3929063"/>
            <a:ext cx="1047750" cy="430212"/>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25" name="Line 52"/>
          <p:cNvSpPr>
            <a:spLocks noChangeShapeType="1"/>
          </p:cNvSpPr>
          <p:nvPr/>
        </p:nvSpPr>
        <p:spPr bwMode="auto">
          <a:xfrm flipV="1">
            <a:off x="3254375" y="3917950"/>
            <a:ext cx="566738"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26" name="Line 53"/>
          <p:cNvSpPr>
            <a:spLocks noChangeShapeType="1"/>
          </p:cNvSpPr>
          <p:nvPr/>
        </p:nvSpPr>
        <p:spPr bwMode="auto">
          <a:xfrm>
            <a:off x="3487738" y="3922713"/>
            <a:ext cx="554037" cy="635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27" name="Rectangle 54"/>
          <p:cNvSpPr>
            <a:spLocks noChangeArrowheads="1"/>
          </p:cNvSpPr>
          <p:nvPr/>
        </p:nvSpPr>
        <p:spPr bwMode="auto">
          <a:xfrm>
            <a:off x="3338513" y="3757613"/>
            <a:ext cx="538553"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;qlqQ</a:t>
            </a:r>
          </a:p>
        </p:txBody>
      </p:sp>
      <p:sp>
        <p:nvSpPr>
          <p:cNvPr id="16428" name="Line 55"/>
          <p:cNvSpPr>
            <a:spLocks noChangeShapeType="1"/>
          </p:cNvSpPr>
          <p:nvPr/>
        </p:nvSpPr>
        <p:spPr bwMode="auto">
          <a:xfrm>
            <a:off x="3289300" y="4271963"/>
            <a:ext cx="965200"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29" name="Line 56"/>
          <p:cNvSpPr>
            <a:spLocks noChangeShapeType="1"/>
          </p:cNvSpPr>
          <p:nvPr/>
        </p:nvSpPr>
        <p:spPr bwMode="auto">
          <a:xfrm>
            <a:off x="3289300" y="4095750"/>
            <a:ext cx="965200"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pic>
        <p:nvPicPr>
          <p:cNvPr id="19501" name="Picture 5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4445000"/>
            <a:ext cx="614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16431" name="AutoShape 60"/>
          <p:cNvSpPr>
            <a:spLocks noChangeArrowheads="1"/>
          </p:cNvSpPr>
          <p:nvPr/>
        </p:nvSpPr>
        <p:spPr bwMode="auto">
          <a:xfrm>
            <a:off x="4635500" y="3159125"/>
            <a:ext cx="238125" cy="203200"/>
          </a:xfrm>
          <a:prstGeom prst="roundRect">
            <a:avLst>
              <a:gd name="adj" fmla="val 16667"/>
            </a:avLst>
          </a:prstGeom>
          <a:solidFill>
            <a:schemeClr val="bg1"/>
          </a:solidFill>
          <a:ln w="38100">
            <a:noFill/>
            <a:round/>
            <a:headEnd/>
            <a:tailEnd/>
          </a:ln>
        </p:spPr>
        <p:txBody>
          <a:bodyPr wrap="none" lIns="108108" tIns="53106" rIns="108108" bIns="5310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32" name="Rectangle 61"/>
          <p:cNvSpPr>
            <a:spLocks noChangeArrowheads="1"/>
          </p:cNvSpPr>
          <p:nvPr/>
        </p:nvSpPr>
        <p:spPr bwMode="auto">
          <a:xfrm>
            <a:off x="4792663" y="3362325"/>
            <a:ext cx="219075" cy="260350"/>
          </a:xfrm>
          <a:prstGeom prst="rect">
            <a:avLst/>
          </a:prstGeom>
          <a:noFill/>
          <a:ln w="12700">
            <a:noFill/>
            <a:miter lim="800000"/>
            <a:headEnd/>
            <a:tailEnd/>
          </a:ln>
        </p:spPr>
        <p:txBody>
          <a:bodyPr wrap="none" lIns="108108" tIns="53106" rIns="108108" bIns="53106">
            <a:spAutoFit/>
            <a:scene3d>
              <a:camera prst="orthographicFront"/>
              <a:lightRig rig="threePt" dir="t"/>
            </a:scene3d>
            <a:sp3d extrusionH="57150">
              <a:bevelT w="82550" h="38100" prst="coolSlant"/>
            </a:sp3d>
          </a:bodyPr>
          <a:lstStyle/>
          <a:p>
            <a:pPr defTabSz="969963">
              <a:defRPr/>
            </a:pPr>
            <a:endParaRPr lang="en-US" sz="100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6433" name="Rectangle 62"/>
          <p:cNvSpPr>
            <a:spLocks noChangeArrowheads="1"/>
          </p:cNvSpPr>
          <p:nvPr/>
        </p:nvSpPr>
        <p:spPr bwMode="auto">
          <a:xfrm>
            <a:off x="5037138" y="4630738"/>
            <a:ext cx="219075" cy="184150"/>
          </a:xfrm>
          <a:prstGeom prst="rect">
            <a:avLst/>
          </a:prstGeom>
          <a:solidFill>
            <a:schemeClr val="bg1"/>
          </a:solidFill>
          <a:ln w="9525">
            <a:noFill/>
            <a:miter lim="800000"/>
            <a:headEnd/>
            <a:tailEnd/>
          </a:ln>
        </p:spPr>
        <p:txBody>
          <a:bodyPr wrap="none" lIns="108108" tIns="53106" rIns="108108" bIns="5310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34" name="AutoShape 63"/>
          <p:cNvSpPr>
            <a:spLocks noChangeArrowheads="1"/>
          </p:cNvSpPr>
          <p:nvPr/>
        </p:nvSpPr>
        <p:spPr bwMode="auto">
          <a:xfrm>
            <a:off x="4611688" y="3155950"/>
            <a:ext cx="812800" cy="546100"/>
          </a:xfrm>
          <a:prstGeom prst="roundRect">
            <a:avLst>
              <a:gd name="adj" fmla="val 16667"/>
            </a:avLst>
          </a:prstGeom>
          <a:solidFill>
            <a:schemeClr val="bg1"/>
          </a:solidFill>
          <a:ln w="19050">
            <a:solidFill>
              <a:schemeClr val="tx1"/>
            </a:solidFill>
            <a:round/>
            <a:headEnd/>
            <a:tailEnd/>
          </a:ln>
        </p:spPr>
        <p:txBody>
          <a:bodyPr lIns="108108" tIns="53106" rIns="108108" bIns="53106">
            <a:spAutoFit/>
            <a:scene3d>
              <a:camera prst="orthographicFront"/>
              <a:lightRig rig="threePt" dir="t"/>
            </a:scene3d>
            <a:sp3d extrusionH="57150">
              <a:bevelT w="82550" h="38100" prst="coolSlant"/>
            </a:sp3d>
          </a:bodyPr>
          <a:lstStyle/>
          <a:p>
            <a:pPr algn="ctr" defTabSz="969963">
              <a:defRPr/>
            </a:pPr>
            <a:endParaRPr lang="en-US" sz="2500" dirty="0">
              <a:ln>
                <a:solidFill>
                  <a:sysClr val="windowText" lastClr="000000"/>
                </a:solidFill>
              </a:ln>
              <a:latin typeface="Kruti Dev 010" pitchFamily="2" charset="0"/>
              <a:ea typeface="ＭＳ Ｐゴシック" pitchFamily="34" charset="-128"/>
              <a:cs typeface="+mn-cs"/>
            </a:endParaRPr>
          </a:p>
        </p:txBody>
      </p:sp>
      <p:sp>
        <p:nvSpPr>
          <p:cNvPr id="16435" name="Rectangle 64"/>
          <p:cNvSpPr>
            <a:spLocks noChangeArrowheads="1"/>
          </p:cNvSpPr>
          <p:nvPr/>
        </p:nvSpPr>
        <p:spPr bwMode="auto">
          <a:xfrm>
            <a:off x="4611688" y="3322638"/>
            <a:ext cx="219075" cy="184150"/>
          </a:xfrm>
          <a:prstGeom prst="rect">
            <a:avLst/>
          </a:prstGeom>
          <a:solidFill>
            <a:schemeClr val="bg1"/>
          </a:solidFill>
          <a:ln w="19050">
            <a:solidFill>
              <a:srgbClr val="000000"/>
            </a:solidFill>
            <a:miter lim="800000"/>
            <a:headEnd/>
            <a:tailEnd/>
          </a:ln>
        </p:spPr>
        <p:txBody>
          <a:bodyPr wrap="none" lIns="108108" tIns="53106" rIns="108108" bIns="5310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36" name="Line 65"/>
          <p:cNvSpPr>
            <a:spLocks noChangeShapeType="1"/>
          </p:cNvSpPr>
          <p:nvPr/>
        </p:nvSpPr>
        <p:spPr bwMode="auto">
          <a:xfrm flipV="1">
            <a:off x="4622800" y="3316288"/>
            <a:ext cx="568325" cy="0"/>
          </a:xfrm>
          <a:prstGeom prst="line">
            <a:avLst/>
          </a:prstGeom>
          <a:noFill/>
          <a:ln w="76200">
            <a:solidFill>
              <a:schemeClr val="bg1"/>
            </a:solidFill>
            <a:round/>
            <a:headEnd/>
            <a:tailEnd/>
          </a:ln>
        </p:spPr>
        <p:txBody>
          <a:bodyPr wrap="none" lIns="108108" tIns="53106" rIns="108108" bIns="5310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37" name="Line 66"/>
          <p:cNvSpPr>
            <a:spLocks noChangeShapeType="1"/>
          </p:cNvSpPr>
          <p:nvPr/>
        </p:nvSpPr>
        <p:spPr bwMode="auto">
          <a:xfrm flipV="1">
            <a:off x="4852988" y="3313113"/>
            <a:ext cx="566737" cy="0"/>
          </a:xfrm>
          <a:prstGeom prst="line">
            <a:avLst/>
          </a:prstGeom>
          <a:noFill/>
          <a:ln w="76200">
            <a:solidFill>
              <a:schemeClr val="bg1"/>
            </a:solidFill>
            <a:round/>
            <a:headEnd/>
            <a:tailEnd/>
          </a:ln>
        </p:spPr>
        <p:txBody>
          <a:bodyPr wrap="none" lIns="108108" tIns="53106" rIns="108108" bIns="5310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38" name="Rectangle 67"/>
          <p:cNvSpPr>
            <a:spLocks noChangeArrowheads="1"/>
          </p:cNvSpPr>
          <p:nvPr/>
        </p:nvSpPr>
        <p:spPr bwMode="auto">
          <a:xfrm>
            <a:off x="4713288" y="3141663"/>
            <a:ext cx="476411" cy="322693"/>
          </a:xfrm>
          <a:prstGeom prst="rect">
            <a:avLst/>
          </a:prstGeom>
          <a:noFill/>
          <a:ln w="12700">
            <a:noFill/>
            <a:miter lim="800000"/>
            <a:headEnd/>
            <a:tailEnd/>
          </a:ln>
        </p:spPr>
        <p:txBody>
          <a:bodyPr wrap="none" lIns="108108" tIns="53106" rIns="108108" bIns="53106">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ewlk</a:t>
            </a:r>
          </a:p>
        </p:txBody>
      </p:sp>
      <p:sp>
        <p:nvSpPr>
          <p:cNvPr id="16439" name="Line 68"/>
          <p:cNvSpPr>
            <a:spLocks noChangeShapeType="1"/>
          </p:cNvSpPr>
          <p:nvPr/>
        </p:nvSpPr>
        <p:spPr bwMode="auto">
          <a:xfrm>
            <a:off x="4649788" y="3663950"/>
            <a:ext cx="963612" cy="0"/>
          </a:xfrm>
          <a:prstGeom prst="line">
            <a:avLst/>
          </a:prstGeom>
          <a:noFill/>
          <a:ln w="12700">
            <a:solidFill>
              <a:srgbClr val="000000"/>
            </a:solidFill>
            <a:round/>
            <a:headEnd/>
            <a:tailEnd/>
          </a:ln>
        </p:spPr>
        <p:txBody>
          <a:bodyPr wrap="none" lIns="108108" tIns="53106" rIns="108108" bIns="5310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40" name="Line 69"/>
          <p:cNvSpPr>
            <a:spLocks noChangeShapeType="1"/>
          </p:cNvSpPr>
          <p:nvPr/>
        </p:nvSpPr>
        <p:spPr bwMode="auto">
          <a:xfrm>
            <a:off x="4651375" y="4384675"/>
            <a:ext cx="965200" cy="0"/>
          </a:xfrm>
          <a:prstGeom prst="line">
            <a:avLst/>
          </a:prstGeom>
          <a:noFill/>
          <a:ln w="12700">
            <a:solidFill>
              <a:srgbClr val="000000"/>
            </a:solidFill>
            <a:round/>
            <a:headEnd/>
            <a:tailEnd/>
          </a:ln>
        </p:spPr>
        <p:txBody>
          <a:bodyPr wrap="none" lIns="108108" tIns="53106" rIns="108108" bIns="5310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41" name="Line 70"/>
          <p:cNvSpPr>
            <a:spLocks noChangeShapeType="1"/>
          </p:cNvSpPr>
          <p:nvPr/>
        </p:nvSpPr>
        <p:spPr bwMode="auto">
          <a:xfrm>
            <a:off x="4651375" y="4030663"/>
            <a:ext cx="965200" cy="0"/>
          </a:xfrm>
          <a:prstGeom prst="line">
            <a:avLst/>
          </a:prstGeom>
          <a:noFill/>
          <a:ln w="12700">
            <a:solidFill>
              <a:srgbClr val="000000"/>
            </a:solidFill>
            <a:round/>
            <a:headEnd/>
            <a:tailEnd/>
          </a:ln>
        </p:spPr>
        <p:txBody>
          <a:bodyPr wrap="none" lIns="108108" tIns="53106" rIns="108108" bIns="5310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42" name="Line 71"/>
          <p:cNvSpPr>
            <a:spLocks noChangeShapeType="1"/>
          </p:cNvSpPr>
          <p:nvPr/>
        </p:nvSpPr>
        <p:spPr bwMode="auto">
          <a:xfrm flipV="1">
            <a:off x="4649788" y="4200525"/>
            <a:ext cx="963612" cy="0"/>
          </a:xfrm>
          <a:prstGeom prst="line">
            <a:avLst/>
          </a:prstGeom>
          <a:noFill/>
          <a:ln w="12700">
            <a:solidFill>
              <a:srgbClr val="000000"/>
            </a:solidFill>
            <a:round/>
            <a:headEnd/>
            <a:tailEnd/>
          </a:ln>
        </p:spPr>
        <p:txBody>
          <a:bodyPr wrap="none" lIns="108108" tIns="53106" rIns="108108" bIns="5310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43" name="Line 72"/>
          <p:cNvSpPr>
            <a:spLocks noChangeShapeType="1"/>
          </p:cNvSpPr>
          <p:nvPr/>
        </p:nvSpPr>
        <p:spPr bwMode="auto">
          <a:xfrm flipV="1">
            <a:off x="4649788" y="3846513"/>
            <a:ext cx="960437" cy="0"/>
          </a:xfrm>
          <a:prstGeom prst="line">
            <a:avLst/>
          </a:prstGeom>
          <a:noFill/>
          <a:ln w="12700">
            <a:solidFill>
              <a:srgbClr val="000000"/>
            </a:solidFill>
            <a:round/>
            <a:headEnd/>
            <a:tailEnd/>
          </a:ln>
        </p:spPr>
        <p:txBody>
          <a:bodyPr wrap="none" lIns="108108" tIns="53106" rIns="108108" bIns="5310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44" name="Line 73"/>
          <p:cNvSpPr>
            <a:spLocks noChangeShapeType="1"/>
          </p:cNvSpPr>
          <p:nvPr/>
        </p:nvSpPr>
        <p:spPr bwMode="auto">
          <a:xfrm>
            <a:off x="4649788" y="3486150"/>
            <a:ext cx="963612" cy="0"/>
          </a:xfrm>
          <a:prstGeom prst="line">
            <a:avLst/>
          </a:prstGeom>
          <a:noFill/>
          <a:ln w="12700">
            <a:solidFill>
              <a:srgbClr val="000000"/>
            </a:solidFill>
            <a:round/>
            <a:headEnd/>
            <a:tailEnd/>
          </a:ln>
        </p:spPr>
        <p:txBody>
          <a:bodyPr wrap="none" lIns="108108" tIns="53106" rIns="108108" bIns="5310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45" name="AutoShape 74"/>
          <p:cNvSpPr>
            <a:spLocks noChangeArrowheads="1"/>
          </p:cNvSpPr>
          <p:nvPr/>
        </p:nvSpPr>
        <p:spPr bwMode="auto">
          <a:xfrm>
            <a:off x="5962650" y="3754438"/>
            <a:ext cx="803275" cy="45085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scene3d>
              <a:camera prst="orthographicFront"/>
              <a:lightRig rig="threePt" dir="t"/>
            </a:scene3d>
            <a:sp3d extrusionH="57150">
              <a:bevelT w="82550" h="38100" prst="coolSlant"/>
            </a:sp3d>
          </a:bodyPr>
          <a:lstStyle/>
          <a:p>
            <a:pPr algn="ctr" defTabSz="969963">
              <a:defRPr/>
            </a:pPr>
            <a:endParaRPr lang="en-US" sz="2500" dirty="0">
              <a:ln>
                <a:solidFill>
                  <a:sysClr val="windowText" lastClr="000000"/>
                </a:solidFill>
              </a:ln>
              <a:latin typeface="Kruti Dev 010" pitchFamily="2" charset="0"/>
              <a:ea typeface="ＭＳ Ｐゴシック" pitchFamily="34" charset="-128"/>
              <a:cs typeface="+mn-cs"/>
            </a:endParaRPr>
          </a:p>
        </p:txBody>
      </p:sp>
      <p:sp>
        <p:nvSpPr>
          <p:cNvPr id="16446" name="Freeform 75"/>
          <p:cNvSpPr>
            <a:spLocks/>
          </p:cNvSpPr>
          <p:nvPr/>
        </p:nvSpPr>
        <p:spPr bwMode="auto">
          <a:xfrm>
            <a:off x="6619875" y="3862388"/>
            <a:ext cx="227013" cy="80962"/>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a:ln>
                <a:solidFill>
                  <a:sysClr val="windowText" lastClr="000000"/>
                </a:solidFill>
              </a:ln>
              <a:latin typeface="Kruti Dev 010" pitchFamily="2" charset="0"/>
              <a:ea typeface="ＭＳ Ｐゴシック" pitchFamily="34" charset="-128"/>
              <a:cs typeface="+mn-cs"/>
            </a:endParaRPr>
          </a:p>
        </p:txBody>
      </p:sp>
      <p:sp>
        <p:nvSpPr>
          <p:cNvPr id="16447" name="AutoShape 76"/>
          <p:cNvSpPr>
            <a:spLocks noChangeArrowheads="1"/>
          </p:cNvSpPr>
          <p:nvPr/>
        </p:nvSpPr>
        <p:spPr bwMode="auto">
          <a:xfrm>
            <a:off x="6003925" y="3765550"/>
            <a:ext cx="725488" cy="300038"/>
          </a:xfrm>
          <a:prstGeom prst="roundRect">
            <a:avLst>
              <a:gd name="adj" fmla="val 16667"/>
            </a:avLst>
          </a:prstGeom>
          <a:solidFill>
            <a:schemeClr val="bg1"/>
          </a:solidFill>
          <a:ln w="38100">
            <a:no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48" name="Rectangle 77"/>
          <p:cNvSpPr>
            <a:spLocks noChangeArrowheads="1"/>
          </p:cNvSpPr>
          <p:nvPr/>
        </p:nvSpPr>
        <p:spPr bwMode="auto">
          <a:xfrm>
            <a:off x="6092825" y="3929063"/>
            <a:ext cx="193675" cy="24923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endParaRPr lang="en-US" sz="100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6449" name="Rectangle 78"/>
          <p:cNvSpPr>
            <a:spLocks noChangeArrowheads="1"/>
          </p:cNvSpPr>
          <p:nvPr/>
        </p:nvSpPr>
        <p:spPr bwMode="auto">
          <a:xfrm>
            <a:off x="6002338" y="4124325"/>
            <a:ext cx="193675" cy="249238"/>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endParaRPr lang="en-US" sz="100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6450" name="Rectangle 79"/>
          <p:cNvSpPr>
            <a:spLocks noChangeArrowheads="1"/>
          </p:cNvSpPr>
          <p:nvPr/>
        </p:nvSpPr>
        <p:spPr bwMode="auto">
          <a:xfrm>
            <a:off x="5959475" y="3897313"/>
            <a:ext cx="1047750" cy="434975"/>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51" name="Line 80"/>
          <p:cNvSpPr>
            <a:spLocks noChangeShapeType="1"/>
          </p:cNvSpPr>
          <p:nvPr/>
        </p:nvSpPr>
        <p:spPr bwMode="auto">
          <a:xfrm flipV="1">
            <a:off x="5978525" y="3884613"/>
            <a:ext cx="566738"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52" name="Line 81"/>
          <p:cNvSpPr>
            <a:spLocks noChangeShapeType="1"/>
          </p:cNvSpPr>
          <p:nvPr/>
        </p:nvSpPr>
        <p:spPr bwMode="auto">
          <a:xfrm flipV="1">
            <a:off x="6199188" y="3887788"/>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53" name="Line 82"/>
          <p:cNvSpPr>
            <a:spLocks noChangeShapeType="1"/>
          </p:cNvSpPr>
          <p:nvPr/>
        </p:nvSpPr>
        <p:spPr bwMode="auto">
          <a:xfrm>
            <a:off x="6011863" y="4240213"/>
            <a:ext cx="965200"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54" name="Line 83"/>
          <p:cNvSpPr>
            <a:spLocks noChangeShapeType="1"/>
          </p:cNvSpPr>
          <p:nvPr/>
        </p:nvSpPr>
        <p:spPr bwMode="auto">
          <a:xfrm>
            <a:off x="6011863" y="4062413"/>
            <a:ext cx="965200"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55" name="Rectangle 84"/>
          <p:cNvSpPr>
            <a:spLocks noChangeArrowheads="1"/>
          </p:cNvSpPr>
          <p:nvPr/>
        </p:nvSpPr>
        <p:spPr bwMode="auto">
          <a:xfrm>
            <a:off x="6045200" y="3730625"/>
            <a:ext cx="562598"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;gks'kq</a:t>
            </a:r>
          </a:p>
        </p:txBody>
      </p:sp>
      <p:sp>
        <p:nvSpPr>
          <p:cNvPr id="16456" name="AutoShape 85"/>
          <p:cNvSpPr>
            <a:spLocks noChangeArrowheads="1"/>
          </p:cNvSpPr>
          <p:nvPr/>
        </p:nvSpPr>
        <p:spPr bwMode="auto">
          <a:xfrm>
            <a:off x="5969000" y="6121400"/>
            <a:ext cx="803275" cy="1125538"/>
          </a:xfrm>
          <a:prstGeom prst="roundRect">
            <a:avLst>
              <a:gd name="adj" fmla="val 16667"/>
            </a:avLst>
          </a:prstGeom>
          <a:solidFill>
            <a:schemeClr val="bg1"/>
          </a:solid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57" name="Rectangle 86"/>
          <p:cNvSpPr>
            <a:spLocks noChangeArrowheads="1"/>
          </p:cNvSpPr>
          <p:nvPr/>
        </p:nvSpPr>
        <p:spPr bwMode="auto">
          <a:xfrm>
            <a:off x="5967413" y="6272213"/>
            <a:ext cx="1047750" cy="1325562"/>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58" name="Line 87"/>
          <p:cNvSpPr>
            <a:spLocks noChangeShapeType="1"/>
          </p:cNvSpPr>
          <p:nvPr/>
        </p:nvSpPr>
        <p:spPr bwMode="auto">
          <a:xfrm flipV="1">
            <a:off x="5983288" y="6265863"/>
            <a:ext cx="566737"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59" name="Line 88"/>
          <p:cNvSpPr>
            <a:spLocks noChangeShapeType="1"/>
          </p:cNvSpPr>
          <p:nvPr/>
        </p:nvSpPr>
        <p:spPr bwMode="auto">
          <a:xfrm flipV="1">
            <a:off x="6191250" y="6262688"/>
            <a:ext cx="566738"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60" name="Rectangle 89"/>
          <p:cNvSpPr>
            <a:spLocks noChangeArrowheads="1"/>
          </p:cNvSpPr>
          <p:nvPr/>
        </p:nvSpPr>
        <p:spPr bwMode="auto">
          <a:xfrm>
            <a:off x="5986463" y="6080125"/>
            <a:ext cx="541759" cy="372252"/>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800" b="1" dirty="0">
                <a:ln>
                  <a:solidFill>
                    <a:sysClr val="windowText" lastClr="000000"/>
                  </a:solidFill>
                </a:ln>
                <a:solidFill>
                  <a:srgbClr val="000000"/>
                </a:solidFill>
                <a:latin typeface="Kruti Dev 010" pitchFamily="2" charset="0"/>
                <a:ea typeface="ＭＳ Ｐゴシック" pitchFamily="34" charset="-128"/>
                <a:cs typeface="+mn-cs"/>
              </a:rPr>
              <a:t>;h'kq</a:t>
            </a:r>
          </a:p>
        </p:txBody>
      </p:sp>
      <p:sp>
        <p:nvSpPr>
          <p:cNvPr id="16461" name="Line 90"/>
          <p:cNvSpPr>
            <a:spLocks noChangeShapeType="1"/>
          </p:cNvSpPr>
          <p:nvPr/>
        </p:nvSpPr>
        <p:spPr bwMode="auto">
          <a:xfrm>
            <a:off x="6011863" y="6607175"/>
            <a:ext cx="965200"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62" name="Line 91"/>
          <p:cNvSpPr>
            <a:spLocks noChangeShapeType="1"/>
          </p:cNvSpPr>
          <p:nvPr/>
        </p:nvSpPr>
        <p:spPr bwMode="auto">
          <a:xfrm>
            <a:off x="6007100" y="7327900"/>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63" name="Line 92"/>
          <p:cNvSpPr>
            <a:spLocks noChangeShapeType="1"/>
          </p:cNvSpPr>
          <p:nvPr/>
        </p:nvSpPr>
        <p:spPr bwMode="auto">
          <a:xfrm>
            <a:off x="6007100" y="7510463"/>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64" name="Line 93"/>
          <p:cNvSpPr>
            <a:spLocks noChangeShapeType="1"/>
          </p:cNvSpPr>
          <p:nvPr/>
        </p:nvSpPr>
        <p:spPr bwMode="auto">
          <a:xfrm>
            <a:off x="6013450" y="6973888"/>
            <a:ext cx="965200"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65" name="Line 94"/>
          <p:cNvSpPr>
            <a:spLocks noChangeShapeType="1"/>
          </p:cNvSpPr>
          <p:nvPr/>
        </p:nvSpPr>
        <p:spPr bwMode="auto">
          <a:xfrm flipV="1">
            <a:off x="6011863" y="7143750"/>
            <a:ext cx="965200"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66" name="Line 95"/>
          <p:cNvSpPr>
            <a:spLocks noChangeShapeType="1"/>
          </p:cNvSpPr>
          <p:nvPr/>
        </p:nvSpPr>
        <p:spPr bwMode="auto">
          <a:xfrm flipV="1">
            <a:off x="6011863" y="6789738"/>
            <a:ext cx="960437"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67" name="Line 96"/>
          <p:cNvSpPr>
            <a:spLocks noChangeShapeType="1"/>
          </p:cNvSpPr>
          <p:nvPr/>
        </p:nvSpPr>
        <p:spPr bwMode="auto">
          <a:xfrm>
            <a:off x="6013450" y="6429375"/>
            <a:ext cx="965200"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68" name="AutoShape 97"/>
          <p:cNvSpPr>
            <a:spLocks noChangeArrowheads="1"/>
          </p:cNvSpPr>
          <p:nvPr/>
        </p:nvSpPr>
        <p:spPr bwMode="auto">
          <a:xfrm>
            <a:off x="4624388" y="6556375"/>
            <a:ext cx="803275" cy="358775"/>
          </a:xfrm>
          <a:prstGeom prst="roundRect">
            <a:avLst>
              <a:gd name="adj" fmla="val 16667"/>
            </a:avLst>
          </a:prstGeom>
          <a:solidFill>
            <a:schemeClr val="bg1"/>
          </a:solid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69" name="Line 98"/>
          <p:cNvSpPr>
            <a:spLocks noChangeShapeType="1"/>
          </p:cNvSpPr>
          <p:nvPr/>
        </p:nvSpPr>
        <p:spPr bwMode="auto">
          <a:xfrm flipV="1">
            <a:off x="4630738" y="6697663"/>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70" name="Line 99"/>
          <p:cNvSpPr>
            <a:spLocks noChangeShapeType="1"/>
          </p:cNvSpPr>
          <p:nvPr/>
        </p:nvSpPr>
        <p:spPr bwMode="auto">
          <a:xfrm flipV="1">
            <a:off x="4837113" y="6700838"/>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71" name="Line 100"/>
          <p:cNvSpPr>
            <a:spLocks noChangeShapeType="1"/>
          </p:cNvSpPr>
          <p:nvPr/>
        </p:nvSpPr>
        <p:spPr bwMode="auto">
          <a:xfrm>
            <a:off x="4659313" y="7046913"/>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72" name="Line 101"/>
          <p:cNvSpPr>
            <a:spLocks noChangeShapeType="1"/>
          </p:cNvSpPr>
          <p:nvPr/>
        </p:nvSpPr>
        <p:spPr bwMode="auto">
          <a:xfrm>
            <a:off x="4660900" y="6870700"/>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73" name="Rectangle 102"/>
          <p:cNvSpPr>
            <a:spLocks noChangeArrowheads="1"/>
          </p:cNvSpPr>
          <p:nvPr/>
        </p:nvSpPr>
        <p:spPr bwMode="auto">
          <a:xfrm>
            <a:off x="4619625" y="6704013"/>
            <a:ext cx="1047750" cy="439737"/>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74" name="Line 103"/>
          <p:cNvSpPr>
            <a:spLocks noChangeShapeType="1"/>
          </p:cNvSpPr>
          <p:nvPr/>
        </p:nvSpPr>
        <p:spPr bwMode="auto">
          <a:xfrm flipV="1">
            <a:off x="4627563" y="6707188"/>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75" name="Line 104"/>
          <p:cNvSpPr>
            <a:spLocks noChangeShapeType="1"/>
          </p:cNvSpPr>
          <p:nvPr/>
        </p:nvSpPr>
        <p:spPr bwMode="auto">
          <a:xfrm flipV="1">
            <a:off x="4848225" y="6716713"/>
            <a:ext cx="566738"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76" name="Rectangle 105"/>
          <p:cNvSpPr>
            <a:spLocks noChangeArrowheads="1"/>
          </p:cNvSpPr>
          <p:nvPr/>
        </p:nvSpPr>
        <p:spPr bwMode="auto">
          <a:xfrm>
            <a:off x="4676775" y="6537325"/>
            <a:ext cx="795034"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'kkafrdky</a:t>
            </a:r>
          </a:p>
        </p:txBody>
      </p:sp>
      <p:sp>
        <p:nvSpPr>
          <p:cNvPr id="16477" name="Line 106"/>
          <p:cNvSpPr>
            <a:spLocks noChangeShapeType="1"/>
          </p:cNvSpPr>
          <p:nvPr/>
        </p:nvSpPr>
        <p:spPr bwMode="auto">
          <a:xfrm>
            <a:off x="4694238" y="7050088"/>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78" name="Line 107"/>
          <p:cNvSpPr>
            <a:spLocks noChangeShapeType="1"/>
          </p:cNvSpPr>
          <p:nvPr/>
        </p:nvSpPr>
        <p:spPr bwMode="auto">
          <a:xfrm>
            <a:off x="4686300" y="6873875"/>
            <a:ext cx="965200"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79" name="Rectangle 108"/>
          <p:cNvSpPr>
            <a:spLocks noChangeArrowheads="1"/>
          </p:cNvSpPr>
          <p:nvPr/>
        </p:nvSpPr>
        <p:spPr bwMode="auto">
          <a:xfrm>
            <a:off x="1854200" y="6932613"/>
            <a:ext cx="1335088" cy="217487"/>
          </a:xfrm>
          <a:prstGeom prst="rect">
            <a:avLst/>
          </a:prstGeom>
          <a:no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defTabSz="969963">
              <a:defRPr/>
            </a:pPr>
            <a:endParaRPr lang="en-US" sz="80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6480" name="Rectangle 109"/>
          <p:cNvSpPr>
            <a:spLocks noChangeArrowheads="1"/>
          </p:cNvSpPr>
          <p:nvPr/>
        </p:nvSpPr>
        <p:spPr bwMode="auto">
          <a:xfrm>
            <a:off x="1854200" y="6932613"/>
            <a:ext cx="1335088" cy="217487"/>
          </a:xfrm>
          <a:prstGeom prst="rect">
            <a:avLst/>
          </a:prstGeom>
          <a:no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defTabSz="969963">
              <a:defRPr/>
            </a:pPr>
            <a:endParaRPr lang="en-US" sz="800" b="1" dirty="0">
              <a:ln>
                <a:solidFill>
                  <a:sysClr val="windowText" lastClr="000000"/>
                </a:solidFill>
              </a:ln>
              <a:solidFill>
                <a:srgbClr val="000000"/>
              </a:solidFill>
              <a:latin typeface="Kruti Dev 010" pitchFamily="2" charset="0"/>
              <a:ea typeface="ＭＳ Ｐゴシック" pitchFamily="34" charset="-128"/>
              <a:cs typeface="+mn-cs"/>
            </a:endParaRPr>
          </a:p>
        </p:txBody>
      </p:sp>
      <p:grpSp>
        <p:nvGrpSpPr>
          <p:cNvPr id="19552" name="Group 111"/>
          <p:cNvGrpSpPr>
            <a:grpSpLocks/>
          </p:cNvGrpSpPr>
          <p:nvPr/>
        </p:nvGrpSpPr>
        <p:grpSpPr bwMode="auto">
          <a:xfrm>
            <a:off x="1903413" y="5743575"/>
            <a:ext cx="454025" cy="366713"/>
            <a:chOff x="1861" y="3469"/>
            <a:chExt cx="240" cy="224"/>
          </a:xfrm>
        </p:grpSpPr>
        <p:pic>
          <p:nvPicPr>
            <p:cNvPr id="19654" name="Picture 1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16586" name="Rectangle 113"/>
            <p:cNvSpPr>
              <a:spLocks noChangeArrowheads="1"/>
            </p:cNvSpPr>
            <p:nvPr/>
          </p:nvSpPr>
          <p:spPr bwMode="auto">
            <a:xfrm>
              <a:off x="1927" y="3526"/>
              <a:ext cx="101" cy="105"/>
            </a:xfrm>
            <a:prstGeom prst="rect">
              <a:avLst/>
            </a:prstGeom>
            <a:solidFill>
              <a:schemeClr val="bg1"/>
            </a:solidFill>
            <a:ln w="9525">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grpSp>
        <p:nvGrpSpPr>
          <p:cNvPr id="19553" name="Group 114"/>
          <p:cNvGrpSpPr>
            <a:grpSpLocks/>
          </p:cNvGrpSpPr>
          <p:nvPr/>
        </p:nvGrpSpPr>
        <p:grpSpPr bwMode="auto">
          <a:xfrm>
            <a:off x="1895475" y="6116638"/>
            <a:ext cx="1047750" cy="1814512"/>
            <a:chOff x="1860" y="3618"/>
            <a:chExt cx="600" cy="1108"/>
          </a:xfrm>
        </p:grpSpPr>
        <p:sp>
          <p:nvSpPr>
            <p:cNvPr id="16570" name="AutoShape 115"/>
            <p:cNvSpPr>
              <a:spLocks noChangeArrowheads="1"/>
            </p:cNvSpPr>
            <p:nvPr/>
          </p:nvSpPr>
          <p:spPr bwMode="auto">
            <a:xfrm>
              <a:off x="1860" y="3618"/>
              <a:ext cx="460" cy="116"/>
            </a:xfrm>
            <a:prstGeom prst="roundRect">
              <a:avLst>
                <a:gd name="adj" fmla="val 16667"/>
              </a:avLst>
            </a:prstGeom>
            <a:solidFill>
              <a:schemeClr val="bg1"/>
            </a:solidFill>
            <a:ln w="19050">
              <a:solidFill>
                <a:schemeClr val="tx1"/>
              </a:solidFill>
              <a:round/>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71" name="Rectangle 116"/>
            <p:cNvSpPr>
              <a:spLocks noChangeArrowheads="1"/>
            </p:cNvSpPr>
            <p:nvPr/>
          </p:nvSpPr>
          <p:spPr bwMode="auto">
            <a:xfrm>
              <a:off x="1860" y="3710"/>
              <a:ext cx="600" cy="105"/>
            </a:xfrm>
            <a:prstGeom prst="rect">
              <a:avLst/>
            </a:prstGeom>
            <a:solidFill>
              <a:schemeClr val="bg1"/>
            </a:solidFill>
            <a:ln w="19050">
              <a:solidFill>
                <a:srgbClr val="000000"/>
              </a:solid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72" name="Line 117"/>
            <p:cNvSpPr>
              <a:spLocks noChangeShapeType="1"/>
            </p:cNvSpPr>
            <p:nvPr/>
          </p:nvSpPr>
          <p:spPr bwMode="auto">
            <a:xfrm flipV="1">
              <a:off x="1866" y="3714"/>
              <a:ext cx="325" cy="0"/>
            </a:xfrm>
            <a:prstGeom prst="line">
              <a:avLst/>
            </a:prstGeom>
            <a:noFill/>
            <a:ln w="76200">
              <a:solidFill>
                <a:schemeClr val="bg1"/>
              </a:solidFill>
              <a:round/>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73" name="Line 118"/>
            <p:cNvSpPr>
              <a:spLocks noChangeShapeType="1"/>
            </p:cNvSpPr>
            <p:nvPr/>
          </p:nvSpPr>
          <p:spPr bwMode="auto">
            <a:xfrm flipV="1">
              <a:off x="1992" y="3720"/>
              <a:ext cx="325" cy="0"/>
            </a:xfrm>
            <a:prstGeom prst="line">
              <a:avLst/>
            </a:prstGeom>
            <a:noFill/>
            <a:ln w="76200">
              <a:solidFill>
                <a:schemeClr val="bg1"/>
              </a:solidFill>
              <a:round/>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74" name="Rectangle 119"/>
            <p:cNvSpPr>
              <a:spLocks noChangeArrowheads="1"/>
            </p:cNvSpPr>
            <p:nvPr/>
          </p:nvSpPr>
          <p:spPr bwMode="auto">
            <a:xfrm>
              <a:off x="1888" y="3626"/>
              <a:ext cx="421" cy="190"/>
            </a:xfrm>
            <a:prstGeom prst="rect">
              <a:avLst/>
            </a:prstGeom>
            <a:no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jktoa'k</a:t>
              </a:r>
            </a:p>
          </p:txBody>
        </p:sp>
        <p:sp>
          <p:nvSpPr>
            <p:cNvPr id="16575" name="Line 120"/>
            <p:cNvSpPr>
              <a:spLocks noChangeShapeType="1"/>
            </p:cNvSpPr>
            <p:nvPr/>
          </p:nvSpPr>
          <p:spPr bwMode="auto">
            <a:xfrm>
              <a:off x="1882" y="3911"/>
              <a:ext cx="552" cy="0"/>
            </a:xfrm>
            <a:prstGeom prst="line">
              <a:avLst/>
            </a:prstGeom>
            <a:noFill/>
            <a:ln w="12700">
              <a:solidFill>
                <a:srgbClr val="000000"/>
              </a:solidFill>
              <a:round/>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76" name="Line 121"/>
            <p:cNvSpPr>
              <a:spLocks noChangeShapeType="1"/>
            </p:cNvSpPr>
            <p:nvPr/>
          </p:nvSpPr>
          <p:spPr bwMode="auto">
            <a:xfrm>
              <a:off x="1879" y="4351"/>
              <a:ext cx="552" cy="0"/>
            </a:xfrm>
            <a:prstGeom prst="line">
              <a:avLst/>
            </a:prstGeom>
            <a:noFill/>
            <a:ln w="12700">
              <a:solidFill>
                <a:srgbClr val="000000"/>
              </a:solidFill>
              <a:round/>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77" name="Line 122"/>
            <p:cNvSpPr>
              <a:spLocks noChangeShapeType="1"/>
            </p:cNvSpPr>
            <p:nvPr/>
          </p:nvSpPr>
          <p:spPr bwMode="auto">
            <a:xfrm>
              <a:off x="1879" y="4463"/>
              <a:ext cx="552" cy="0"/>
            </a:xfrm>
            <a:prstGeom prst="line">
              <a:avLst/>
            </a:prstGeom>
            <a:noFill/>
            <a:ln w="12700">
              <a:solidFill>
                <a:srgbClr val="000000"/>
              </a:solidFill>
              <a:round/>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78" name="Line 123"/>
            <p:cNvSpPr>
              <a:spLocks noChangeShapeType="1"/>
            </p:cNvSpPr>
            <p:nvPr/>
          </p:nvSpPr>
          <p:spPr bwMode="auto">
            <a:xfrm>
              <a:off x="1882" y="4575"/>
              <a:ext cx="552" cy="0"/>
            </a:xfrm>
            <a:prstGeom prst="line">
              <a:avLst/>
            </a:prstGeom>
            <a:noFill/>
            <a:ln w="12700">
              <a:solidFill>
                <a:srgbClr val="000000"/>
              </a:solidFill>
              <a:round/>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79" name="Line 124"/>
            <p:cNvSpPr>
              <a:spLocks noChangeShapeType="1"/>
            </p:cNvSpPr>
            <p:nvPr/>
          </p:nvSpPr>
          <p:spPr bwMode="auto">
            <a:xfrm>
              <a:off x="1883" y="4687"/>
              <a:ext cx="555" cy="0"/>
            </a:xfrm>
            <a:prstGeom prst="line">
              <a:avLst/>
            </a:prstGeom>
            <a:noFill/>
            <a:ln w="12700">
              <a:solidFill>
                <a:srgbClr val="000000"/>
              </a:solidFill>
              <a:round/>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80" name="Line 125"/>
            <p:cNvSpPr>
              <a:spLocks noChangeShapeType="1"/>
            </p:cNvSpPr>
            <p:nvPr/>
          </p:nvSpPr>
          <p:spPr bwMode="auto">
            <a:xfrm>
              <a:off x="1883" y="4135"/>
              <a:ext cx="555" cy="0"/>
            </a:xfrm>
            <a:prstGeom prst="line">
              <a:avLst/>
            </a:prstGeom>
            <a:noFill/>
            <a:ln w="12700">
              <a:solidFill>
                <a:srgbClr val="000000"/>
              </a:solidFill>
              <a:round/>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81" name="Line 126"/>
            <p:cNvSpPr>
              <a:spLocks noChangeShapeType="1"/>
            </p:cNvSpPr>
            <p:nvPr/>
          </p:nvSpPr>
          <p:spPr bwMode="auto">
            <a:xfrm flipV="1">
              <a:off x="1882" y="4239"/>
              <a:ext cx="552" cy="0"/>
            </a:xfrm>
            <a:prstGeom prst="line">
              <a:avLst/>
            </a:prstGeom>
            <a:noFill/>
            <a:ln w="12700">
              <a:solidFill>
                <a:srgbClr val="000000"/>
              </a:solidFill>
              <a:round/>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82" name="Line 127"/>
            <p:cNvSpPr>
              <a:spLocks noChangeShapeType="1"/>
            </p:cNvSpPr>
            <p:nvPr/>
          </p:nvSpPr>
          <p:spPr bwMode="auto">
            <a:xfrm flipV="1">
              <a:off x="1882" y="4023"/>
              <a:ext cx="550" cy="0"/>
            </a:xfrm>
            <a:prstGeom prst="line">
              <a:avLst/>
            </a:prstGeom>
            <a:noFill/>
            <a:ln w="12700">
              <a:solidFill>
                <a:srgbClr val="000000"/>
              </a:solidFill>
              <a:round/>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83" name="Line 128"/>
            <p:cNvSpPr>
              <a:spLocks noChangeShapeType="1"/>
            </p:cNvSpPr>
            <p:nvPr/>
          </p:nvSpPr>
          <p:spPr bwMode="auto">
            <a:xfrm>
              <a:off x="1883" y="3803"/>
              <a:ext cx="555" cy="0"/>
            </a:xfrm>
            <a:prstGeom prst="line">
              <a:avLst/>
            </a:prstGeom>
            <a:noFill/>
            <a:ln w="12700">
              <a:solidFill>
                <a:srgbClr val="000000"/>
              </a:solidFill>
              <a:round/>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84" name="Line 129"/>
            <p:cNvSpPr>
              <a:spLocks noChangeShapeType="1"/>
            </p:cNvSpPr>
            <p:nvPr/>
          </p:nvSpPr>
          <p:spPr bwMode="auto">
            <a:xfrm>
              <a:off x="2161" y="3958"/>
              <a:ext cx="0" cy="768"/>
            </a:xfrm>
            <a:prstGeom prst="line">
              <a:avLst/>
            </a:prstGeom>
            <a:noFill/>
            <a:ln w="76200">
              <a:solidFill>
                <a:schemeClr val="bg1"/>
              </a:solidFill>
              <a:round/>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grpSp>
        <p:nvGrpSpPr>
          <p:cNvPr id="19554" name="Group 130"/>
          <p:cNvGrpSpPr>
            <a:grpSpLocks/>
          </p:cNvGrpSpPr>
          <p:nvPr/>
        </p:nvGrpSpPr>
        <p:grpSpPr bwMode="auto">
          <a:xfrm>
            <a:off x="2532063" y="5749925"/>
            <a:ext cx="454025" cy="366713"/>
            <a:chOff x="1861" y="3469"/>
            <a:chExt cx="240" cy="224"/>
          </a:xfrm>
        </p:grpSpPr>
        <p:pic>
          <p:nvPicPr>
            <p:cNvPr id="19637" name="Picture 1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16569" name="Rectangle 132"/>
            <p:cNvSpPr>
              <a:spLocks noChangeArrowheads="1"/>
            </p:cNvSpPr>
            <p:nvPr/>
          </p:nvSpPr>
          <p:spPr bwMode="auto">
            <a:xfrm>
              <a:off x="1927" y="3526"/>
              <a:ext cx="101" cy="105"/>
            </a:xfrm>
            <a:prstGeom prst="rect">
              <a:avLst/>
            </a:prstGeom>
            <a:solidFill>
              <a:schemeClr val="bg1"/>
            </a:solidFill>
            <a:ln w="9525">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sp>
        <p:nvSpPr>
          <p:cNvPr id="16484" name="AutoShape 133"/>
          <p:cNvSpPr>
            <a:spLocks noChangeArrowheads="1"/>
          </p:cNvSpPr>
          <p:nvPr/>
        </p:nvSpPr>
        <p:spPr bwMode="auto">
          <a:xfrm>
            <a:off x="508000" y="6562725"/>
            <a:ext cx="803275" cy="496888"/>
          </a:xfrm>
          <a:prstGeom prst="roundRect">
            <a:avLst>
              <a:gd name="adj" fmla="val 16667"/>
            </a:avLst>
          </a:prstGeom>
          <a:solidFill>
            <a:schemeClr val="bg1"/>
          </a:solid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85" name="Rectangle 134"/>
          <p:cNvSpPr>
            <a:spLocks noChangeArrowheads="1"/>
          </p:cNvSpPr>
          <p:nvPr/>
        </p:nvSpPr>
        <p:spPr bwMode="auto">
          <a:xfrm>
            <a:off x="504825" y="6726238"/>
            <a:ext cx="1047750" cy="425450"/>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86" name="Line 135"/>
          <p:cNvSpPr>
            <a:spLocks noChangeShapeType="1"/>
          </p:cNvSpPr>
          <p:nvPr/>
        </p:nvSpPr>
        <p:spPr bwMode="auto">
          <a:xfrm flipV="1">
            <a:off x="517525" y="6719888"/>
            <a:ext cx="566738"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87" name="Line 136"/>
          <p:cNvSpPr>
            <a:spLocks noChangeShapeType="1"/>
          </p:cNvSpPr>
          <p:nvPr/>
        </p:nvSpPr>
        <p:spPr bwMode="auto">
          <a:xfrm flipV="1">
            <a:off x="730250" y="6742113"/>
            <a:ext cx="566738"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88" name="Rectangle 137"/>
          <p:cNvSpPr>
            <a:spLocks noChangeArrowheads="1"/>
          </p:cNvSpPr>
          <p:nvPr/>
        </p:nvSpPr>
        <p:spPr bwMode="auto">
          <a:xfrm>
            <a:off x="539750" y="6543675"/>
            <a:ext cx="811064"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vjktdrk</a:t>
            </a:r>
          </a:p>
        </p:txBody>
      </p:sp>
      <p:sp>
        <p:nvSpPr>
          <p:cNvPr id="16489" name="Line 138"/>
          <p:cNvSpPr>
            <a:spLocks noChangeShapeType="1"/>
          </p:cNvSpPr>
          <p:nvPr/>
        </p:nvSpPr>
        <p:spPr bwMode="auto">
          <a:xfrm>
            <a:off x="544513" y="7045325"/>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90" name="Line 139"/>
          <p:cNvSpPr>
            <a:spLocks noChangeShapeType="1"/>
          </p:cNvSpPr>
          <p:nvPr/>
        </p:nvSpPr>
        <p:spPr bwMode="auto">
          <a:xfrm>
            <a:off x="538163" y="6869113"/>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91" name="AutoShape 140"/>
          <p:cNvSpPr>
            <a:spLocks noChangeArrowheads="1"/>
          </p:cNvSpPr>
          <p:nvPr/>
        </p:nvSpPr>
        <p:spPr bwMode="auto">
          <a:xfrm>
            <a:off x="3279775" y="6405563"/>
            <a:ext cx="803275" cy="688975"/>
          </a:xfrm>
          <a:prstGeom prst="roundRect">
            <a:avLst>
              <a:gd name="adj" fmla="val 16667"/>
            </a:avLst>
          </a:prstGeom>
          <a:solidFill>
            <a:schemeClr val="bg1"/>
          </a:solid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92" name="Rectangle 141"/>
          <p:cNvSpPr>
            <a:spLocks noChangeArrowheads="1"/>
          </p:cNvSpPr>
          <p:nvPr/>
        </p:nvSpPr>
        <p:spPr bwMode="auto">
          <a:xfrm>
            <a:off x="3278188" y="6556375"/>
            <a:ext cx="1047750" cy="787400"/>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93" name="Line 142"/>
          <p:cNvSpPr>
            <a:spLocks noChangeShapeType="1"/>
          </p:cNvSpPr>
          <p:nvPr/>
        </p:nvSpPr>
        <p:spPr bwMode="auto">
          <a:xfrm flipV="1">
            <a:off x="3297238" y="6535738"/>
            <a:ext cx="566737"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94" name="Line 143"/>
          <p:cNvSpPr>
            <a:spLocks noChangeShapeType="1"/>
          </p:cNvSpPr>
          <p:nvPr/>
        </p:nvSpPr>
        <p:spPr bwMode="auto">
          <a:xfrm flipV="1">
            <a:off x="3503613" y="6546850"/>
            <a:ext cx="566737"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95" name="Rectangle 144"/>
          <p:cNvSpPr>
            <a:spLocks noChangeArrowheads="1"/>
          </p:cNvSpPr>
          <p:nvPr/>
        </p:nvSpPr>
        <p:spPr bwMode="auto">
          <a:xfrm>
            <a:off x="3432175" y="6400800"/>
            <a:ext cx="591452"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nklrk</a:t>
            </a:r>
          </a:p>
        </p:txBody>
      </p:sp>
      <p:sp>
        <p:nvSpPr>
          <p:cNvPr id="16496" name="Rectangle 145"/>
          <p:cNvSpPr>
            <a:spLocks noChangeArrowheads="1"/>
          </p:cNvSpPr>
          <p:nvPr/>
        </p:nvSpPr>
        <p:spPr bwMode="auto">
          <a:xfrm>
            <a:off x="3322638" y="6392863"/>
            <a:ext cx="920750" cy="247650"/>
          </a:xfrm>
          <a:prstGeom prst="rect">
            <a:avLst/>
          </a:prstGeom>
          <a:no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defTabSz="969963">
              <a:defRPr/>
            </a:pPr>
            <a:endParaRPr lang="en-US" sz="100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6497" name="Line 146"/>
          <p:cNvSpPr>
            <a:spLocks noChangeShapeType="1"/>
          </p:cNvSpPr>
          <p:nvPr/>
        </p:nvSpPr>
        <p:spPr bwMode="auto">
          <a:xfrm>
            <a:off x="3314700" y="6896100"/>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98" name="Line 147"/>
          <p:cNvSpPr>
            <a:spLocks noChangeShapeType="1"/>
          </p:cNvSpPr>
          <p:nvPr/>
        </p:nvSpPr>
        <p:spPr bwMode="auto">
          <a:xfrm>
            <a:off x="3316288" y="6719888"/>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499" name="Rectangle 148"/>
          <p:cNvSpPr>
            <a:spLocks noChangeArrowheads="1"/>
          </p:cNvSpPr>
          <p:nvPr/>
        </p:nvSpPr>
        <p:spPr bwMode="auto">
          <a:xfrm>
            <a:off x="3348038" y="7072313"/>
            <a:ext cx="914400" cy="263525"/>
          </a:xfrm>
          <a:prstGeom prst="rect">
            <a:avLst/>
          </a:prstGeom>
          <a:solidFill>
            <a:schemeClr val="bg1"/>
          </a:solid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algn="ctr" defTabSz="969963">
              <a:defRPr/>
            </a:pPr>
            <a:endParaRPr lang="en-US" sz="110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6500" name="Line 149"/>
          <p:cNvSpPr>
            <a:spLocks noChangeShapeType="1"/>
          </p:cNvSpPr>
          <p:nvPr/>
        </p:nvSpPr>
        <p:spPr bwMode="auto">
          <a:xfrm>
            <a:off x="3316288" y="7264400"/>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01" name="Line 150"/>
          <p:cNvSpPr>
            <a:spLocks noChangeShapeType="1"/>
          </p:cNvSpPr>
          <p:nvPr/>
        </p:nvSpPr>
        <p:spPr bwMode="auto">
          <a:xfrm flipV="1">
            <a:off x="3314700" y="7080250"/>
            <a:ext cx="960438"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02" name="Text Box 151"/>
          <p:cNvSpPr txBox="1">
            <a:spLocks noChangeArrowheads="1"/>
          </p:cNvSpPr>
          <p:nvPr/>
        </p:nvSpPr>
        <p:spPr bwMode="auto">
          <a:xfrm>
            <a:off x="422275" y="1362075"/>
            <a:ext cx="6899275" cy="120596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defRPr/>
            </a:pPr>
            <a:r>
              <a:rPr lang="en-US" sz="2400" b="1" dirty="0">
                <a:ln>
                  <a:solidFill>
                    <a:sysClr val="windowText" lastClr="000000"/>
                  </a:solidFill>
                </a:ln>
                <a:latin typeface="Kruti Dev 010" pitchFamily="2" charset="0"/>
                <a:ea typeface="ＭＳ Ｐゴシック" pitchFamily="34" charset="-128"/>
                <a:cs typeface="+mn-cs"/>
              </a:rPr>
              <a:t>;g nksuksa vksj Nik i`"B gSA fcanqokj js[kkvksa ij dkV dj dkMZ cukb;s rkfd ckbZcy QkbZy QksYMj ds Hkhrj fpidk;s tk ldsA</a:t>
            </a:r>
          </a:p>
        </p:txBody>
      </p:sp>
      <p:sp>
        <p:nvSpPr>
          <p:cNvPr id="217240" name="Rectangle 152"/>
          <p:cNvSpPr>
            <a:spLocks noChangeArrowheads="1"/>
          </p:cNvSpPr>
          <p:nvPr/>
        </p:nvSpPr>
        <p:spPr bwMode="auto">
          <a:xfrm>
            <a:off x="2432050" y="822325"/>
            <a:ext cx="3437221" cy="559638"/>
          </a:xfrm>
          <a:prstGeom prst="rect">
            <a:avLst/>
          </a:prstGeom>
          <a:noFill/>
          <a:ln w="9525">
            <a:noFill/>
            <a:miter lim="800000"/>
            <a:headEnd/>
            <a:tailEnd/>
          </a:ln>
          <a:effectLst>
            <a:outerShdw blurRad="63500" dist="46662" dir="3284183" algn="ctr" rotWithShape="0">
              <a:srgbClr val="CCCCCC">
                <a:alpha val="74998"/>
              </a:srgbClr>
            </a:outerShdw>
          </a:effectLst>
        </p:spPr>
        <p:txBody>
          <a:bodyPr wrap="none" lIns="97027" tIns="48513" rIns="97027" bIns="48513">
            <a:spAutoFit/>
            <a:scene3d>
              <a:camera prst="orthographicFront"/>
              <a:lightRig rig="threePt" dir="t"/>
            </a:scene3d>
            <a:sp3d extrusionH="57150">
              <a:bevelT w="82550" h="38100" prst="coolSlant"/>
            </a:sp3d>
          </a:bodyPr>
          <a:lstStyle/>
          <a:p>
            <a:pPr defTabSz="969963">
              <a:defRPr/>
            </a:pPr>
            <a:r>
              <a:rPr lang="en-US" sz="3000" b="1" i="1" dirty="0">
                <a:ln>
                  <a:solidFill>
                    <a:sysClr val="windowText" lastClr="000000"/>
                  </a:solidFill>
                </a:ln>
                <a:latin typeface="Kruti Dev 010" pitchFamily="2" charset="0"/>
                <a:ea typeface="ＭＳ Ｐゴシック" pitchFamily="34" charset="-128"/>
                <a:cs typeface="+mn-cs"/>
              </a:rPr>
              <a:t>Vh D;w lh ¶ys'k dkMZ~l</a:t>
            </a:r>
          </a:p>
        </p:txBody>
      </p:sp>
      <p:sp>
        <p:nvSpPr>
          <p:cNvPr id="16504" name="Text Box 153"/>
          <p:cNvSpPr txBox="1">
            <a:spLocks noChangeArrowheads="1"/>
          </p:cNvSpPr>
          <p:nvPr/>
        </p:nvSpPr>
        <p:spPr bwMode="auto">
          <a:xfrm>
            <a:off x="701675" y="8077200"/>
            <a:ext cx="6127750" cy="7381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4200" i="1" dirty="0">
                <a:ln>
                  <a:solidFill>
                    <a:sysClr val="windowText" lastClr="000000"/>
                  </a:solidFill>
                </a:ln>
                <a:latin typeface="Kruti Dev 010" pitchFamily="2" charset="0"/>
                <a:ea typeface="ＭＳ Ｐゴシック" pitchFamily="34" charset="-128"/>
                <a:cs typeface="+mn-cs"/>
              </a:rPr>
              <a:t>iz'u ds fy;s LFkku</a:t>
            </a:r>
          </a:p>
        </p:txBody>
      </p:sp>
      <p:sp>
        <p:nvSpPr>
          <p:cNvPr id="16505" name="Rectangle 154"/>
          <p:cNvSpPr>
            <a:spLocks noChangeArrowheads="1"/>
          </p:cNvSpPr>
          <p:nvPr/>
        </p:nvSpPr>
        <p:spPr bwMode="auto">
          <a:xfrm>
            <a:off x="320675" y="2686050"/>
            <a:ext cx="6858000" cy="5535613"/>
          </a:xfrm>
          <a:prstGeom prst="rect">
            <a:avLst/>
          </a:prstGeom>
          <a:noFill/>
          <a:ln w="9525">
            <a:solidFill>
              <a:schemeClr val="tx1"/>
            </a:solidFill>
            <a:prstDash val="sysDot"/>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06" name="Line 155"/>
          <p:cNvSpPr>
            <a:spLocks noChangeShapeType="1"/>
          </p:cNvSpPr>
          <p:nvPr/>
        </p:nvSpPr>
        <p:spPr bwMode="auto">
          <a:xfrm>
            <a:off x="1712913" y="2697163"/>
            <a:ext cx="0" cy="5502275"/>
          </a:xfrm>
          <a:prstGeom prst="line">
            <a:avLst/>
          </a:prstGeom>
          <a:noFill/>
          <a:ln w="952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07" name="Line 156"/>
          <p:cNvSpPr>
            <a:spLocks noChangeShapeType="1"/>
          </p:cNvSpPr>
          <p:nvPr/>
        </p:nvSpPr>
        <p:spPr bwMode="auto">
          <a:xfrm>
            <a:off x="3092450" y="2701925"/>
            <a:ext cx="0" cy="5522913"/>
          </a:xfrm>
          <a:prstGeom prst="line">
            <a:avLst/>
          </a:prstGeom>
          <a:noFill/>
          <a:ln w="952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08" name="Line 157"/>
          <p:cNvSpPr>
            <a:spLocks noChangeShapeType="1"/>
          </p:cNvSpPr>
          <p:nvPr/>
        </p:nvSpPr>
        <p:spPr bwMode="auto">
          <a:xfrm>
            <a:off x="4457700" y="2693988"/>
            <a:ext cx="0" cy="5518150"/>
          </a:xfrm>
          <a:prstGeom prst="line">
            <a:avLst/>
          </a:prstGeom>
          <a:noFill/>
          <a:ln w="952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09" name="Line 158"/>
          <p:cNvSpPr>
            <a:spLocks noChangeShapeType="1"/>
          </p:cNvSpPr>
          <p:nvPr/>
        </p:nvSpPr>
        <p:spPr bwMode="auto">
          <a:xfrm>
            <a:off x="5818188" y="2697163"/>
            <a:ext cx="0" cy="5541962"/>
          </a:xfrm>
          <a:prstGeom prst="line">
            <a:avLst/>
          </a:prstGeom>
          <a:noFill/>
          <a:ln w="952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10" name="Line 159"/>
          <p:cNvSpPr>
            <a:spLocks noChangeShapeType="1"/>
          </p:cNvSpPr>
          <p:nvPr/>
        </p:nvSpPr>
        <p:spPr bwMode="auto">
          <a:xfrm>
            <a:off x="338138" y="5454650"/>
            <a:ext cx="6865937" cy="0"/>
          </a:xfrm>
          <a:prstGeom prst="line">
            <a:avLst/>
          </a:prstGeom>
          <a:noFill/>
          <a:ln w="952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11" name="Text Box 161"/>
          <p:cNvSpPr txBox="1">
            <a:spLocks noChangeArrowheads="1"/>
          </p:cNvSpPr>
          <p:nvPr/>
        </p:nvSpPr>
        <p:spPr bwMode="auto">
          <a:xfrm>
            <a:off x="304800" y="2784475"/>
            <a:ext cx="1404938" cy="309563"/>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200" b="1" dirty="0">
                <a:ln>
                  <a:solidFill>
                    <a:sysClr val="windowText" lastClr="000000"/>
                  </a:solidFill>
                </a:ln>
                <a:latin typeface="Kruti Dev 010" pitchFamily="2" charset="0"/>
                <a:ea typeface="ＭＳ Ｐゴシック" pitchFamily="34" charset="-128"/>
                <a:cs typeface="+mn-cs"/>
              </a:rPr>
              <a:t>;qx rkjh[k</a:t>
            </a:r>
          </a:p>
        </p:txBody>
      </p:sp>
      <p:grpSp>
        <p:nvGrpSpPr>
          <p:cNvPr id="19583" name="Group 213"/>
          <p:cNvGrpSpPr>
            <a:grpSpLocks/>
          </p:cNvGrpSpPr>
          <p:nvPr/>
        </p:nvGrpSpPr>
        <p:grpSpPr bwMode="auto">
          <a:xfrm>
            <a:off x="247650" y="5508625"/>
            <a:ext cx="1476375" cy="320675"/>
            <a:chOff x="1644650" y="2773363"/>
            <a:chExt cx="1476195" cy="319979"/>
          </a:xfrm>
        </p:grpSpPr>
        <p:sp>
          <p:nvSpPr>
            <p:cNvPr id="217096" name="Rectangle 8"/>
            <p:cNvSpPr>
              <a:spLocks noChangeArrowheads="1"/>
            </p:cNvSpPr>
            <p:nvPr/>
          </p:nvSpPr>
          <p:spPr bwMode="auto">
            <a:xfrm>
              <a:off x="2261952" y="2773363"/>
              <a:ext cx="858893" cy="279311"/>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000" b="1" dirty="0">
                  <a:ln>
                    <a:solidFill>
                      <a:sysClr val="windowText" lastClr="000000"/>
                    </a:solidFill>
                  </a:ln>
                  <a:latin typeface="+mj-lt"/>
                  <a:ea typeface="+mn-ea"/>
                  <a:cs typeface="+mn-cs"/>
                </a:rPr>
                <a:t>_____ </a:t>
              </a:r>
              <a:r>
                <a:rPr lang="en-US" sz="1200" b="1" dirty="0">
                  <a:ln>
                    <a:solidFill>
                      <a:sysClr val="windowText" lastClr="000000"/>
                    </a:solidFill>
                  </a:ln>
                  <a:latin typeface="Kruti Dev 010" pitchFamily="2" charset="0"/>
                  <a:ea typeface="ＭＳ Ｐゴシック" pitchFamily="-84" charset="-128"/>
                  <a:cs typeface="+mn-cs"/>
                </a:rPr>
                <a:t>ch-lh-</a:t>
              </a:r>
            </a:p>
          </p:txBody>
        </p:sp>
        <p:sp>
          <p:nvSpPr>
            <p:cNvPr id="16567" name="Text Box 162"/>
            <p:cNvSpPr txBox="1">
              <a:spLocks noChangeArrowheads="1"/>
            </p:cNvSpPr>
            <p:nvPr/>
          </p:nvSpPr>
          <p:spPr bwMode="auto">
            <a:xfrm>
              <a:off x="1644650" y="2784475"/>
              <a:ext cx="1404938" cy="308867"/>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200" b="1" dirty="0">
                  <a:ln>
                    <a:solidFill>
                      <a:sysClr val="windowText" lastClr="000000"/>
                    </a:solidFill>
                  </a:ln>
                  <a:latin typeface="Kruti Dev 010" pitchFamily="2" charset="0"/>
                  <a:ea typeface="ＭＳ Ｐゴシック" pitchFamily="34" charset="-128"/>
                  <a:cs typeface="+mn-cs"/>
                </a:rPr>
                <a:t>;qx rkjh[k</a:t>
              </a:r>
            </a:p>
          </p:txBody>
        </p:sp>
      </p:grpSp>
      <p:sp>
        <p:nvSpPr>
          <p:cNvPr id="16513" name="Line 204"/>
          <p:cNvSpPr>
            <a:spLocks noChangeShapeType="1"/>
          </p:cNvSpPr>
          <p:nvPr/>
        </p:nvSpPr>
        <p:spPr bwMode="auto">
          <a:xfrm>
            <a:off x="1268413" y="2378075"/>
            <a:ext cx="4927600"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6514" name="Text Box 212"/>
          <p:cNvSpPr txBox="1">
            <a:spLocks noChangeArrowheads="1"/>
          </p:cNvSpPr>
          <p:nvPr/>
        </p:nvSpPr>
        <p:spPr bwMode="auto">
          <a:xfrm>
            <a:off x="6594475" y="87313"/>
            <a:ext cx="501650" cy="36671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n>
                  <a:solidFill>
                    <a:sysClr val="windowText" lastClr="000000"/>
                  </a:solidFill>
                </a:ln>
                <a:latin typeface="Kruti Dev 010" pitchFamily="2" charset="0"/>
                <a:ea typeface="ＭＳ Ｐゴシック" pitchFamily="34" charset="-128"/>
                <a:cs typeface="+mn-cs"/>
              </a:rPr>
              <a:t>09</a:t>
            </a:r>
          </a:p>
        </p:txBody>
      </p:sp>
      <p:grpSp>
        <p:nvGrpSpPr>
          <p:cNvPr id="19586" name="Group 217"/>
          <p:cNvGrpSpPr>
            <a:grpSpLocks/>
          </p:cNvGrpSpPr>
          <p:nvPr/>
        </p:nvGrpSpPr>
        <p:grpSpPr bwMode="auto">
          <a:xfrm>
            <a:off x="96838" y="5184775"/>
            <a:ext cx="1712912" cy="355600"/>
            <a:chOff x="331" y="2829"/>
            <a:chExt cx="981" cy="217"/>
          </a:xfrm>
        </p:grpSpPr>
        <p:sp>
          <p:nvSpPr>
            <p:cNvPr id="16564" name="Text Box 218"/>
            <p:cNvSpPr txBox="1">
              <a:spLocks noChangeArrowheads="1"/>
            </p:cNvSpPr>
            <p:nvPr/>
          </p:nvSpPr>
          <p:spPr bwMode="auto">
            <a:xfrm>
              <a:off x="331" y="2829"/>
              <a:ext cx="981" cy="215"/>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1200" dirty="0">
                  <a:ln>
                    <a:solidFill>
                      <a:sysClr val="windowText" lastClr="000000"/>
                    </a:solidFill>
                  </a:ln>
                  <a:latin typeface="Kruti Dev 010" pitchFamily="2" charset="0"/>
                  <a:ea typeface="ＭＳ Ｐゴシック" pitchFamily="34" charset="-128"/>
                  <a:cs typeface="+mn-cs"/>
                </a:rPr>
                <a:t>fn ckbZcy---- csfldyh</a:t>
              </a:r>
            </a:p>
          </p:txBody>
        </p:sp>
        <p:sp>
          <p:nvSpPr>
            <p:cNvPr id="16565" name="Text Box 219"/>
            <p:cNvSpPr txBox="1">
              <a:spLocks noChangeArrowheads="1"/>
            </p:cNvSpPr>
            <p:nvPr/>
          </p:nvSpPr>
          <p:spPr bwMode="auto">
            <a:xfrm>
              <a:off x="1053" y="2860"/>
              <a:ext cx="230" cy="186"/>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900" baseline="30000" dirty="0">
                  <a:ln>
                    <a:solidFill>
                      <a:sysClr val="windowText" lastClr="000000"/>
                    </a:solidFill>
                  </a:ln>
                  <a:latin typeface="Kruti Dev 010" pitchFamily="2" charset="0"/>
                  <a:ea typeface="ＭＳ Ｐゴシック" pitchFamily="34" charset="-128"/>
                  <a:cs typeface="+mn-cs"/>
                </a:rPr>
                <a:t>®</a:t>
              </a:r>
              <a:endParaRPr lang="en-US" sz="1100" dirty="0">
                <a:ln>
                  <a:solidFill>
                    <a:sysClr val="windowText" lastClr="000000"/>
                  </a:solidFill>
                </a:ln>
                <a:latin typeface="Kruti Dev 010" pitchFamily="2" charset="0"/>
                <a:ea typeface="ＭＳ Ｐゴシック" pitchFamily="34" charset="-128"/>
                <a:cs typeface="+mn-cs"/>
              </a:endParaRPr>
            </a:p>
          </p:txBody>
        </p:sp>
      </p:grpSp>
      <p:grpSp>
        <p:nvGrpSpPr>
          <p:cNvPr id="19587" name="Group 217"/>
          <p:cNvGrpSpPr>
            <a:grpSpLocks/>
          </p:cNvGrpSpPr>
          <p:nvPr/>
        </p:nvGrpSpPr>
        <p:grpSpPr bwMode="auto">
          <a:xfrm>
            <a:off x="1524000" y="5176838"/>
            <a:ext cx="1712913" cy="355600"/>
            <a:chOff x="331" y="2829"/>
            <a:chExt cx="981" cy="217"/>
          </a:xfrm>
        </p:grpSpPr>
        <p:sp>
          <p:nvSpPr>
            <p:cNvPr id="16562" name="Text Box 218"/>
            <p:cNvSpPr txBox="1">
              <a:spLocks noChangeArrowheads="1"/>
            </p:cNvSpPr>
            <p:nvPr/>
          </p:nvSpPr>
          <p:spPr bwMode="auto">
            <a:xfrm>
              <a:off x="331" y="2829"/>
              <a:ext cx="981" cy="215"/>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1200" dirty="0">
                  <a:ln>
                    <a:solidFill>
                      <a:sysClr val="windowText" lastClr="000000"/>
                    </a:solidFill>
                  </a:ln>
                  <a:latin typeface="Kruti Dev 010" pitchFamily="2" charset="0"/>
                  <a:ea typeface="ＭＳ Ｐゴシック" pitchFamily="34" charset="-128"/>
                  <a:cs typeface="+mn-cs"/>
                </a:rPr>
                <a:t>fn ckbZcy---- csfldyh</a:t>
              </a:r>
            </a:p>
          </p:txBody>
        </p:sp>
        <p:sp>
          <p:nvSpPr>
            <p:cNvPr id="16563" name="Text Box 219"/>
            <p:cNvSpPr txBox="1">
              <a:spLocks noChangeArrowheads="1"/>
            </p:cNvSpPr>
            <p:nvPr/>
          </p:nvSpPr>
          <p:spPr bwMode="auto">
            <a:xfrm>
              <a:off x="1053" y="2860"/>
              <a:ext cx="230" cy="186"/>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900" baseline="30000" dirty="0">
                  <a:ln>
                    <a:solidFill>
                      <a:sysClr val="windowText" lastClr="000000"/>
                    </a:solidFill>
                  </a:ln>
                  <a:latin typeface="Kruti Dev 010" pitchFamily="2" charset="0"/>
                  <a:ea typeface="ＭＳ Ｐゴシック" pitchFamily="34" charset="-128"/>
                  <a:cs typeface="+mn-cs"/>
                </a:rPr>
                <a:t>®</a:t>
              </a:r>
              <a:endParaRPr lang="en-US" sz="1100" dirty="0">
                <a:ln>
                  <a:solidFill>
                    <a:sysClr val="windowText" lastClr="000000"/>
                  </a:solidFill>
                </a:ln>
                <a:latin typeface="Kruti Dev 010" pitchFamily="2" charset="0"/>
                <a:ea typeface="ＭＳ Ｐゴシック" pitchFamily="34" charset="-128"/>
                <a:cs typeface="+mn-cs"/>
              </a:endParaRPr>
            </a:p>
          </p:txBody>
        </p:sp>
      </p:grpSp>
      <p:sp>
        <p:nvSpPr>
          <p:cNvPr id="199" name="Rectangle 8"/>
          <p:cNvSpPr>
            <a:spLocks noChangeArrowheads="1"/>
          </p:cNvSpPr>
          <p:nvPr/>
        </p:nvSpPr>
        <p:spPr bwMode="auto">
          <a:xfrm>
            <a:off x="3622675" y="2765425"/>
            <a:ext cx="859154" cy="279919"/>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000" b="1" dirty="0">
                <a:ln>
                  <a:solidFill>
                    <a:sysClr val="windowText" lastClr="000000"/>
                  </a:solidFill>
                </a:ln>
                <a:latin typeface="+mj-lt"/>
                <a:ea typeface="+mn-ea"/>
                <a:cs typeface="+mn-cs"/>
              </a:rPr>
              <a:t>_____ </a:t>
            </a:r>
            <a:r>
              <a:rPr lang="en-US" sz="1200" b="1" dirty="0">
                <a:ln>
                  <a:solidFill>
                    <a:sysClr val="windowText" lastClr="000000"/>
                  </a:solidFill>
                </a:ln>
                <a:latin typeface="Kruti Dev 010" pitchFamily="2" charset="0"/>
                <a:ea typeface="ＭＳ Ｐゴシック" pitchFamily="-84" charset="-128"/>
                <a:cs typeface="+mn-cs"/>
              </a:rPr>
              <a:t>ch-lh-</a:t>
            </a:r>
          </a:p>
        </p:txBody>
      </p:sp>
      <p:sp>
        <p:nvSpPr>
          <p:cNvPr id="16518" name="Text Box 162"/>
          <p:cNvSpPr txBox="1">
            <a:spLocks noChangeArrowheads="1"/>
          </p:cNvSpPr>
          <p:nvPr/>
        </p:nvSpPr>
        <p:spPr bwMode="auto">
          <a:xfrm>
            <a:off x="3005138" y="2776538"/>
            <a:ext cx="1404937" cy="309562"/>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200" b="1" dirty="0">
                <a:ln>
                  <a:solidFill>
                    <a:sysClr val="windowText" lastClr="000000"/>
                  </a:solidFill>
                </a:ln>
                <a:latin typeface="Kruti Dev 010" pitchFamily="2" charset="0"/>
                <a:ea typeface="ＭＳ Ｐゴシック" pitchFamily="34" charset="-128"/>
                <a:cs typeface="+mn-cs"/>
              </a:rPr>
              <a:t>;qx rkjh[k</a:t>
            </a:r>
          </a:p>
        </p:txBody>
      </p:sp>
      <p:grpSp>
        <p:nvGrpSpPr>
          <p:cNvPr id="19590" name="Group 217"/>
          <p:cNvGrpSpPr>
            <a:grpSpLocks/>
          </p:cNvGrpSpPr>
          <p:nvPr/>
        </p:nvGrpSpPr>
        <p:grpSpPr bwMode="auto">
          <a:xfrm>
            <a:off x="2890838" y="5156200"/>
            <a:ext cx="1712912" cy="355600"/>
            <a:chOff x="331" y="2829"/>
            <a:chExt cx="981" cy="218"/>
          </a:xfrm>
        </p:grpSpPr>
        <p:sp>
          <p:nvSpPr>
            <p:cNvPr id="16560" name="Text Box 218"/>
            <p:cNvSpPr txBox="1">
              <a:spLocks noChangeArrowheads="1"/>
            </p:cNvSpPr>
            <p:nvPr/>
          </p:nvSpPr>
          <p:spPr bwMode="auto">
            <a:xfrm>
              <a:off x="331" y="2829"/>
              <a:ext cx="981" cy="215"/>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1200" dirty="0">
                  <a:ln>
                    <a:solidFill>
                      <a:sysClr val="windowText" lastClr="000000"/>
                    </a:solidFill>
                  </a:ln>
                  <a:latin typeface="Kruti Dev 010" pitchFamily="2" charset="0"/>
                  <a:ea typeface="ＭＳ Ｐゴシック" pitchFamily="34" charset="-128"/>
                  <a:cs typeface="+mn-cs"/>
                </a:rPr>
                <a:t>fn ckbZcy---- csfldyh</a:t>
              </a:r>
            </a:p>
          </p:txBody>
        </p:sp>
        <p:sp>
          <p:nvSpPr>
            <p:cNvPr id="16561" name="Text Box 219"/>
            <p:cNvSpPr txBox="1">
              <a:spLocks noChangeArrowheads="1"/>
            </p:cNvSpPr>
            <p:nvPr/>
          </p:nvSpPr>
          <p:spPr bwMode="auto">
            <a:xfrm>
              <a:off x="1053" y="2860"/>
              <a:ext cx="230" cy="187"/>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900" baseline="30000" dirty="0">
                  <a:ln>
                    <a:solidFill>
                      <a:sysClr val="windowText" lastClr="000000"/>
                    </a:solidFill>
                  </a:ln>
                  <a:latin typeface="Kruti Dev 010" pitchFamily="2" charset="0"/>
                  <a:ea typeface="ＭＳ Ｐゴシック" pitchFamily="34" charset="-128"/>
                  <a:cs typeface="+mn-cs"/>
                </a:rPr>
                <a:t>®</a:t>
              </a:r>
              <a:endParaRPr lang="en-US" sz="1100" dirty="0">
                <a:ln>
                  <a:solidFill>
                    <a:sysClr val="windowText" lastClr="000000"/>
                  </a:solidFill>
                </a:ln>
                <a:latin typeface="Kruti Dev 010" pitchFamily="2" charset="0"/>
                <a:ea typeface="ＭＳ Ｐゴシック" pitchFamily="34" charset="-128"/>
                <a:cs typeface="+mn-cs"/>
              </a:endParaRPr>
            </a:p>
          </p:txBody>
        </p:sp>
      </p:grpSp>
      <p:sp>
        <p:nvSpPr>
          <p:cNvPr id="204" name="Rectangle 8"/>
          <p:cNvSpPr>
            <a:spLocks noChangeArrowheads="1"/>
          </p:cNvSpPr>
          <p:nvPr/>
        </p:nvSpPr>
        <p:spPr bwMode="auto">
          <a:xfrm>
            <a:off x="5005388" y="2765425"/>
            <a:ext cx="859154" cy="279919"/>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000" b="1" dirty="0">
                <a:ln>
                  <a:solidFill>
                    <a:sysClr val="windowText" lastClr="000000"/>
                  </a:solidFill>
                </a:ln>
                <a:latin typeface="+mj-lt"/>
                <a:ea typeface="+mn-ea"/>
                <a:cs typeface="+mn-cs"/>
              </a:rPr>
              <a:t>_____ </a:t>
            </a:r>
            <a:r>
              <a:rPr lang="en-US" sz="1200" b="1" dirty="0">
                <a:ln>
                  <a:solidFill>
                    <a:sysClr val="windowText" lastClr="000000"/>
                  </a:solidFill>
                </a:ln>
                <a:latin typeface="Kruti Dev 010" pitchFamily="2" charset="0"/>
                <a:ea typeface="ＭＳ Ｐゴシック" pitchFamily="-84" charset="-128"/>
                <a:cs typeface="+mn-cs"/>
              </a:rPr>
              <a:t>ch-lh-</a:t>
            </a:r>
          </a:p>
        </p:txBody>
      </p:sp>
      <p:sp>
        <p:nvSpPr>
          <p:cNvPr id="16521" name="Text Box 162"/>
          <p:cNvSpPr txBox="1">
            <a:spLocks noChangeArrowheads="1"/>
          </p:cNvSpPr>
          <p:nvPr/>
        </p:nvSpPr>
        <p:spPr bwMode="auto">
          <a:xfrm>
            <a:off x="4387850" y="2776538"/>
            <a:ext cx="1404938" cy="309562"/>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200" b="1" dirty="0">
                <a:ln>
                  <a:solidFill>
                    <a:sysClr val="windowText" lastClr="000000"/>
                  </a:solidFill>
                </a:ln>
                <a:latin typeface="Kruti Dev 010" pitchFamily="2" charset="0"/>
                <a:ea typeface="ＭＳ Ｐゴシック" pitchFamily="34" charset="-128"/>
                <a:cs typeface="+mn-cs"/>
              </a:rPr>
              <a:t>;qx rkjh[k</a:t>
            </a:r>
          </a:p>
        </p:txBody>
      </p:sp>
      <p:grpSp>
        <p:nvGrpSpPr>
          <p:cNvPr id="19593" name="Group 217"/>
          <p:cNvGrpSpPr>
            <a:grpSpLocks/>
          </p:cNvGrpSpPr>
          <p:nvPr/>
        </p:nvGrpSpPr>
        <p:grpSpPr bwMode="auto">
          <a:xfrm>
            <a:off x="4244975" y="5156200"/>
            <a:ext cx="1712913" cy="355600"/>
            <a:chOff x="331" y="2829"/>
            <a:chExt cx="981" cy="218"/>
          </a:xfrm>
        </p:grpSpPr>
        <p:sp>
          <p:nvSpPr>
            <p:cNvPr id="16558" name="Text Box 218"/>
            <p:cNvSpPr txBox="1">
              <a:spLocks noChangeArrowheads="1"/>
            </p:cNvSpPr>
            <p:nvPr/>
          </p:nvSpPr>
          <p:spPr bwMode="auto">
            <a:xfrm>
              <a:off x="331" y="2829"/>
              <a:ext cx="981" cy="215"/>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1200" dirty="0">
                  <a:ln>
                    <a:solidFill>
                      <a:sysClr val="windowText" lastClr="000000"/>
                    </a:solidFill>
                  </a:ln>
                  <a:latin typeface="Kruti Dev 010" pitchFamily="2" charset="0"/>
                  <a:ea typeface="ＭＳ Ｐゴシック" pitchFamily="34" charset="-128"/>
                  <a:cs typeface="+mn-cs"/>
                </a:rPr>
                <a:t>fn ckbZcy---- csfldyh</a:t>
              </a:r>
            </a:p>
          </p:txBody>
        </p:sp>
        <p:sp>
          <p:nvSpPr>
            <p:cNvPr id="16559" name="Text Box 219"/>
            <p:cNvSpPr txBox="1">
              <a:spLocks noChangeArrowheads="1"/>
            </p:cNvSpPr>
            <p:nvPr/>
          </p:nvSpPr>
          <p:spPr bwMode="auto">
            <a:xfrm>
              <a:off x="1053" y="2860"/>
              <a:ext cx="230" cy="187"/>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900" baseline="30000" dirty="0">
                  <a:ln>
                    <a:solidFill>
                      <a:sysClr val="windowText" lastClr="000000"/>
                    </a:solidFill>
                  </a:ln>
                  <a:latin typeface="Kruti Dev 010" pitchFamily="2" charset="0"/>
                  <a:ea typeface="ＭＳ Ｐゴシック" pitchFamily="34" charset="-128"/>
                  <a:cs typeface="+mn-cs"/>
                </a:rPr>
                <a:t>®</a:t>
              </a:r>
              <a:endParaRPr lang="en-US" sz="1100" dirty="0">
                <a:ln>
                  <a:solidFill>
                    <a:sysClr val="windowText" lastClr="000000"/>
                  </a:solidFill>
                </a:ln>
                <a:latin typeface="Kruti Dev 010" pitchFamily="2" charset="0"/>
                <a:ea typeface="ＭＳ Ｐゴシック" pitchFamily="34" charset="-128"/>
                <a:cs typeface="+mn-cs"/>
              </a:endParaRPr>
            </a:p>
          </p:txBody>
        </p:sp>
      </p:grpSp>
      <p:sp>
        <p:nvSpPr>
          <p:cNvPr id="209" name="Rectangle 8"/>
          <p:cNvSpPr>
            <a:spLocks noChangeArrowheads="1"/>
          </p:cNvSpPr>
          <p:nvPr/>
        </p:nvSpPr>
        <p:spPr bwMode="auto">
          <a:xfrm>
            <a:off x="6381750" y="2765425"/>
            <a:ext cx="881596" cy="279919"/>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000" b="1" dirty="0">
                <a:ln>
                  <a:solidFill>
                    <a:sysClr val="windowText" lastClr="000000"/>
                  </a:solidFill>
                </a:ln>
                <a:latin typeface="+mj-lt"/>
                <a:ea typeface="+mn-ea"/>
                <a:cs typeface="+mn-cs"/>
              </a:rPr>
              <a:t>_____</a:t>
            </a:r>
            <a:r>
              <a:rPr lang="en-US" sz="1000" b="1" dirty="0">
                <a:ln>
                  <a:solidFill>
                    <a:sysClr val="windowText" lastClr="000000"/>
                  </a:solidFill>
                </a:ln>
                <a:latin typeface="Kruti Dev 010" pitchFamily="2" charset="0"/>
                <a:ea typeface="+mn-ea"/>
                <a:cs typeface="+mn-cs"/>
              </a:rPr>
              <a:t> </a:t>
            </a:r>
            <a:r>
              <a:rPr lang="en-US" sz="1200" b="1" dirty="0">
                <a:ln>
                  <a:solidFill>
                    <a:sysClr val="windowText" lastClr="000000"/>
                  </a:solidFill>
                </a:ln>
                <a:latin typeface="Kruti Dev 010" pitchFamily="2" charset="0"/>
                <a:ea typeface="ＭＳ Ｐゴシック" pitchFamily="-84" charset="-128"/>
                <a:cs typeface="+mn-cs"/>
              </a:rPr>
              <a:t>ch-lh-</a:t>
            </a:r>
          </a:p>
        </p:txBody>
      </p:sp>
      <p:sp>
        <p:nvSpPr>
          <p:cNvPr id="16524" name="Text Box 162"/>
          <p:cNvSpPr txBox="1">
            <a:spLocks noChangeArrowheads="1"/>
          </p:cNvSpPr>
          <p:nvPr/>
        </p:nvSpPr>
        <p:spPr bwMode="auto">
          <a:xfrm>
            <a:off x="5762625" y="2776538"/>
            <a:ext cx="1404938" cy="309562"/>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200" b="1" dirty="0">
                <a:ln>
                  <a:solidFill>
                    <a:sysClr val="windowText" lastClr="000000"/>
                  </a:solidFill>
                </a:ln>
                <a:latin typeface="Kruti Dev 010" pitchFamily="2" charset="0"/>
                <a:ea typeface="ＭＳ Ｐゴシック" pitchFamily="34" charset="-128"/>
                <a:cs typeface="+mn-cs"/>
              </a:rPr>
              <a:t>;qx rkjh[k</a:t>
            </a:r>
          </a:p>
        </p:txBody>
      </p:sp>
      <p:grpSp>
        <p:nvGrpSpPr>
          <p:cNvPr id="19596" name="Group 217"/>
          <p:cNvGrpSpPr>
            <a:grpSpLocks/>
          </p:cNvGrpSpPr>
          <p:nvPr/>
        </p:nvGrpSpPr>
        <p:grpSpPr bwMode="auto">
          <a:xfrm>
            <a:off x="5561013" y="5148263"/>
            <a:ext cx="1712912" cy="355600"/>
            <a:chOff x="331" y="2829"/>
            <a:chExt cx="981" cy="217"/>
          </a:xfrm>
        </p:grpSpPr>
        <p:sp>
          <p:nvSpPr>
            <p:cNvPr id="16556" name="Text Box 218"/>
            <p:cNvSpPr txBox="1">
              <a:spLocks noChangeArrowheads="1"/>
            </p:cNvSpPr>
            <p:nvPr/>
          </p:nvSpPr>
          <p:spPr bwMode="auto">
            <a:xfrm>
              <a:off x="331" y="2829"/>
              <a:ext cx="981" cy="215"/>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1200" dirty="0">
                  <a:ln>
                    <a:solidFill>
                      <a:sysClr val="windowText" lastClr="000000"/>
                    </a:solidFill>
                  </a:ln>
                  <a:latin typeface="Kruti Dev 010" pitchFamily="2" charset="0"/>
                  <a:ea typeface="ＭＳ Ｐゴシック" pitchFamily="34" charset="-128"/>
                  <a:cs typeface="+mn-cs"/>
                </a:rPr>
                <a:t>fn ckbZcy---- csfldyh</a:t>
              </a:r>
            </a:p>
          </p:txBody>
        </p:sp>
        <p:sp>
          <p:nvSpPr>
            <p:cNvPr id="16557" name="Text Box 219"/>
            <p:cNvSpPr txBox="1">
              <a:spLocks noChangeArrowheads="1"/>
            </p:cNvSpPr>
            <p:nvPr/>
          </p:nvSpPr>
          <p:spPr bwMode="auto">
            <a:xfrm>
              <a:off x="1053" y="2860"/>
              <a:ext cx="230" cy="186"/>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900" baseline="30000" dirty="0">
                  <a:ln>
                    <a:solidFill>
                      <a:sysClr val="windowText" lastClr="000000"/>
                    </a:solidFill>
                  </a:ln>
                  <a:latin typeface="Kruti Dev 010" pitchFamily="2" charset="0"/>
                  <a:ea typeface="ＭＳ Ｐゴシック" pitchFamily="34" charset="-128"/>
                  <a:cs typeface="+mn-cs"/>
                </a:rPr>
                <a:t>®</a:t>
              </a:r>
              <a:endParaRPr lang="en-US" sz="1100" dirty="0">
                <a:ln>
                  <a:solidFill>
                    <a:sysClr val="windowText" lastClr="000000"/>
                  </a:solidFill>
                </a:ln>
                <a:latin typeface="Kruti Dev 010" pitchFamily="2" charset="0"/>
                <a:ea typeface="ＭＳ Ｐゴシック" pitchFamily="34" charset="-128"/>
                <a:cs typeface="+mn-cs"/>
              </a:endParaRPr>
            </a:p>
          </p:txBody>
        </p:sp>
      </p:grpSp>
      <p:grpSp>
        <p:nvGrpSpPr>
          <p:cNvPr id="19597" name="Group 217"/>
          <p:cNvGrpSpPr>
            <a:grpSpLocks/>
          </p:cNvGrpSpPr>
          <p:nvPr/>
        </p:nvGrpSpPr>
        <p:grpSpPr bwMode="auto">
          <a:xfrm>
            <a:off x="160338" y="7927975"/>
            <a:ext cx="1712912" cy="355600"/>
            <a:chOff x="331" y="2829"/>
            <a:chExt cx="981" cy="217"/>
          </a:xfrm>
        </p:grpSpPr>
        <p:sp>
          <p:nvSpPr>
            <p:cNvPr id="16554" name="Text Box 218"/>
            <p:cNvSpPr txBox="1">
              <a:spLocks noChangeArrowheads="1"/>
            </p:cNvSpPr>
            <p:nvPr/>
          </p:nvSpPr>
          <p:spPr bwMode="auto">
            <a:xfrm>
              <a:off x="331" y="2829"/>
              <a:ext cx="981" cy="215"/>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1200" dirty="0">
                  <a:ln>
                    <a:solidFill>
                      <a:sysClr val="windowText" lastClr="000000"/>
                    </a:solidFill>
                  </a:ln>
                  <a:latin typeface="Kruti Dev 010" pitchFamily="2" charset="0"/>
                  <a:ea typeface="ＭＳ Ｐゴシック" pitchFamily="34" charset="-128"/>
                  <a:cs typeface="+mn-cs"/>
                </a:rPr>
                <a:t>fn ckbZcy---- csfldyh</a:t>
              </a:r>
            </a:p>
          </p:txBody>
        </p:sp>
        <p:sp>
          <p:nvSpPr>
            <p:cNvPr id="16555" name="Text Box 219"/>
            <p:cNvSpPr txBox="1">
              <a:spLocks noChangeArrowheads="1"/>
            </p:cNvSpPr>
            <p:nvPr/>
          </p:nvSpPr>
          <p:spPr bwMode="auto">
            <a:xfrm>
              <a:off x="1053" y="2860"/>
              <a:ext cx="230" cy="186"/>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900" baseline="30000" dirty="0">
                  <a:ln>
                    <a:solidFill>
                      <a:sysClr val="windowText" lastClr="000000"/>
                    </a:solidFill>
                  </a:ln>
                  <a:latin typeface="Kruti Dev 010" pitchFamily="2" charset="0"/>
                  <a:ea typeface="ＭＳ Ｐゴシック" pitchFamily="34" charset="-128"/>
                  <a:cs typeface="+mn-cs"/>
                </a:rPr>
                <a:t>®</a:t>
              </a:r>
              <a:endParaRPr lang="en-US" sz="1100" dirty="0">
                <a:ln>
                  <a:solidFill>
                    <a:sysClr val="windowText" lastClr="000000"/>
                  </a:solidFill>
                </a:ln>
                <a:latin typeface="Kruti Dev 010" pitchFamily="2" charset="0"/>
                <a:ea typeface="ＭＳ Ｐゴシック" pitchFamily="34" charset="-128"/>
                <a:cs typeface="+mn-cs"/>
              </a:endParaRPr>
            </a:p>
          </p:txBody>
        </p:sp>
      </p:grpSp>
      <p:grpSp>
        <p:nvGrpSpPr>
          <p:cNvPr id="19598" name="Group 217"/>
          <p:cNvGrpSpPr>
            <a:grpSpLocks/>
          </p:cNvGrpSpPr>
          <p:nvPr/>
        </p:nvGrpSpPr>
        <p:grpSpPr bwMode="auto">
          <a:xfrm>
            <a:off x="1681163" y="5480050"/>
            <a:ext cx="1544637" cy="320675"/>
            <a:chOff x="1644650" y="2773363"/>
            <a:chExt cx="1543500" cy="319979"/>
          </a:xfrm>
        </p:grpSpPr>
        <p:sp>
          <p:nvSpPr>
            <p:cNvPr id="219" name="Rectangle 8"/>
            <p:cNvSpPr>
              <a:spLocks noChangeArrowheads="1"/>
            </p:cNvSpPr>
            <p:nvPr/>
          </p:nvSpPr>
          <p:spPr bwMode="auto">
            <a:xfrm>
              <a:off x="2261951" y="2773363"/>
              <a:ext cx="926199" cy="279311"/>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000" b="1" dirty="0">
                  <a:ln>
                    <a:solidFill>
                      <a:sysClr val="windowText" lastClr="000000"/>
                    </a:solidFill>
                  </a:ln>
                  <a:latin typeface="+mj-lt"/>
                  <a:ea typeface="+mn-ea"/>
                  <a:cs typeface="+mn-cs"/>
                </a:rPr>
                <a:t>____</a:t>
              </a:r>
              <a:r>
                <a:rPr lang="en-US" sz="1000" b="1" dirty="0">
                  <a:ln>
                    <a:solidFill>
                      <a:sysClr val="windowText" lastClr="000000"/>
                    </a:solidFill>
                  </a:ln>
                  <a:latin typeface="Kruti Dev 010" pitchFamily="2" charset="0"/>
                  <a:ea typeface="+mn-ea"/>
                  <a:cs typeface="+mn-cs"/>
                </a:rPr>
                <a:t>_ </a:t>
              </a:r>
              <a:r>
                <a:rPr lang="en-US" sz="1200" b="1" dirty="0">
                  <a:ln>
                    <a:solidFill>
                      <a:sysClr val="windowText" lastClr="000000"/>
                    </a:solidFill>
                  </a:ln>
                  <a:latin typeface="Kruti Dev 010" pitchFamily="2" charset="0"/>
                  <a:ea typeface="ＭＳ Ｐゴシック" pitchFamily="-84" charset="-128"/>
                  <a:cs typeface="+mn-cs"/>
                </a:rPr>
                <a:t>ch-lh-</a:t>
              </a:r>
            </a:p>
          </p:txBody>
        </p:sp>
        <p:sp>
          <p:nvSpPr>
            <p:cNvPr id="16553" name="Text Box 162"/>
            <p:cNvSpPr txBox="1">
              <a:spLocks noChangeArrowheads="1"/>
            </p:cNvSpPr>
            <p:nvPr/>
          </p:nvSpPr>
          <p:spPr bwMode="auto">
            <a:xfrm>
              <a:off x="1644650" y="2784475"/>
              <a:ext cx="1404938" cy="308867"/>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200" b="1" dirty="0">
                  <a:ln>
                    <a:solidFill>
                      <a:sysClr val="windowText" lastClr="000000"/>
                    </a:solidFill>
                  </a:ln>
                  <a:latin typeface="Kruti Dev 010" pitchFamily="2" charset="0"/>
                  <a:ea typeface="ＭＳ Ｐゴシック" pitchFamily="34" charset="-128"/>
                  <a:cs typeface="+mn-cs"/>
                </a:rPr>
                <a:t>;qx rkjh[k</a:t>
              </a:r>
            </a:p>
          </p:txBody>
        </p:sp>
      </p:grpSp>
      <p:grpSp>
        <p:nvGrpSpPr>
          <p:cNvPr id="19599" name="Group 217"/>
          <p:cNvGrpSpPr>
            <a:grpSpLocks/>
          </p:cNvGrpSpPr>
          <p:nvPr/>
        </p:nvGrpSpPr>
        <p:grpSpPr bwMode="auto">
          <a:xfrm>
            <a:off x="1550988" y="7920038"/>
            <a:ext cx="1712912" cy="355600"/>
            <a:chOff x="331" y="2829"/>
            <a:chExt cx="981" cy="217"/>
          </a:xfrm>
        </p:grpSpPr>
        <p:sp>
          <p:nvSpPr>
            <p:cNvPr id="16550" name="Text Box 218"/>
            <p:cNvSpPr txBox="1">
              <a:spLocks noChangeArrowheads="1"/>
            </p:cNvSpPr>
            <p:nvPr/>
          </p:nvSpPr>
          <p:spPr bwMode="auto">
            <a:xfrm>
              <a:off x="331" y="2829"/>
              <a:ext cx="981" cy="215"/>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1200" dirty="0">
                  <a:ln>
                    <a:solidFill>
                      <a:sysClr val="windowText" lastClr="000000"/>
                    </a:solidFill>
                  </a:ln>
                  <a:latin typeface="Kruti Dev 010" pitchFamily="2" charset="0"/>
                  <a:ea typeface="ＭＳ Ｐゴシック" pitchFamily="34" charset="-128"/>
                  <a:cs typeface="+mn-cs"/>
                </a:rPr>
                <a:t>fn ckbZcy---- csfldyh</a:t>
              </a:r>
            </a:p>
          </p:txBody>
        </p:sp>
        <p:sp>
          <p:nvSpPr>
            <p:cNvPr id="16551" name="Text Box 219"/>
            <p:cNvSpPr txBox="1">
              <a:spLocks noChangeArrowheads="1"/>
            </p:cNvSpPr>
            <p:nvPr/>
          </p:nvSpPr>
          <p:spPr bwMode="auto">
            <a:xfrm>
              <a:off x="1053" y="2860"/>
              <a:ext cx="230" cy="186"/>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900" baseline="30000" dirty="0">
                  <a:ln>
                    <a:solidFill>
                      <a:sysClr val="windowText" lastClr="000000"/>
                    </a:solidFill>
                  </a:ln>
                  <a:latin typeface="Kruti Dev 010" pitchFamily="2" charset="0"/>
                  <a:ea typeface="ＭＳ Ｐゴシック" pitchFamily="34" charset="-128"/>
                  <a:cs typeface="+mn-cs"/>
                </a:rPr>
                <a:t>®</a:t>
              </a:r>
              <a:endParaRPr lang="en-US" sz="1100" dirty="0">
                <a:ln>
                  <a:solidFill>
                    <a:sysClr val="windowText" lastClr="000000"/>
                  </a:solidFill>
                </a:ln>
                <a:latin typeface="Kruti Dev 010" pitchFamily="2" charset="0"/>
                <a:ea typeface="ＭＳ Ｐゴシック" pitchFamily="34" charset="-128"/>
                <a:cs typeface="+mn-cs"/>
              </a:endParaRPr>
            </a:p>
          </p:txBody>
        </p:sp>
      </p:grpSp>
      <p:sp>
        <p:nvSpPr>
          <p:cNvPr id="16529" name="Line 159"/>
          <p:cNvSpPr>
            <a:spLocks noChangeShapeType="1"/>
          </p:cNvSpPr>
          <p:nvPr/>
        </p:nvSpPr>
        <p:spPr bwMode="auto">
          <a:xfrm>
            <a:off x="1698625" y="5446713"/>
            <a:ext cx="6865938" cy="0"/>
          </a:xfrm>
          <a:prstGeom prst="line">
            <a:avLst/>
          </a:prstGeom>
          <a:noFill/>
          <a:ln w="952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nvGrpSpPr>
          <p:cNvPr id="19601" name="Group 224"/>
          <p:cNvGrpSpPr>
            <a:grpSpLocks/>
          </p:cNvGrpSpPr>
          <p:nvPr/>
        </p:nvGrpSpPr>
        <p:grpSpPr bwMode="auto">
          <a:xfrm>
            <a:off x="3041650" y="5472113"/>
            <a:ext cx="1498600" cy="320675"/>
            <a:chOff x="1644650" y="2773363"/>
            <a:chExt cx="1498630" cy="319979"/>
          </a:xfrm>
        </p:grpSpPr>
        <p:sp>
          <p:nvSpPr>
            <p:cNvPr id="226" name="Rectangle 8"/>
            <p:cNvSpPr>
              <a:spLocks noChangeArrowheads="1"/>
            </p:cNvSpPr>
            <p:nvPr/>
          </p:nvSpPr>
          <p:spPr bwMode="auto">
            <a:xfrm>
              <a:off x="2261952" y="2773363"/>
              <a:ext cx="881328" cy="279311"/>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000" b="1" dirty="0">
                  <a:ln>
                    <a:solidFill>
                      <a:sysClr val="windowText" lastClr="000000"/>
                    </a:solidFill>
                  </a:ln>
                  <a:latin typeface="+mj-lt"/>
                  <a:ea typeface="+mn-ea"/>
                  <a:cs typeface="+mn-cs"/>
                </a:rPr>
                <a:t>_____</a:t>
              </a:r>
              <a:r>
                <a:rPr lang="en-US" sz="1000" b="1" dirty="0">
                  <a:ln>
                    <a:solidFill>
                      <a:sysClr val="windowText" lastClr="000000"/>
                    </a:solidFill>
                  </a:ln>
                  <a:latin typeface="Kruti Dev 010" pitchFamily="2" charset="0"/>
                  <a:ea typeface="+mn-ea"/>
                  <a:cs typeface="+mn-cs"/>
                </a:rPr>
                <a:t> </a:t>
              </a:r>
              <a:r>
                <a:rPr lang="en-US" sz="1200" b="1" dirty="0">
                  <a:ln>
                    <a:solidFill>
                      <a:sysClr val="windowText" lastClr="000000"/>
                    </a:solidFill>
                  </a:ln>
                  <a:latin typeface="Kruti Dev 010" pitchFamily="2" charset="0"/>
                  <a:ea typeface="ＭＳ Ｐゴシック" pitchFamily="-84" charset="-128"/>
                  <a:cs typeface="+mn-cs"/>
                </a:rPr>
                <a:t>ch-lh-</a:t>
              </a:r>
            </a:p>
          </p:txBody>
        </p:sp>
        <p:sp>
          <p:nvSpPr>
            <p:cNvPr id="16549" name="Text Box 162"/>
            <p:cNvSpPr txBox="1">
              <a:spLocks noChangeArrowheads="1"/>
            </p:cNvSpPr>
            <p:nvPr/>
          </p:nvSpPr>
          <p:spPr bwMode="auto">
            <a:xfrm>
              <a:off x="1644650" y="2784475"/>
              <a:ext cx="1404938" cy="308867"/>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200" b="1" dirty="0">
                  <a:ln>
                    <a:solidFill>
                      <a:sysClr val="windowText" lastClr="000000"/>
                    </a:solidFill>
                  </a:ln>
                  <a:latin typeface="Kruti Dev 010" pitchFamily="2" charset="0"/>
                  <a:ea typeface="ＭＳ Ｐゴシック" pitchFamily="34" charset="-128"/>
                  <a:cs typeface="+mn-cs"/>
                </a:rPr>
                <a:t>;qx rkjh[k</a:t>
              </a:r>
            </a:p>
          </p:txBody>
        </p:sp>
      </p:grpSp>
      <p:grpSp>
        <p:nvGrpSpPr>
          <p:cNvPr id="19602" name="Group 217"/>
          <p:cNvGrpSpPr>
            <a:grpSpLocks/>
          </p:cNvGrpSpPr>
          <p:nvPr/>
        </p:nvGrpSpPr>
        <p:grpSpPr bwMode="auto">
          <a:xfrm>
            <a:off x="2903538" y="7905750"/>
            <a:ext cx="1712912" cy="355600"/>
            <a:chOff x="331" y="2829"/>
            <a:chExt cx="981" cy="217"/>
          </a:xfrm>
        </p:grpSpPr>
        <p:sp>
          <p:nvSpPr>
            <p:cNvPr id="16546" name="Text Box 218"/>
            <p:cNvSpPr txBox="1">
              <a:spLocks noChangeArrowheads="1"/>
            </p:cNvSpPr>
            <p:nvPr/>
          </p:nvSpPr>
          <p:spPr bwMode="auto">
            <a:xfrm>
              <a:off x="331" y="2829"/>
              <a:ext cx="981" cy="215"/>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1200" dirty="0">
                  <a:ln>
                    <a:solidFill>
                      <a:sysClr val="windowText" lastClr="000000"/>
                    </a:solidFill>
                  </a:ln>
                  <a:latin typeface="Kruti Dev 010" pitchFamily="2" charset="0"/>
                  <a:ea typeface="ＭＳ Ｐゴシック" pitchFamily="34" charset="-128"/>
                  <a:cs typeface="+mn-cs"/>
                </a:rPr>
                <a:t>fn ckbZcy---- csfldyh</a:t>
              </a:r>
            </a:p>
          </p:txBody>
        </p:sp>
        <p:sp>
          <p:nvSpPr>
            <p:cNvPr id="16547" name="Text Box 219"/>
            <p:cNvSpPr txBox="1">
              <a:spLocks noChangeArrowheads="1"/>
            </p:cNvSpPr>
            <p:nvPr/>
          </p:nvSpPr>
          <p:spPr bwMode="auto">
            <a:xfrm>
              <a:off x="1053" y="2860"/>
              <a:ext cx="230" cy="186"/>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900" baseline="30000" dirty="0">
                  <a:ln>
                    <a:solidFill>
                      <a:sysClr val="windowText" lastClr="000000"/>
                    </a:solidFill>
                  </a:ln>
                  <a:latin typeface="Kruti Dev 010" pitchFamily="2" charset="0"/>
                  <a:ea typeface="ＭＳ Ｐゴシック" pitchFamily="34" charset="-128"/>
                  <a:cs typeface="+mn-cs"/>
                </a:rPr>
                <a:t>®</a:t>
              </a:r>
              <a:endParaRPr lang="en-US" sz="1100" dirty="0">
                <a:ln>
                  <a:solidFill>
                    <a:sysClr val="windowText" lastClr="000000"/>
                  </a:solidFill>
                </a:ln>
                <a:latin typeface="Kruti Dev 010" pitchFamily="2" charset="0"/>
                <a:ea typeface="ＭＳ Ｐゴシック" pitchFamily="34" charset="-128"/>
                <a:cs typeface="+mn-cs"/>
              </a:endParaRPr>
            </a:p>
          </p:txBody>
        </p:sp>
      </p:grpSp>
      <p:grpSp>
        <p:nvGrpSpPr>
          <p:cNvPr id="19603" name="Group 230"/>
          <p:cNvGrpSpPr>
            <a:grpSpLocks/>
          </p:cNvGrpSpPr>
          <p:nvPr/>
        </p:nvGrpSpPr>
        <p:grpSpPr bwMode="auto">
          <a:xfrm>
            <a:off x="4410075" y="5465763"/>
            <a:ext cx="1498600" cy="319087"/>
            <a:chOff x="1644650" y="2773363"/>
            <a:chExt cx="1500220" cy="319979"/>
          </a:xfrm>
        </p:grpSpPr>
        <p:sp>
          <p:nvSpPr>
            <p:cNvPr id="232" name="Rectangle 8"/>
            <p:cNvSpPr>
              <a:spLocks noChangeArrowheads="1"/>
            </p:cNvSpPr>
            <p:nvPr/>
          </p:nvSpPr>
          <p:spPr bwMode="auto">
            <a:xfrm>
              <a:off x="2262607" y="2773363"/>
              <a:ext cx="882263" cy="280702"/>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000" b="1" dirty="0">
                  <a:ln>
                    <a:solidFill>
                      <a:sysClr val="windowText" lastClr="000000"/>
                    </a:solidFill>
                  </a:ln>
                  <a:latin typeface="+mj-lt"/>
                  <a:ea typeface="+mn-ea"/>
                  <a:cs typeface="+mn-cs"/>
                </a:rPr>
                <a:t>_____</a:t>
              </a:r>
              <a:r>
                <a:rPr lang="en-US" sz="1000" b="1" dirty="0">
                  <a:ln>
                    <a:solidFill>
                      <a:sysClr val="windowText" lastClr="000000"/>
                    </a:solidFill>
                  </a:ln>
                  <a:latin typeface="Kruti Dev 010" pitchFamily="2" charset="0"/>
                  <a:ea typeface="+mn-ea"/>
                  <a:cs typeface="+mn-cs"/>
                </a:rPr>
                <a:t> </a:t>
              </a:r>
              <a:r>
                <a:rPr lang="en-US" sz="1200" b="1" dirty="0">
                  <a:ln>
                    <a:solidFill>
                      <a:sysClr val="windowText" lastClr="000000"/>
                    </a:solidFill>
                  </a:ln>
                  <a:latin typeface="Kruti Dev 010" pitchFamily="2" charset="0"/>
                  <a:ea typeface="ＭＳ Ｐゴシック" pitchFamily="-84" charset="-128"/>
                  <a:cs typeface="+mn-cs"/>
                </a:rPr>
                <a:t>ch-lh-</a:t>
              </a:r>
            </a:p>
          </p:txBody>
        </p:sp>
        <p:sp>
          <p:nvSpPr>
            <p:cNvPr id="16545" name="Text Box 162"/>
            <p:cNvSpPr txBox="1">
              <a:spLocks noChangeArrowheads="1"/>
            </p:cNvSpPr>
            <p:nvPr/>
          </p:nvSpPr>
          <p:spPr bwMode="auto">
            <a:xfrm>
              <a:off x="1644650" y="2784475"/>
              <a:ext cx="1404938" cy="308867"/>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200" b="1" dirty="0">
                  <a:ln>
                    <a:solidFill>
                      <a:sysClr val="windowText" lastClr="000000"/>
                    </a:solidFill>
                  </a:ln>
                  <a:latin typeface="Kruti Dev 010" pitchFamily="2" charset="0"/>
                  <a:ea typeface="ＭＳ Ｐゴシック" pitchFamily="34" charset="-128"/>
                  <a:cs typeface="+mn-cs"/>
                </a:rPr>
                <a:t>;qx rkjh[k</a:t>
              </a:r>
            </a:p>
          </p:txBody>
        </p:sp>
      </p:grpSp>
      <p:grpSp>
        <p:nvGrpSpPr>
          <p:cNvPr id="19604" name="Group 217"/>
          <p:cNvGrpSpPr>
            <a:grpSpLocks/>
          </p:cNvGrpSpPr>
          <p:nvPr/>
        </p:nvGrpSpPr>
        <p:grpSpPr bwMode="auto">
          <a:xfrm>
            <a:off x="4271963" y="7913688"/>
            <a:ext cx="1712912" cy="355600"/>
            <a:chOff x="331" y="2829"/>
            <a:chExt cx="981" cy="217"/>
          </a:xfrm>
        </p:grpSpPr>
        <p:sp>
          <p:nvSpPr>
            <p:cNvPr id="16542" name="Text Box 218"/>
            <p:cNvSpPr txBox="1">
              <a:spLocks noChangeArrowheads="1"/>
            </p:cNvSpPr>
            <p:nvPr/>
          </p:nvSpPr>
          <p:spPr bwMode="auto">
            <a:xfrm>
              <a:off x="331" y="2829"/>
              <a:ext cx="981" cy="215"/>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1200" dirty="0">
                  <a:ln>
                    <a:solidFill>
                      <a:sysClr val="windowText" lastClr="000000"/>
                    </a:solidFill>
                  </a:ln>
                  <a:latin typeface="Kruti Dev 010" pitchFamily="2" charset="0"/>
                  <a:ea typeface="ＭＳ Ｐゴシック" pitchFamily="34" charset="-128"/>
                  <a:cs typeface="+mn-cs"/>
                </a:rPr>
                <a:t>fn ckbZcy---- csfldyh</a:t>
              </a:r>
            </a:p>
          </p:txBody>
        </p:sp>
        <p:sp>
          <p:nvSpPr>
            <p:cNvPr id="16543" name="Text Box 219"/>
            <p:cNvSpPr txBox="1">
              <a:spLocks noChangeArrowheads="1"/>
            </p:cNvSpPr>
            <p:nvPr/>
          </p:nvSpPr>
          <p:spPr bwMode="auto">
            <a:xfrm>
              <a:off x="1053" y="2860"/>
              <a:ext cx="230" cy="186"/>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900" baseline="30000" dirty="0">
                  <a:ln>
                    <a:solidFill>
                      <a:sysClr val="windowText" lastClr="000000"/>
                    </a:solidFill>
                  </a:ln>
                  <a:latin typeface="Kruti Dev 010" pitchFamily="2" charset="0"/>
                  <a:ea typeface="ＭＳ Ｐゴシック" pitchFamily="34" charset="-128"/>
                  <a:cs typeface="+mn-cs"/>
                </a:rPr>
                <a:t>®</a:t>
              </a:r>
              <a:endParaRPr lang="en-US" sz="1100" dirty="0">
                <a:ln>
                  <a:solidFill>
                    <a:sysClr val="windowText" lastClr="000000"/>
                  </a:solidFill>
                </a:ln>
                <a:latin typeface="Kruti Dev 010" pitchFamily="2" charset="0"/>
                <a:ea typeface="ＭＳ Ｐゴシック" pitchFamily="34" charset="-128"/>
                <a:cs typeface="+mn-cs"/>
              </a:endParaRPr>
            </a:p>
          </p:txBody>
        </p:sp>
      </p:grpSp>
      <p:sp>
        <p:nvSpPr>
          <p:cNvPr id="16541" name="Text Box 162"/>
          <p:cNvSpPr txBox="1">
            <a:spLocks noChangeArrowheads="1"/>
          </p:cNvSpPr>
          <p:nvPr/>
        </p:nvSpPr>
        <p:spPr bwMode="auto">
          <a:xfrm>
            <a:off x="5740400" y="5549869"/>
            <a:ext cx="1405365" cy="308006"/>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200" b="1" dirty="0">
                <a:ln>
                  <a:solidFill>
                    <a:sysClr val="windowText" lastClr="000000"/>
                  </a:solidFill>
                </a:ln>
                <a:latin typeface="Kruti Dev 010" pitchFamily="2" charset="0"/>
                <a:ea typeface="ＭＳ Ｐゴシック" pitchFamily="34" charset="-128"/>
                <a:cs typeface="+mn-cs"/>
              </a:rPr>
              <a:t>;qx rkjh[k</a:t>
            </a:r>
          </a:p>
        </p:txBody>
      </p:sp>
      <p:grpSp>
        <p:nvGrpSpPr>
          <p:cNvPr id="19606" name="Group 217"/>
          <p:cNvGrpSpPr>
            <a:grpSpLocks/>
          </p:cNvGrpSpPr>
          <p:nvPr/>
        </p:nvGrpSpPr>
        <p:grpSpPr bwMode="auto">
          <a:xfrm>
            <a:off x="5626100" y="7927975"/>
            <a:ext cx="1712913" cy="355600"/>
            <a:chOff x="331" y="2829"/>
            <a:chExt cx="981" cy="217"/>
          </a:xfrm>
        </p:grpSpPr>
        <p:sp>
          <p:nvSpPr>
            <p:cNvPr id="16538" name="Text Box 218"/>
            <p:cNvSpPr txBox="1">
              <a:spLocks noChangeArrowheads="1"/>
            </p:cNvSpPr>
            <p:nvPr/>
          </p:nvSpPr>
          <p:spPr bwMode="auto">
            <a:xfrm>
              <a:off x="331" y="2829"/>
              <a:ext cx="981" cy="215"/>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1200" dirty="0">
                  <a:ln>
                    <a:solidFill>
                      <a:sysClr val="windowText" lastClr="000000"/>
                    </a:solidFill>
                  </a:ln>
                  <a:latin typeface="Kruti Dev 010" pitchFamily="2" charset="0"/>
                  <a:ea typeface="ＭＳ Ｐゴシック" pitchFamily="34" charset="-128"/>
                  <a:cs typeface="+mn-cs"/>
                </a:rPr>
                <a:t>fn ckbZcy---- csfldyh</a:t>
              </a:r>
            </a:p>
          </p:txBody>
        </p:sp>
        <p:sp>
          <p:nvSpPr>
            <p:cNvPr id="16539" name="Text Box 219"/>
            <p:cNvSpPr txBox="1">
              <a:spLocks noChangeArrowheads="1"/>
            </p:cNvSpPr>
            <p:nvPr/>
          </p:nvSpPr>
          <p:spPr bwMode="auto">
            <a:xfrm>
              <a:off x="1053" y="2860"/>
              <a:ext cx="230" cy="186"/>
            </a:xfrm>
            <a:prstGeom prst="rect">
              <a:avLst/>
            </a:prstGeom>
            <a:noFill/>
            <a:ln w="9525">
              <a:noFill/>
              <a:miter lim="800000"/>
              <a:headEnd/>
              <a:tailEnd/>
            </a:ln>
          </p:spPr>
          <p:txBody>
            <a:bodyPr lIns="165464" tIns="82729" rIns="165464" bIns="82729">
              <a:spAutoFit/>
              <a:scene3d>
                <a:camera prst="orthographicFront"/>
                <a:lightRig rig="threePt" dir="t"/>
              </a:scene3d>
              <a:sp3d extrusionH="57150">
                <a:bevelT w="82550" h="38100" prst="coolSlant"/>
              </a:sp3d>
            </a:bodyPr>
            <a:lstStyle/>
            <a:p>
              <a:pPr algn="ctr" defTabSz="969963">
                <a:spcBef>
                  <a:spcPct val="50000"/>
                </a:spcBef>
                <a:defRPr/>
              </a:pPr>
              <a:r>
                <a:rPr lang="en-US" sz="900" baseline="30000" dirty="0">
                  <a:ln>
                    <a:solidFill>
                      <a:sysClr val="windowText" lastClr="000000"/>
                    </a:solidFill>
                  </a:ln>
                  <a:latin typeface="Kruti Dev 010" pitchFamily="2" charset="0"/>
                  <a:ea typeface="ＭＳ Ｐゴシック" pitchFamily="34" charset="-128"/>
                  <a:cs typeface="+mn-cs"/>
                </a:rPr>
                <a:t>®</a:t>
              </a:r>
              <a:endParaRPr lang="en-US" sz="1100" dirty="0">
                <a:ln>
                  <a:solidFill>
                    <a:sysClr val="windowText" lastClr="000000"/>
                  </a:solidFill>
                </a:ln>
                <a:latin typeface="Kruti Dev 010" pitchFamily="2" charset="0"/>
                <a:ea typeface="ＭＳ Ｐゴシック" pitchFamily="34" charset="-128"/>
                <a:cs typeface="+mn-cs"/>
              </a:endParaRPr>
            </a:p>
          </p:txBody>
        </p:sp>
      </p:grpSp>
      <p:pic>
        <p:nvPicPr>
          <p:cNvPr id="19607" name="Picture 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 y="195263"/>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37"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200" b="1" dirty="0">
                <a:ln>
                  <a:solidFill>
                    <a:sysClr val="windowText" lastClr="000000"/>
                  </a:solidFill>
                </a:ln>
                <a:solidFill>
                  <a:srgbClr val="080808"/>
                </a:solidFill>
                <a:latin typeface="Kruti Dev 010" pitchFamily="2" charset="0"/>
                <a:ea typeface="MS Gothic" pitchFamily="49" charset="-128"/>
                <a:cs typeface="+mn-cs"/>
              </a:rPr>
              <a:t>v/;;u lgk;d </a:t>
            </a:r>
            <a:r>
              <a:rPr lang="x-none" sz="3200" b="1" dirty="0">
                <a:ln>
                  <a:solidFill>
                    <a:sysClr val="windowText" lastClr="000000"/>
                  </a:solidFill>
                </a:ln>
                <a:solidFill>
                  <a:srgbClr val="080808"/>
                </a:solidFill>
                <a:latin typeface="Kruti Dev 010" pitchFamily="2" charset="0"/>
                <a:ea typeface="MS Gothic" pitchFamily="49" charset="-128"/>
                <a:cs typeface="Mangal" pitchFamily="18" charset="0"/>
              </a:rPr>
              <a:t>‹</a:t>
            </a:r>
            <a:r>
              <a:rPr lang="en-GB" sz="3200" b="1" dirty="0">
                <a:ln>
                  <a:solidFill>
                    <a:sysClr val="windowText" lastClr="000000"/>
                  </a:solidFill>
                </a:ln>
                <a:solidFill>
                  <a:srgbClr val="080808"/>
                </a:solidFill>
                <a:latin typeface="Kruti Dev 010" pitchFamily="2" charset="0"/>
                <a:ea typeface="MS Gothic" pitchFamily="49" charset="-128"/>
                <a:cs typeface="+mn-cs"/>
              </a:rPr>
              <a:t> </a:t>
            </a:r>
            <a:endParaRPr lang="en-US" sz="400" dirty="0">
              <a:ln>
                <a:solidFill>
                  <a:sysClr val="windowText" lastClr="000000"/>
                </a:solidFill>
              </a:ln>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409950" y="534988"/>
            <a:ext cx="844550" cy="252412"/>
          </a:xfrm>
          <a:prstGeom prst="rect">
            <a:avLst/>
          </a:prstGeom>
          <a:no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11" name="Rectangle 3"/>
          <p:cNvSpPr>
            <a:spLocks noChangeArrowheads="1"/>
          </p:cNvSpPr>
          <p:nvPr/>
        </p:nvSpPr>
        <p:spPr bwMode="auto">
          <a:xfrm>
            <a:off x="4052888" y="534988"/>
            <a:ext cx="1530350" cy="252412"/>
          </a:xfrm>
          <a:prstGeom prst="rect">
            <a:avLst/>
          </a:prstGeom>
          <a:no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12" name="Line 4"/>
          <p:cNvSpPr>
            <a:spLocks noChangeShapeType="1"/>
          </p:cNvSpPr>
          <p:nvPr/>
        </p:nvSpPr>
        <p:spPr bwMode="auto">
          <a:xfrm>
            <a:off x="4846638" y="1493838"/>
            <a:ext cx="809625" cy="0"/>
          </a:xfrm>
          <a:prstGeom prst="line">
            <a:avLst/>
          </a:prstGeom>
          <a:noFill/>
          <a:ln w="25400">
            <a:no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13" name="Rectangle 5"/>
          <p:cNvSpPr>
            <a:spLocks noChangeArrowheads="1"/>
          </p:cNvSpPr>
          <p:nvPr/>
        </p:nvSpPr>
        <p:spPr bwMode="auto">
          <a:xfrm>
            <a:off x="2279650" y="20638"/>
            <a:ext cx="3582988" cy="379412"/>
          </a:xfrm>
          <a:prstGeom prst="rect">
            <a:avLst/>
          </a:prstGeom>
          <a:no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14" name="Rectangle 6"/>
          <p:cNvSpPr>
            <a:spLocks noChangeArrowheads="1"/>
          </p:cNvSpPr>
          <p:nvPr/>
        </p:nvSpPr>
        <p:spPr bwMode="auto">
          <a:xfrm>
            <a:off x="3409950" y="534988"/>
            <a:ext cx="844550" cy="252412"/>
          </a:xfrm>
          <a:prstGeom prst="rect">
            <a:avLst/>
          </a:prstGeom>
          <a:no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15" name="Rectangle 7"/>
          <p:cNvSpPr>
            <a:spLocks noChangeArrowheads="1"/>
          </p:cNvSpPr>
          <p:nvPr/>
        </p:nvSpPr>
        <p:spPr bwMode="auto">
          <a:xfrm>
            <a:off x="4052888" y="534988"/>
            <a:ext cx="1530350" cy="252412"/>
          </a:xfrm>
          <a:prstGeom prst="rect">
            <a:avLst/>
          </a:prstGeom>
          <a:no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218120" name="Rectangle 8"/>
          <p:cNvSpPr>
            <a:spLocks noChangeArrowheads="1"/>
          </p:cNvSpPr>
          <p:nvPr/>
        </p:nvSpPr>
        <p:spPr bwMode="auto">
          <a:xfrm>
            <a:off x="2252663" y="2825750"/>
            <a:ext cx="961746" cy="310697"/>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latin typeface="Kruti Dev 010" pitchFamily="2" charset="0"/>
                <a:ea typeface="ＭＳ Ｐゴシック" pitchFamily="-84" charset="-128"/>
                <a:cs typeface="+mn-cs"/>
              </a:rPr>
              <a:t>ƒ</a:t>
            </a:r>
            <a:r>
              <a:rPr lang="en-US" sz="1400" b="1" dirty="0">
                <a:ln>
                  <a:solidFill>
                    <a:sysClr val="windowText" lastClr="000000"/>
                  </a:solidFill>
                </a:ln>
                <a:latin typeface="Kruti Dev 010"/>
                <a:ea typeface="ＭＳ Ｐゴシック" pitchFamily="-84" charset="-128"/>
                <a:cs typeface="+mn-cs"/>
              </a:rPr>
              <a:t>‡ŒŒ </a:t>
            </a:r>
            <a:r>
              <a:rPr lang="en-US" sz="1400" b="1" dirty="0">
                <a:ln>
                  <a:solidFill>
                    <a:sysClr val="windowText" lastClr="000000"/>
                  </a:solidFill>
                </a:ln>
                <a:latin typeface="Kruti Dev 010" pitchFamily="2" charset="0"/>
                <a:ea typeface="ＭＳ Ｐゴシック" pitchFamily="-84" charset="-128"/>
                <a:cs typeface="+mn-cs"/>
              </a:rPr>
              <a:t>ch-lh-</a:t>
            </a:r>
            <a:endParaRPr lang="en-US" sz="1050" b="1" dirty="0">
              <a:ln>
                <a:solidFill>
                  <a:sysClr val="windowText" lastClr="000000"/>
                </a:solidFill>
              </a:ln>
              <a:latin typeface="Kruti Dev 010" pitchFamily="2" charset="0"/>
              <a:ea typeface="+mn-ea"/>
              <a:cs typeface="+mn-cs"/>
            </a:endParaRPr>
          </a:p>
        </p:txBody>
      </p:sp>
      <p:sp>
        <p:nvSpPr>
          <p:cNvPr id="17417" name="Text Box 9"/>
          <p:cNvSpPr txBox="1">
            <a:spLocks noChangeArrowheads="1"/>
          </p:cNvSpPr>
          <p:nvPr/>
        </p:nvSpPr>
        <p:spPr bwMode="auto">
          <a:xfrm>
            <a:off x="7172325" y="88900"/>
            <a:ext cx="312968" cy="467305"/>
          </a:xfrm>
          <a:prstGeom prst="rect">
            <a:avLst/>
          </a:prstGeom>
          <a:noFill/>
          <a:ln w="12700">
            <a:noFill/>
            <a:miter lim="800000"/>
            <a:headEnd/>
            <a:tailEnd/>
          </a:ln>
        </p:spPr>
        <p:txBody>
          <a:bodyPr wrap="none" lIns="97027" tIns="48513" rIns="97027" bIns="48513" anchor="ctr">
            <a:spAutoFit/>
            <a:scene3d>
              <a:camera prst="orthographicFront"/>
              <a:lightRig rig="threePt" dir="t"/>
            </a:scene3d>
            <a:sp3d extrusionH="57150">
              <a:bevelT w="82550" h="38100" prst="coolSlant"/>
            </a:sp3d>
          </a:bodyPr>
          <a:lstStyle/>
          <a:p>
            <a:pPr algn="ctr" defTabSz="969963">
              <a:spcBef>
                <a:spcPct val="50000"/>
              </a:spcBef>
              <a:defRPr/>
            </a:pPr>
            <a:r>
              <a:rPr lang="en-US" sz="2400" dirty="0">
                <a:ln>
                  <a:solidFill>
                    <a:sysClr val="windowText" lastClr="000000"/>
                  </a:solidFill>
                </a:ln>
                <a:solidFill>
                  <a:srgbClr val="FFA27C"/>
                </a:solidFill>
                <a:latin typeface="Kruti Dev 010" pitchFamily="2" charset="0"/>
                <a:ea typeface="ＭＳ Ｐゴシック" pitchFamily="34" charset="-128"/>
                <a:cs typeface="+mn-cs"/>
              </a:rPr>
              <a:t> </a:t>
            </a:r>
          </a:p>
        </p:txBody>
      </p:sp>
      <p:sp>
        <p:nvSpPr>
          <p:cNvPr id="218122" name="Rectangle 10"/>
          <p:cNvSpPr>
            <a:spLocks noChangeArrowheads="1"/>
          </p:cNvSpPr>
          <p:nvPr/>
        </p:nvSpPr>
        <p:spPr bwMode="auto">
          <a:xfrm>
            <a:off x="3752850" y="2822575"/>
            <a:ext cx="905641" cy="310697"/>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latin typeface="Kruti Dev 010"/>
                <a:ea typeface="ＭＳ Ｐゴシック" pitchFamily="-84" charset="-128"/>
                <a:cs typeface="+mn-cs"/>
              </a:rPr>
              <a:t>„ŒŒŒ</a:t>
            </a:r>
            <a:r>
              <a:rPr lang="en-US" sz="1400" b="1" dirty="0">
                <a:ln>
                  <a:solidFill>
                    <a:sysClr val="windowText" lastClr="000000"/>
                  </a:solidFill>
                </a:ln>
                <a:latin typeface="Kruti Dev 010" pitchFamily="2" charset="0"/>
                <a:ea typeface="ＭＳ Ｐゴシック" pitchFamily="-84" charset="-128"/>
                <a:cs typeface="+mn-cs"/>
              </a:rPr>
              <a:t>ch-lh-</a:t>
            </a:r>
          </a:p>
        </p:txBody>
      </p:sp>
      <p:sp>
        <p:nvSpPr>
          <p:cNvPr id="218123" name="Rectangle 11"/>
          <p:cNvSpPr>
            <a:spLocks noChangeArrowheads="1"/>
          </p:cNvSpPr>
          <p:nvPr/>
        </p:nvSpPr>
        <p:spPr bwMode="auto">
          <a:xfrm>
            <a:off x="5355538" y="2810515"/>
            <a:ext cx="980982" cy="310697"/>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latin typeface="Kruti Dev 010"/>
                <a:ea typeface="ＭＳ Ｐゴシック" pitchFamily="-84" charset="-128"/>
                <a:cs typeface="+mn-cs"/>
              </a:rPr>
              <a:t>„ŒŒŒ </a:t>
            </a:r>
            <a:r>
              <a:rPr lang="en-US" sz="1400" b="1" dirty="0">
                <a:ln>
                  <a:solidFill>
                    <a:sysClr val="windowText" lastClr="000000"/>
                  </a:solidFill>
                </a:ln>
                <a:latin typeface="Kruti Dev 010" pitchFamily="2" charset="0"/>
                <a:ea typeface="ＭＳ Ｐゴシック" pitchFamily="-84" charset="-128"/>
                <a:cs typeface="+mn-cs"/>
              </a:rPr>
              <a:t>ch-lh-</a:t>
            </a:r>
          </a:p>
        </p:txBody>
      </p:sp>
      <p:sp>
        <p:nvSpPr>
          <p:cNvPr id="218124" name="Rectangle 12"/>
          <p:cNvSpPr>
            <a:spLocks noChangeArrowheads="1"/>
          </p:cNvSpPr>
          <p:nvPr/>
        </p:nvSpPr>
        <p:spPr bwMode="auto">
          <a:xfrm>
            <a:off x="5916613" y="2995613"/>
            <a:ext cx="887412" cy="526140"/>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6016" tIns="47166" rIns="96016" bIns="47166">
            <a:spAutoFit/>
            <a:scene3d>
              <a:camera prst="orthographicFront"/>
              <a:lightRig rig="threePt" dir="t"/>
            </a:scene3d>
            <a:sp3d extrusionH="57150">
              <a:bevelT w="82550" h="38100" prst="coolSlant"/>
            </a:sp3d>
          </a:bodyPr>
          <a:lstStyle/>
          <a:p>
            <a:pPr algn="ctr" defTabSz="969963">
              <a:defRPr/>
            </a:pPr>
            <a:r>
              <a:rPr lang="en-US" sz="1400" b="1" dirty="0">
                <a:ln>
                  <a:solidFill>
                    <a:sysClr val="windowText" lastClr="000000"/>
                  </a:solidFill>
                </a:ln>
                <a:latin typeface="Kruti Dev 010" pitchFamily="2" charset="0"/>
                <a:ea typeface="ＭＳ Ｐゴシック" pitchFamily="-84" charset="-128"/>
                <a:cs typeface="+mn-cs"/>
              </a:rPr>
              <a:t>vczkge ds iwoZ</a:t>
            </a:r>
          </a:p>
        </p:txBody>
      </p:sp>
      <p:sp>
        <p:nvSpPr>
          <p:cNvPr id="218125" name="Rectangle 13"/>
          <p:cNvSpPr>
            <a:spLocks noChangeArrowheads="1"/>
          </p:cNvSpPr>
          <p:nvPr/>
        </p:nvSpPr>
        <p:spPr bwMode="auto">
          <a:xfrm>
            <a:off x="419454" y="5774686"/>
            <a:ext cx="1190980" cy="310697"/>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6016" tIns="47166" rIns="96016" bIns="47166">
            <a:spAutoFit/>
            <a:scene3d>
              <a:camera prst="orthographicFront"/>
              <a:lightRig rig="threePt" dir="t"/>
            </a:scene3d>
            <a:sp3d extrusionH="57150">
              <a:bevelT w="82550" h="38100" prst="coolSlant"/>
            </a:sp3d>
          </a:bodyPr>
          <a:lstStyle/>
          <a:p>
            <a:pPr algn="ctr" defTabSz="969963">
              <a:defRPr/>
            </a:pPr>
            <a:r>
              <a:rPr lang="en-US" sz="1400" b="1" dirty="0">
                <a:ln>
                  <a:solidFill>
                    <a:sysClr val="windowText" lastClr="000000"/>
                  </a:solidFill>
                </a:ln>
                <a:latin typeface="Kruti Dev 010" pitchFamily="2" charset="0"/>
                <a:ea typeface="+mn-ea"/>
                <a:cs typeface="+mn-cs"/>
              </a:rPr>
              <a:t>izFke 'krkCnh</a:t>
            </a:r>
          </a:p>
        </p:txBody>
      </p:sp>
      <p:sp>
        <p:nvSpPr>
          <p:cNvPr id="218126" name="Rectangle 14"/>
          <p:cNvSpPr>
            <a:spLocks noChangeArrowheads="1"/>
          </p:cNvSpPr>
          <p:nvPr/>
        </p:nvSpPr>
        <p:spPr bwMode="auto">
          <a:xfrm>
            <a:off x="2163786" y="5548313"/>
            <a:ext cx="992203" cy="34147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600" b="1" dirty="0">
                <a:ln>
                  <a:solidFill>
                    <a:sysClr val="windowText" lastClr="000000"/>
                  </a:solidFill>
                </a:ln>
                <a:latin typeface="Kruti Dev 010" pitchFamily="2" charset="0"/>
                <a:ea typeface="+mn-ea"/>
                <a:cs typeface="+mn-cs"/>
              </a:rPr>
              <a:t>‡</a:t>
            </a:r>
            <a:r>
              <a:rPr lang="en-US" sz="1600" b="1" dirty="0">
                <a:ln>
                  <a:solidFill>
                    <a:sysClr val="windowText" lastClr="000000"/>
                  </a:solidFill>
                </a:ln>
                <a:latin typeface="Kruti Dev 010"/>
                <a:ea typeface="+mn-ea"/>
                <a:cs typeface="+mn-cs"/>
              </a:rPr>
              <a:t>ŒŒ</a:t>
            </a:r>
            <a:r>
              <a:rPr lang="en-US" sz="1600" b="1" dirty="0">
                <a:ln>
                  <a:solidFill>
                    <a:sysClr val="windowText" lastClr="000000"/>
                  </a:solidFill>
                </a:ln>
                <a:latin typeface="Kruti Dev 010" pitchFamily="2" charset="0"/>
                <a:ea typeface="+mn-ea"/>
                <a:cs typeface="+mn-cs"/>
              </a:rPr>
              <a:t> ch-lh-</a:t>
            </a:r>
          </a:p>
        </p:txBody>
      </p:sp>
      <p:sp>
        <p:nvSpPr>
          <p:cNvPr id="218127" name="Rectangle 15"/>
          <p:cNvSpPr>
            <a:spLocks noChangeArrowheads="1"/>
          </p:cNvSpPr>
          <p:nvPr/>
        </p:nvSpPr>
        <p:spPr bwMode="auto">
          <a:xfrm>
            <a:off x="3583010" y="5568002"/>
            <a:ext cx="1078765" cy="34147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600" b="1" dirty="0">
                <a:ln>
                  <a:solidFill>
                    <a:sysClr val="windowText" lastClr="000000"/>
                  </a:solidFill>
                </a:ln>
                <a:latin typeface="Kruti Dev 010" pitchFamily="2" charset="0"/>
                <a:ea typeface="+mn-ea"/>
                <a:cs typeface="+mn-cs"/>
              </a:rPr>
              <a:t> ‡</a:t>
            </a:r>
            <a:r>
              <a:rPr lang="en-US" sz="1600" b="1" dirty="0">
                <a:ln>
                  <a:solidFill>
                    <a:sysClr val="windowText" lastClr="000000"/>
                  </a:solidFill>
                </a:ln>
                <a:latin typeface="Kruti Dev 010"/>
                <a:ea typeface="+mn-ea"/>
                <a:cs typeface="+mn-cs"/>
              </a:rPr>
              <a:t>ŒŒ</a:t>
            </a:r>
            <a:r>
              <a:rPr lang="en-US" sz="1600" b="1" dirty="0">
                <a:ln>
                  <a:solidFill>
                    <a:sysClr val="windowText" lastClr="000000"/>
                  </a:solidFill>
                </a:ln>
                <a:latin typeface="Kruti Dev 010" pitchFamily="2" charset="0"/>
                <a:ea typeface="+mn-ea"/>
                <a:cs typeface="+mn-cs"/>
              </a:rPr>
              <a:t> ch-lh-</a:t>
            </a:r>
            <a:endParaRPr lang="en-US" sz="1050" b="1" dirty="0">
              <a:ln>
                <a:solidFill>
                  <a:sysClr val="windowText" lastClr="000000"/>
                </a:solidFill>
              </a:ln>
              <a:latin typeface="Kruti Dev 010" pitchFamily="2" charset="0"/>
              <a:ea typeface="+mn-ea"/>
              <a:cs typeface="+mn-cs"/>
            </a:endParaRPr>
          </a:p>
        </p:txBody>
      </p:sp>
      <p:sp>
        <p:nvSpPr>
          <p:cNvPr id="218128" name="Rectangle 16"/>
          <p:cNvSpPr>
            <a:spLocks noChangeArrowheads="1"/>
          </p:cNvSpPr>
          <p:nvPr/>
        </p:nvSpPr>
        <p:spPr bwMode="auto">
          <a:xfrm>
            <a:off x="5196151" y="5525140"/>
            <a:ext cx="1075559" cy="34147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600" b="1" dirty="0">
                <a:ln>
                  <a:solidFill>
                    <a:sysClr val="windowText" lastClr="000000"/>
                  </a:solidFill>
                </a:ln>
                <a:latin typeface="Kruti Dev 010" pitchFamily="2" charset="0"/>
                <a:ea typeface="MS PGothic" pitchFamily="34" charset="-128"/>
                <a:cs typeface="+mn-cs"/>
              </a:rPr>
              <a:t>ƒ</a:t>
            </a:r>
            <a:r>
              <a:rPr lang="en-US" sz="1600" b="1" dirty="0">
                <a:ln>
                  <a:solidFill>
                    <a:sysClr val="windowText" lastClr="000000"/>
                  </a:solidFill>
                </a:ln>
                <a:latin typeface="Kruti Dev 010"/>
                <a:ea typeface="MS PGothic" pitchFamily="34" charset="-128"/>
                <a:cs typeface="+mn-cs"/>
              </a:rPr>
              <a:t>ŒŒŒ </a:t>
            </a:r>
            <a:r>
              <a:rPr lang="en-US" sz="1600" b="1" dirty="0">
                <a:ln>
                  <a:solidFill>
                    <a:sysClr val="windowText" lastClr="000000"/>
                  </a:solidFill>
                </a:ln>
                <a:latin typeface="Kruti Dev 010" pitchFamily="2" charset="0"/>
                <a:ea typeface="+mn-ea"/>
                <a:cs typeface="+mn-cs"/>
              </a:rPr>
              <a:t>ch-lh-</a:t>
            </a:r>
          </a:p>
        </p:txBody>
      </p:sp>
      <p:sp>
        <p:nvSpPr>
          <p:cNvPr id="218129" name="Rectangle 17"/>
          <p:cNvSpPr>
            <a:spLocks noChangeArrowheads="1"/>
          </p:cNvSpPr>
          <p:nvPr/>
        </p:nvSpPr>
        <p:spPr bwMode="auto">
          <a:xfrm>
            <a:off x="6606468" y="5663561"/>
            <a:ext cx="1075559" cy="34147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600" b="1" dirty="0">
                <a:ln>
                  <a:solidFill>
                    <a:sysClr val="windowText" lastClr="000000"/>
                  </a:solidFill>
                </a:ln>
                <a:latin typeface="Kruti Dev 010" pitchFamily="2" charset="0"/>
                <a:ea typeface="+mn-ea"/>
                <a:cs typeface="+mn-cs"/>
              </a:rPr>
              <a:t>ƒ</a:t>
            </a:r>
            <a:r>
              <a:rPr lang="en-US" sz="1600" b="1" dirty="0">
                <a:ln>
                  <a:solidFill>
                    <a:sysClr val="windowText" lastClr="000000"/>
                  </a:solidFill>
                </a:ln>
                <a:latin typeface="Kruti Dev 010"/>
                <a:ea typeface="+mn-ea"/>
                <a:cs typeface="+mn-cs"/>
              </a:rPr>
              <a:t>ŒŒŒ</a:t>
            </a:r>
            <a:r>
              <a:rPr lang="en-US" sz="1600" b="1" dirty="0">
                <a:ln>
                  <a:solidFill>
                    <a:sysClr val="windowText" lastClr="000000"/>
                  </a:solidFill>
                </a:ln>
                <a:latin typeface="Kruti Dev 010" pitchFamily="2" charset="0"/>
                <a:ea typeface="+mn-ea"/>
                <a:cs typeface="+mn-cs"/>
              </a:rPr>
              <a:t> ch-lh-</a:t>
            </a:r>
          </a:p>
        </p:txBody>
      </p:sp>
      <p:sp>
        <p:nvSpPr>
          <p:cNvPr id="218130" name="Rectangle 18"/>
          <p:cNvSpPr>
            <a:spLocks noChangeArrowheads="1"/>
          </p:cNvSpPr>
          <p:nvPr/>
        </p:nvSpPr>
        <p:spPr bwMode="auto">
          <a:xfrm>
            <a:off x="784225" y="2830513"/>
            <a:ext cx="961746" cy="310697"/>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96016" tIns="47166" rIns="96016" bIns="47166">
            <a:spAutoFit/>
            <a:scene3d>
              <a:camera prst="orthographicFront"/>
              <a:lightRig rig="threePt" dir="t"/>
            </a:scene3d>
            <a:sp3d extrusionH="57150">
              <a:bevelT w="82550" h="38100" prst="coolSlant"/>
            </a:sp3d>
          </a:bodyPr>
          <a:lstStyle/>
          <a:p>
            <a:pPr defTabSz="969963">
              <a:spcBef>
                <a:spcPct val="50000"/>
              </a:spcBef>
              <a:defRPr/>
            </a:pPr>
            <a:r>
              <a:rPr lang="en-US" sz="1400" b="1" dirty="0">
                <a:ln>
                  <a:solidFill>
                    <a:sysClr val="windowText" lastClr="000000"/>
                  </a:solidFill>
                </a:ln>
                <a:latin typeface="Kruti Dev 010" pitchFamily="2" charset="0"/>
                <a:ea typeface="ＭＳ Ｐゴシック" pitchFamily="-84" charset="-128"/>
                <a:cs typeface="+mn-cs"/>
              </a:rPr>
              <a:t>ƒ</a:t>
            </a:r>
            <a:r>
              <a:rPr lang="en-US" sz="1400" b="1" dirty="0">
                <a:ln>
                  <a:solidFill>
                    <a:sysClr val="windowText" lastClr="000000"/>
                  </a:solidFill>
                </a:ln>
                <a:latin typeface="Kruti Dev 010"/>
                <a:ea typeface="ＭＳ Ｐゴシック" pitchFamily="-84" charset="-128"/>
                <a:cs typeface="+mn-cs"/>
              </a:rPr>
              <a:t>‡ŒŒ</a:t>
            </a:r>
            <a:r>
              <a:rPr lang="en-US" sz="1400" b="1" dirty="0">
                <a:ln>
                  <a:solidFill>
                    <a:sysClr val="windowText" lastClr="000000"/>
                  </a:solidFill>
                </a:ln>
                <a:latin typeface="Kruti Dev 010" pitchFamily="2" charset="0"/>
                <a:ea typeface="ＭＳ Ｐゴシック" pitchFamily="-84" charset="-128"/>
                <a:cs typeface="+mn-cs"/>
              </a:rPr>
              <a:t> ch-lh-</a:t>
            </a:r>
          </a:p>
        </p:txBody>
      </p:sp>
      <p:sp>
        <p:nvSpPr>
          <p:cNvPr id="17427" name="Rectangle 19"/>
          <p:cNvSpPr>
            <a:spLocks noChangeArrowheads="1"/>
          </p:cNvSpPr>
          <p:nvPr/>
        </p:nvSpPr>
        <p:spPr bwMode="auto">
          <a:xfrm>
            <a:off x="1917700" y="6045200"/>
            <a:ext cx="920750" cy="265113"/>
          </a:xfrm>
          <a:prstGeom prst="rect">
            <a:avLst/>
          </a:prstGeom>
          <a:no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defTabSz="969963">
              <a:defRPr/>
            </a:pPr>
            <a:endParaRPr lang="en-US" sz="105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7428" name="AutoShape 20"/>
          <p:cNvSpPr>
            <a:spLocks noChangeArrowheads="1"/>
          </p:cNvSpPr>
          <p:nvPr/>
        </p:nvSpPr>
        <p:spPr bwMode="auto">
          <a:xfrm>
            <a:off x="5970588" y="3400425"/>
            <a:ext cx="803275" cy="1125538"/>
          </a:xfrm>
          <a:prstGeom prst="roundRect">
            <a:avLst>
              <a:gd name="adj" fmla="val 16667"/>
            </a:avLst>
          </a:prstGeom>
          <a:solidFill>
            <a:schemeClr val="bg1"/>
          </a:solid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29" name="Rectangle 21"/>
          <p:cNvSpPr>
            <a:spLocks noChangeArrowheads="1"/>
          </p:cNvSpPr>
          <p:nvPr/>
        </p:nvSpPr>
        <p:spPr bwMode="auto">
          <a:xfrm>
            <a:off x="5969000" y="3538538"/>
            <a:ext cx="1047750" cy="1338262"/>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30" name="Line 22"/>
          <p:cNvSpPr>
            <a:spLocks noChangeShapeType="1"/>
          </p:cNvSpPr>
          <p:nvPr/>
        </p:nvSpPr>
        <p:spPr bwMode="auto">
          <a:xfrm flipV="1">
            <a:off x="5995988" y="3532188"/>
            <a:ext cx="566737"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31" name="Line 23"/>
          <p:cNvSpPr>
            <a:spLocks noChangeShapeType="1"/>
          </p:cNvSpPr>
          <p:nvPr/>
        </p:nvSpPr>
        <p:spPr bwMode="auto">
          <a:xfrm flipV="1">
            <a:off x="6202363" y="3529013"/>
            <a:ext cx="566737"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32" name="Line 24"/>
          <p:cNvSpPr>
            <a:spLocks noChangeShapeType="1"/>
          </p:cNvSpPr>
          <p:nvPr/>
        </p:nvSpPr>
        <p:spPr bwMode="auto">
          <a:xfrm>
            <a:off x="6013450" y="4789488"/>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33" name="Line 25"/>
          <p:cNvSpPr>
            <a:spLocks noChangeShapeType="1"/>
          </p:cNvSpPr>
          <p:nvPr/>
        </p:nvSpPr>
        <p:spPr bwMode="auto">
          <a:xfrm>
            <a:off x="6011863" y="3886200"/>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34" name="Line 26"/>
          <p:cNvSpPr>
            <a:spLocks noChangeShapeType="1"/>
          </p:cNvSpPr>
          <p:nvPr/>
        </p:nvSpPr>
        <p:spPr bwMode="auto">
          <a:xfrm>
            <a:off x="6013450" y="4606925"/>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35" name="Line 27"/>
          <p:cNvSpPr>
            <a:spLocks noChangeShapeType="1"/>
          </p:cNvSpPr>
          <p:nvPr/>
        </p:nvSpPr>
        <p:spPr bwMode="auto">
          <a:xfrm>
            <a:off x="6013450" y="4252913"/>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36" name="Line 28"/>
          <p:cNvSpPr>
            <a:spLocks noChangeShapeType="1"/>
          </p:cNvSpPr>
          <p:nvPr/>
        </p:nvSpPr>
        <p:spPr bwMode="auto">
          <a:xfrm flipV="1">
            <a:off x="6011863" y="4422775"/>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37" name="Line 29"/>
          <p:cNvSpPr>
            <a:spLocks noChangeShapeType="1"/>
          </p:cNvSpPr>
          <p:nvPr/>
        </p:nvSpPr>
        <p:spPr bwMode="auto">
          <a:xfrm flipV="1">
            <a:off x="6011863" y="4068763"/>
            <a:ext cx="960437"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38" name="Line 30"/>
          <p:cNvSpPr>
            <a:spLocks noChangeShapeType="1"/>
          </p:cNvSpPr>
          <p:nvPr/>
        </p:nvSpPr>
        <p:spPr bwMode="auto">
          <a:xfrm>
            <a:off x="6011863" y="3708400"/>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39" name="Text Box 31"/>
          <p:cNvSpPr txBox="1">
            <a:spLocks noChangeArrowheads="1"/>
          </p:cNvSpPr>
          <p:nvPr/>
        </p:nvSpPr>
        <p:spPr bwMode="auto">
          <a:xfrm>
            <a:off x="6073775" y="3344863"/>
            <a:ext cx="842963" cy="31341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l`f"V</a:t>
            </a:r>
          </a:p>
        </p:txBody>
      </p:sp>
      <p:sp>
        <p:nvSpPr>
          <p:cNvPr id="17440" name="Rectangle 32"/>
          <p:cNvSpPr>
            <a:spLocks noChangeArrowheads="1"/>
          </p:cNvSpPr>
          <p:nvPr/>
        </p:nvSpPr>
        <p:spPr bwMode="auto">
          <a:xfrm>
            <a:off x="6205538" y="3652838"/>
            <a:ext cx="565804"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1 iki</a:t>
            </a:r>
          </a:p>
        </p:txBody>
      </p:sp>
      <p:sp>
        <p:nvSpPr>
          <p:cNvPr id="17441" name="Rectangle 33"/>
          <p:cNvSpPr>
            <a:spLocks noChangeArrowheads="1"/>
          </p:cNvSpPr>
          <p:nvPr/>
        </p:nvSpPr>
        <p:spPr bwMode="auto">
          <a:xfrm>
            <a:off x="6134100" y="4016375"/>
            <a:ext cx="759768"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1 ifjokj</a:t>
            </a:r>
          </a:p>
        </p:txBody>
      </p:sp>
      <p:sp>
        <p:nvSpPr>
          <p:cNvPr id="17442" name="Rectangle 34"/>
          <p:cNvSpPr>
            <a:spLocks noChangeArrowheads="1"/>
          </p:cNvSpPr>
          <p:nvPr/>
        </p:nvSpPr>
        <p:spPr bwMode="auto">
          <a:xfrm>
            <a:off x="6078538" y="4365625"/>
            <a:ext cx="1070750"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ck&lt;@banz/kuq"k</a:t>
            </a:r>
          </a:p>
        </p:txBody>
      </p:sp>
      <p:sp>
        <p:nvSpPr>
          <p:cNvPr id="17443" name="Rectangle 35"/>
          <p:cNvSpPr>
            <a:spLocks noChangeArrowheads="1"/>
          </p:cNvSpPr>
          <p:nvPr/>
        </p:nvSpPr>
        <p:spPr bwMode="auto">
          <a:xfrm>
            <a:off x="6103938" y="3835400"/>
            <a:ext cx="940907"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1 lqlekpkj</a:t>
            </a:r>
          </a:p>
        </p:txBody>
      </p:sp>
      <p:sp>
        <p:nvSpPr>
          <p:cNvPr id="17444" name="Rectangle 36"/>
          <p:cNvSpPr>
            <a:spLocks noChangeArrowheads="1"/>
          </p:cNvSpPr>
          <p:nvPr/>
        </p:nvSpPr>
        <p:spPr bwMode="auto">
          <a:xfrm>
            <a:off x="6159500" y="4184650"/>
            <a:ext cx="588246"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1 [kwu</a:t>
            </a:r>
          </a:p>
        </p:txBody>
      </p:sp>
      <p:sp>
        <p:nvSpPr>
          <p:cNvPr id="17445" name="Rectangle 37"/>
          <p:cNvSpPr>
            <a:spLocks noChangeArrowheads="1"/>
          </p:cNvSpPr>
          <p:nvPr/>
        </p:nvSpPr>
        <p:spPr bwMode="auto">
          <a:xfrm>
            <a:off x="6272213" y="4546600"/>
            <a:ext cx="548171"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ehukj</a:t>
            </a:r>
          </a:p>
        </p:txBody>
      </p:sp>
      <p:sp>
        <p:nvSpPr>
          <p:cNvPr id="17446" name="Rectangle 38"/>
          <p:cNvSpPr>
            <a:spLocks noChangeArrowheads="1"/>
          </p:cNvSpPr>
          <p:nvPr/>
        </p:nvSpPr>
        <p:spPr bwMode="auto">
          <a:xfrm>
            <a:off x="5910263" y="3495675"/>
            <a:ext cx="1376923"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1 iq:"k ,oa efgyk</a:t>
            </a:r>
          </a:p>
        </p:txBody>
      </p:sp>
      <p:sp>
        <p:nvSpPr>
          <p:cNvPr id="17447" name="AutoShape 39"/>
          <p:cNvSpPr>
            <a:spLocks noChangeArrowheads="1"/>
          </p:cNvSpPr>
          <p:nvPr/>
        </p:nvSpPr>
        <p:spPr bwMode="auto">
          <a:xfrm>
            <a:off x="4605338" y="3886200"/>
            <a:ext cx="765175" cy="931863"/>
          </a:xfrm>
          <a:prstGeom prst="roundRect">
            <a:avLst>
              <a:gd name="adj" fmla="val 16667"/>
            </a:avLst>
          </a:prstGeom>
          <a:solidFill>
            <a:schemeClr val="bg1"/>
          </a:solidFill>
          <a:ln w="38100">
            <a:no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pic>
        <p:nvPicPr>
          <p:cNvPr id="20519" name="Picture 4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13" y="3228975"/>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49" name="Rectangle 41"/>
          <p:cNvSpPr>
            <a:spLocks noChangeArrowheads="1"/>
          </p:cNvSpPr>
          <p:nvPr/>
        </p:nvSpPr>
        <p:spPr bwMode="auto">
          <a:xfrm>
            <a:off x="4883150" y="3365500"/>
            <a:ext cx="231775" cy="201613"/>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50" name="AutoShape 42"/>
          <p:cNvSpPr>
            <a:spLocks noChangeArrowheads="1"/>
          </p:cNvSpPr>
          <p:nvPr/>
        </p:nvSpPr>
        <p:spPr bwMode="auto">
          <a:xfrm>
            <a:off x="4613275" y="3856038"/>
            <a:ext cx="803275" cy="1100137"/>
          </a:xfrm>
          <a:prstGeom prst="roundRect">
            <a:avLst>
              <a:gd name="adj" fmla="val 16667"/>
            </a:avLst>
          </a:prstGeom>
          <a:solidFill>
            <a:schemeClr val="bg1"/>
          </a:solid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51" name="Rectangle 43"/>
          <p:cNvSpPr>
            <a:spLocks noChangeArrowheads="1"/>
          </p:cNvSpPr>
          <p:nvPr/>
        </p:nvSpPr>
        <p:spPr bwMode="auto">
          <a:xfrm>
            <a:off x="4611688" y="3994150"/>
            <a:ext cx="1047750" cy="977900"/>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52" name="Line 44"/>
          <p:cNvSpPr>
            <a:spLocks noChangeShapeType="1"/>
          </p:cNvSpPr>
          <p:nvPr/>
        </p:nvSpPr>
        <p:spPr bwMode="auto">
          <a:xfrm flipV="1">
            <a:off x="4622800" y="3994150"/>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53" name="Line 45"/>
          <p:cNvSpPr>
            <a:spLocks noChangeShapeType="1"/>
          </p:cNvSpPr>
          <p:nvPr/>
        </p:nvSpPr>
        <p:spPr bwMode="auto">
          <a:xfrm flipV="1">
            <a:off x="4843463" y="4003675"/>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54" name="Rectangle 46"/>
          <p:cNvSpPr>
            <a:spLocks noChangeArrowheads="1"/>
          </p:cNvSpPr>
          <p:nvPr/>
        </p:nvSpPr>
        <p:spPr bwMode="auto">
          <a:xfrm>
            <a:off x="4627563" y="3805238"/>
            <a:ext cx="625116"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vczkge</a:t>
            </a:r>
          </a:p>
        </p:txBody>
      </p:sp>
      <p:sp>
        <p:nvSpPr>
          <p:cNvPr id="17455" name="Line 47"/>
          <p:cNvSpPr>
            <a:spLocks noChangeShapeType="1"/>
          </p:cNvSpPr>
          <p:nvPr/>
        </p:nvSpPr>
        <p:spPr bwMode="auto">
          <a:xfrm>
            <a:off x="4651375" y="4348163"/>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56" name="Line 48"/>
          <p:cNvSpPr>
            <a:spLocks noChangeShapeType="1"/>
          </p:cNvSpPr>
          <p:nvPr/>
        </p:nvSpPr>
        <p:spPr bwMode="auto">
          <a:xfrm>
            <a:off x="4652963" y="4714875"/>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57" name="Line 49"/>
          <p:cNvSpPr>
            <a:spLocks noChangeShapeType="1"/>
          </p:cNvSpPr>
          <p:nvPr/>
        </p:nvSpPr>
        <p:spPr bwMode="auto">
          <a:xfrm flipV="1">
            <a:off x="4651375" y="4884738"/>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58" name="Line 50"/>
          <p:cNvSpPr>
            <a:spLocks noChangeShapeType="1"/>
          </p:cNvSpPr>
          <p:nvPr/>
        </p:nvSpPr>
        <p:spPr bwMode="auto">
          <a:xfrm flipV="1">
            <a:off x="4651375" y="4530725"/>
            <a:ext cx="960438"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59" name="Line 51"/>
          <p:cNvSpPr>
            <a:spLocks noChangeShapeType="1"/>
          </p:cNvSpPr>
          <p:nvPr/>
        </p:nvSpPr>
        <p:spPr bwMode="auto">
          <a:xfrm>
            <a:off x="4651375" y="4170363"/>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60" name="Rectangle 52"/>
          <p:cNvSpPr>
            <a:spLocks noChangeArrowheads="1"/>
          </p:cNvSpPr>
          <p:nvPr/>
        </p:nvSpPr>
        <p:spPr bwMode="auto">
          <a:xfrm>
            <a:off x="4768850" y="4125913"/>
            <a:ext cx="1048308"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,y</a:t>
            </a:r>
            <a:r>
              <a:rPr lang="en-US" sz="1200" b="1" dirty="0">
                <a:ln>
                  <a:solidFill>
                    <a:sysClr val="windowText" lastClr="000000"/>
                  </a:solidFill>
                </a:ln>
                <a:solidFill>
                  <a:srgbClr val="000000"/>
                </a:solidFill>
                <a:latin typeface="Kruti Dev 010" pitchFamily="2" charset="0"/>
                <a:ea typeface="ＭＳ Ｐゴシック" pitchFamily="34" charset="-128"/>
                <a:cs typeface="+mn-cs"/>
              </a:rPr>
              <a:t> - </a:t>
            </a:r>
            <a:r>
              <a:rPr lang="en-US" sz="1400" b="1" dirty="0">
                <a:ln>
                  <a:solidFill>
                    <a:sysClr val="windowText" lastClr="000000"/>
                  </a:solidFill>
                </a:ln>
                <a:solidFill>
                  <a:srgbClr val="000000"/>
                </a:solidFill>
                <a:latin typeface="Kruti Dev 010" pitchFamily="2" charset="0"/>
                <a:ea typeface="ＭＳ Ｐゴシック" pitchFamily="34" charset="-128"/>
                <a:cs typeface="+mn-cs"/>
              </a:rPr>
              <a:t>,l</a:t>
            </a:r>
            <a:r>
              <a:rPr lang="en-US" sz="1200" b="1" dirty="0">
                <a:ln>
                  <a:solidFill>
                    <a:sysClr val="windowText" lastClr="000000"/>
                  </a:solidFill>
                </a:ln>
                <a:solidFill>
                  <a:srgbClr val="000000"/>
                </a:solidFill>
                <a:latin typeface="Kruti Dev 010" pitchFamily="2" charset="0"/>
                <a:ea typeface="ＭＳ Ｐゴシック" pitchFamily="34" charset="-128"/>
                <a:cs typeface="+mn-cs"/>
              </a:rPr>
              <a:t> - </a:t>
            </a:r>
            <a:r>
              <a:rPr lang="en-US" sz="1400" b="1" dirty="0">
                <a:ln>
                  <a:solidFill>
                    <a:sysClr val="windowText" lastClr="000000"/>
                  </a:solidFill>
                </a:ln>
                <a:solidFill>
                  <a:srgbClr val="000000"/>
                </a:solidFill>
                <a:latin typeface="Kruti Dev 010" pitchFamily="2" charset="0"/>
                <a:ea typeface="ＭＳ Ｐゴシック" pitchFamily="34" charset="-128"/>
                <a:cs typeface="+mn-cs"/>
              </a:rPr>
              <a:t>ch</a:t>
            </a:r>
          </a:p>
        </p:txBody>
      </p:sp>
      <p:sp>
        <p:nvSpPr>
          <p:cNvPr id="17461" name="Rectangle 53"/>
          <p:cNvSpPr>
            <a:spLocks noChangeArrowheads="1"/>
          </p:cNvSpPr>
          <p:nvPr/>
        </p:nvSpPr>
        <p:spPr bwMode="auto">
          <a:xfrm>
            <a:off x="4894263" y="4479925"/>
            <a:ext cx="578628"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ts</a:t>
            </a:r>
            <a:r>
              <a:rPr lang="en-US" sz="1200" b="1" dirty="0">
                <a:ln>
                  <a:solidFill>
                    <a:sysClr val="windowText" lastClr="000000"/>
                  </a:solidFill>
                </a:ln>
                <a:solidFill>
                  <a:srgbClr val="000000"/>
                </a:solidFill>
                <a:latin typeface="Kruti Dev 010" pitchFamily="2" charset="0"/>
                <a:ea typeface="ＭＳ Ｐゴシック" pitchFamily="34" charset="-128"/>
                <a:cs typeface="+mn-cs"/>
              </a:rPr>
              <a:t> - </a:t>
            </a:r>
            <a:r>
              <a:rPr lang="en-US" sz="1400" b="1" dirty="0">
                <a:ln>
                  <a:solidFill>
                    <a:sysClr val="windowText" lastClr="000000"/>
                  </a:solidFill>
                </a:ln>
                <a:solidFill>
                  <a:srgbClr val="000000"/>
                </a:solidFill>
                <a:latin typeface="Kruti Dev 010" pitchFamily="2" charset="0"/>
                <a:ea typeface="ＭＳ Ｐゴシック" pitchFamily="34" charset="-128"/>
                <a:cs typeface="+mn-cs"/>
              </a:rPr>
              <a:t>bZ</a:t>
            </a:r>
          </a:p>
        </p:txBody>
      </p:sp>
      <p:sp>
        <p:nvSpPr>
          <p:cNvPr id="17462" name="Rectangle 54"/>
          <p:cNvSpPr>
            <a:spLocks noChangeArrowheads="1"/>
          </p:cNvSpPr>
          <p:nvPr/>
        </p:nvSpPr>
        <p:spPr bwMode="auto">
          <a:xfrm>
            <a:off x="4957763" y="4652963"/>
            <a:ext cx="347796"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12</a:t>
            </a:r>
          </a:p>
        </p:txBody>
      </p:sp>
      <p:sp>
        <p:nvSpPr>
          <p:cNvPr id="17463" name="Rectangle 55"/>
          <p:cNvSpPr>
            <a:spLocks noChangeArrowheads="1"/>
          </p:cNvSpPr>
          <p:nvPr/>
        </p:nvSpPr>
        <p:spPr bwMode="auto">
          <a:xfrm>
            <a:off x="4740275" y="3946525"/>
            <a:ext cx="634734"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cqykgV</a:t>
            </a:r>
          </a:p>
        </p:txBody>
      </p:sp>
      <p:sp>
        <p:nvSpPr>
          <p:cNvPr id="17464" name="Rectangle 56"/>
          <p:cNvSpPr>
            <a:spLocks noChangeArrowheads="1"/>
          </p:cNvSpPr>
          <p:nvPr/>
        </p:nvSpPr>
        <p:spPr bwMode="auto">
          <a:xfrm>
            <a:off x="4826000" y="4302125"/>
            <a:ext cx="857551"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vkbZ</a:t>
            </a:r>
            <a:r>
              <a:rPr lang="en-US" sz="1200" b="1" dirty="0">
                <a:ln>
                  <a:solidFill>
                    <a:sysClr val="windowText" lastClr="000000"/>
                  </a:solidFill>
                </a:ln>
                <a:solidFill>
                  <a:srgbClr val="000000"/>
                </a:solidFill>
                <a:latin typeface="Kruti Dev 010" pitchFamily="2" charset="0"/>
                <a:ea typeface="ＭＳ Ｐゴシック" pitchFamily="34" charset="-128"/>
                <a:cs typeface="+mn-cs"/>
              </a:rPr>
              <a:t> - </a:t>
            </a:r>
            <a:r>
              <a:rPr lang="en-US" sz="1400" b="1" dirty="0">
                <a:ln>
                  <a:solidFill>
                    <a:sysClr val="windowText" lastClr="000000"/>
                  </a:solidFill>
                </a:ln>
                <a:solidFill>
                  <a:srgbClr val="000000"/>
                </a:solidFill>
                <a:latin typeface="Kruti Dev 010" pitchFamily="2" charset="0"/>
                <a:ea typeface="ＭＳ Ｐゴシック" pitchFamily="34" charset="-128"/>
                <a:cs typeface="+mn-cs"/>
              </a:rPr>
              <a:t>vkbZ</a:t>
            </a:r>
          </a:p>
        </p:txBody>
      </p:sp>
      <p:sp>
        <p:nvSpPr>
          <p:cNvPr id="17465" name="AutoShape 57"/>
          <p:cNvSpPr>
            <a:spLocks noChangeArrowheads="1"/>
          </p:cNvSpPr>
          <p:nvPr/>
        </p:nvSpPr>
        <p:spPr bwMode="auto">
          <a:xfrm>
            <a:off x="3194050" y="3822700"/>
            <a:ext cx="803275" cy="508000"/>
          </a:xfrm>
          <a:prstGeom prst="roundRect">
            <a:avLst>
              <a:gd name="adj" fmla="val 16667"/>
            </a:avLst>
          </a:prstGeom>
          <a:solidFill>
            <a:schemeClr val="bg1"/>
          </a:solid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66" name="Freeform 58"/>
          <p:cNvSpPr>
            <a:spLocks/>
          </p:cNvSpPr>
          <p:nvPr/>
        </p:nvSpPr>
        <p:spPr bwMode="auto">
          <a:xfrm>
            <a:off x="3844925" y="3984625"/>
            <a:ext cx="225425"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sz="600">
              <a:ln>
                <a:solidFill>
                  <a:sysClr val="windowText" lastClr="000000"/>
                </a:solidFill>
              </a:ln>
              <a:latin typeface="Kruti Dev 010" pitchFamily="2" charset="0"/>
              <a:ea typeface="ＭＳ Ｐゴシック" pitchFamily="34" charset="-128"/>
              <a:cs typeface="+mn-cs"/>
            </a:endParaRPr>
          </a:p>
        </p:txBody>
      </p:sp>
      <p:sp>
        <p:nvSpPr>
          <p:cNvPr id="17467" name="AutoShape 59"/>
          <p:cNvSpPr>
            <a:spLocks noChangeArrowheads="1"/>
          </p:cNvSpPr>
          <p:nvPr/>
        </p:nvSpPr>
        <p:spPr bwMode="auto">
          <a:xfrm>
            <a:off x="3230563" y="3881438"/>
            <a:ext cx="755650" cy="300037"/>
          </a:xfrm>
          <a:prstGeom prst="roundRect">
            <a:avLst>
              <a:gd name="adj" fmla="val 16667"/>
            </a:avLst>
          </a:prstGeom>
          <a:solidFill>
            <a:schemeClr val="bg1"/>
          </a:solidFill>
          <a:ln w="38100">
            <a:no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68" name="Rectangle 60"/>
          <p:cNvSpPr>
            <a:spLocks noChangeArrowheads="1"/>
          </p:cNvSpPr>
          <p:nvPr/>
        </p:nvSpPr>
        <p:spPr bwMode="auto">
          <a:xfrm>
            <a:off x="3295650" y="4070350"/>
            <a:ext cx="193675" cy="265113"/>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endParaRPr lang="en-US" sz="105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7469" name="Rectangle 61"/>
          <p:cNvSpPr>
            <a:spLocks noChangeArrowheads="1"/>
          </p:cNvSpPr>
          <p:nvPr/>
        </p:nvSpPr>
        <p:spPr bwMode="auto">
          <a:xfrm>
            <a:off x="3194050" y="3971925"/>
            <a:ext cx="1047750" cy="431800"/>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70" name="Line 62"/>
          <p:cNvSpPr>
            <a:spLocks noChangeShapeType="1"/>
          </p:cNvSpPr>
          <p:nvPr/>
        </p:nvSpPr>
        <p:spPr bwMode="auto">
          <a:xfrm flipV="1">
            <a:off x="3213100" y="3968750"/>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71" name="Line 63"/>
          <p:cNvSpPr>
            <a:spLocks noChangeShapeType="1"/>
          </p:cNvSpPr>
          <p:nvPr/>
        </p:nvSpPr>
        <p:spPr bwMode="auto">
          <a:xfrm>
            <a:off x="3419475" y="3959225"/>
            <a:ext cx="554038" cy="635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72" name="Rectangle 64"/>
          <p:cNvSpPr>
            <a:spLocks noChangeArrowheads="1"/>
          </p:cNvSpPr>
          <p:nvPr/>
        </p:nvSpPr>
        <p:spPr bwMode="auto">
          <a:xfrm>
            <a:off x="3217863" y="3779838"/>
            <a:ext cx="538553"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;qlqQ</a:t>
            </a:r>
          </a:p>
        </p:txBody>
      </p:sp>
      <p:sp>
        <p:nvSpPr>
          <p:cNvPr id="17473" name="Line 65"/>
          <p:cNvSpPr>
            <a:spLocks noChangeShapeType="1"/>
          </p:cNvSpPr>
          <p:nvPr/>
        </p:nvSpPr>
        <p:spPr bwMode="auto">
          <a:xfrm>
            <a:off x="3241675" y="4316413"/>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74" name="Line 66"/>
          <p:cNvSpPr>
            <a:spLocks noChangeShapeType="1"/>
          </p:cNvSpPr>
          <p:nvPr/>
        </p:nvSpPr>
        <p:spPr bwMode="auto">
          <a:xfrm>
            <a:off x="3241675" y="4140200"/>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75" name="Rectangle 67"/>
          <p:cNvSpPr>
            <a:spLocks noChangeArrowheads="1"/>
          </p:cNvSpPr>
          <p:nvPr/>
        </p:nvSpPr>
        <p:spPr bwMode="auto">
          <a:xfrm>
            <a:off x="3346450" y="3913188"/>
            <a:ext cx="759768"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050" b="1" dirty="0">
                <a:ln>
                  <a:solidFill>
                    <a:sysClr val="windowText" lastClr="000000"/>
                  </a:solidFill>
                </a:ln>
                <a:solidFill>
                  <a:srgbClr val="000000"/>
                </a:solidFill>
                <a:latin typeface="Kruti Dev 010" pitchFamily="2" charset="0"/>
                <a:ea typeface="ＭＳ Ｐゴシック" pitchFamily="34" charset="-128"/>
                <a:cs typeface="+mn-cs"/>
              </a:rPr>
              <a:t>   </a:t>
            </a:r>
            <a:r>
              <a:rPr lang="en-US" sz="1400" b="1" dirty="0">
                <a:ln>
                  <a:solidFill>
                    <a:sysClr val="windowText" lastClr="000000"/>
                  </a:solidFill>
                </a:ln>
                <a:solidFill>
                  <a:srgbClr val="000000"/>
                </a:solidFill>
                <a:latin typeface="Kruti Dev 010" pitchFamily="2" charset="0"/>
                <a:ea typeface="ＭＳ Ｐゴシック" pitchFamily="34" charset="-128"/>
                <a:cs typeface="+mn-cs"/>
              </a:rPr>
              <a:t>nklrk</a:t>
            </a:r>
          </a:p>
        </p:txBody>
      </p:sp>
      <p:sp>
        <p:nvSpPr>
          <p:cNvPr id="17476" name="Rectangle 68"/>
          <p:cNvSpPr>
            <a:spLocks noChangeArrowheads="1"/>
          </p:cNvSpPr>
          <p:nvPr/>
        </p:nvSpPr>
        <p:spPr bwMode="auto">
          <a:xfrm>
            <a:off x="3452813" y="4087813"/>
            <a:ext cx="424740"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430</a:t>
            </a:r>
          </a:p>
        </p:txBody>
      </p:sp>
      <p:sp>
        <p:nvSpPr>
          <p:cNvPr id="17477" name="AutoShape 69"/>
          <p:cNvSpPr>
            <a:spLocks noChangeArrowheads="1"/>
          </p:cNvSpPr>
          <p:nvPr/>
        </p:nvSpPr>
        <p:spPr bwMode="auto">
          <a:xfrm>
            <a:off x="1849438" y="3198813"/>
            <a:ext cx="768350" cy="347662"/>
          </a:xfrm>
          <a:prstGeom prst="roundRect">
            <a:avLst>
              <a:gd name="adj" fmla="val 16667"/>
            </a:avLst>
          </a:prstGeom>
          <a:solidFill>
            <a:schemeClr val="bg1"/>
          </a:solidFill>
          <a:ln w="38100">
            <a:no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78" name="Rectangle 70"/>
          <p:cNvSpPr>
            <a:spLocks noChangeArrowheads="1"/>
          </p:cNvSpPr>
          <p:nvPr/>
        </p:nvSpPr>
        <p:spPr bwMode="auto">
          <a:xfrm>
            <a:off x="2014538" y="3402013"/>
            <a:ext cx="193675" cy="265112"/>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endParaRPr lang="en-US" sz="105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7479" name="AutoShape 71"/>
          <p:cNvSpPr>
            <a:spLocks noChangeArrowheads="1"/>
          </p:cNvSpPr>
          <p:nvPr/>
        </p:nvSpPr>
        <p:spPr bwMode="auto">
          <a:xfrm>
            <a:off x="1811338" y="3213100"/>
            <a:ext cx="803275" cy="109220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scene3d>
              <a:camera prst="orthographicFront"/>
              <a:lightRig rig="threePt" dir="t"/>
            </a:scene3d>
            <a:sp3d extrusionH="57150">
              <a:bevelT w="82550" h="38100" prst="coolSlant"/>
            </a:sp3d>
          </a:bodyPr>
          <a:lstStyle/>
          <a:p>
            <a:pPr algn="ctr" defTabSz="969963">
              <a:defRPr/>
            </a:pPr>
            <a:endParaRPr lang="en-US" sz="2800" dirty="0">
              <a:ln>
                <a:solidFill>
                  <a:sysClr val="windowText" lastClr="000000"/>
                </a:solidFill>
              </a:ln>
              <a:latin typeface="Kruti Dev 010" pitchFamily="2" charset="0"/>
              <a:ea typeface="ＭＳ Ｐゴシック" pitchFamily="34" charset="-128"/>
              <a:cs typeface="+mn-cs"/>
            </a:endParaRPr>
          </a:p>
        </p:txBody>
      </p:sp>
      <p:sp>
        <p:nvSpPr>
          <p:cNvPr id="17480" name="Rectangle 72"/>
          <p:cNvSpPr>
            <a:spLocks noChangeArrowheads="1"/>
          </p:cNvSpPr>
          <p:nvPr/>
        </p:nvSpPr>
        <p:spPr bwMode="auto">
          <a:xfrm>
            <a:off x="1811338" y="3363913"/>
            <a:ext cx="1047750" cy="1147762"/>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81" name="Line 73"/>
          <p:cNvSpPr>
            <a:spLocks noChangeShapeType="1"/>
          </p:cNvSpPr>
          <p:nvPr/>
        </p:nvSpPr>
        <p:spPr bwMode="auto">
          <a:xfrm flipV="1">
            <a:off x="1820863" y="3343275"/>
            <a:ext cx="566737"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82" name="Line 74"/>
          <p:cNvSpPr>
            <a:spLocks noChangeShapeType="1"/>
          </p:cNvSpPr>
          <p:nvPr/>
        </p:nvSpPr>
        <p:spPr bwMode="auto">
          <a:xfrm flipV="1">
            <a:off x="2049463" y="3352800"/>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83" name="Rectangle 75"/>
          <p:cNvSpPr>
            <a:spLocks noChangeArrowheads="1"/>
          </p:cNvSpPr>
          <p:nvPr/>
        </p:nvSpPr>
        <p:spPr bwMode="auto">
          <a:xfrm>
            <a:off x="1925638" y="3165475"/>
            <a:ext cx="451991"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ewlk</a:t>
            </a:r>
          </a:p>
        </p:txBody>
      </p:sp>
      <p:sp>
        <p:nvSpPr>
          <p:cNvPr id="17484" name="Line 76"/>
          <p:cNvSpPr>
            <a:spLocks noChangeShapeType="1"/>
          </p:cNvSpPr>
          <p:nvPr/>
        </p:nvSpPr>
        <p:spPr bwMode="auto">
          <a:xfrm>
            <a:off x="1863725" y="3703638"/>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85" name="Line 77"/>
          <p:cNvSpPr>
            <a:spLocks noChangeShapeType="1"/>
          </p:cNvSpPr>
          <p:nvPr/>
        </p:nvSpPr>
        <p:spPr bwMode="auto">
          <a:xfrm>
            <a:off x="1865313" y="4424363"/>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86" name="Line 78"/>
          <p:cNvSpPr>
            <a:spLocks noChangeShapeType="1"/>
          </p:cNvSpPr>
          <p:nvPr/>
        </p:nvSpPr>
        <p:spPr bwMode="auto">
          <a:xfrm>
            <a:off x="1865313" y="4070350"/>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87" name="Line 79"/>
          <p:cNvSpPr>
            <a:spLocks noChangeShapeType="1"/>
          </p:cNvSpPr>
          <p:nvPr/>
        </p:nvSpPr>
        <p:spPr bwMode="auto">
          <a:xfrm flipV="1">
            <a:off x="1863725" y="4241800"/>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88" name="Line 80"/>
          <p:cNvSpPr>
            <a:spLocks noChangeShapeType="1"/>
          </p:cNvSpPr>
          <p:nvPr/>
        </p:nvSpPr>
        <p:spPr bwMode="auto">
          <a:xfrm flipV="1">
            <a:off x="1863725" y="3887788"/>
            <a:ext cx="960438"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89" name="Line 81"/>
          <p:cNvSpPr>
            <a:spLocks noChangeShapeType="1"/>
          </p:cNvSpPr>
          <p:nvPr/>
        </p:nvSpPr>
        <p:spPr bwMode="auto">
          <a:xfrm>
            <a:off x="1863725" y="3527425"/>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490" name="Rectangle 82"/>
          <p:cNvSpPr>
            <a:spLocks noChangeArrowheads="1"/>
          </p:cNvSpPr>
          <p:nvPr/>
        </p:nvSpPr>
        <p:spPr bwMode="auto">
          <a:xfrm>
            <a:off x="2090738" y="3486150"/>
            <a:ext cx="456800"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lhuS</a:t>
            </a:r>
          </a:p>
        </p:txBody>
      </p:sp>
      <p:sp>
        <p:nvSpPr>
          <p:cNvPr id="17491" name="Rectangle 83"/>
          <p:cNvSpPr>
            <a:spLocks noChangeArrowheads="1"/>
          </p:cNvSpPr>
          <p:nvPr/>
        </p:nvSpPr>
        <p:spPr bwMode="auto">
          <a:xfrm>
            <a:off x="1990725" y="3662363"/>
            <a:ext cx="968158"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,e</a:t>
            </a:r>
            <a:r>
              <a:rPr lang="en-US" sz="1050" b="1" dirty="0">
                <a:ln>
                  <a:solidFill>
                    <a:sysClr val="windowText" lastClr="000000"/>
                  </a:solidFill>
                </a:ln>
                <a:solidFill>
                  <a:srgbClr val="000000"/>
                </a:solidFill>
                <a:latin typeface="Kruti Dev 010" pitchFamily="2" charset="0"/>
                <a:ea typeface="ＭＳ Ｐゴシック" pitchFamily="34" charset="-128"/>
                <a:cs typeface="+mn-cs"/>
              </a:rPr>
              <a:t> - </a:t>
            </a:r>
            <a:r>
              <a:rPr lang="en-US" sz="1400" b="1" dirty="0">
                <a:ln>
                  <a:solidFill>
                    <a:sysClr val="windowText" lastClr="000000"/>
                  </a:solidFill>
                </a:ln>
                <a:solidFill>
                  <a:srgbClr val="000000"/>
                </a:solidFill>
                <a:latin typeface="Kruti Dev 010" pitchFamily="2" charset="0"/>
                <a:ea typeface="ＭＳ Ｐゴシック" pitchFamily="34" charset="-128"/>
                <a:cs typeface="+mn-cs"/>
              </a:rPr>
              <a:t>lh</a:t>
            </a:r>
            <a:r>
              <a:rPr lang="en-US" sz="1050" b="1" dirty="0">
                <a:ln>
                  <a:solidFill>
                    <a:sysClr val="windowText" lastClr="000000"/>
                  </a:solidFill>
                </a:ln>
                <a:solidFill>
                  <a:srgbClr val="000000"/>
                </a:solidFill>
                <a:latin typeface="Kruti Dev 010" pitchFamily="2" charset="0"/>
                <a:ea typeface="ＭＳ Ｐゴシック" pitchFamily="34" charset="-128"/>
                <a:cs typeface="+mn-cs"/>
              </a:rPr>
              <a:t> - </a:t>
            </a:r>
            <a:r>
              <a:rPr lang="en-US" sz="1400" b="1" dirty="0">
                <a:ln>
                  <a:solidFill>
                    <a:sysClr val="windowText" lastClr="000000"/>
                  </a:solidFill>
                </a:ln>
                <a:solidFill>
                  <a:srgbClr val="000000"/>
                </a:solidFill>
                <a:latin typeface="Kruti Dev 010" pitchFamily="2" charset="0"/>
                <a:ea typeface="ＭＳ Ｐゴシック" pitchFamily="34" charset="-128"/>
                <a:cs typeface="+mn-cs"/>
              </a:rPr>
              <a:t>lh</a:t>
            </a:r>
          </a:p>
        </p:txBody>
      </p:sp>
      <p:sp>
        <p:nvSpPr>
          <p:cNvPr id="17492" name="Rectangle 84"/>
          <p:cNvSpPr>
            <a:spLocks noChangeArrowheads="1"/>
          </p:cNvSpPr>
          <p:nvPr/>
        </p:nvSpPr>
        <p:spPr bwMode="auto">
          <a:xfrm>
            <a:off x="1995488" y="3840163"/>
            <a:ext cx="860757"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dkns'k cusZ</a:t>
            </a:r>
          </a:p>
        </p:txBody>
      </p:sp>
      <p:sp>
        <p:nvSpPr>
          <p:cNvPr id="17493" name="Rectangle 85"/>
          <p:cNvSpPr>
            <a:spLocks noChangeArrowheads="1"/>
          </p:cNvSpPr>
          <p:nvPr/>
        </p:nvSpPr>
        <p:spPr bwMode="auto">
          <a:xfrm>
            <a:off x="2170113" y="4013200"/>
            <a:ext cx="347796"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40</a:t>
            </a:r>
          </a:p>
        </p:txBody>
      </p:sp>
      <p:sp>
        <p:nvSpPr>
          <p:cNvPr id="17494" name="Rectangle 86"/>
          <p:cNvSpPr>
            <a:spLocks noChangeArrowheads="1"/>
          </p:cNvSpPr>
          <p:nvPr/>
        </p:nvSpPr>
        <p:spPr bwMode="auto">
          <a:xfrm>
            <a:off x="2027238" y="4197350"/>
            <a:ext cx="690838"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5 lans'k</a:t>
            </a:r>
          </a:p>
        </p:txBody>
      </p:sp>
      <p:sp>
        <p:nvSpPr>
          <p:cNvPr id="17495" name="Rectangle 87"/>
          <p:cNvSpPr>
            <a:spLocks noChangeArrowheads="1"/>
          </p:cNvSpPr>
          <p:nvPr/>
        </p:nvSpPr>
        <p:spPr bwMode="auto">
          <a:xfrm>
            <a:off x="2022475" y="3324225"/>
            <a:ext cx="633130"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fuxZeu</a:t>
            </a:r>
          </a:p>
        </p:txBody>
      </p:sp>
      <p:sp>
        <p:nvSpPr>
          <p:cNvPr id="17496" name="AutoShape 88"/>
          <p:cNvSpPr>
            <a:spLocks noChangeArrowheads="1"/>
          </p:cNvSpPr>
          <p:nvPr/>
        </p:nvSpPr>
        <p:spPr bwMode="auto">
          <a:xfrm>
            <a:off x="428625" y="3779838"/>
            <a:ext cx="803275" cy="449262"/>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scene3d>
              <a:camera prst="orthographicFront"/>
              <a:lightRig rig="threePt" dir="t"/>
            </a:scene3d>
            <a:sp3d extrusionH="57150">
              <a:bevelT w="82550" h="38100" prst="coolSlant"/>
            </a:sp3d>
          </a:bodyPr>
          <a:lstStyle/>
          <a:p>
            <a:pPr algn="ctr" defTabSz="969963">
              <a:defRPr/>
            </a:pPr>
            <a:endParaRPr lang="en-US" sz="2800" dirty="0">
              <a:ln>
                <a:solidFill>
                  <a:sysClr val="windowText" lastClr="000000"/>
                </a:solidFill>
              </a:ln>
              <a:latin typeface="Kruti Dev 010" pitchFamily="2" charset="0"/>
              <a:ea typeface="ＭＳ Ｐゴシック" pitchFamily="34" charset="-128"/>
              <a:cs typeface="+mn-cs"/>
            </a:endParaRPr>
          </a:p>
        </p:txBody>
      </p:sp>
      <p:sp>
        <p:nvSpPr>
          <p:cNvPr id="17497" name="Freeform 89"/>
          <p:cNvSpPr>
            <a:spLocks/>
          </p:cNvSpPr>
          <p:nvPr/>
        </p:nvSpPr>
        <p:spPr bwMode="auto">
          <a:xfrm>
            <a:off x="1079500" y="3887788"/>
            <a:ext cx="227013"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sz="600">
              <a:ln>
                <a:solidFill>
                  <a:sysClr val="windowText" lastClr="000000"/>
                </a:solidFill>
              </a:ln>
              <a:latin typeface="Kruti Dev 010" pitchFamily="2" charset="0"/>
              <a:ea typeface="ＭＳ Ｐゴシック" pitchFamily="34" charset="-128"/>
              <a:cs typeface="+mn-cs"/>
            </a:endParaRPr>
          </a:p>
        </p:txBody>
      </p:sp>
      <p:sp>
        <p:nvSpPr>
          <p:cNvPr id="17498" name="AutoShape 90"/>
          <p:cNvSpPr>
            <a:spLocks noChangeArrowheads="1"/>
          </p:cNvSpPr>
          <p:nvPr/>
        </p:nvSpPr>
        <p:spPr bwMode="auto">
          <a:xfrm>
            <a:off x="463550" y="3790950"/>
            <a:ext cx="725488" cy="300038"/>
          </a:xfrm>
          <a:prstGeom prst="roundRect">
            <a:avLst>
              <a:gd name="adj" fmla="val 16667"/>
            </a:avLst>
          </a:prstGeom>
          <a:solidFill>
            <a:schemeClr val="bg1"/>
          </a:solidFill>
          <a:ln w="38100">
            <a:no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499" name="Rectangle 91"/>
          <p:cNvSpPr>
            <a:spLocks noChangeArrowheads="1"/>
          </p:cNvSpPr>
          <p:nvPr/>
        </p:nvSpPr>
        <p:spPr bwMode="auto">
          <a:xfrm>
            <a:off x="552450" y="3952875"/>
            <a:ext cx="193675" cy="265113"/>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endParaRPr lang="en-US" sz="105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7500" name="Rectangle 92"/>
          <p:cNvSpPr>
            <a:spLocks noChangeArrowheads="1"/>
          </p:cNvSpPr>
          <p:nvPr/>
        </p:nvSpPr>
        <p:spPr bwMode="auto">
          <a:xfrm>
            <a:off x="460375" y="4149725"/>
            <a:ext cx="193675" cy="265113"/>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endParaRPr lang="en-US" sz="105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7501" name="Rectangle 93"/>
          <p:cNvSpPr>
            <a:spLocks noChangeArrowheads="1"/>
          </p:cNvSpPr>
          <p:nvPr/>
        </p:nvSpPr>
        <p:spPr bwMode="auto">
          <a:xfrm>
            <a:off x="425450" y="3921125"/>
            <a:ext cx="1047750" cy="436563"/>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502" name="Line 94"/>
          <p:cNvSpPr>
            <a:spLocks noChangeShapeType="1"/>
          </p:cNvSpPr>
          <p:nvPr/>
        </p:nvSpPr>
        <p:spPr bwMode="auto">
          <a:xfrm flipV="1">
            <a:off x="446088" y="3902075"/>
            <a:ext cx="566737"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03" name="Line 95"/>
          <p:cNvSpPr>
            <a:spLocks noChangeShapeType="1"/>
          </p:cNvSpPr>
          <p:nvPr/>
        </p:nvSpPr>
        <p:spPr bwMode="auto">
          <a:xfrm flipV="1">
            <a:off x="658813" y="3911600"/>
            <a:ext cx="566737"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04" name="Line 96"/>
          <p:cNvSpPr>
            <a:spLocks noChangeShapeType="1"/>
          </p:cNvSpPr>
          <p:nvPr/>
        </p:nvSpPr>
        <p:spPr bwMode="auto">
          <a:xfrm>
            <a:off x="471488" y="4264025"/>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05" name="Line 97"/>
          <p:cNvSpPr>
            <a:spLocks noChangeShapeType="1"/>
          </p:cNvSpPr>
          <p:nvPr/>
        </p:nvSpPr>
        <p:spPr bwMode="auto">
          <a:xfrm>
            <a:off x="471488" y="4087813"/>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06" name="Rectangle 98"/>
          <p:cNvSpPr>
            <a:spLocks noChangeArrowheads="1"/>
          </p:cNvSpPr>
          <p:nvPr/>
        </p:nvSpPr>
        <p:spPr bwMode="auto">
          <a:xfrm>
            <a:off x="450850" y="3733800"/>
            <a:ext cx="562598" cy="310697"/>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dirty="0">
                <a:ln>
                  <a:solidFill>
                    <a:sysClr val="windowText" lastClr="000000"/>
                  </a:solidFill>
                </a:ln>
                <a:solidFill>
                  <a:srgbClr val="000000"/>
                </a:solidFill>
                <a:latin typeface="Kruti Dev 010" pitchFamily="2" charset="0"/>
                <a:ea typeface="ＭＳ Ｐゴシック" pitchFamily="34" charset="-128"/>
                <a:cs typeface="+mn-cs"/>
              </a:rPr>
              <a:t>;gks'kq</a:t>
            </a:r>
          </a:p>
        </p:txBody>
      </p:sp>
      <p:sp>
        <p:nvSpPr>
          <p:cNvPr id="17507" name="Rectangle 99"/>
          <p:cNvSpPr>
            <a:spLocks noChangeArrowheads="1"/>
          </p:cNvSpPr>
          <p:nvPr/>
        </p:nvSpPr>
        <p:spPr bwMode="auto">
          <a:xfrm>
            <a:off x="557213" y="3890963"/>
            <a:ext cx="918465"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;jhgks@,vkbZ</a:t>
            </a:r>
          </a:p>
        </p:txBody>
      </p:sp>
      <p:sp>
        <p:nvSpPr>
          <p:cNvPr id="17508" name="Rectangle 100"/>
          <p:cNvSpPr>
            <a:spLocks noChangeArrowheads="1"/>
          </p:cNvSpPr>
          <p:nvPr/>
        </p:nvSpPr>
        <p:spPr bwMode="auto">
          <a:xfrm>
            <a:off x="582613" y="4051300"/>
            <a:ext cx="896023"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ns'k foHkktd</a:t>
            </a:r>
          </a:p>
        </p:txBody>
      </p:sp>
      <p:sp>
        <p:nvSpPr>
          <p:cNvPr id="17509" name="AutoShape 101"/>
          <p:cNvSpPr>
            <a:spLocks noChangeArrowheads="1"/>
          </p:cNvSpPr>
          <p:nvPr/>
        </p:nvSpPr>
        <p:spPr bwMode="auto">
          <a:xfrm>
            <a:off x="490538" y="6138863"/>
            <a:ext cx="803275" cy="1125537"/>
          </a:xfrm>
          <a:prstGeom prst="roundRect">
            <a:avLst>
              <a:gd name="adj" fmla="val 16667"/>
            </a:avLst>
          </a:prstGeom>
          <a:solidFill>
            <a:schemeClr val="bg1"/>
          </a:solid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510" name="Rectangle 102"/>
          <p:cNvSpPr>
            <a:spLocks noChangeArrowheads="1"/>
          </p:cNvSpPr>
          <p:nvPr/>
        </p:nvSpPr>
        <p:spPr bwMode="auto">
          <a:xfrm>
            <a:off x="488950" y="6289675"/>
            <a:ext cx="1047750" cy="1323975"/>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511" name="Line 103"/>
          <p:cNvSpPr>
            <a:spLocks noChangeShapeType="1"/>
          </p:cNvSpPr>
          <p:nvPr/>
        </p:nvSpPr>
        <p:spPr bwMode="auto">
          <a:xfrm flipV="1">
            <a:off x="495300" y="6276975"/>
            <a:ext cx="566738"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12" name="Line 104"/>
          <p:cNvSpPr>
            <a:spLocks noChangeShapeType="1"/>
          </p:cNvSpPr>
          <p:nvPr/>
        </p:nvSpPr>
        <p:spPr bwMode="auto">
          <a:xfrm flipV="1">
            <a:off x="727075" y="6286500"/>
            <a:ext cx="566738"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13" name="Rectangle 105"/>
          <p:cNvSpPr>
            <a:spLocks noChangeArrowheads="1"/>
          </p:cNvSpPr>
          <p:nvPr/>
        </p:nvSpPr>
        <p:spPr bwMode="auto">
          <a:xfrm>
            <a:off x="508000" y="6096000"/>
            <a:ext cx="541759" cy="372252"/>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800" b="1" dirty="0">
                <a:ln>
                  <a:solidFill>
                    <a:sysClr val="windowText" lastClr="000000"/>
                  </a:solidFill>
                </a:ln>
                <a:solidFill>
                  <a:srgbClr val="000000"/>
                </a:solidFill>
                <a:latin typeface="Kruti Dev 010" pitchFamily="2" charset="0"/>
                <a:ea typeface="ＭＳ Ｐゴシック" pitchFamily="34" charset="-128"/>
                <a:cs typeface="+mn-cs"/>
              </a:rPr>
              <a:t>;h'kq</a:t>
            </a:r>
          </a:p>
        </p:txBody>
      </p:sp>
      <p:sp>
        <p:nvSpPr>
          <p:cNvPr id="17514" name="Line 106"/>
          <p:cNvSpPr>
            <a:spLocks noChangeShapeType="1"/>
          </p:cNvSpPr>
          <p:nvPr/>
        </p:nvSpPr>
        <p:spPr bwMode="auto">
          <a:xfrm>
            <a:off x="534988" y="6623050"/>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15" name="Line 107"/>
          <p:cNvSpPr>
            <a:spLocks noChangeShapeType="1"/>
          </p:cNvSpPr>
          <p:nvPr/>
        </p:nvSpPr>
        <p:spPr bwMode="auto">
          <a:xfrm>
            <a:off x="528638" y="7343775"/>
            <a:ext cx="965200"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16" name="Line 108"/>
          <p:cNvSpPr>
            <a:spLocks noChangeShapeType="1"/>
          </p:cNvSpPr>
          <p:nvPr/>
        </p:nvSpPr>
        <p:spPr bwMode="auto">
          <a:xfrm>
            <a:off x="528638" y="7527925"/>
            <a:ext cx="965200"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17" name="Line 109"/>
          <p:cNvSpPr>
            <a:spLocks noChangeShapeType="1"/>
          </p:cNvSpPr>
          <p:nvPr/>
        </p:nvSpPr>
        <p:spPr bwMode="auto">
          <a:xfrm>
            <a:off x="536575" y="6989763"/>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18" name="Line 110"/>
          <p:cNvSpPr>
            <a:spLocks noChangeShapeType="1"/>
          </p:cNvSpPr>
          <p:nvPr/>
        </p:nvSpPr>
        <p:spPr bwMode="auto">
          <a:xfrm flipV="1">
            <a:off x="534988" y="7161213"/>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19" name="Line 111"/>
          <p:cNvSpPr>
            <a:spLocks noChangeShapeType="1"/>
          </p:cNvSpPr>
          <p:nvPr/>
        </p:nvSpPr>
        <p:spPr bwMode="auto">
          <a:xfrm flipV="1">
            <a:off x="534988" y="6807200"/>
            <a:ext cx="960437"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20" name="Line 112"/>
          <p:cNvSpPr>
            <a:spLocks noChangeShapeType="1"/>
          </p:cNvSpPr>
          <p:nvPr/>
        </p:nvSpPr>
        <p:spPr bwMode="auto">
          <a:xfrm>
            <a:off x="536575" y="6446838"/>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21" name="Rectangle 113"/>
          <p:cNvSpPr>
            <a:spLocks noChangeArrowheads="1"/>
          </p:cNvSpPr>
          <p:nvPr/>
        </p:nvSpPr>
        <p:spPr bwMode="auto">
          <a:xfrm>
            <a:off x="715963" y="6764338"/>
            <a:ext cx="702060"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lqlekpkj</a:t>
            </a:r>
          </a:p>
        </p:txBody>
      </p:sp>
      <p:sp>
        <p:nvSpPr>
          <p:cNvPr id="17522" name="Rectangle 114"/>
          <p:cNvSpPr>
            <a:spLocks noChangeArrowheads="1"/>
          </p:cNvSpPr>
          <p:nvPr/>
        </p:nvSpPr>
        <p:spPr bwMode="auto">
          <a:xfrm>
            <a:off x="642938" y="6948488"/>
            <a:ext cx="990600"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izsfjrksa ds dk;Z</a:t>
            </a:r>
          </a:p>
        </p:txBody>
      </p:sp>
      <p:sp>
        <p:nvSpPr>
          <p:cNvPr id="17523" name="Rectangle 115"/>
          <p:cNvSpPr>
            <a:spLocks noChangeArrowheads="1"/>
          </p:cNvSpPr>
          <p:nvPr/>
        </p:nvSpPr>
        <p:spPr bwMode="auto">
          <a:xfrm>
            <a:off x="698500" y="7126288"/>
            <a:ext cx="524126"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if=;ka</a:t>
            </a:r>
          </a:p>
        </p:txBody>
      </p:sp>
      <p:sp>
        <p:nvSpPr>
          <p:cNvPr id="17524" name="Rectangle 116"/>
          <p:cNvSpPr>
            <a:spLocks noChangeArrowheads="1"/>
          </p:cNvSpPr>
          <p:nvPr/>
        </p:nvSpPr>
        <p:spPr bwMode="auto">
          <a:xfrm>
            <a:off x="625475" y="7310438"/>
            <a:ext cx="908847"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izdkf'krokD;</a:t>
            </a:r>
          </a:p>
        </p:txBody>
      </p:sp>
      <p:sp>
        <p:nvSpPr>
          <p:cNvPr id="218229" name="Rectangle 117"/>
          <p:cNvSpPr>
            <a:spLocks noChangeArrowheads="1"/>
          </p:cNvSpPr>
          <p:nvPr/>
        </p:nvSpPr>
        <p:spPr bwMode="auto">
          <a:xfrm>
            <a:off x="819150" y="6405563"/>
            <a:ext cx="435961" cy="310697"/>
          </a:xfrm>
          <a:prstGeom prst="rect">
            <a:avLst/>
          </a:prstGeom>
          <a:noFill/>
          <a:ln w="12700">
            <a:noFill/>
            <a:miter lim="800000"/>
            <a:headEnd/>
            <a:tailEnd/>
          </a:ln>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i="1" dirty="0">
                <a:ln>
                  <a:solidFill>
                    <a:sysClr val="windowText" lastClr="000000"/>
                  </a:solidFill>
                </a:ln>
                <a:solidFill>
                  <a:srgbClr val="000000"/>
                </a:solidFill>
                <a:effectLst>
                  <a:outerShdw blurRad="38100" dist="38100" dir="2700000" algn="tl">
                    <a:srgbClr val="C0C0C0"/>
                  </a:outerShdw>
                </a:effectLst>
                <a:latin typeface="Kruti Dev 010" pitchFamily="2" charset="0"/>
                <a:ea typeface="ＭＳ Ｐゴシック" pitchFamily="-84" charset="-128"/>
                <a:cs typeface="+mn-cs"/>
              </a:rPr>
              <a:t>Øwl</a:t>
            </a:r>
          </a:p>
        </p:txBody>
      </p:sp>
      <p:sp>
        <p:nvSpPr>
          <p:cNvPr id="218230" name="Rectangle 118"/>
          <p:cNvSpPr>
            <a:spLocks noChangeArrowheads="1"/>
          </p:cNvSpPr>
          <p:nvPr/>
        </p:nvSpPr>
        <p:spPr bwMode="auto">
          <a:xfrm>
            <a:off x="692150" y="6575425"/>
            <a:ext cx="780606" cy="310697"/>
          </a:xfrm>
          <a:prstGeom prst="rect">
            <a:avLst/>
          </a:prstGeom>
          <a:noFill/>
          <a:ln w="12700">
            <a:noFill/>
            <a:miter lim="800000"/>
            <a:headEnd/>
            <a:tailEnd/>
          </a:ln>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400" b="1" i="1" dirty="0">
                <a:ln>
                  <a:solidFill>
                    <a:sysClr val="windowText" lastClr="000000"/>
                  </a:solidFill>
                </a:ln>
                <a:solidFill>
                  <a:srgbClr val="000000"/>
                </a:solidFill>
                <a:effectLst>
                  <a:outerShdw blurRad="38100" dist="38100" dir="2700000" algn="tl">
                    <a:srgbClr val="C0C0C0"/>
                  </a:outerShdw>
                </a:effectLst>
                <a:latin typeface="Kruti Dev 010" pitchFamily="2" charset="0"/>
                <a:ea typeface="ＭＳ Ｐゴシック" pitchFamily="-84" charset="-128"/>
                <a:cs typeface="+mn-cs"/>
              </a:rPr>
              <a:t>dyhfl;k</a:t>
            </a:r>
          </a:p>
        </p:txBody>
      </p:sp>
      <p:sp>
        <p:nvSpPr>
          <p:cNvPr id="218231" name="Rectangle 119"/>
          <p:cNvSpPr>
            <a:spLocks noChangeArrowheads="1"/>
          </p:cNvSpPr>
          <p:nvPr/>
        </p:nvSpPr>
        <p:spPr bwMode="auto">
          <a:xfrm>
            <a:off x="793750" y="6256338"/>
            <a:ext cx="594658" cy="341474"/>
          </a:xfrm>
          <a:prstGeom prst="rect">
            <a:avLst/>
          </a:prstGeom>
          <a:noFill/>
          <a:ln w="12700">
            <a:noFill/>
            <a:miter lim="800000"/>
            <a:headEnd/>
            <a:tailEnd/>
          </a:ln>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600" b="1" i="1" dirty="0">
                <a:ln>
                  <a:solidFill>
                    <a:sysClr val="windowText" lastClr="000000"/>
                  </a:solidFill>
                </a:ln>
                <a:solidFill>
                  <a:srgbClr val="000000"/>
                </a:solidFill>
                <a:effectLst>
                  <a:outerShdw blurRad="38100" dist="38100" dir="2700000" algn="tl">
                    <a:srgbClr val="C0C0C0"/>
                  </a:outerShdw>
                </a:effectLst>
                <a:latin typeface="Kruti Dev 010" pitchFamily="2" charset="0"/>
                <a:ea typeface="ＭＳ Ｐゴシック" pitchFamily="-84" charset="-128"/>
                <a:cs typeface="+mn-cs"/>
              </a:rPr>
              <a:t>thou</a:t>
            </a:r>
          </a:p>
        </p:txBody>
      </p:sp>
      <p:sp>
        <p:nvSpPr>
          <p:cNvPr id="17528" name="AutoShape 120"/>
          <p:cNvSpPr>
            <a:spLocks noChangeArrowheads="1"/>
          </p:cNvSpPr>
          <p:nvPr/>
        </p:nvSpPr>
        <p:spPr bwMode="auto">
          <a:xfrm>
            <a:off x="1801813" y="6607175"/>
            <a:ext cx="803275" cy="358775"/>
          </a:xfrm>
          <a:prstGeom prst="roundRect">
            <a:avLst>
              <a:gd name="adj" fmla="val 16667"/>
            </a:avLst>
          </a:prstGeom>
          <a:solidFill>
            <a:schemeClr val="bg1"/>
          </a:solid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529" name="Line 121"/>
          <p:cNvSpPr>
            <a:spLocks noChangeShapeType="1"/>
          </p:cNvSpPr>
          <p:nvPr/>
        </p:nvSpPr>
        <p:spPr bwMode="auto">
          <a:xfrm flipV="1">
            <a:off x="1816100" y="6748463"/>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30" name="Line 122"/>
          <p:cNvSpPr>
            <a:spLocks noChangeShapeType="1"/>
          </p:cNvSpPr>
          <p:nvPr/>
        </p:nvSpPr>
        <p:spPr bwMode="auto">
          <a:xfrm flipV="1">
            <a:off x="2022475" y="6751638"/>
            <a:ext cx="566738"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31" name="Line 123"/>
          <p:cNvSpPr>
            <a:spLocks noChangeShapeType="1"/>
          </p:cNvSpPr>
          <p:nvPr/>
        </p:nvSpPr>
        <p:spPr bwMode="auto">
          <a:xfrm>
            <a:off x="1844675" y="7097713"/>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32" name="Line 124"/>
          <p:cNvSpPr>
            <a:spLocks noChangeShapeType="1"/>
          </p:cNvSpPr>
          <p:nvPr/>
        </p:nvSpPr>
        <p:spPr bwMode="auto">
          <a:xfrm>
            <a:off x="1846263" y="6921500"/>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33" name="Rectangle 125"/>
          <p:cNvSpPr>
            <a:spLocks noChangeArrowheads="1"/>
          </p:cNvSpPr>
          <p:nvPr/>
        </p:nvSpPr>
        <p:spPr bwMode="auto">
          <a:xfrm>
            <a:off x="1803400" y="6754813"/>
            <a:ext cx="1047750" cy="439737"/>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534" name="Line 126"/>
          <p:cNvSpPr>
            <a:spLocks noChangeShapeType="1"/>
          </p:cNvSpPr>
          <p:nvPr/>
        </p:nvSpPr>
        <p:spPr bwMode="auto">
          <a:xfrm flipV="1">
            <a:off x="1812925" y="6757988"/>
            <a:ext cx="566738"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35" name="Line 127"/>
          <p:cNvSpPr>
            <a:spLocks noChangeShapeType="1"/>
          </p:cNvSpPr>
          <p:nvPr/>
        </p:nvSpPr>
        <p:spPr bwMode="auto">
          <a:xfrm flipV="1">
            <a:off x="2032000" y="6767513"/>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36" name="Rectangle 128"/>
          <p:cNvSpPr>
            <a:spLocks noChangeArrowheads="1"/>
          </p:cNvSpPr>
          <p:nvPr/>
        </p:nvSpPr>
        <p:spPr bwMode="auto">
          <a:xfrm>
            <a:off x="1862138" y="6588125"/>
            <a:ext cx="703662"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'kkafrdky</a:t>
            </a:r>
          </a:p>
        </p:txBody>
      </p:sp>
      <p:sp>
        <p:nvSpPr>
          <p:cNvPr id="17537" name="Line 129"/>
          <p:cNvSpPr>
            <a:spLocks noChangeShapeType="1"/>
          </p:cNvSpPr>
          <p:nvPr/>
        </p:nvSpPr>
        <p:spPr bwMode="auto">
          <a:xfrm>
            <a:off x="1879600" y="7100888"/>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38" name="Line 130"/>
          <p:cNvSpPr>
            <a:spLocks noChangeShapeType="1"/>
          </p:cNvSpPr>
          <p:nvPr/>
        </p:nvSpPr>
        <p:spPr bwMode="auto">
          <a:xfrm>
            <a:off x="1871663" y="6924675"/>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39" name="Rectangle 131"/>
          <p:cNvSpPr>
            <a:spLocks noChangeArrowheads="1"/>
          </p:cNvSpPr>
          <p:nvPr/>
        </p:nvSpPr>
        <p:spPr bwMode="auto">
          <a:xfrm>
            <a:off x="1801813" y="6896100"/>
            <a:ext cx="841520"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jkseh iz.kkyh</a:t>
            </a:r>
          </a:p>
        </p:txBody>
      </p:sp>
      <p:sp>
        <p:nvSpPr>
          <p:cNvPr id="17540" name="Rectangle 132"/>
          <p:cNvSpPr>
            <a:spLocks noChangeArrowheads="1"/>
          </p:cNvSpPr>
          <p:nvPr/>
        </p:nvSpPr>
        <p:spPr bwMode="auto">
          <a:xfrm>
            <a:off x="1795463" y="6753225"/>
            <a:ext cx="980982"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fldanj ;wukuh</a:t>
            </a:r>
          </a:p>
        </p:txBody>
      </p:sp>
      <p:sp>
        <p:nvSpPr>
          <p:cNvPr id="17541" name="Rectangle 133"/>
          <p:cNvSpPr>
            <a:spLocks noChangeArrowheads="1"/>
          </p:cNvSpPr>
          <p:nvPr/>
        </p:nvSpPr>
        <p:spPr bwMode="auto">
          <a:xfrm>
            <a:off x="4573588" y="7007225"/>
            <a:ext cx="1335087" cy="233363"/>
          </a:xfrm>
          <a:prstGeom prst="rect">
            <a:avLst/>
          </a:prstGeom>
          <a:no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defTabSz="969963">
              <a:defRPr/>
            </a:pPr>
            <a:endParaRPr lang="en-US" sz="90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7542" name="Rectangle 134"/>
          <p:cNvSpPr>
            <a:spLocks noChangeArrowheads="1"/>
          </p:cNvSpPr>
          <p:nvPr/>
        </p:nvSpPr>
        <p:spPr bwMode="auto">
          <a:xfrm>
            <a:off x="4573588" y="7007225"/>
            <a:ext cx="1335087" cy="233363"/>
          </a:xfrm>
          <a:prstGeom prst="rect">
            <a:avLst/>
          </a:prstGeom>
          <a:no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defTabSz="969963">
              <a:defRPr/>
            </a:pPr>
            <a:endParaRPr lang="en-US" sz="900" b="1" dirty="0">
              <a:ln>
                <a:solidFill>
                  <a:sysClr val="windowText" lastClr="000000"/>
                </a:solidFill>
              </a:ln>
              <a:solidFill>
                <a:srgbClr val="000000"/>
              </a:solidFill>
              <a:latin typeface="Kruti Dev 010" pitchFamily="2" charset="0"/>
              <a:ea typeface="ＭＳ Ｐゴシック" pitchFamily="34" charset="-128"/>
              <a:cs typeface="+mn-cs"/>
            </a:endParaRPr>
          </a:p>
        </p:txBody>
      </p:sp>
      <p:pic>
        <p:nvPicPr>
          <p:cNvPr id="20614" name="Picture 1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5780088"/>
            <a:ext cx="454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17544" name="Rectangle 136"/>
          <p:cNvSpPr>
            <a:spLocks noChangeArrowheads="1"/>
          </p:cNvSpPr>
          <p:nvPr/>
        </p:nvSpPr>
        <p:spPr bwMode="auto">
          <a:xfrm>
            <a:off x="4633913" y="5873750"/>
            <a:ext cx="190500" cy="138113"/>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545" name="AutoShape 137"/>
          <p:cNvSpPr>
            <a:spLocks noChangeArrowheads="1"/>
          </p:cNvSpPr>
          <p:nvPr/>
        </p:nvSpPr>
        <p:spPr bwMode="auto">
          <a:xfrm>
            <a:off x="4614863" y="6191250"/>
            <a:ext cx="803275" cy="1125538"/>
          </a:xfrm>
          <a:prstGeom prst="roundRect">
            <a:avLst>
              <a:gd name="adj" fmla="val 16667"/>
            </a:avLst>
          </a:prstGeom>
          <a:solidFill>
            <a:schemeClr val="bg1"/>
          </a:solid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546" name="Rectangle 138"/>
          <p:cNvSpPr>
            <a:spLocks noChangeArrowheads="1"/>
          </p:cNvSpPr>
          <p:nvPr/>
        </p:nvSpPr>
        <p:spPr bwMode="auto">
          <a:xfrm>
            <a:off x="4614863" y="6342063"/>
            <a:ext cx="1047750" cy="1693862"/>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547" name="Line 139"/>
          <p:cNvSpPr>
            <a:spLocks noChangeShapeType="1"/>
          </p:cNvSpPr>
          <p:nvPr/>
        </p:nvSpPr>
        <p:spPr bwMode="auto">
          <a:xfrm flipV="1">
            <a:off x="4624388" y="6348413"/>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48" name="Line 140"/>
          <p:cNvSpPr>
            <a:spLocks noChangeShapeType="1"/>
          </p:cNvSpPr>
          <p:nvPr/>
        </p:nvSpPr>
        <p:spPr bwMode="auto">
          <a:xfrm flipV="1">
            <a:off x="4845050" y="6357938"/>
            <a:ext cx="566738"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49" name="Rectangle 141"/>
          <p:cNvSpPr>
            <a:spLocks noChangeArrowheads="1"/>
          </p:cNvSpPr>
          <p:nvPr/>
        </p:nvSpPr>
        <p:spPr bwMode="auto">
          <a:xfrm>
            <a:off x="4664075" y="6143625"/>
            <a:ext cx="733425" cy="279919"/>
          </a:xfrm>
          <a:prstGeom prst="rect">
            <a:avLst/>
          </a:prstGeom>
          <a:no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jktoa'k</a:t>
            </a:r>
          </a:p>
        </p:txBody>
      </p:sp>
      <p:sp>
        <p:nvSpPr>
          <p:cNvPr id="17550" name="Line 142"/>
          <p:cNvSpPr>
            <a:spLocks noChangeShapeType="1"/>
          </p:cNvSpPr>
          <p:nvPr/>
        </p:nvSpPr>
        <p:spPr bwMode="auto">
          <a:xfrm>
            <a:off x="4652963" y="6670675"/>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51" name="Line 143"/>
          <p:cNvSpPr>
            <a:spLocks noChangeShapeType="1"/>
          </p:cNvSpPr>
          <p:nvPr/>
        </p:nvSpPr>
        <p:spPr bwMode="auto">
          <a:xfrm>
            <a:off x="4648200" y="7391400"/>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52" name="Line 144"/>
          <p:cNvSpPr>
            <a:spLocks noChangeShapeType="1"/>
          </p:cNvSpPr>
          <p:nvPr/>
        </p:nvSpPr>
        <p:spPr bwMode="auto">
          <a:xfrm>
            <a:off x="4648200" y="7575550"/>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53" name="Line 145"/>
          <p:cNvSpPr>
            <a:spLocks noChangeShapeType="1"/>
          </p:cNvSpPr>
          <p:nvPr/>
        </p:nvSpPr>
        <p:spPr bwMode="auto">
          <a:xfrm>
            <a:off x="4652963" y="7759700"/>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54" name="Line 146"/>
          <p:cNvSpPr>
            <a:spLocks noChangeShapeType="1"/>
          </p:cNvSpPr>
          <p:nvPr/>
        </p:nvSpPr>
        <p:spPr bwMode="auto">
          <a:xfrm>
            <a:off x="4654550" y="7942263"/>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55" name="Line 147"/>
          <p:cNvSpPr>
            <a:spLocks noChangeShapeType="1"/>
          </p:cNvSpPr>
          <p:nvPr/>
        </p:nvSpPr>
        <p:spPr bwMode="auto">
          <a:xfrm>
            <a:off x="4654550" y="7037388"/>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56" name="Line 148"/>
          <p:cNvSpPr>
            <a:spLocks noChangeShapeType="1"/>
          </p:cNvSpPr>
          <p:nvPr/>
        </p:nvSpPr>
        <p:spPr bwMode="auto">
          <a:xfrm flipV="1">
            <a:off x="4652963" y="7208838"/>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57" name="Line 149"/>
          <p:cNvSpPr>
            <a:spLocks noChangeShapeType="1"/>
          </p:cNvSpPr>
          <p:nvPr/>
        </p:nvSpPr>
        <p:spPr bwMode="auto">
          <a:xfrm flipV="1">
            <a:off x="4652963" y="6854825"/>
            <a:ext cx="960437"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58" name="Line 150"/>
          <p:cNvSpPr>
            <a:spLocks noChangeShapeType="1"/>
          </p:cNvSpPr>
          <p:nvPr/>
        </p:nvSpPr>
        <p:spPr bwMode="auto">
          <a:xfrm>
            <a:off x="4654550" y="6494463"/>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59" name="Line 151"/>
          <p:cNvSpPr>
            <a:spLocks noChangeShapeType="1"/>
          </p:cNvSpPr>
          <p:nvPr/>
        </p:nvSpPr>
        <p:spPr bwMode="auto">
          <a:xfrm>
            <a:off x="5140325" y="6748463"/>
            <a:ext cx="0" cy="125730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pic>
        <p:nvPicPr>
          <p:cNvPr id="20631" name="Picture 15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150" y="5786438"/>
            <a:ext cx="454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17561" name="Rectangle 153"/>
          <p:cNvSpPr>
            <a:spLocks noChangeArrowheads="1"/>
          </p:cNvSpPr>
          <p:nvPr/>
        </p:nvSpPr>
        <p:spPr bwMode="auto">
          <a:xfrm>
            <a:off x="5262563" y="5880100"/>
            <a:ext cx="190500" cy="138113"/>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218266" name="Rectangle 154"/>
          <p:cNvSpPr>
            <a:spLocks noChangeArrowheads="1"/>
          </p:cNvSpPr>
          <p:nvPr/>
        </p:nvSpPr>
        <p:spPr bwMode="auto">
          <a:xfrm>
            <a:off x="4651375" y="6497638"/>
            <a:ext cx="1139679" cy="279919"/>
          </a:xfrm>
          <a:prstGeom prst="rect">
            <a:avLst/>
          </a:prstGeom>
          <a:noFill/>
          <a:ln w="12700">
            <a:noFill/>
            <a:miter lim="800000"/>
            <a:headEnd/>
            <a:tailEnd/>
          </a:ln>
          <a:effectLst/>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050" b="1" dirty="0">
                <a:ln>
                  <a:solidFill>
                    <a:sysClr val="windowText" lastClr="000000"/>
                  </a:solidFill>
                </a:ln>
                <a:solidFill>
                  <a:srgbClr val="000000"/>
                </a:solidFill>
                <a:effectLst>
                  <a:outerShdw blurRad="38100" dist="38100" dir="2700000" algn="tl">
                    <a:srgbClr val="C0C0C0"/>
                  </a:outerShdw>
                </a:effectLst>
                <a:latin typeface="Kruti Dev 010" pitchFamily="2" charset="0"/>
                <a:ea typeface="ＭＳ Ｐゴシック" pitchFamily="-84" charset="-128"/>
                <a:cs typeface="+mn-cs"/>
              </a:rPr>
              <a:t> ••• </a:t>
            </a:r>
            <a:r>
              <a:rPr lang="en-US" sz="1200" b="1" dirty="0">
                <a:ln>
                  <a:solidFill>
                    <a:sysClr val="windowText" lastClr="000000"/>
                  </a:solidFill>
                </a:ln>
                <a:solidFill>
                  <a:srgbClr val="000000"/>
                </a:solidFill>
                <a:latin typeface="Kruti Dev 010" pitchFamily="2" charset="0"/>
                <a:ea typeface="ＭＳ Ｐゴシック" pitchFamily="-84" charset="-128"/>
                <a:cs typeface="+mn-cs"/>
              </a:rPr>
              <a:t>foHkktu</a:t>
            </a:r>
            <a:r>
              <a:rPr lang="en-US" sz="1050" b="1" dirty="0">
                <a:ln>
                  <a:solidFill>
                    <a:sysClr val="windowText" lastClr="000000"/>
                  </a:solidFill>
                </a:ln>
                <a:solidFill>
                  <a:srgbClr val="000000"/>
                </a:solidFill>
                <a:effectLst>
                  <a:outerShdw blurRad="38100" dist="38100" dir="2700000" algn="tl">
                    <a:srgbClr val="C0C0C0"/>
                  </a:outerShdw>
                </a:effectLst>
                <a:latin typeface="Kruti Dev 010" pitchFamily="2" charset="0"/>
                <a:ea typeface="ＭＳ Ｐゴシック" pitchFamily="-84" charset="-128"/>
                <a:cs typeface="+mn-cs"/>
              </a:rPr>
              <a:t> ••• </a:t>
            </a:r>
          </a:p>
        </p:txBody>
      </p:sp>
      <p:sp>
        <p:nvSpPr>
          <p:cNvPr id="17563" name="Rectangle 155"/>
          <p:cNvSpPr>
            <a:spLocks noChangeArrowheads="1"/>
          </p:cNvSpPr>
          <p:nvPr/>
        </p:nvSpPr>
        <p:spPr bwMode="auto">
          <a:xfrm>
            <a:off x="4600575" y="6826250"/>
            <a:ext cx="1054100" cy="464585"/>
          </a:xfrm>
          <a:prstGeom prst="rect">
            <a:avLst/>
          </a:prstGeom>
          <a:no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btjk;y</a:t>
            </a:r>
            <a:r>
              <a:rPr lang="en-US" sz="900" b="1" dirty="0">
                <a:ln>
                  <a:solidFill>
                    <a:sysClr val="windowText" lastClr="000000"/>
                  </a:solidFill>
                </a:ln>
                <a:solidFill>
                  <a:srgbClr val="000000"/>
                </a:solidFill>
                <a:latin typeface="Kruti Dev 010" pitchFamily="2" charset="0"/>
                <a:ea typeface="ＭＳ Ｐゴシック" pitchFamily="34" charset="-128"/>
                <a:cs typeface="+mn-cs"/>
              </a:rPr>
              <a:t>      </a:t>
            </a:r>
            <a:r>
              <a:rPr lang="en-US" sz="1200" b="1" dirty="0">
                <a:ln>
                  <a:solidFill>
                    <a:sysClr val="windowText" lastClr="000000"/>
                  </a:solidFill>
                </a:ln>
                <a:solidFill>
                  <a:srgbClr val="000000"/>
                </a:solidFill>
                <a:latin typeface="Kruti Dev 010" pitchFamily="2" charset="0"/>
                <a:ea typeface="ＭＳ Ｐゴシック" pitchFamily="34" charset="-128"/>
                <a:cs typeface="+mn-cs"/>
              </a:rPr>
              <a:t>;gwnk</a:t>
            </a:r>
          </a:p>
        </p:txBody>
      </p:sp>
      <p:sp>
        <p:nvSpPr>
          <p:cNvPr id="17564" name="Rectangle 156"/>
          <p:cNvSpPr>
            <a:spLocks noChangeArrowheads="1"/>
          </p:cNvSpPr>
          <p:nvPr/>
        </p:nvSpPr>
        <p:spPr bwMode="auto">
          <a:xfrm>
            <a:off x="4681538" y="6997700"/>
            <a:ext cx="1080368"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10</a:t>
            </a:r>
            <a:r>
              <a:rPr lang="en-US" sz="900" b="1" dirty="0">
                <a:ln>
                  <a:solidFill>
                    <a:sysClr val="windowText" lastClr="000000"/>
                  </a:solidFill>
                </a:ln>
                <a:solidFill>
                  <a:srgbClr val="000000"/>
                </a:solidFill>
                <a:latin typeface="Kruti Dev 010" pitchFamily="2" charset="0"/>
                <a:ea typeface="ＭＳ Ｐゴシック" pitchFamily="34" charset="-128"/>
                <a:cs typeface="+mn-cs"/>
              </a:rPr>
              <a:t>             </a:t>
            </a:r>
            <a:r>
              <a:rPr lang="en-US" sz="1200" b="1" dirty="0">
                <a:ln>
                  <a:solidFill>
                    <a:sysClr val="windowText" lastClr="000000"/>
                  </a:solidFill>
                </a:ln>
                <a:solidFill>
                  <a:srgbClr val="000000"/>
                </a:solidFill>
                <a:latin typeface="Kruti Dev 010" pitchFamily="2" charset="0"/>
                <a:ea typeface="ＭＳ Ｐゴシック" pitchFamily="34" charset="-128"/>
                <a:cs typeface="+mn-cs"/>
              </a:rPr>
              <a:t> 2</a:t>
            </a:r>
          </a:p>
        </p:txBody>
      </p:sp>
      <p:sp>
        <p:nvSpPr>
          <p:cNvPr id="17565" name="Rectangle 157"/>
          <p:cNvSpPr>
            <a:spLocks noChangeArrowheads="1"/>
          </p:cNvSpPr>
          <p:nvPr/>
        </p:nvSpPr>
        <p:spPr bwMode="auto">
          <a:xfrm>
            <a:off x="4635500" y="7356475"/>
            <a:ext cx="1187769"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900" b="1" dirty="0">
                <a:ln>
                  <a:solidFill>
                    <a:sysClr val="windowText" lastClr="000000"/>
                  </a:solidFill>
                </a:ln>
                <a:solidFill>
                  <a:srgbClr val="000000"/>
                </a:solidFill>
                <a:latin typeface="Kruti Dev 010" pitchFamily="2" charset="0"/>
                <a:ea typeface="ＭＳ Ｐゴシック" pitchFamily="34" charset="-128"/>
                <a:cs typeface="+mn-cs"/>
              </a:rPr>
              <a:t> </a:t>
            </a:r>
            <a:r>
              <a:rPr lang="en-US" sz="1200" b="1" dirty="0">
                <a:ln>
                  <a:solidFill>
                    <a:sysClr val="windowText" lastClr="000000"/>
                  </a:solidFill>
                </a:ln>
                <a:solidFill>
                  <a:srgbClr val="000000"/>
                </a:solidFill>
                <a:latin typeface="Kruti Dev 010" pitchFamily="2" charset="0"/>
                <a:ea typeface="ＭＳ Ｐゴシック" pitchFamily="34" charset="-128"/>
                <a:cs typeface="+mn-cs"/>
              </a:rPr>
              <a:t>20&amp;ts   20&amp;vkj</a:t>
            </a:r>
          </a:p>
        </p:txBody>
      </p:sp>
      <p:sp>
        <p:nvSpPr>
          <p:cNvPr id="17566" name="Rectangle 158"/>
          <p:cNvSpPr>
            <a:spLocks noChangeArrowheads="1"/>
          </p:cNvSpPr>
          <p:nvPr/>
        </p:nvSpPr>
        <p:spPr bwMode="auto">
          <a:xfrm>
            <a:off x="4665663" y="7539038"/>
            <a:ext cx="956937"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900" b="1" dirty="0">
                <a:ln>
                  <a:solidFill>
                    <a:sysClr val="windowText" lastClr="000000"/>
                  </a:solidFill>
                </a:ln>
                <a:solidFill>
                  <a:srgbClr val="000000"/>
                </a:solidFill>
                <a:latin typeface="Kruti Dev 010" pitchFamily="2" charset="0"/>
                <a:ea typeface="ＭＳ Ｐゴシック" pitchFamily="34" charset="-128"/>
                <a:cs typeface="+mn-cs"/>
              </a:rPr>
              <a:t> </a:t>
            </a:r>
            <a:r>
              <a:rPr lang="en-US" sz="1200" b="1" dirty="0">
                <a:ln>
                  <a:solidFill>
                    <a:sysClr val="windowText" lastClr="000000"/>
                  </a:solidFill>
                </a:ln>
                <a:solidFill>
                  <a:srgbClr val="000000"/>
                </a:solidFill>
                <a:latin typeface="Kruti Dev 010" pitchFamily="2" charset="0"/>
                <a:ea typeface="ＭＳ Ｐゴシック" pitchFamily="34" charset="-128"/>
                <a:cs typeface="+mn-cs"/>
              </a:rPr>
              <a:t>200     350</a:t>
            </a:r>
          </a:p>
        </p:txBody>
      </p:sp>
      <p:sp>
        <p:nvSpPr>
          <p:cNvPr id="17567" name="Rectangle 159"/>
          <p:cNvSpPr>
            <a:spLocks noChangeArrowheads="1"/>
          </p:cNvSpPr>
          <p:nvPr/>
        </p:nvSpPr>
        <p:spPr bwMode="auto">
          <a:xfrm>
            <a:off x="4591050" y="7737475"/>
            <a:ext cx="1327231"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vlhfj;k    cschyksu</a:t>
            </a:r>
          </a:p>
        </p:txBody>
      </p:sp>
      <p:sp>
        <p:nvSpPr>
          <p:cNvPr id="17568" name="Rectangle 160"/>
          <p:cNvSpPr>
            <a:spLocks noChangeArrowheads="1"/>
          </p:cNvSpPr>
          <p:nvPr/>
        </p:nvSpPr>
        <p:spPr bwMode="auto">
          <a:xfrm>
            <a:off x="4645025" y="6643688"/>
            <a:ext cx="1128459"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mRrj</a:t>
            </a:r>
            <a:r>
              <a:rPr lang="en-US" sz="900" b="1" dirty="0">
                <a:ln>
                  <a:solidFill>
                    <a:sysClr val="windowText" lastClr="000000"/>
                  </a:solidFill>
                </a:ln>
                <a:solidFill>
                  <a:srgbClr val="000000"/>
                </a:solidFill>
                <a:latin typeface="Kruti Dev 010" pitchFamily="2" charset="0"/>
                <a:ea typeface="ＭＳ Ｐゴシック" pitchFamily="34" charset="-128"/>
                <a:cs typeface="+mn-cs"/>
              </a:rPr>
              <a:t>       </a:t>
            </a:r>
            <a:r>
              <a:rPr lang="en-US" sz="1200" b="1" dirty="0">
                <a:ln>
                  <a:solidFill>
                    <a:sysClr val="windowText" lastClr="000000"/>
                  </a:solidFill>
                </a:ln>
                <a:solidFill>
                  <a:srgbClr val="000000"/>
                </a:solidFill>
                <a:latin typeface="Kruti Dev 010" pitchFamily="2" charset="0"/>
                <a:ea typeface="ＭＳ Ｐゴシック" pitchFamily="34" charset="-128"/>
                <a:cs typeface="+mn-cs"/>
              </a:rPr>
              <a:t>nf{k.k</a:t>
            </a:r>
          </a:p>
        </p:txBody>
      </p:sp>
      <p:sp>
        <p:nvSpPr>
          <p:cNvPr id="17569" name="Rectangle 161"/>
          <p:cNvSpPr>
            <a:spLocks noChangeArrowheads="1"/>
          </p:cNvSpPr>
          <p:nvPr/>
        </p:nvSpPr>
        <p:spPr bwMode="auto">
          <a:xfrm>
            <a:off x="4783138" y="7159625"/>
            <a:ext cx="787018"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Hkfo";oDrk</a:t>
            </a:r>
          </a:p>
        </p:txBody>
      </p:sp>
      <p:sp>
        <p:nvSpPr>
          <p:cNvPr id="17570" name="Rectangle 162"/>
          <p:cNvSpPr>
            <a:spLocks noChangeArrowheads="1"/>
          </p:cNvSpPr>
          <p:nvPr/>
        </p:nvSpPr>
        <p:spPr bwMode="auto">
          <a:xfrm>
            <a:off x="4716463" y="6288088"/>
            <a:ext cx="940907"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,l</a:t>
            </a:r>
            <a:r>
              <a:rPr lang="en-US" sz="1050" b="1" dirty="0">
                <a:ln>
                  <a:solidFill>
                    <a:sysClr val="windowText" lastClr="000000"/>
                  </a:solidFill>
                </a:ln>
                <a:solidFill>
                  <a:srgbClr val="000000"/>
                </a:solidFill>
                <a:latin typeface="Kruti Dev 010" pitchFamily="2" charset="0"/>
                <a:ea typeface="ＭＳ Ｐゴシック" pitchFamily="34" charset="-128"/>
                <a:cs typeface="+mn-cs"/>
              </a:rPr>
              <a:t> - </a:t>
            </a:r>
            <a:r>
              <a:rPr lang="en-US" sz="1200" b="1" dirty="0">
                <a:ln>
                  <a:solidFill>
                    <a:sysClr val="windowText" lastClr="000000"/>
                  </a:solidFill>
                </a:ln>
                <a:solidFill>
                  <a:srgbClr val="000000"/>
                </a:solidFill>
                <a:latin typeface="Kruti Dev 010" pitchFamily="2" charset="0"/>
                <a:ea typeface="ＭＳ Ｐゴシック" pitchFamily="34" charset="-128"/>
                <a:cs typeface="+mn-cs"/>
              </a:rPr>
              <a:t>Mh</a:t>
            </a:r>
            <a:r>
              <a:rPr lang="en-US" sz="1050" b="1" dirty="0">
                <a:ln>
                  <a:solidFill>
                    <a:sysClr val="windowText" lastClr="000000"/>
                  </a:solidFill>
                </a:ln>
                <a:solidFill>
                  <a:srgbClr val="000000"/>
                </a:solidFill>
                <a:latin typeface="Kruti Dev 010" pitchFamily="2" charset="0"/>
                <a:ea typeface="ＭＳ Ｐゴシック" pitchFamily="34" charset="-128"/>
                <a:cs typeface="+mn-cs"/>
              </a:rPr>
              <a:t> - </a:t>
            </a:r>
            <a:r>
              <a:rPr lang="en-US" sz="1200" b="1" dirty="0">
                <a:ln>
                  <a:solidFill>
                    <a:sysClr val="windowText" lastClr="000000"/>
                  </a:solidFill>
                </a:ln>
                <a:solidFill>
                  <a:srgbClr val="000000"/>
                </a:solidFill>
                <a:latin typeface="Kruti Dev 010" pitchFamily="2" charset="0"/>
                <a:ea typeface="ＭＳ Ｐゴシック" pitchFamily="34" charset="-128"/>
                <a:cs typeface="+mn-cs"/>
              </a:rPr>
              <a:t>,l</a:t>
            </a:r>
          </a:p>
        </p:txBody>
      </p:sp>
      <p:sp>
        <p:nvSpPr>
          <p:cNvPr id="17571" name="AutoShape 163"/>
          <p:cNvSpPr>
            <a:spLocks noChangeArrowheads="1"/>
          </p:cNvSpPr>
          <p:nvPr/>
        </p:nvSpPr>
        <p:spPr bwMode="auto">
          <a:xfrm>
            <a:off x="5899150" y="6575425"/>
            <a:ext cx="803275" cy="496888"/>
          </a:xfrm>
          <a:prstGeom prst="roundRect">
            <a:avLst>
              <a:gd name="adj" fmla="val 16667"/>
            </a:avLst>
          </a:prstGeom>
          <a:solidFill>
            <a:schemeClr val="bg1"/>
          </a:solid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572" name="Rectangle 164"/>
          <p:cNvSpPr>
            <a:spLocks noChangeArrowheads="1"/>
          </p:cNvSpPr>
          <p:nvPr/>
        </p:nvSpPr>
        <p:spPr bwMode="auto">
          <a:xfrm>
            <a:off x="5891213" y="6738938"/>
            <a:ext cx="1047750" cy="427037"/>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573" name="Line 165"/>
          <p:cNvSpPr>
            <a:spLocks noChangeShapeType="1"/>
          </p:cNvSpPr>
          <p:nvPr/>
        </p:nvSpPr>
        <p:spPr bwMode="auto">
          <a:xfrm flipV="1">
            <a:off x="5907088" y="6732588"/>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74" name="Line 166"/>
          <p:cNvSpPr>
            <a:spLocks noChangeShapeType="1"/>
          </p:cNvSpPr>
          <p:nvPr/>
        </p:nvSpPr>
        <p:spPr bwMode="auto">
          <a:xfrm flipV="1">
            <a:off x="6129338" y="6716713"/>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75" name="Rectangle 167"/>
          <p:cNvSpPr>
            <a:spLocks noChangeArrowheads="1"/>
          </p:cNvSpPr>
          <p:nvPr/>
        </p:nvSpPr>
        <p:spPr bwMode="auto">
          <a:xfrm>
            <a:off x="5922963" y="6564313"/>
            <a:ext cx="719692"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vjktdrk</a:t>
            </a:r>
          </a:p>
        </p:txBody>
      </p:sp>
      <p:sp>
        <p:nvSpPr>
          <p:cNvPr id="17576" name="Line 168"/>
          <p:cNvSpPr>
            <a:spLocks noChangeShapeType="1"/>
          </p:cNvSpPr>
          <p:nvPr/>
        </p:nvSpPr>
        <p:spPr bwMode="auto">
          <a:xfrm>
            <a:off x="5943600" y="7059613"/>
            <a:ext cx="965200"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77" name="Line 169"/>
          <p:cNvSpPr>
            <a:spLocks noChangeShapeType="1"/>
          </p:cNvSpPr>
          <p:nvPr/>
        </p:nvSpPr>
        <p:spPr bwMode="auto">
          <a:xfrm>
            <a:off x="5937250" y="6881813"/>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78" name="Rectangle 170"/>
          <p:cNvSpPr>
            <a:spLocks noChangeArrowheads="1"/>
          </p:cNvSpPr>
          <p:nvPr/>
        </p:nvSpPr>
        <p:spPr bwMode="auto">
          <a:xfrm>
            <a:off x="6151563" y="6851650"/>
            <a:ext cx="391077"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350</a:t>
            </a:r>
          </a:p>
        </p:txBody>
      </p:sp>
      <p:sp>
        <p:nvSpPr>
          <p:cNvPr id="17579" name="Rectangle 171"/>
          <p:cNvSpPr>
            <a:spLocks noChangeArrowheads="1"/>
          </p:cNvSpPr>
          <p:nvPr/>
        </p:nvSpPr>
        <p:spPr bwMode="auto">
          <a:xfrm>
            <a:off x="6073775" y="6707188"/>
            <a:ext cx="620306"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U;kf;;ksa</a:t>
            </a:r>
          </a:p>
        </p:txBody>
      </p:sp>
      <p:sp>
        <p:nvSpPr>
          <p:cNvPr id="17580" name="AutoShape 172"/>
          <p:cNvSpPr>
            <a:spLocks noChangeArrowheads="1"/>
          </p:cNvSpPr>
          <p:nvPr/>
        </p:nvSpPr>
        <p:spPr bwMode="auto">
          <a:xfrm>
            <a:off x="3278188" y="6451600"/>
            <a:ext cx="803275" cy="688975"/>
          </a:xfrm>
          <a:prstGeom prst="roundRect">
            <a:avLst>
              <a:gd name="adj" fmla="val 16667"/>
            </a:avLst>
          </a:prstGeom>
          <a:solidFill>
            <a:schemeClr val="bg1"/>
          </a:solid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581" name="Rectangle 173"/>
          <p:cNvSpPr>
            <a:spLocks noChangeArrowheads="1"/>
          </p:cNvSpPr>
          <p:nvPr/>
        </p:nvSpPr>
        <p:spPr bwMode="auto">
          <a:xfrm>
            <a:off x="3276600" y="6602413"/>
            <a:ext cx="1047750" cy="787400"/>
          </a:xfrm>
          <a:prstGeom prst="rect">
            <a:avLst/>
          </a:prstGeom>
          <a:solidFill>
            <a:schemeClr val="bg1"/>
          </a:solidFill>
          <a:ln w="19050">
            <a:solidFill>
              <a:srgbClr val="000000"/>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582" name="Line 174"/>
          <p:cNvSpPr>
            <a:spLocks noChangeShapeType="1"/>
          </p:cNvSpPr>
          <p:nvPr/>
        </p:nvSpPr>
        <p:spPr bwMode="auto">
          <a:xfrm flipV="1">
            <a:off x="3295650" y="6581775"/>
            <a:ext cx="568325"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83" name="Line 175"/>
          <p:cNvSpPr>
            <a:spLocks noChangeShapeType="1"/>
          </p:cNvSpPr>
          <p:nvPr/>
        </p:nvSpPr>
        <p:spPr bwMode="auto">
          <a:xfrm flipV="1">
            <a:off x="3502025" y="6592888"/>
            <a:ext cx="566738" cy="0"/>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84" name="Rectangle 176"/>
          <p:cNvSpPr>
            <a:spLocks noChangeArrowheads="1"/>
          </p:cNvSpPr>
          <p:nvPr/>
        </p:nvSpPr>
        <p:spPr bwMode="auto">
          <a:xfrm>
            <a:off x="3276600" y="6407150"/>
            <a:ext cx="530538"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nklrk</a:t>
            </a:r>
          </a:p>
        </p:txBody>
      </p:sp>
      <p:sp>
        <p:nvSpPr>
          <p:cNvPr id="17585" name="Rectangle 177"/>
          <p:cNvSpPr>
            <a:spLocks noChangeArrowheads="1"/>
          </p:cNvSpPr>
          <p:nvPr/>
        </p:nvSpPr>
        <p:spPr bwMode="auto">
          <a:xfrm>
            <a:off x="3322638" y="6438900"/>
            <a:ext cx="919162" cy="265113"/>
          </a:xfrm>
          <a:prstGeom prst="rect">
            <a:avLst/>
          </a:prstGeom>
          <a:no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defTabSz="969963">
              <a:defRPr/>
            </a:pPr>
            <a:endParaRPr lang="en-US" sz="1050" b="1" dirty="0">
              <a:ln>
                <a:solidFill>
                  <a:sysClr val="windowText" lastClr="000000"/>
                </a:solidFill>
              </a:ln>
              <a:solidFill>
                <a:srgbClr val="000000"/>
              </a:solidFill>
              <a:latin typeface="Kruti Dev 010" pitchFamily="2" charset="0"/>
              <a:ea typeface="ＭＳ Ｐゴシック" pitchFamily="34" charset="-128"/>
              <a:cs typeface="+mn-cs"/>
            </a:endParaRPr>
          </a:p>
        </p:txBody>
      </p:sp>
      <p:sp>
        <p:nvSpPr>
          <p:cNvPr id="17586" name="Line 178"/>
          <p:cNvSpPr>
            <a:spLocks noChangeShapeType="1"/>
          </p:cNvSpPr>
          <p:nvPr/>
        </p:nvSpPr>
        <p:spPr bwMode="auto">
          <a:xfrm>
            <a:off x="3313113" y="6942138"/>
            <a:ext cx="963612"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87" name="Line 179"/>
          <p:cNvSpPr>
            <a:spLocks noChangeShapeType="1"/>
          </p:cNvSpPr>
          <p:nvPr/>
        </p:nvSpPr>
        <p:spPr bwMode="auto">
          <a:xfrm>
            <a:off x="3314700" y="6765925"/>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88" name="Rectangle 180"/>
          <p:cNvSpPr>
            <a:spLocks noChangeArrowheads="1"/>
          </p:cNvSpPr>
          <p:nvPr/>
        </p:nvSpPr>
        <p:spPr bwMode="auto">
          <a:xfrm>
            <a:off x="3455988" y="6731000"/>
            <a:ext cx="756562"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3 tu;k=k</a:t>
            </a:r>
          </a:p>
        </p:txBody>
      </p:sp>
      <p:sp>
        <p:nvSpPr>
          <p:cNvPr id="17589" name="Rectangle 181"/>
          <p:cNvSpPr>
            <a:spLocks noChangeArrowheads="1"/>
          </p:cNvSpPr>
          <p:nvPr/>
        </p:nvSpPr>
        <p:spPr bwMode="auto">
          <a:xfrm>
            <a:off x="3367088" y="7077075"/>
            <a:ext cx="914400" cy="464585"/>
          </a:xfrm>
          <a:prstGeom prst="rect">
            <a:avLst/>
          </a:prstGeom>
          <a:solidFill>
            <a:schemeClr val="bg1"/>
          </a:solid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tsM - bZ - ,u</a:t>
            </a:r>
          </a:p>
        </p:txBody>
      </p:sp>
      <p:sp>
        <p:nvSpPr>
          <p:cNvPr id="17590" name="Rectangle 182"/>
          <p:cNvSpPr>
            <a:spLocks noChangeArrowheads="1"/>
          </p:cNvSpPr>
          <p:nvPr/>
        </p:nvSpPr>
        <p:spPr bwMode="auto">
          <a:xfrm>
            <a:off x="3411538" y="6564313"/>
            <a:ext cx="551377" cy="279919"/>
          </a:xfrm>
          <a:prstGeom prst="rect">
            <a:avLst/>
          </a:prstGeom>
          <a:noFill/>
          <a:ln w="12700">
            <a:noFill/>
            <a:miter lim="800000"/>
            <a:headEnd/>
            <a:tailEnd/>
          </a:ln>
        </p:spPr>
        <p:txBody>
          <a:bodyPr wrap="none" lIns="96016" tIns="47166" rIns="96016" bIns="47166">
            <a:spAutoFit/>
            <a:scene3d>
              <a:camera prst="orthographicFront"/>
              <a:lightRig rig="threePt" dir="t"/>
            </a:scene3d>
            <a:sp3d extrusionH="57150">
              <a:bevelT w="82550" h="38100" prst="coolSlant"/>
            </a:sp3d>
          </a:bodyPr>
          <a:lstStyle/>
          <a:p>
            <a:pP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70 o"kZ</a:t>
            </a:r>
          </a:p>
        </p:txBody>
      </p:sp>
      <p:sp>
        <p:nvSpPr>
          <p:cNvPr id="17591" name="Rectangle 183"/>
          <p:cNvSpPr>
            <a:spLocks noChangeArrowheads="1"/>
          </p:cNvSpPr>
          <p:nvPr/>
        </p:nvSpPr>
        <p:spPr bwMode="auto">
          <a:xfrm>
            <a:off x="3127375" y="6910388"/>
            <a:ext cx="1279525" cy="279919"/>
          </a:xfrm>
          <a:prstGeom prst="rect">
            <a:avLst/>
          </a:prstGeom>
          <a:noFill/>
          <a:ln w="12700">
            <a:noFill/>
            <a:miter lim="800000"/>
            <a:headEnd/>
            <a:tailEnd/>
          </a:ln>
        </p:spPr>
        <p:txBody>
          <a:bodyPr lIns="96016" tIns="47166" rIns="96016" bIns="47166">
            <a:spAutoFit/>
            <a:scene3d>
              <a:camera prst="orthographicFront"/>
              <a:lightRig rig="threePt" dir="t"/>
            </a:scene3d>
            <a:sp3d extrusionH="57150">
              <a:bevelT w="82550" h="38100" prst="coolSlant"/>
            </a:sp3d>
          </a:bodyPr>
          <a:lstStyle/>
          <a:p>
            <a:pPr algn="ctr" defTabSz="969963">
              <a:defRPr/>
            </a:pPr>
            <a:r>
              <a:rPr lang="en-US" sz="1200" b="1" dirty="0">
                <a:ln>
                  <a:solidFill>
                    <a:sysClr val="windowText" lastClr="000000"/>
                  </a:solidFill>
                </a:ln>
                <a:solidFill>
                  <a:srgbClr val="000000"/>
                </a:solidFill>
                <a:latin typeface="Kruti Dev 010" pitchFamily="2" charset="0"/>
                <a:ea typeface="ＭＳ Ｐゴシック" pitchFamily="34" charset="-128"/>
                <a:cs typeface="+mn-cs"/>
              </a:rPr>
              <a:t>100 o"kZ </a:t>
            </a:r>
            <a:r>
              <a:rPr lang="en-US" sz="900" b="1" dirty="0">
                <a:ln>
                  <a:solidFill>
                    <a:sysClr val="windowText" lastClr="000000"/>
                  </a:solidFill>
                </a:ln>
                <a:solidFill>
                  <a:srgbClr val="000000"/>
                </a:solidFill>
                <a:latin typeface="Kruti Dev 010" pitchFamily="2" charset="0"/>
                <a:ea typeface="ＭＳ Ｐゴシック" pitchFamily="34" charset="-128"/>
                <a:cs typeface="+mn-cs"/>
              </a:rPr>
              <a:t>/ </a:t>
            </a:r>
            <a:r>
              <a:rPr lang="en-US" sz="1200" b="1" dirty="0">
                <a:ln>
                  <a:solidFill>
                    <a:sysClr val="windowText" lastClr="000000"/>
                  </a:solidFill>
                </a:ln>
                <a:solidFill>
                  <a:srgbClr val="000000"/>
                </a:solidFill>
                <a:latin typeface="Kruti Dev 010" pitchFamily="2" charset="0"/>
                <a:ea typeface="ＭＳ Ｐゴシック" pitchFamily="34" charset="-128"/>
                <a:cs typeface="+mn-cs"/>
              </a:rPr>
              <a:t>50]000</a:t>
            </a:r>
          </a:p>
        </p:txBody>
      </p:sp>
      <p:sp>
        <p:nvSpPr>
          <p:cNvPr id="17592" name="Line 184"/>
          <p:cNvSpPr>
            <a:spLocks noChangeShapeType="1"/>
          </p:cNvSpPr>
          <p:nvPr/>
        </p:nvSpPr>
        <p:spPr bwMode="auto">
          <a:xfrm>
            <a:off x="3314700" y="7310438"/>
            <a:ext cx="963613"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593" name="Line 185"/>
          <p:cNvSpPr>
            <a:spLocks noChangeShapeType="1"/>
          </p:cNvSpPr>
          <p:nvPr/>
        </p:nvSpPr>
        <p:spPr bwMode="auto">
          <a:xfrm flipV="1">
            <a:off x="3313113" y="7126288"/>
            <a:ext cx="960437" cy="0"/>
          </a:xfrm>
          <a:prstGeom prst="line">
            <a:avLst/>
          </a:prstGeom>
          <a:noFill/>
          <a:ln w="12700">
            <a:solidFill>
              <a:srgbClr val="000000"/>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nvGrpSpPr>
          <p:cNvPr id="20665" name="Group 186"/>
          <p:cNvGrpSpPr>
            <a:grpSpLocks/>
          </p:cNvGrpSpPr>
          <p:nvPr/>
        </p:nvGrpSpPr>
        <p:grpSpPr bwMode="auto">
          <a:xfrm>
            <a:off x="2060575" y="4551363"/>
            <a:ext cx="614363" cy="523875"/>
            <a:chOff x="1180" y="2738"/>
            <a:chExt cx="352" cy="320"/>
          </a:xfrm>
        </p:grpSpPr>
        <p:pic>
          <p:nvPicPr>
            <p:cNvPr id="20688" name="Picture 18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0" y="2738"/>
              <a:ext cx="35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17618" name="Rectangle 188"/>
            <p:cNvSpPr>
              <a:spLocks noChangeArrowheads="1"/>
            </p:cNvSpPr>
            <p:nvPr/>
          </p:nvSpPr>
          <p:spPr bwMode="auto">
            <a:xfrm>
              <a:off x="1289" y="2851"/>
              <a:ext cx="122" cy="113"/>
            </a:xfrm>
            <a:prstGeom prst="rect">
              <a:avLst/>
            </a:prstGeom>
            <a:solidFill>
              <a:schemeClr val="bg1"/>
            </a:solid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17619" name="Text Box 189"/>
            <p:cNvSpPr txBox="1">
              <a:spLocks noChangeArrowheads="1"/>
            </p:cNvSpPr>
            <p:nvPr/>
          </p:nvSpPr>
          <p:spPr bwMode="auto">
            <a:xfrm>
              <a:off x="1200" y="2828"/>
              <a:ext cx="288" cy="17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200" b="1" dirty="0">
                  <a:ln>
                    <a:solidFill>
                      <a:sysClr val="windowText" lastClr="000000"/>
                    </a:solidFill>
                  </a:ln>
                  <a:latin typeface="Kruti Dev 010" pitchFamily="2" charset="0"/>
                  <a:ea typeface="ＭＳ Ｐゴシック" pitchFamily="34" charset="-128"/>
                  <a:cs typeface="+mn-cs"/>
                </a:rPr>
                <a:t>,ylh</a:t>
              </a:r>
              <a:endParaRPr lang="en-US" sz="1200" dirty="0">
                <a:ln>
                  <a:solidFill>
                    <a:sysClr val="windowText" lastClr="000000"/>
                  </a:solidFill>
                </a:ln>
                <a:latin typeface="Kruti Dev 010" pitchFamily="2" charset="0"/>
                <a:ea typeface="ＭＳ Ｐゴシック" pitchFamily="34" charset="-128"/>
                <a:cs typeface="+mn-cs"/>
              </a:endParaRPr>
            </a:p>
          </p:txBody>
        </p:sp>
      </p:grpSp>
      <p:sp>
        <p:nvSpPr>
          <p:cNvPr id="17595" name="Text Box 190"/>
          <p:cNvSpPr txBox="1">
            <a:spLocks noChangeArrowheads="1"/>
          </p:cNvSpPr>
          <p:nvPr/>
        </p:nvSpPr>
        <p:spPr bwMode="auto">
          <a:xfrm>
            <a:off x="4749800" y="3309938"/>
            <a:ext cx="503238" cy="31341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n>
                  <a:solidFill>
                    <a:sysClr val="windowText" lastClr="000000"/>
                  </a:solidFill>
                </a:ln>
                <a:latin typeface="Kruti Dev 010" pitchFamily="2" charset="0"/>
                <a:ea typeface="ＭＳ Ｐゴシック" pitchFamily="34" charset="-128"/>
                <a:cs typeface="+mn-cs"/>
              </a:rPr>
              <a:t>,lh</a:t>
            </a:r>
            <a:endParaRPr lang="en-US" sz="1400" dirty="0">
              <a:ln>
                <a:solidFill>
                  <a:sysClr val="windowText" lastClr="000000"/>
                </a:solidFill>
              </a:ln>
              <a:latin typeface="Kruti Dev 010" pitchFamily="2" charset="0"/>
              <a:ea typeface="ＭＳ Ｐゴシック" pitchFamily="34" charset="-128"/>
              <a:cs typeface="+mn-cs"/>
            </a:endParaRPr>
          </a:p>
        </p:txBody>
      </p:sp>
      <p:sp>
        <p:nvSpPr>
          <p:cNvPr id="17596" name="Text Box 191"/>
          <p:cNvSpPr txBox="1">
            <a:spLocks noChangeArrowheads="1"/>
          </p:cNvSpPr>
          <p:nvPr/>
        </p:nvSpPr>
        <p:spPr bwMode="auto">
          <a:xfrm>
            <a:off x="4484688" y="5805488"/>
            <a:ext cx="503237" cy="28263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200" b="1" dirty="0">
                <a:ln>
                  <a:solidFill>
                    <a:sysClr val="windowText" lastClr="000000"/>
                  </a:solidFill>
                </a:ln>
                <a:latin typeface="Kruti Dev 010" pitchFamily="2" charset="0"/>
                <a:ea typeface="ＭＳ Ｐゴシック" pitchFamily="34" charset="-128"/>
                <a:cs typeface="+mn-cs"/>
              </a:rPr>
              <a:t>Mhlh</a:t>
            </a:r>
            <a:endParaRPr lang="en-US" sz="1200" dirty="0">
              <a:ln>
                <a:solidFill>
                  <a:sysClr val="windowText" lastClr="000000"/>
                </a:solidFill>
              </a:ln>
              <a:latin typeface="Kruti Dev 010" pitchFamily="2" charset="0"/>
              <a:ea typeface="ＭＳ Ｐゴシック" pitchFamily="34" charset="-128"/>
              <a:cs typeface="+mn-cs"/>
            </a:endParaRPr>
          </a:p>
        </p:txBody>
      </p:sp>
      <p:sp>
        <p:nvSpPr>
          <p:cNvPr id="17597" name="Text Box 192"/>
          <p:cNvSpPr txBox="1">
            <a:spLocks noChangeArrowheads="1"/>
          </p:cNvSpPr>
          <p:nvPr/>
        </p:nvSpPr>
        <p:spPr bwMode="auto">
          <a:xfrm>
            <a:off x="5100638" y="5811838"/>
            <a:ext cx="503237" cy="28263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200" b="1" dirty="0">
                <a:ln>
                  <a:solidFill>
                    <a:sysClr val="windowText" lastClr="000000"/>
                  </a:solidFill>
                </a:ln>
                <a:latin typeface="Kruti Dev 010" pitchFamily="2" charset="0"/>
                <a:ea typeface="ＭＳ Ｐゴシック" pitchFamily="34" charset="-128"/>
                <a:cs typeface="+mn-cs"/>
              </a:rPr>
              <a:t>,ulh</a:t>
            </a:r>
          </a:p>
        </p:txBody>
      </p:sp>
      <p:sp>
        <p:nvSpPr>
          <p:cNvPr id="17598" name="Rectangle 194"/>
          <p:cNvSpPr>
            <a:spLocks noChangeArrowheads="1"/>
          </p:cNvSpPr>
          <p:nvPr/>
        </p:nvSpPr>
        <p:spPr bwMode="auto">
          <a:xfrm>
            <a:off x="2432050" y="847725"/>
            <a:ext cx="3956594" cy="713527"/>
          </a:xfrm>
          <a:prstGeom prst="rect">
            <a:avLst/>
          </a:prstGeom>
          <a:noFill/>
          <a:ln w="9525">
            <a:noFill/>
            <a:miter lim="800000"/>
            <a:headEnd/>
            <a:tailEnd/>
          </a:ln>
        </p:spPr>
        <p:txBody>
          <a:bodyPr wrap="none" lIns="97027" tIns="48513" rIns="97027" bIns="48513">
            <a:spAutoFit/>
            <a:scene3d>
              <a:camera prst="orthographicFront"/>
              <a:lightRig rig="threePt" dir="t"/>
            </a:scene3d>
            <a:sp3d extrusionH="57150">
              <a:bevelT w="82550" h="38100" prst="coolSlant"/>
            </a:sp3d>
          </a:bodyPr>
          <a:lstStyle/>
          <a:p>
            <a:pPr defTabSz="969963">
              <a:defRPr/>
            </a:pPr>
            <a:r>
              <a:rPr lang="en-US" sz="4000" b="1" i="1" dirty="0">
                <a:ln>
                  <a:solidFill>
                    <a:sysClr val="windowText" lastClr="000000"/>
                  </a:solidFill>
                </a:ln>
                <a:latin typeface="Kruti Dev 010" pitchFamily="2" charset="0"/>
                <a:ea typeface="ＭＳ Ｐゴシック" pitchFamily="34" charset="-128"/>
                <a:cs typeface="+mn-cs"/>
              </a:rPr>
              <a:t>Vh D;wlh ¶yS'k dkMZ</a:t>
            </a:r>
          </a:p>
        </p:txBody>
      </p:sp>
      <p:grpSp>
        <p:nvGrpSpPr>
          <p:cNvPr id="20670" name="Group 201"/>
          <p:cNvGrpSpPr>
            <a:grpSpLocks/>
          </p:cNvGrpSpPr>
          <p:nvPr/>
        </p:nvGrpSpPr>
        <p:grpSpPr bwMode="auto">
          <a:xfrm>
            <a:off x="101600" y="2809875"/>
            <a:ext cx="7270750" cy="547688"/>
            <a:chOff x="58" y="1645"/>
            <a:chExt cx="4164" cy="335"/>
          </a:xfrm>
        </p:grpSpPr>
        <p:sp>
          <p:nvSpPr>
            <p:cNvPr id="17612" name="Text Box 202"/>
            <p:cNvSpPr txBox="1">
              <a:spLocks noChangeArrowheads="1"/>
            </p:cNvSpPr>
            <p:nvPr/>
          </p:nvSpPr>
          <p:spPr bwMode="auto">
            <a:xfrm>
              <a:off x="58" y="1651"/>
              <a:ext cx="573" cy="208"/>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400" b="1" dirty="0">
                  <a:ln>
                    <a:solidFill>
                      <a:sysClr val="windowText" lastClr="000000"/>
                    </a:solidFill>
                  </a:ln>
                  <a:latin typeface="Kruti Dev 010" pitchFamily="2" charset="0"/>
                  <a:ea typeface="ＭＳ Ｐゴシック" pitchFamily="34" charset="-128"/>
                  <a:cs typeface="+mn-cs"/>
                </a:rPr>
                <a:t>;qx rkjh[k</a:t>
              </a:r>
            </a:p>
          </p:txBody>
        </p:sp>
        <p:sp>
          <p:nvSpPr>
            <p:cNvPr id="17613" name="Text Box 203"/>
            <p:cNvSpPr txBox="1">
              <a:spLocks noChangeArrowheads="1"/>
            </p:cNvSpPr>
            <p:nvPr/>
          </p:nvSpPr>
          <p:spPr bwMode="auto">
            <a:xfrm>
              <a:off x="891" y="1645"/>
              <a:ext cx="805" cy="208"/>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400" b="1" dirty="0">
                  <a:ln>
                    <a:solidFill>
                      <a:sysClr val="windowText" lastClr="000000"/>
                    </a:solidFill>
                  </a:ln>
                  <a:latin typeface="Kruti Dev 010" pitchFamily="2" charset="0"/>
                  <a:ea typeface="ＭＳ Ｐゴシック" pitchFamily="34" charset="-128"/>
                  <a:cs typeface="+mn-cs"/>
                </a:rPr>
                <a:t>;qx rkjh[k</a:t>
              </a:r>
            </a:p>
          </p:txBody>
        </p:sp>
        <p:sp>
          <p:nvSpPr>
            <p:cNvPr id="17614" name="Text Box 204"/>
            <p:cNvSpPr txBox="1">
              <a:spLocks noChangeArrowheads="1"/>
            </p:cNvSpPr>
            <p:nvPr/>
          </p:nvSpPr>
          <p:spPr bwMode="auto">
            <a:xfrm>
              <a:off x="1746" y="1645"/>
              <a:ext cx="805" cy="335"/>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400" b="1" dirty="0">
                  <a:ln>
                    <a:solidFill>
                      <a:sysClr val="windowText" lastClr="000000"/>
                    </a:solidFill>
                  </a:ln>
                  <a:latin typeface="Kruti Dev 010" pitchFamily="2" charset="0"/>
                  <a:ea typeface="ＭＳ Ｐゴシック" pitchFamily="34" charset="-128"/>
                  <a:cs typeface="+mn-cs"/>
                </a:rPr>
                <a:t>;qx rkjh[k</a:t>
              </a:r>
            </a:p>
            <a:p>
              <a:pPr defTabSz="969963">
                <a:spcBef>
                  <a:spcPct val="50000"/>
                </a:spcBef>
                <a:defRPr/>
              </a:pPr>
              <a:endParaRPr lang="en-US" sz="900" b="1" dirty="0">
                <a:ln>
                  <a:solidFill>
                    <a:sysClr val="windowText" lastClr="000000"/>
                  </a:solidFill>
                </a:ln>
                <a:latin typeface="Kruti Dev 010" pitchFamily="2" charset="0"/>
                <a:ea typeface="ＭＳ Ｐゴシック" pitchFamily="34" charset="-128"/>
                <a:cs typeface="+mn-cs"/>
              </a:endParaRPr>
            </a:p>
          </p:txBody>
        </p:sp>
        <p:sp>
          <p:nvSpPr>
            <p:cNvPr id="17615" name="Text Box 205"/>
            <p:cNvSpPr txBox="1">
              <a:spLocks noChangeArrowheads="1"/>
            </p:cNvSpPr>
            <p:nvPr/>
          </p:nvSpPr>
          <p:spPr bwMode="auto">
            <a:xfrm>
              <a:off x="2590" y="1645"/>
              <a:ext cx="805" cy="335"/>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400" b="1" dirty="0">
                  <a:ln>
                    <a:solidFill>
                      <a:sysClr val="windowText" lastClr="000000"/>
                    </a:solidFill>
                  </a:ln>
                  <a:latin typeface="Kruti Dev 010" pitchFamily="2" charset="0"/>
                  <a:ea typeface="ＭＳ Ｐゴシック" pitchFamily="34" charset="-128"/>
                  <a:cs typeface="+mn-cs"/>
                </a:rPr>
                <a:t>;qx rkjh[k</a:t>
              </a:r>
            </a:p>
            <a:p>
              <a:pPr defTabSz="969963">
                <a:spcBef>
                  <a:spcPct val="50000"/>
                </a:spcBef>
                <a:defRPr/>
              </a:pPr>
              <a:endParaRPr lang="en-US" sz="900" b="1" dirty="0">
                <a:ln>
                  <a:solidFill>
                    <a:sysClr val="windowText" lastClr="000000"/>
                  </a:solidFill>
                </a:ln>
                <a:latin typeface="Kruti Dev 010" pitchFamily="2" charset="0"/>
                <a:ea typeface="ＭＳ Ｐゴシック" pitchFamily="34" charset="-128"/>
                <a:cs typeface="+mn-cs"/>
              </a:endParaRPr>
            </a:p>
          </p:txBody>
        </p:sp>
        <p:sp>
          <p:nvSpPr>
            <p:cNvPr id="17616" name="Text Box 206"/>
            <p:cNvSpPr txBox="1">
              <a:spLocks noChangeArrowheads="1"/>
            </p:cNvSpPr>
            <p:nvPr/>
          </p:nvSpPr>
          <p:spPr bwMode="auto">
            <a:xfrm>
              <a:off x="3417" y="1645"/>
              <a:ext cx="805" cy="208"/>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900" b="1" dirty="0">
                  <a:ln>
                    <a:solidFill>
                      <a:sysClr val="windowText" lastClr="000000"/>
                    </a:solidFill>
                  </a:ln>
                  <a:latin typeface="Kruti Dev 010" pitchFamily="2" charset="0"/>
                  <a:ea typeface="ＭＳ Ｐゴシック" pitchFamily="34" charset="-128"/>
                  <a:cs typeface="+mn-cs"/>
                </a:rPr>
                <a:t>      </a:t>
              </a:r>
              <a:r>
                <a:rPr lang="en-US" sz="1400" b="1" dirty="0">
                  <a:ln>
                    <a:solidFill>
                      <a:sysClr val="windowText" lastClr="000000"/>
                    </a:solidFill>
                  </a:ln>
                  <a:latin typeface="Kruti Dev 010" pitchFamily="2" charset="0"/>
                  <a:ea typeface="ＭＳ Ｐゴシック" pitchFamily="34" charset="-128"/>
                  <a:cs typeface="+mn-cs"/>
                </a:rPr>
                <a:t>;qx rkjh[k</a:t>
              </a:r>
            </a:p>
          </p:txBody>
        </p:sp>
      </p:grpSp>
      <p:grpSp>
        <p:nvGrpSpPr>
          <p:cNvPr id="20671" name="Group 207"/>
          <p:cNvGrpSpPr>
            <a:grpSpLocks/>
          </p:cNvGrpSpPr>
          <p:nvPr/>
        </p:nvGrpSpPr>
        <p:grpSpPr bwMode="auto">
          <a:xfrm>
            <a:off x="14288" y="5541963"/>
            <a:ext cx="7529512" cy="568325"/>
            <a:chOff x="8" y="3316"/>
            <a:chExt cx="4312" cy="348"/>
          </a:xfrm>
        </p:grpSpPr>
        <p:sp>
          <p:nvSpPr>
            <p:cNvPr id="17607" name="Text Box 208"/>
            <p:cNvSpPr txBox="1">
              <a:spLocks noChangeArrowheads="1"/>
            </p:cNvSpPr>
            <p:nvPr/>
          </p:nvSpPr>
          <p:spPr bwMode="auto">
            <a:xfrm>
              <a:off x="8" y="3316"/>
              <a:ext cx="805" cy="335"/>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900" b="1" dirty="0">
                  <a:ln>
                    <a:solidFill>
                      <a:sysClr val="windowText" lastClr="000000"/>
                    </a:solidFill>
                  </a:ln>
                  <a:latin typeface="Kruti Dev 010" pitchFamily="2" charset="0"/>
                  <a:ea typeface="ＭＳ Ｐゴシック" pitchFamily="34" charset="-128"/>
                  <a:cs typeface="+mn-cs"/>
                </a:rPr>
                <a:t>          </a:t>
              </a:r>
              <a:r>
                <a:rPr lang="en-US" sz="1400" b="1" dirty="0">
                  <a:ln>
                    <a:solidFill>
                      <a:sysClr val="windowText" lastClr="000000"/>
                    </a:solidFill>
                  </a:ln>
                  <a:latin typeface="Kruti Dev 010" pitchFamily="2" charset="0"/>
                  <a:ea typeface="ＭＳ Ｐゴシック" pitchFamily="34" charset="-128"/>
                  <a:cs typeface="+mn-cs"/>
                </a:rPr>
                <a:t>;qx rkjh[k</a:t>
              </a:r>
            </a:p>
            <a:p>
              <a:pPr defTabSz="969963">
                <a:spcBef>
                  <a:spcPct val="50000"/>
                </a:spcBef>
                <a:defRPr/>
              </a:pPr>
              <a:endParaRPr lang="en-US" sz="900" b="1" dirty="0">
                <a:ln>
                  <a:solidFill>
                    <a:sysClr val="windowText" lastClr="000000"/>
                  </a:solidFill>
                </a:ln>
                <a:latin typeface="Kruti Dev 010" pitchFamily="2" charset="0"/>
                <a:ea typeface="ＭＳ Ｐゴシック" pitchFamily="34" charset="-128"/>
                <a:cs typeface="+mn-cs"/>
              </a:endParaRPr>
            </a:p>
          </p:txBody>
        </p:sp>
        <p:sp>
          <p:nvSpPr>
            <p:cNvPr id="17608" name="Text Box 209"/>
            <p:cNvSpPr txBox="1">
              <a:spLocks noChangeArrowheads="1"/>
            </p:cNvSpPr>
            <p:nvPr/>
          </p:nvSpPr>
          <p:spPr bwMode="auto">
            <a:xfrm>
              <a:off x="814" y="3329"/>
              <a:ext cx="805" cy="335"/>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400" b="1" dirty="0">
                  <a:ln>
                    <a:solidFill>
                      <a:sysClr val="windowText" lastClr="000000"/>
                    </a:solidFill>
                  </a:ln>
                  <a:latin typeface="Kruti Dev 010" pitchFamily="2" charset="0"/>
                  <a:ea typeface="ＭＳ Ｐゴシック" pitchFamily="34" charset="-128"/>
                  <a:cs typeface="+mn-cs"/>
                </a:rPr>
                <a:t>;qx rkjh[k</a:t>
              </a:r>
            </a:p>
            <a:p>
              <a:pPr defTabSz="969963">
                <a:spcBef>
                  <a:spcPct val="50000"/>
                </a:spcBef>
                <a:defRPr/>
              </a:pPr>
              <a:endParaRPr lang="en-US" sz="900" b="1" dirty="0">
                <a:ln>
                  <a:solidFill>
                    <a:sysClr val="windowText" lastClr="000000"/>
                  </a:solidFill>
                </a:ln>
                <a:latin typeface="Kruti Dev 010" pitchFamily="2" charset="0"/>
                <a:ea typeface="ＭＳ Ｐゴシック" pitchFamily="34" charset="-128"/>
                <a:cs typeface="+mn-cs"/>
              </a:endParaRPr>
            </a:p>
          </p:txBody>
        </p:sp>
        <p:sp>
          <p:nvSpPr>
            <p:cNvPr id="17609" name="Text Box 210"/>
            <p:cNvSpPr txBox="1">
              <a:spLocks noChangeArrowheads="1"/>
            </p:cNvSpPr>
            <p:nvPr/>
          </p:nvSpPr>
          <p:spPr bwMode="auto">
            <a:xfrm>
              <a:off x="1671" y="3326"/>
              <a:ext cx="805" cy="335"/>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400" b="1" dirty="0">
                  <a:ln>
                    <a:solidFill>
                      <a:sysClr val="windowText" lastClr="000000"/>
                    </a:solidFill>
                  </a:ln>
                  <a:latin typeface="Kruti Dev 010" pitchFamily="2" charset="0"/>
                  <a:ea typeface="ＭＳ Ｐゴシック" pitchFamily="34" charset="-128"/>
                  <a:cs typeface="+mn-cs"/>
                </a:rPr>
                <a:t>;qx rkjh[k</a:t>
              </a:r>
            </a:p>
            <a:p>
              <a:pPr defTabSz="969963">
                <a:spcBef>
                  <a:spcPct val="50000"/>
                </a:spcBef>
                <a:defRPr/>
              </a:pPr>
              <a:endParaRPr lang="en-US" sz="900" b="1" dirty="0">
                <a:ln>
                  <a:solidFill>
                    <a:sysClr val="windowText" lastClr="000000"/>
                  </a:solidFill>
                </a:ln>
                <a:latin typeface="Kruti Dev 010" pitchFamily="2" charset="0"/>
                <a:ea typeface="ＭＳ Ｐゴシック" pitchFamily="34" charset="-128"/>
                <a:cs typeface="+mn-cs"/>
              </a:endParaRPr>
            </a:p>
          </p:txBody>
        </p:sp>
        <p:sp>
          <p:nvSpPr>
            <p:cNvPr id="17610" name="Text Box 211"/>
            <p:cNvSpPr txBox="1">
              <a:spLocks noChangeArrowheads="1"/>
            </p:cNvSpPr>
            <p:nvPr/>
          </p:nvSpPr>
          <p:spPr bwMode="auto">
            <a:xfrm>
              <a:off x="2538" y="3320"/>
              <a:ext cx="805" cy="335"/>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400" b="1" dirty="0">
                  <a:ln>
                    <a:solidFill>
                      <a:sysClr val="windowText" lastClr="000000"/>
                    </a:solidFill>
                  </a:ln>
                  <a:latin typeface="Kruti Dev 010" pitchFamily="2" charset="0"/>
                  <a:ea typeface="ＭＳ Ｐゴシック" pitchFamily="34" charset="-128"/>
                  <a:cs typeface="+mn-cs"/>
                </a:rPr>
                <a:t>;qx fnukad</a:t>
              </a:r>
            </a:p>
            <a:p>
              <a:pPr defTabSz="969963">
                <a:spcBef>
                  <a:spcPct val="50000"/>
                </a:spcBef>
                <a:defRPr/>
              </a:pPr>
              <a:endParaRPr lang="en-US" sz="900" b="1" dirty="0">
                <a:ln>
                  <a:solidFill>
                    <a:sysClr val="windowText" lastClr="000000"/>
                  </a:solidFill>
                </a:ln>
                <a:latin typeface="Kruti Dev 010" pitchFamily="2" charset="0"/>
                <a:ea typeface="ＭＳ Ｐゴシック" pitchFamily="34" charset="-128"/>
                <a:cs typeface="+mn-cs"/>
              </a:endParaRPr>
            </a:p>
          </p:txBody>
        </p:sp>
        <p:sp>
          <p:nvSpPr>
            <p:cNvPr id="17611" name="Text Box 212"/>
            <p:cNvSpPr txBox="1">
              <a:spLocks noChangeArrowheads="1"/>
            </p:cNvSpPr>
            <p:nvPr/>
          </p:nvSpPr>
          <p:spPr bwMode="auto">
            <a:xfrm>
              <a:off x="3515" y="3318"/>
              <a:ext cx="805" cy="335"/>
            </a:xfrm>
            <a:prstGeom prst="rect">
              <a:avLst/>
            </a:prstGeom>
            <a:noFill/>
            <a:ln w="9525">
              <a:noFill/>
              <a:miter lim="800000"/>
              <a:headEnd/>
              <a:tailEnd/>
            </a:ln>
          </p:spPr>
          <p:txBody>
            <a:bodyPr lIns="123004" tIns="61500" rIns="123004" bIns="61500">
              <a:spAutoFit/>
              <a:scene3d>
                <a:camera prst="orthographicFront"/>
                <a:lightRig rig="threePt" dir="t"/>
              </a:scene3d>
              <a:sp3d extrusionH="57150">
                <a:bevelT w="82550" h="38100" prst="coolSlant"/>
              </a:sp3d>
            </a:bodyPr>
            <a:lstStyle/>
            <a:p>
              <a:pPr defTabSz="969963">
                <a:spcBef>
                  <a:spcPct val="50000"/>
                </a:spcBef>
                <a:defRPr/>
              </a:pPr>
              <a:r>
                <a:rPr lang="en-US" sz="1400" b="1" dirty="0">
                  <a:ln>
                    <a:solidFill>
                      <a:sysClr val="windowText" lastClr="000000"/>
                    </a:solidFill>
                  </a:ln>
                  <a:latin typeface="Kruti Dev 010" pitchFamily="2" charset="0"/>
                  <a:ea typeface="ＭＳ Ｐゴシック" pitchFamily="34" charset="-128"/>
                  <a:cs typeface="+mn-cs"/>
                </a:rPr>
                <a:t>;qx fnukad</a:t>
              </a:r>
            </a:p>
            <a:p>
              <a:pPr defTabSz="969963">
                <a:spcBef>
                  <a:spcPct val="50000"/>
                </a:spcBef>
                <a:defRPr/>
              </a:pPr>
              <a:endParaRPr lang="en-US" sz="900" b="1" dirty="0">
                <a:ln>
                  <a:solidFill>
                    <a:sysClr val="windowText" lastClr="000000"/>
                  </a:solidFill>
                </a:ln>
                <a:latin typeface="Kruti Dev 010" pitchFamily="2" charset="0"/>
                <a:ea typeface="ＭＳ Ｐゴシック" pitchFamily="34" charset="-128"/>
                <a:cs typeface="+mn-cs"/>
              </a:endParaRPr>
            </a:p>
          </p:txBody>
        </p:sp>
      </p:grpSp>
      <p:sp>
        <p:nvSpPr>
          <p:cNvPr id="17601" name="Text Box 213"/>
          <p:cNvSpPr txBox="1">
            <a:spLocks noChangeArrowheads="1"/>
          </p:cNvSpPr>
          <p:nvPr/>
        </p:nvSpPr>
        <p:spPr bwMode="auto">
          <a:xfrm>
            <a:off x="701675" y="8039100"/>
            <a:ext cx="6127750" cy="83663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4400" i="1" dirty="0">
                <a:ln>
                  <a:solidFill>
                    <a:sysClr val="windowText" lastClr="000000"/>
                  </a:solidFill>
                </a:ln>
                <a:latin typeface="Kruti Dev 010" pitchFamily="2" charset="0"/>
                <a:ea typeface="ＭＳ Ｐゴシック" pitchFamily="34" charset="-128"/>
                <a:cs typeface="+mn-cs"/>
              </a:rPr>
              <a:t>mRrj ds </a:t>
            </a:r>
            <a:r>
              <a:rPr lang="en-US" sz="4800" i="1" dirty="0">
                <a:ln>
                  <a:solidFill>
                    <a:sysClr val="windowText" lastClr="000000"/>
                  </a:solidFill>
                </a:ln>
                <a:latin typeface="Kruti Dev 010" pitchFamily="2" charset="0"/>
                <a:ea typeface="ＭＳ Ｐゴシック" pitchFamily="34" charset="-128"/>
                <a:cs typeface="+mn-cs"/>
              </a:rPr>
              <a:t>fy;s</a:t>
            </a:r>
            <a:r>
              <a:rPr lang="en-US" sz="4400" i="1" dirty="0">
                <a:ln>
                  <a:solidFill>
                    <a:sysClr val="windowText" lastClr="000000"/>
                  </a:solidFill>
                </a:ln>
                <a:latin typeface="Kruti Dev 010" pitchFamily="2" charset="0"/>
                <a:ea typeface="ＭＳ Ｐゴシック" pitchFamily="34" charset="-128"/>
                <a:cs typeface="+mn-cs"/>
              </a:rPr>
              <a:t> LFkku</a:t>
            </a:r>
          </a:p>
        </p:txBody>
      </p:sp>
      <p:sp>
        <p:nvSpPr>
          <p:cNvPr id="17602" name="Line 214"/>
          <p:cNvSpPr>
            <a:spLocks noChangeShapeType="1"/>
          </p:cNvSpPr>
          <p:nvPr/>
        </p:nvSpPr>
        <p:spPr bwMode="auto">
          <a:xfrm>
            <a:off x="1268413" y="2378075"/>
            <a:ext cx="4927600"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17603" name="Text Box 215"/>
          <p:cNvSpPr txBox="1">
            <a:spLocks noChangeArrowheads="1"/>
          </p:cNvSpPr>
          <p:nvPr/>
        </p:nvSpPr>
        <p:spPr bwMode="auto">
          <a:xfrm>
            <a:off x="6594475" y="87313"/>
            <a:ext cx="501650"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ysClr val="windowText" lastClr="000000"/>
                  </a:solidFill>
                </a:ln>
                <a:latin typeface="Kruti Dev 010" pitchFamily="2" charset="0"/>
                <a:ea typeface="ＭＳ Ｐゴシック" pitchFamily="34" charset="-128"/>
                <a:cs typeface="+mn-cs"/>
              </a:rPr>
              <a:t>0</a:t>
            </a:r>
          </a:p>
        </p:txBody>
      </p:sp>
      <p:sp>
        <p:nvSpPr>
          <p:cNvPr id="17604" name="Text Box 217"/>
          <p:cNvSpPr txBox="1">
            <a:spLocks noChangeArrowheads="1"/>
          </p:cNvSpPr>
          <p:nvPr/>
        </p:nvSpPr>
        <p:spPr bwMode="auto">
          <a:xfrm>
            <a:off x="422275" y="1362075"/>
            <a:ext cx="6899275" cy="71352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just" defTabSz="969963">
              <a:defRPr/>
            </a:pPr>
            <a:r>
              <a:rPr lang="en-US" sz="2000" b="1" dirty="0">
                <a:ln>
                  <a:solidFill>
                    <a:sysClr val="windowText" lastClr="000000"/>
                  </a:solidFill>
                </a:ln>
                <a:latin typeface="Kruti Dev 010" pitchFamily="2" charset="0"/>
                <a:ea typeface="ＭＳ Ｐゴシック" pitchFamily="34" charset="-128"/>
                <a:cs typeface="+mn-cs"/>
              </a:rPr>
              <a:t>;g nksuksa vksj Nik i`"B gSA fcanqokj js[kkvksa dks dkV dj dkMZ cukb;s vkSj izR;sd ^^ckbZcy QkbZy** QksYMj esa fpidk nhft;sA</a:t>
            </a:r>
          </a:p>
        </p:txBody>
      </p:sp>
      <p:pic>
        <p:nvPicPr>
          <p:cNvPr id="20676" name="Picture 2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25" y="195263"/>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06" name="Rectangle 4"/>
          <p:cNvSpPr>
            <a:spLocks noChangeArrowheads="1"/>
          </p:cNvSpPr>
          <p:nvPr/>
        </p:nvSpPr>
        <p:spPr bwMode="auto">
          <a:xfrm>
            <a:off x="3852863" y="0"/>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ln>
                  <a:solidFill>
                    <a:sysClr val="windowText" lastClr="000000"/>
                  </a:solidFill>
                </a:ln>
                <a:solidFill>
                  <a:srgbClr val="080808"/>
                </a:solidFill>
                <a:latin typeface="Kruti Dev 010" pitchFamily="2" charset="0"/>
                <a:ea typeface="MS Gothic" pitchFamily="49" charset="-128"/>
                <a:cs typeface="+mn-cs"/>
              </a:rPr>
              <a:t>v/;;u lgk;d </a:t>
            </a:r>
            <a:r>
              <a:rPr lang="en-GB" sz="3600" b="1" dirty="0">
                <a:ln>
                  <a:solidFill>
                    <a:sysClr val="windowText" lastClr="000000"/>
                  </a:solidFill>
                </a:ln>
                <a:solidFill>
                  <a:srgbClr val="080808"/>
                </a:solidFill>
                <a:latin typeface="Kruti Dev 010"/>
                <a:ea typeface="MS Gothic" pitchFamily="49" charset="-128"/>
                <a:cs typeface="+mn-cs"/>
              </a:rPr>
              <a:t>‹</a:t>
            </a:r>
            <a:endParaRPr lang="en-US" dirty="0">
              <a:ln>
                <a:solidFill>
                  <a:sysClr val="windowText" lastClr="000000"/>
                </a:solidFill>
              </a:ln>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6429375" y="87313"/>
            <a:ext cx="754063" cy="4000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000" b="1" dirty="0">
                <a:latin typeface="Kruti Dev 010" pitchFamily="2" charset="0"/>
                <a:ea typeface="ＭＳ Ｐゴシック" pitchFamily="34" charset="-128"/>
                <a:cs typeface="+mn-cs"/>
              </a:rPr>
              <a:t>10</a:t>
            </a:r>
          </a:p>
        </p:txBody>
      </p:sp>
      <p:sp>
        <p:nvSpPr>
          <p:cNvPr id="18435" name="Rectangle 8"/>
          <p:cNvSpPr>
            <a:spLocks noChangeArrowheads="1"/>
          </p:cNvSpPr>
          <p:nvPr/>
        </p:nvSpPr>
        <p:spPr bwMode="auto">
          <a:xfrm>
            <a:off x="228600" y="1827213"/>
            <a:ext cx="7072313" cy="70485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4000" b="1" i="1" dirty="0">
                <a:latin typeface="Kruti Dev 010" pitchFamily="2" charset="0"/>
                <a:ea typeface="ＭＳ Ｐゴシック" pitchFamily="34" charset="-128"/>
                <a:cs typeface="+mn-cs"/>
              </a:rPr>
              <a:t>^^-------** ls lacaf/kr</a:t>
            </a:r>
            <a:endParaRPr lang="en-US" sz="2400" b="1" i="1" dirty="0">
              <a:latin typeface="Kruti Dev 010" pitchFamily="2" charset="0"/>
              <a:ea typeface="ＭＳ Ｐゴシック" pitchFamily="34" charset="-128"/>
              <a:cs typeface="+mn-cs"/>
            </a:endParaRPr>
          </a:p>
        </p:txBody>
      </p:sp>
      <p:sp>
        <p:nvSpPr>
          <p:cNvPr id="18436" name="Rectangle 9"/>
          <p:cNvSpPr>
            <a:spLocks noChangeArrowheads="1"/>
          </p:cNvSpPr>
          <p:nvPr/>
        </p:nvSpPr>
        <p:spPr bwMode="auto">
          <a:xfrm>
            <a:off x="803275" y="1046163"/>
            <a:ext cx="5922963" cy="82867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400" b="1" dirty="0">
                <a:latin typeface="Kruti Dev 010" pitchFamily="2" charset="0"/>
                <a:ea typeface="ＭＳ Ｐゴシック" pitchFamily="34" charset="-128"/>
                <a:cs typeface="+mn-cs"/>
              </a:rPr>
              <a:t>ckbZcy ds izdk'ku dh ^^vk/kkjf'kyk** %</a:t>
            </a:r>
          </a:p>
          <a:p>
            <a:pPr algn="ctr">
              <a:defRPr/>
            </a:pPr>
            <a:r>
              <a:rPr lang="en-US" sz="2400" b="1" dirty="0">
                <a:latin typeface="Kruti Dev 010" pitchFamily="2" charset="0"/>
                <a:ea typeface="ＭＳ Ｐゴシック" pitchFamily="34" charset="-128"/>
                <a:cs typeface="+mn-cs"/>
              </a:rPr>
              <a:t>ijes'oj dh lsaresar okpk dk dk;ZØe</a:t>
            </a:r>
          </a:p>
        </p:txBody>
      </p:sp>
      <p:sp>
        <p:nvSpPr>
          <p:cNvPr id="18437" name="Text Box 11"/>
          <p:cNvSpPr txBox="1">
            <a:spLocks noChangeArrowheads="1"/>
          </p:cNvSpPr>
          <p:nvPr/>
        </p:nvSpPr>
        <p:spPr bwMode="auto">
          <a:xfrm>
            <a:off x="228600" y="2522538"/>
            <a:ext cx="7070725" cy="175432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400" b="1" i="1" dirty="0">
                <a:latin typeface="Kruti Dev 010" pitchFamily="2" charset="0"/>
                <a:ea typeface="ＭＳ Ｐゴシック" pitchFamily="34" charset="-128"/>
                <a:cs typeface="+mn-cs"/>
              </a:rPr>
              <a:t>bczkuh vkSj ;wukuh esa nksuksa %</a:t>
            </a:r>
          </a:p>
          <a:p>
            <a:pPr algn="ctr">
              <a:defRPr/>
            </a:pPr>
            <a:r>
              <a:rPr lang="en-US" sz="2800" b="1" i="1" dirty="0">
                <a:latin typeface="Kruti Dev 010" pitchFamily="2" charset="0"/>
                <a:ea typeface="ＭＳ Ｐゴシック" pitchFamily="34" charset="-128"/>
                <a:cs typeface="+mn-cs"/>
              </a:rPr>
              <a:t>^^iki** 'kCn ds vusd vFkZ% nqO;oZgkj] v/keZ] vijk/k] nq"Vrk]</a:t>
            </a:r>
          </a:p>
          <a:p>
            <a:pPr algn="ctr">
              <a:defRPr/>
            </a:pPr>
            <a:r>
              <a:rPr lang="en-US" sz="2800" b="1" i="1" dirty="0">
                <a:latin typeface="Kruti Dev 010" pitchFamily="2" charset="0"/>
                <a:ea typeface="ＭＳ Ｐゴシック" pitchFamily="34" charset="-128"/>
                <a:cs typeface="+mn-cs"/>
              </a:rPr>
              <a:t>vijk/k vkSj cqjkbZ</a:t>
            </a:r>
            <a:endParaRPr lang="en-US" sz="2800" b="1" dirty="0">
              <a:latin typeface="Kruti Dev 010" pitchFamily="2" charset="0"/>
              <a:ea typeface="ＭＳ Ｐゴシック" pitchFamily="34" charset="-128"/>
              <a:cs typeface="+mn-cs"/>
            </a:endParaRPr>
          </a:p>
        </p:txBody>
      </p:sp>
      <p:sp>
        <p:nvSpPr>
          <p:cNvPr id="18438" name="Text Box 12"/>
          <p:cNvSpPr txBox="1">
            <a:spLocks noChangeArrowheads="1"/>
          </p:cNvSpPr>
          <p:nvPr/>
        </p:nvSpPr>
        <p:spPr bwMode="auto">
          <a:xfrm>
            <a:off x="777875" y="4090988"/>
            <a:ext cx="6089650" cy="70802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4000" b="1" i="1" dirty="0">
                <a:latin typeface="Kruti Dev 010" pitchFamily="2" charset="0"/>
                <a:ea typeface="ＭＳ Ｐゴシック" pitchFamily="34" charset="-128"/>
                <a:cs typeface="+mn-cs"/>
              </a:rPr>
              <a:t>ijUrq ;s Hkh gS -----</a:t>
            </a:r>
          </a:p>
        </p:txBody>
      </p:sp>
      <p:sp>
        <p:nvSpPr>
          <p:cNvPr id="18439" name="Rectangle 14"/>
          <p:cNvSpPr>
            <a:spLocks noChangeArrowheads="1"/>
          </p:cNvSpPr>
          <p:nvPr/>
        </p:nvSpPr>
        <p:spPr bwMode="auto">
          <a:xfrm>
            <a:off x="374650" y="7126288"/>
            <a:ext cx="6811963" cy="1077912"/>
          </a:xfrm>
          <a:prstGeom prst="rect">
            <a:avLst/>
          </a:prstGeom>
          <a:noFill/>
          <a:ln w="76200" cmpd="tri">
            <a:solidFill>
              <a:schemeClr val="tx1"/>
            </a:solid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3200" b="1" i="1" dirty="0">
                <a:latin typeface="Kruti Dev 010" pitchFamily="2" charset="0"/>
                <a:ea typeface="ＭＳ Ｐゴシック" pitchFamily="34" charset="-128"/>
                <a:cs typeface="+mn-cs"/>
              </a:rPr>
              <a:t>^^lcus iki fd;k gS vkSj efgek</a:t>
            </a:r>
          </a:p>
          <a:p>
            <a:pPr algn="ctr">
              <a:defRPr/>
            </a:pPr>
            <a:r>
              <a:rPr lang="en-US" sz="3200" b="1" i="1" dirty="0">
                <a:latin typeface="Kruti Dev 010" pitchFamily="2" charset="0"/>
                <a:ea typeface="ＭＳ Ｐゴシック" pitchFamily="34" charset="-128"/>
                <a:cs typeface="+mn-cs"/>
              </a:rPr>
              <a:t>ls jfgr gS**  jksfe;ksa </a:t>
            </a:r>
            <a:r>
              <a:rPr lang="en-US" sz="3200" b="1" i="1" dirty="0">
                <a:latin typeface="Kruti Dev 010"/>
                <a:ea typeface="ＭＳ Ｐゴシック" pitchFamily="34" charset="-128"/>
                <a:cs typeface="+mn-cs"/>
              </a:rPr>
              <a:t>…%„…</a:t>
            </a:r>
            <a:endParaRPr lang="en-US" sz="3200" b="1" i="1" dirty="0">
              <a:latin typeface="Kruti Dev 010" pitchFamily="2" charset="0"/>
              <a:ea typeface="ＭＳ Ｐゴシック" pitchFamily="34" charset="-128"/>
              <a:cs typeface="+mn-cs"/>
            </a:endParaRPr>
          </a:p>
        </p:txBody>
      </p:sp>
      <p:sp>
        <p:nvSpPr>
          <p:cNvPr id="18440" name="Text Box 10"/>
          <p:cNvSpPr txBox="1">
            <a:spLocks noChangeArrowheads="1"/>
          </p:cNvSpPr>
          <p:nvPr/>
        </p:nvSpPr>
        <p:spPr bwMode="auto">
          <a:xfrm>
            <a:off x="441325" y="4973638"/>
            <a:ext cx="6711950" cy="2170112"/>
          </a:xfrm>
          <a:prstGeom prst="rect">
            <a:avLst/>
          </a:prstGeom>
          <a:noFill/>
          <a:ln w="57150" cmpd="thickThin">
            <a:solidFill>
              <a:schemeClr val="tx1"/>
            </a:solid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altLang="ja-JP" sz="5400" b="1" i="1" dirty="0">
                <a:latin typeface="Kruti Dev 010" pitchFamily="2" charset="0"/>
                <a:ea typeface="ＭＳ Ｐゴシック" pitchFamily="34" charset="-128"/>
                <a:cs typeface="+mn-cs"/>
              </a:rPr>
              <a:t>^^iki** ¾                         </a:t>
            </a:r>
          </a:p>
          <a:p>
            <a:pPr algn="ctr">
              <a:spcBef>
                <a:spcPct val="50000"/>
              </a:spcBef>
              <a:defRPr/>
            </a:pPr>
            <a:r>
              <a:rPr lang="en-US" altLang="ja-JP" sz="5400" b="1" i="1" dirty="0">
                <a:latin typeface="Kruti Dev 010" pitchFamily="2" charset="0"/>
                <a:ea typeface="ＭＳ Ｐゴシック" pitchFamily="34" charset="-128"/>
                <a:cs typeface="+mn-cs"/>
              </a:rPr>
              <a:t>^^--------------------**</a:t>
            </a:r>
            <a:endParaRPr lang="en-US" sz="3600" b="1" i="1" dirty="0">
              <a:latin typeface="Kruti Dev 010" pitchFamily="2" charset="0"/>
              <a:ea typeface="ＭＳ Ｐゴシック" pitchFamily="34" charset="-128"/>
              <a:cs typeface="+mn-cs"/>
            </a:endParaRPr>
          </a:p>
        </p:txBody>
      </p:sp>
      <p:sp>
        <p:nvSpPr>
          <p:cNvPr id="18441" name="Rectangle 16"/>
          <p:cNvSpPr>
            <a:spLocks noChangeArrowheads="1"/>
          </p:cNvSpPr>
          <p:nvPr/>
        </p:nvSpPr>
        <p:spPr bwMode="auto">
          <a:xfrm>
            <a:off x="2713038" y="1758950"/>
            <a:ext cx="692497" cy="67710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4400" b="1" dirty="0">
                <a:solidFill>
                  <a:srgbClr val="E32434"/>
                </a:solidFill>
                <a:latin typeface="Kruti Dev 010" pitchFamily="2" charset="0"/>
                <a:ea typeface="ＭＳ Ｐゴシック" pitchFamily="34" charset="-128"/>
                <a:cs typeface="+mn-cs"/>
              </a:rPr>
              <a:t>iki</a:t>
            </a:r>
            <a:endParaRPr lang="en-US" sz="4400" b="1" baseline="-25000" dirty="0">
              <a:solidFill>
                <a:srgbClr val="E32434"/>
              </a:solidFill>
              <a:latin typeface="Kruti Dev 010" pitchFamily="2" charset="0"/>
              <a:ea typeface="ＭＳ Ｐゴシック" pitchFamily="34" charset="-128"/>
              <a:cs typeface="+mn-cs"/>
            </a:endParaRPr>
          </a:p>
        </p:txBody>
      </p:sp>
      <p:sp>
        <p:nvSpPr>
          <p:cNvPr id="18442" name="Rectangle 17"/>
          <p:cNvSpPr>
            <a:spLocks noChangeArrowheads="1"/>
          </p:cNvSpPr>
          <p:nvPr/>
        </p:nvSpPr>
        <p:spPr bwMode="auto">
          <a:xfrm>
            <a:off x="2655888" y="5997575"/>
            <a:ext cx="2862963" cy="73866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lgn="ctr">
              <a:defRPr/>
            </a:pPr>
            <a:r>
              <a:rPr lang="en-US" sz="4800" b="1" dirty="0">
                <a:solidFill>
                  <a:srgbClr val="E32434"/>
                </a:solidFill>
                <a:latin typeface="Kruti Dev 010" pitchFamily="2" charset="0"/>
                <a:ea typeface="ＭＳ Ｐゴシック" pitchFamily="34" charset="-128"/>
                <a:cs typeface="+mn-cs"/>
              </a:rPr>
              <a:t>pwd gks tkuk</a:t>
            </a:r>
            <a:endParaRPr lang="en-US" sz="4800" b="1" baseline="-25000" dirty="0">
              <a:solidFill>
                <a:srgbClr val="E32434"/>
              </a:solidFill>
              <a:latin typeface="Kruti Dev 010" pitchFamily="2" charset="0"/>
              <a:ea typeface="ＭＳ Ｐゴシック" pitchFamily="34" charset="-128"/>
              <a:cs typeface="+mn-cs"/>
            </a:endParaRPr>
          </a:p>
        </p:txBody>
      </p:sp>
      <p:pic>
        <p:nvPicPr>
          <p:cNvPr id="2253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74625"/>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solidFill>
                  <a:srgbClr val="080808"/>
                </a:solidFill>
                <a:latin typeface="Kruti Dev 010" pitchFamily="2" charset="0"/>
                <a:ea typeface="MS Gothic" pitchFamily="49" charset="-128"/>
                <a:cs typeface="+mn-cs"/>
              </a:rPr>
              <a:t>v/;;u lgk;d </a:t>
            </a:r>
            <a:r>
              <a:rPr lang="x-none" sz="3600" b="1" dirty="0">
                <a:solidFill>
                  <a:srgbClr val="080808"/>
                </a:solidFill>
                <a:latin typeface="Kruti Dev 010" pitchFamily="2" charset="0"/>
                <a:ea typeface="MS Gothic" pitchFamily="49" charset="-128"/>
                <a:cs typeface="Mangal" pitchFamily="18" charset="0"/>
              </a:rPr>
              <a:t>ƒ</a:t>
            </a:r>
            <a:r>
              <a:rPr lang="en-US" sz="3600" b="1" dirty="0">
                <a:solidFill>
                  <a:srgbClr val="080808"/>
                </a:solidFill>
                <a:latin typeface="Kruti Dev 010" pitchFamily="2" charset="0"/>
                <a:ea typeface="MS Gothic" pitchFamily="49" charset="-128"/>
                <a:cs typeface="Mangal" pitchFamily="18" charset="0"/>
              </a:rPr>
              <a:t>Œ</a:t>
            </a:r>
            <a:endParaRPr lang="en-US" dirty="0">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6594475" y="76200"/>
            <a:ext cx="501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600" b="1">
                <a:latin typeface="Kruti Dev 010" charset="0"/>
              </a:rPr>
              <a:t>11</a:t>
            </a:r>
          </a:p>
        </p:txBody>
      </p:sp>
      <p:sp>
        <p:nvSpPr>
          <p:cNvPr id="23554" name="Text Box 5"/>
          <p:cNvSpPr txBox="1">
            <a:spLocks noChangeArrowheads="1"/>
          </p:cNvSpPr>
          <p:nvPr/>
        </p:nvSpPr>
        <p:spPr bwMode="auto">
          <a:xfrm>
            <a:off x="901700" y="679450"/>
            <a:ext cx="6343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2400" b="1" i="1">
                <a:latin typeface="Kruti Dev 010" charset="0"/>
              </a:rPr>
              <a:t>ijes'oj ds </a:t>
            </a:r>
            <a:r>
              <a:rPr lang="en-US" sz="2400" b="1">
                <a:solidFill>
                  <a:srgbClr val="FF0000"/>
                </a:solidFill>
                <a:latin typeface="Kruti Dev 010" charset="0"/>
              </a:rPr>
              <a:t>efgeke;h uke</a:t>
            </a:r>
            <a:r>
              <a:rPr lang="en-US" sz="2400" b="1" i="1">
                <a:latin typeface="Kruti Dev 010" charset="0"/>
              </a:rPr>
              <a:t> !</a:t>
            </a:r>
          </a:p>
        </p:txBody>
      </p:sp>
      <p:sp>
        <p:nvSpPr>
          <p:cNvPr id="23555" name="Text Box 6"/>
          <p:cNvSpPr txBox="1">
            <a:spLocks noChangeArrowheads="1"/>
          </p:cNvSpPr>
          <p:nvPr/>
        </p:nvSpPr>
        <p:spPr bwMode="auto">
          <a:xfrm>
            <a:off x="515938" y="8451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endParaRPr lang="en-US" sz="1800">
              <a:latin typeface="Kruti Dev 010" charset="0"/>
            </a:endParaRPr>
          </a:p>
        </p:txBody>
      </p:sp>
      <p:sp>
        <p:nvSpPr>
          <p:cNvPr id="23556" name="Text Box 7"/>
          <p:cNvSpPr txBox="1">
            <a:spLocks noChangeArrowheads="1"/>
          </p:cNvSpPr>
          <p:nvPr/>
        </p:nvSpPr>
        <p:spPr bwMode="auto">
          <a:xfrm>
            <a:off x="519113" y="8261350"/>
            <a:ext cx="6572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2400" b="1">
                <a:latin typeface="Kruti Dev 010" charset="0"/>
              </a:rPr>
              <a:t>D;k ge &amp; ;k gels ugha &amp; dHkh pwd gksrh gS \</a:t>
            </a:r>
          </a:p>
        </p:txBody>
      </p:sp>
      <p:sp>
        <p:nvSpPr>
          <p:cNvPr id="19462" name="Text Box 8"/>
          <p:cNvSpPr txBox="1">
            <a:spLocks noChangeArrowheads="1"/>
          </p:cNvSpPr>
          <p:nvPr/>
        </p:nvSpPr>
        <p:spPr bwMode="auto">
          <a:xfrm>
            <a:off x="19050" y="1111250"/>
            <a:ext cx="7467600" cy="643253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600" b="1" dirty="0">
                <a:latin typeface="Kruti Dev 010" pitchFamily="2" charset="0"/>
                <a:ea typeface="ＭＳ Ｐゴシック" pitchFamily="34" charset="-128"/>
                <a:cs typeface="+mn-cs"/>
              </a:rPr>
              <a:t>vCck---- e/;LFk---- loZ'kfDreku---- vYQk---- vkehu----izkphu---- vfHkf"kDr---- egk;ktd---- izHkq dh Hkqth---- thou dk jph;rk---- fo'okl dk jpf;rk---- vkfn o var---- vk'khf"kr o ,dek= 'kkld---- Mkyh---- thou dh jksVh---- LoxZ dh jksVh---- nqYgk---- lqcg dk pedhyk rkjk---- eq[; pjokgk---- pquk gqvk---- </a:t>
            </a:r>
            <a:r>
              <a:rPr lang="en-US" sz="1600" b="1" u="sng" dirty="0">
                <a:latin typeface="Kruti Dev 010" pitchFamily="2" charset="0"/>
                <a:ea typeface="ＭＳ Ｐゴシック" pitchFamily="34" charset="-128"/>
                <a:cs typeface="+mn-cs"/>
              </a:rPr>
              <a:t>elhg</a:t>
            </a:r>
            <a:r>
              <a:rPr lang="en-US" sz="1600" b="1" dirty="0">
                <a:latin typeface="Kruti Dev 010" pitchFamily="2" charset="0"/>
                <a:ea typeface="ＭＳ Ｐゴシック" pitchFamily="34" charset="-128"/>
                <a:cs typeface="+mn-cs"/>
              </a:rPr>
              <a:t>---- ijes'oj dk elhgk---- elhgk izHkq---- thfor ijes'oj dk iq=---- lgk;d---- lsukifr---- btjk;y dk &lt;k&lt;l---- HkLe djus okyh vkx---- fljs dk iRFkj---- ijke'kZnkrk---- l`f"VdrkZ---- eqfDrnkrk---- lc jk"Vªksa dk pgsrk---- njoktk---- vy 'kn~nkbZ---- vuar ijes'oj---- 'kk'or ijes'oj---- 'kq) vfLrRo---- fo'oluh; o lPpk---- fo'oluh; xokgh---- firk---- l`f"V esa igykSBk---- izFke Qy---- uhao---- ikfi;ksa o pqaxh ysus okyksa dk lkFkh---- /kheh vkokt---- ijes'oj dk nku---- ijes'oj dh efgek---- ijes'oj---- ijes'oj egku---- loksZPp] tks eq&gt;s ns[krk gS] vPNk pjokgk] egk;ktd] eq[; pjokgk] ekxZn'kZd] ifjokj dk eqf[k;k] dyhfl;k dk flj] okfjl] loZnk dk egk;ktd] ifo=] btjk;y dk ifo=] ifo= vkRek] vk'kk] m)kj dk lhax] eSa gwa---- ijes'oj dh izfrNk;k] mldk vfLrRo] bEekuq,y] ;gksok</a:t>
            </a:r>
          </a:p>
          <a:p>
            <a:pPr algn="ctr">
              <a:defRPr/>
            </a:pPr>
            <a:r>
              <a:rPr lang="en-US" sz="2800" b="1" i="1" u="sng" dirty="0">
                <a:latin typeface="Kruti Dev 010" pitchFamily="2" charset="0"/>
                <a:ea typeface="ＭＳ Ｐゴシック" pitchFamily="34" charset="-128"/>
                <a:cs typeface="+mn-cs"/>
              </a:rPr>
              <a:t>;h'kq</a:t>
            </a:r>
            <a:endParaRPr lang="en-US" sz="2800" b="1" dirty="0">
              <a:latin typeface="Kruti Dev 010" pitchFamily="2" charset="0"/>
              <a:ea typeface="ＭＳ Ｐゴシック" pitchFamily="34" charset="-128"/>
              <a:cs typeface="+mn-cs"/>
            </a:endParaRPr>
          </a:p>
          <a:p>
            <a:pPr algn="ctr">
              <a:defRPr/>
            </a:pPr>
            <a:r>
              <a:rPr lang="en-US" sz="1600" b="1" dirty="0">
                <a:latin typeface="Kruti Dev 010" pitchFamily="2" charset="0"/>
                <a:ea typeface="ＭＳ Ｐゴシック" pitchFamily="34" charset="-128"/>
                <a:cs typeface="+mn-cs"/>
              </a:rPr>
              <a:t>gekjk izHkq ;h'kq elhg---- U;k;h---- jktk---- 'kk'or jktk---- jktkvksa dk jktk---- ;qxksa dk jktk---- ijes'oj dk esEuk---- vafre vkne---- fu;eksa dks nsus okyk---- vxqok---- thou txr dh T;ksfr---- mdkc---- ?kkVh dk Qwy] ;gwnk tkfr dk flag---- thfor iRFkj---- thou ty---- izHkq---- izHkq egku---- izHkq ;h'kq elhg---- lcdk izHkq---- efgek dk izHkq---- izHkqvksa dk izHkq---- /kehZ izHkq---- izse---- nq[kh iq:"k---- Lokeh---- fcpoS;k---- n;kyw ijes'oj] uktjhu---- nkÅn dk oa'k] vksesxk] ,dek= iq=] Qlg dk esEuk] gekjh 'kkafr] dqEgkj] ijes'oj dh lkeFkZ] 'kkafr dk jktdqekj] Hkfo";oDrk] 'kq) djus okyk] jCch ¼f'k{kd½---- ijes'oj dh efgek dk rst---- NqMkus okyk] rkus okyh vkx] iqu:RFkku o thou---- /kehZtu pV~Vku---- nkÅn dk oa'k] 'kkjksu dk xqykc] ijes'oj dh l`f"V dk 'kkld] i`Foh ds 'kkldksa ij jkT;] btjk;y dk 'kkld---- elhgk---- btjk;y dh jktlRrk] oa'k] nkl] pjokgk vkSj vkRekvksa dk j[kokyk] dop] nkÅn dk iq=] ijes'oj dk iq=] ;kdwc dk rkjk] iRFkj] /kkfeZdrk dk iq=---- f'k{kd---- lPph T;ksfr---- lR; ---- nk[kyrk] ijes'oj dh cqf)] vn~Hkqr] ijke'kZnkrk] opu] ijes'oj dk opu----</a:t>
            </a:r>
            <a:endParaRPr lang="en-US" sz="1600" dirty="0">
              <a:latin typeface="Kruti Dev 010" pitchFamily="2" charset="0"/>
              <a:ea typeface="ＭＳ Ｐゴシック" pitchFamily="34" charset="-128"/>
              <a:cs typeface="+mn-cs"/>
            </a:endParaRPr>
          </a:p>
        </p:txBody>
      </p:sp>
      <p:pic>
        <p:nvPicPr>
          <p:cNvPr id="235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74625"/>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4"/>
          <p:cNvSpPr>
            <a:spLocks noChangeArrowheads="1"/>
          </p:cNvSpPr>
          <p:nvPr/>
        </p:nvSpPr>
        <p:spPr bwMode="auto">
          <a:xfrm>
            <a:off x="3867150" y="39688"/>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2800" b="1">
                <a:solidFill>
                  <a:srgbClr val="080808"/>
                </a:solidFill>
                <a:latin typeface="Kruti Dev 010" charset="0"/>
                <a:ea typeface="MS Gothic" charset="0"/>
                <a:cs typeface="MS Gothic" charset="0"/>
              </a:rPr>
              <a:t>v/;;u lgk;d </a:t>
            </a:r>
            <a:r>
              <a:rPr lang="hi-in" sz="2800" b="1">
                <a:solidFill>
                  <a:srgbClr val="080808"/>
                </a:solidFill>
                <a:latin typeface="Kruti Dev 010" charset="0"/>
                <a:ea typeface="MS Gothic" charset="0"/>
              </a:rPr>
              <a:t>ƒ</a:t>
            </a:r>
            <a:r>
              <a:rPr lang="en-US" sz="2800" b="1">
                <a:solidFill>
                  <a:srgbClr val="080808"/>
                </a:solidFill>
                <a:latin typeface="Kruti Dev 010" charset="0"/>
                <a:ea typeface="MS Gothic" charset="0"/>
              </a:rPr>
              <a:t>ƒ</a:t>
            </a:r>
            <a:endParaRPr lang="en-US" sz="300">
              <a:solidFill>
                <a:srgbClr val="080808"/>
              </a:solidFill>
              <a:latin typeface="Kruti Dev 01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1"/>
          <p:cNvSpPr txBox="1">
            <a:spLocks noChangeArrowheads="1"/>
          </p:cNvSpPr>
          <p:nvPr/>
        </p:nvSpPr>
        <p:spPr bwMode="auto">
          <a:xfrm>
            <a:off x="5759450" y="1587500"/>
            <a:ext cx="184150" cy="236538"/>
          </a:xfrm>
          <a:prstGeom prst="rect">
            <a:avLst/>
          </a:prstGeom>
          <a:noFill/>
          <a:ln w="9525">
            <a:noFill/>
            <a:miter lim="800000"/>
            <a:headEnd/>
            <a:tailEnd/>
          </a:ln>
        </p:spPr>
        <p:txBody>
          <a:bodyPr wrap="none">
            <a:spAutoFit/>
            <a:scene3d>
              <a:camera prst="orthographicFront"/>
              <a:lightRig rig="threePt" dir="t"/>
            </a:scene3d>
            <a:sp3d extrusionH="57150">
              <a:bevelT w="82550" h="38100" prst="coolSlant"/>
            </a:sp3d>
          </a:bodyPr>
          <a:lstStyle/>
          <a:p>
            <a:pPr>
              <a:defRPr/>
            </a:pPr>
            <a:endParaRPr lang="en-US" sz="1400" b="1" baseline="-25000" dirty="0">
              <a:latin typeface="Kruti Dev 010" pitchFamily="2" charset="0"/>
              <a:ea typeface="ＭＳ Ｐゴシック" pitchFamily="34" charset="-128"/>
              <a:cs typeface="+mn-cs"/>
            </a:endParaRPr>
          </a:p>
        </p:txBody>
      </p:sp>
      <p:sp>
        <p:nvSpPr>
          <p:cNvPr id="20483" name="Text Box 12"/>
          <p:cNvSpPr txBox="1">
            <a:spLocks noChangeArrowheads="1"/>
          </p:cNvSpPr>
          <p:nvPr/>
        </p:nvSpPr>
        <p:spPr bwMode="auto">
          <a:xfrm>
            <a:off x="6429375" y="115888"/>
            <a:ext cx="754063"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000" b="1" dirty="0">
                <a:latin typeface="Kruti Dev 010" pitchFamily="2" charset="0"/>
                <a:ea typeface="ＭＳ Ｐゴシック" pitchFamily="34" charset="-128"/>
                <a:cs typeface="+mn-cs"/>
              </a:rPr>
              <a:t>12</a:t>
            </a:r>
          </a:p>
        </p:txBody>
      </p:sp>
      <p:grpSp>
        <p:nvGrpSpPr>
          <p:cNvPr id="24579" name="Group 36"/>
          <p:cNvGrpSpPr>
            <a:grpSpLocks/>
          </p:cNvGrpSpPr>
          <p:nvPr/>
        </p:nvGrpSpPr>
        <p:grpSpPr bwMode="auto">
          <a:xfrm>
            <a:off x="-171450" y="3886200"/>
            <a:ext cx="7712075" cy="4368800"/>
            <a:chOff x="-108" y="1962"/>
            <a:chExt cx="4858" cy="2752"/>
          </a:xfrm>
        </p:grpSpPr>
        <p:sp>
          <p:nvSpPr>
            <p:cNvPr id="20495" name="AutoShape 18"/>
            <p:cNvSpPr>
              <a:spLocks noChangeArrowheads="1"/>
            </p:cNvSpPr>
            <p:nvPr/>
          </p:nvSpPr>
          <p:spPr bwMode="auto">
            <a:xfrm>
              <a:off x="636" y="1962"/>
              <a:ext cx="3408" cy="2688"/>
            </a:xfrm>
            <a:prstGeom prst="triangle">
              <a:avLst>
                <a:gd name="adj" fmla="val 50000"/>
              </a:avLst>
            </a:prstGeom>
            <a:solidFill>
              <a:schemeClr val="bg1"/>
            </a:solidFill>
            <a:ln w="762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0496" name="Rectangle 19"/>
            <p:cNvSpPr>
              <a:spLocks noChangeArrowheads="1"/>
            </p:cNvSpPr>
            <p:nvPr/>
          </p:nvSpPr>
          <p:spPr bwMode="auto">
            <a:xfrm>
              <a:off x="2619" y="4378"/>
              <a:ext cx="1385" cy="328"/>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2800" b="1" dirty="0">
                  <a:latin typeface="+mj-lt"/>
                  <a:ea typeface="ＭＳ Ｐゴシック" pitchFamily="34" charset="-128"/>
                  <a:cs typeface="+mn-cs"/>
                </a:rPr>
                <a:t>___________</a:t>
              </a:r>
            </a:p>
          </p:txBody>
        </p:sp>
        <p:sp>
          <p:nvSpPr>
            <p:cNvPr id="20497" name="Rectangle 21"/>
            <p:cNvSpPr>
              <a:spLocks noChangeArrowheads="1"/>
            </p:cNvSpPr>
            <p:nvPr/>
          </p:nvSpPr>
          <p:spPr bwMode="auto">
            <a:xfrm>
              <a:off x="2076" y="2290"/>
              <a:ext cx="1385" cy="328"/>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2800" b="1" dirty="0">
                  <a:latin typeface="+mj-lt"/>
                  <a:ea typeface="ＭＳ Ｐゴシック" pitchFamily="34" charset="-128"/>
                  <a:cs typeface="+mn-cs"/>
                </a:rPr>
                <a:t>____</a:t>
              </a:r>
            </a:p>
          </p:txBody>
        </p:sp>
        <p:sp>
          <p:nvSpPr>
            <p:cNvPr id="20498" name="Rectangle 22"/>
            <p:cNvSpPr>
              <a:spLocks noChangeArrowheads="1"/>
            </p:cNvSpPr>
            <p:nvPr/>
          </p:nvSpPr>
          <p:spPr bwMode="auto">
            <a:xfrm>
              <a:off x="740" y="4386"/>
              <a:ext cx="1385" cy="328"/>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2800" b="1" dirty="0">
                  <a:latin typeface="+mj-lt"/>
                  <a:ea typeface="ＭＳ Ｐゴシック" pitchFamily="34" charset="-128"/>
                  <a:cs typeface="+mn-cs"/>
                </a:rPr>
                <a:t>___________</a:t>
              </a:r>
            </a:p>
          </p:txBody>
        </p:sp>
        <p:sp>
          <p:nvSpPr>
            <p:cNvPr id="20499" name="Line 23"/>
            <p:cNvSpPr>
              <a:spLocks noChangeShapeType="1"/>
            </p:cNvSpPr>
            <p:nvPr/>
          </p:nvSpPr>
          <p:spPr bwMode="auto">
            <a:xfrm flipV="1">
              <a:off x="978" y="3752"/>
              <a:ext cx="1183" cy="626"/>
            </a:xfrm>
            <a:prstGeom prst="line">
              <a:avLst/>
            </a:prstGeom>
            <a:noFill/>
            <a:ln w="38100">
              <a:solidFill>
                <a:schemeClr val="tx1"/>
              </a:solidFill>
              <a:round/>
              <a:headEnd type="triangle" w="med" len="med"/>
              <a:tailEnd type="triangle" w="med" len="me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0500" name="Line 24"/>
            <p:cNvSpPr>
              <a:spLocks noChangeShapeType="1"/>
            </p:cNvSpPr>
            <p:nvPr/>
          </p:nvSpPr>
          <p:spPr bwMode="auto">
            <a:xfrm flipH="1" flipV="1">
              <a:off x="2608" y="3741"/>
              <a:ext cx="1119" cy="635"/>
            </a:xfrm>
            <a:prstGeom prst="line">
              <a:avLst/>
            </a:prstGeom>
            <a:noFill/>
            <a:ln w="38100">
              <a:solidFill>
                <a:schemeClr val="tx1"/>
              </a:solidFill>
              <a:round/>
              <a:headEnd type="triangle" w="med" len="med"/>
              <a:tailEnd type="triangle" w="med" len="me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0501" name="Line 25"/>
            <p:cNvSpPr>
              <a:spLocks noChangeShapeType="1"/>
            </p:cNvSpPr>
            <p:nvPr/>
          </p:nvSpPr>
          <p:spPr bwMode="auto">
            <a:xfrm>
              <a:off x="2370" y="2546"/>
              <a:ext cx="0" cy="834"/>
            </a:xfrm>
            <a:prstGeom prst="line">
              <a:avLst/>
            </a:prstGeom>
            <a:noFill/>
            <a:ln w="38100">
              <a:solidFill>
                <a:schemeClr val="tx1"/>
              </a:solidFill>
              <a:round/>
              <a:headEnd type="triangle" w="med" len="med"/>
              <a:tailEnd type="triangle" w="med" len="me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0502" name="Line 26"/>
            <p:cNvSpPr>
              <a:spLocks noChangeShapeType="1"/>
            </p:cNvSpPr>
            <p:nvPr/>
          </p:nvSpPr>
          <p:spPr bwMode="auto">
            <a:xfrm flipV="1">
              <a:off x="1133" y="2589"/>
              <a:ext cx="1012" cy="1535"/>
            </a:xfrm>
            <a:prstGeom prst="line">
              <a:avLst/>
            </a:prstGeom>
            <a:noFill/>
            <a:ln w="38100">
              <a:solidFill>
                <a:schemeClr val="tx1"/>
              </a:solidFill>
              <a:round/>
              <a:headEnd type="triangle" w="med" len="med"/>
              <a:tailEnd type="triangle" w="med" len="me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0503" name="Line 27"/>
            <p:cNvSpPr>
              <a:spLocks noChangeShapeType="1"/>
            </p:cNvSpPr>
            <p:nvPr/>
          </p:nvSpPr>
          <p:spPr bwMode="auto">
            <a:xfrm flipH="1" flipV="1">
              <a:off x="2543" y="2562"/>
              <a:ext cx="1020" cy="1568"/>
            </a:xfrm>
            <a:prstGeom prst="line">
              <a:avLst/>
            </a:prstGeom>
            <a:noFill/>
            <a:ln w="38100">
              <a:solidFill>
                <a:schemeClr val="tx1"/>
              </a:solidFill>
              <a:round/>
              <a:headEnd type="triangle" w="med" len="med"/>
              <a:tailEnd type="triangle" w="med" len="me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0504" name="Line 28"/>
            <p:cNvSpPr>
              <a:spLocks noChangeShapeType="1"/>
            </p:cNvSpPr>
            <p:nvPr/>
          </p:nvSpPr>
          <p:spPr bwMode="auto">
            <a:xfrm flipH="1">
              <a:off x="1366" y="4307"/>
              <a:ext cx="2024" cy="0"/>
            </a:xfrm>
            <a:prstGeom prst="line">
              <a:avLst/>
            </a:prstGeom>
            <a:noFill/>
            <a:ln w="38100">
              <a:solidFill>
                <a:schemeClr val="tx1"/>
              </a:solidFill>
              <a:round/>
              <a:headEnd type="triangle" w="med" len="med"/>
              <a:tailEnd type="triangle" w="med" len="me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0505" name="Rectangle 30"/>
            <p:cNvSpPr>
              <a:spLocks noChangeArrowheads="1"/>
            </p:cNvSpPr>
            <p:nvPr/>
          </p:nvSpPr>
          <p:spPr bwMode="auto">
            <a:xfrm>
              <a:off x="1526" y="3443"/>
              <a:ext cx="1703" cy="406"/>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3600" b="1" dirty="0">
                  <a:latin typeface="+mj-lt"/>
                  <a:ea typeface="ＭＳ Ｐゴシック" pitchFamily="34" charset="-128"/>
                  <a:cs typeface="+mn-cs"/>
                </a:rPr>
                <a:t>___________</a:t>
              </a:r>
            </a:p>
          </p:txBody>
        </p:sp>
        <p:sp>
          <p:nvSpPr>
            <p:cNvPr id="20506" name="Text Box 31"/>
            <p:cNvSpPr txBox="1">
              <a:spLocks noChangeArrowheads="1"/>
            </p:cNvSpPr>
            <p:nvPr/>
          </p:nvSpPr>
          <p:spPr bwMode="auto">
            <a:xfrm>
              <a:off x="-108" y="2011"/>
              <a:ext cx="1861" cy="44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r">
                <a:spcBef>
                  <a:spcPct val="50000"/>
                </a:spcBef>
                <a:defRPr/>
              </a:pPr>
              <a:r>
                <a:rPr lang="en-US" sz="4000" b="1" dirty="0">
                  <a:latin typeface="Kruti Dev 010" pitchFamily="2" charset="0"/>
                  <a:ea typeface="ＭＳ Ｐゴシック" pitchFamily="34" charset="-128"/>
                  <a:cs typeface="+mn-cs"/>
                </a:rPr>
                <a:t>iqjkuk fu;e</a:t>
              </a:r>
            </a:p>
          </p:txBody>
        </p:sp>
        <p:sp>
          <p:nvSpPr>
            <p:cNvPr id="20507" name="Text Box 32"/>
            <p:cNvSpPr txBox="1">
              <a:spLocks noChangeArrowheads="1"/>
            </p:cNvSpPr>
            <p:nvPr/>
          </p:nvSpPr>
          <p:spPr bwMode="auto">
            <a:xfrm>
              <a:off x="2889" y="2009"/>
              <a:ext cx="1861" cy="44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4000" b="1" dirty="0">
                  <a:latin typeface="Kruti Dev 010" pitchFamily="2" charset="0"/>
                  <a:ea typeface="ＭＳ Ｐゴシック" pitchFamily="34" charset="-128"/>
                  <a:cs typeface="+mn-cs"/>
                </a:rPr>
                <a:t>u;k fu;e</a:t>
              </a:r>
            </a:p>
          </p:txBody>
        </p:sp>
      </p:grpSp>
      <p:sp>
        <p:nvSpPr>
          <p:cNvPr id="20485" name="Rectangle 34"/>
          <p:cNvSpPr>
            <a:spLocks noChangeArrowheads="1"/>
          </p:cNvSpPr>
          <p:nvPr/>
        </p:nvSpPr>
        <p:spPr bwMode="auto">
          <a:xfrm>
            <a:off x="198438" y="1179513"/>
            <a:ext cx="7083425" cy="951543"/>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800" b="1" dirty="0">
                <a:latin typeface="Kruti Dev 010" pitchFamily="2" charset="0"/>
                <a:ea typeface="ＭＳ Ｐゴシック" pitchFamily="34" charset="-128"/>
                <a:cs typeface="+mn-cs"/>
              </a:rPr>
              <a:t>ckbZcy ds izdk'ku dh vk/kkjf'kyk % </a:t>
            </a:r>
          </a:p>
          <a:p>
            <a:pPr algn="ctr">
              <a:defRPr/>
            </a:pPr>
            <a:r>
              <a:rPr lang="en-US" sz="2800" b="1" dirty="0">
                <a:latin typeface="Kruti Dev 010" pitchFamily="2" charset="0"/>
                <a:ea typeface="ＭＳ Ｐゴシック" pitchFamily="34" charset="-128"/>
                <a:cs typeface="+mn-cs"/>
              </a:rPr>
              <a:t>ijes'oj dk lsaresar dk;ZØe</a:t>
            </a:r>
          </a:p>
        </p:txBody>
      </p:sp>
      <p:sp>
        <p:nvSpPr>
          <p:cNvPr id="20486" name="Rectangle 35"/>
          <p:cNvSpPr>
            <a:spLocks noChangeArrowheads="1"/>
          </p:cNvSpPr>
          <p:nvPr/>
        </p:nvSpPr>
        <p:spPr bwMode="auto">
          <a:xfrm>
            <a:off x="442913" y="2322513"/>
            <a:ext cx="6672262" cy="82843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400" b="1" i="1" dirty="0">
                <a:latin typeface="Kruti Dev 010" pitchFamily="2" charset="0"/>
                <a:ea typeface="ＭＳ Ｐゴシック" pitchFamily="34" charset="-128"/>
                <a:cs typeface="+mn-cs"/>
              </a:rPr>
              <a:t>/keZ'kkL= ds nksuksa Hkkxksa esa 'kCnksa ds vFkZ dh fofues;rk nsf[k;s %</a:t>
            </a:r>
          </a:p>
        </p:txBody>
      </p:sp>
      <p:sp>
        <p:nvSpPr>
          <p:cNvPr id="20487" name="AutoShape 37"/>
          <p:cNvSpPr>
            <a:spLocks noChangeArrowheads="1"/>
          </p:cNvSpPr>
          <p:nvPr/>
        </p:nvSpPr>
        <p:spPr bwMode="auto">
          <a:xfrm>
            <a:off x="2347913" y="3446463"/>
            <a:ext cx="2884487" cy="547687"/>
          </a:xfrm>
          <a:prstGeom prst="curvedDownArrow">
            <a:avLst>
              <a:gd name="adj1" fmla="val 105333"/>
              <a:gd name="adj2" fmla="val 210667"/>
              <a:gd name="adj3" fmla="val 33333"/>
            </a:avLst>
          </a:prstGeom>
          <a:solidFill>
            <a:schemeClr val="accent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0488" name="AutoShape 38"/>
          <p:cNvSpPr>
            <a:spLocks noChangeArrowheads="1"/>
          </p:cNvSpPr>
          <p:nvPr/>
        </p:nvSpPr>
        <p:spPr bwMode="auto">
          <a:xfrm rot="-10686276">
            <a:off x="2112963" y="5149850"/>
            <a:ext cx="2884487" cy="547688"/>
          </a:xfrm>
          <a:prstGeom prst="curvedDownArrow">
            <a:avLst>
              <a:gd name="adj1" fmla="val 105333"/>
              <a:gd name="adj2" fmla="val 210666"/>
              <a:gd name="adj3" fmla="val 33333"/>
            </a:avLst>
          </a:prstGeom>
          <a:solidFill>
            <a:schemeClr val="accent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0489" name="Rectangle 39"/>
          <p:cNvSpPr>
            <a:spLocks noChangeArrowheads="1"/>
          </p:cNvSpPr>
          <p:nvPr/>
        </p:nvSpPr>
        <p:spPr bwMode="auto">
          <a:xfrm>
            <a:off x="4102100" y="7734300"/>
            <a:ext cx="2198688" cy="45910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400" b="1" dirty="0">
                <a:solidFill>
                  <a:srgbClr val="E32434"/>
                </a:solidFill>
                <a:latin typeface="Kruti Dev 010" pitchFamily="2" charset="0"/>
                <a:ea typeface="ＭＳ Ｐゴシック" pitchFamily="34" charset="-128"/>
                <a:cs typeface="+mn-cs"/>
              </a:rPr>
              <a:t>fo/kku</a:t>
            </a:r>
          </a:p>
        </p:txBody>
      </p:sp>
      <p:sp>
        <p:nvSpPr>
          <p:cNvPr id="20490" name="Rectangle 40"/>
          <p:cNvSpPr>
            <a:spLocks noChangeArrowheads="1"/>
          </p:cNvSpPr>
          <p:nvPr/>
        </p:nvSpPr>
        <p:spPr bwMode="auto">
          <a:xfrm>
            <a:off x="2644775" y="4438650"/>
            <a:ext cx="2198688" cy="45910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400" b="1" dirty="0">
                <a:solidFill>
                  <a:srgbClr val="E32434"/>
                </a:solidFill>
                <a:latin typeface="Kruti Dev 010" pitchFamily="2" charset="0"/>
                <a:ea typeface="ＭＳ Ｐゴシック" pitchFamily="34" charset="-128"/>
                <a:cs typeface="+mn-cs"/>
              </a:rPr>
              <a:t>bPNk</a:t>
            </a:r>
          </a:p>
        </p:txBody>
      </p:sp>
      <p:sp>
        <p:nvSpPr>
          <p:cNvPr id="20491" name="Rectangle 41"/>
          <p:cNvSpPr>
            <a:spLocks noChangeArrowheads="1"/>
          </p:cNvSpPr>
          <p:nvPr/>
        </p:nvSpPr>
        <p:spPr bwMode="auto">
          <a:xfrm>
            <a:off x="1166813" y="7766050"/>
            <a:ext cx="2198687" cy="45910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400" b="1" dirty="0">
                <a:solidFill>
                  <a:srgbClr val="E32434"/>
                </a:solidFill>
                <a:latin typeface="Kruti Dev 010" pitchFamily="2" charset="0"/>
                <a:ea typeface="ＭＳ Ｐゴシック" pitchFamily="34" charset="-128"/>
                <a:cs typeface="+mn-cs"/>
              </a:rPr>
              <a:t>vuqca/k</a:t>
            </a:r>
          </a:p>
        </p:txBody>
      </p:sp>
      <p:sp>
        <p:nvSpPr>
          <p:cNvPr id="20492" name="Rectangle 42"/>
          <p:cNvSpPr>
            <a:spLocks noChangeArrowheads="1"/>
          </p:cNvSpPr>
          <p:nvPr/>
        </p:nvSpPr>
        <p:spPr bwMode="auto">
          <a:xfrm>
            <a:off x="2344738" y="6276975"/>
            <a:ext cx="2703512"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3200" b="1" dirty="0">
                <a:solidFill>
                  <a:srgbClr val="E32434"/>
                </a:solidFill>
                <a:latin typeface="Kruti Dev 010" pitchFamily="2" charset="0"/>
                <a:ea typeface="ＭＳ Ｐゴシック" pitchFamily="34" charset="-128"/>
                <a:cs typeface="+mn-cs"/>
              </a:rPr>
              <a:t>okpk</a:t>
            </a:r>
          </a:p>
        </p:txBody>
      </p:sp>
      <p:pic>
        <p:nvPicPr>
          <p:cNvPr id="24588"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95263"/>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solidFill>
                  <a:srgbClr val="080808"/>
                </a:solidFill>
                <a:latin typeface="Kruti Dev 010" pitchFamily="2" charset="0"/>
                <a:ea typeface="MS Gothic" pitchFamily="49" charset="-128"/>
                <a:cs typeface="+mn-cs"/>
              </a:rPr>
              <a:t>v/;;u lgk;d </a:t>
            </a:r>
            <a:r>
              <a:rPr lang="en-GB" sz="3600" b="1" dirty="0">
                <a:solidFill>
                  <a:srgbClr val="080808"/>
                </a:solidFill>
                <a:latin typeface="Kruti Dev 010"/>
                <a:ea typeface="MS Gothic" pitchFamily="49" charset="-128"/>
                <a:cs typeface="+mn-cs"/>
              </a:rPr>
              <a:t>ƒ„</a:t>
            </a:r>
            <a:r>
              <a:rPr lang="en-GB" sz="3600" b="1" dirty="0">
                <a:solidFill>
                  <a:srgbClr val="080808"/>
                </a:solidFill>
                <a:latin typeface="Kruti Dev 010" pitchFamily="2" charset="0"/>
                <a:ea typeface="MS Gothic" pitchFamily="49" charset="-128"/>
                <a:cs typeface="+mn-cs"/>
              </a:rPr>
              <a:t> </a:t>
            </a:r>
            <a:endParaRPr lang="en-US" dirty="0">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96837" y="1212850"/>
            <a:ext cx="7812087" cy="744819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3600" b="1" dirty="0">
                <a:ln>
                  <a:solidFill>
                    <a:sysClr val="windowText" lastClr="000000"/>
                  </a:solidFill>
                </a:ln>
                <a:latin typeface="Kruti Dev 010" pitchFamily="2" charset="0"/>
                <a:ea typeface="ＭＳ Ｐゴシック" pitchFamily="34" charset="-128"/>
                <a:cs typeface="+mn-cs"/>
              </a:rPr>
              <a:t>fo|kfFkZ;ksa ds fy;s funsZ'k %</a:t>
            </a:r>
            <a:endParaRPr lang="en-US" sz="2800" b="1" dirty="0">
              <a:ln>
                <a:solidFill>
                  <a:sysClr val="windowText" lastClr="000000"/>
                </a:solidFill>
              </a:ln>
              <a:latin typeface="Kruti Dev 010" pitchFamily="2" charset="0"/>
              <a:ea typeface="ＭＳ Ｐゴシック" pitchFamily="34" charset="-128"/>
              <a:cs typeface="+mn-cs"/>
            </a:endParaRPr>
          </a:p>
          <a:p>
            <a:pPr algn="ctr">
              <a:spcBef>
                <a:spcPct val="50000"/>
              </a:spcBef>
              <a:defRPr/>
            </a:pPr>
            <a:r>
              <a:rPr lang="en-US" sz="3200" b="1" dirty="0">
                <a:ln>
                  <a:solidFill>
                    <a:sysClr val="windowText" lastClr="000000"/>
                  </a:solidFill>
                </a:ln>
                <a:latin typeface="Kruti Dev 010" pitchFamily="2" charset="0"/>
                <a:ea typeface="ＭＳ Ｐゴシック" pitchFamily="34" charset="-128"/>
                <a:cs typeface="+mn-cs"/>
              </a:rPr>
              <a:t>;g v/;;u vkids mi;ksx ,oa iqu% rS;kj djus gsrq gS] ftls vki ikWojikbZaV izLrqrhdj.k ds lkF iz;ksx dj ldrs gSaA</a:t>
            </a:r>
          </a:p>
          <a:p>
            <a:pPr algn="ctr">
              <a:spcBef>
                <a:spcPct val="50000"/>
              </a:spcBef>
              <a:defRPr/>
            </a:pPr>
            <a:r>
              <a:rPr lang="en-US" sz="3200" b="1" dirty="0">
                <a:ln>
                  <a:solidFill>
                    <a:sysClr val="windowText" lastClr="000000"/>
                  </a:solidFill>
                </a:ln>
                <a:latin typeface="Kruti Dev 010" pitchFamily="2" charset="0"/>
                <a:ea typeface="ＭＳ Ｐゴシック" pitchFamily="34" charset="-128"/>
                <a:cs typeface="+mn-cs"/>
              </a:rPr>
              <a:t>lsfeukj ds izR;sd fcanq ij ikWoj ikbZaV LykbZM dk mi;ksx mfpr ekxZn'kZu iznku djrk gSA</a:t>
            </a:r>
          </a:p>
          <a:p>
            <a:pPr algn="ctr">
              <a:spcBef>
                <a:spcPct val="50000"/>
              </a:spcBef>
              <a:defRPr/>
            </a:pPr>
            <a:r>
              <a:rPr lang="en-US" sz="3200" b="1" dirty="0">
                <a:ln>
                  <a:solidFill>
                    <a:sysClr val="windowText" lastClr="000000"/>
                  </a:solidFill>
                </a:ln>
                <a:latin typeface="Kruti Dev 010" pitchFamily="2" charset="0"/>
                <a:ea typeface="ＭＳ Ｐゴシック" pitchFamily="34" charset="-128"/>
                <a:cs typeface="+mn-cs"/>
              </a:rPr>
              <a:t>viuh Hkk"kk esa izLrqr izLrqrhdj.k ds Åij dkWihjkbZV fy[kk gksuk vko';d gSA</a:t>
            </a:r>
          </a:p>
          <a:p>
            <a:pPr algn="ctr">
              <a:spcBef>
                <a:spcPct val="50000"/>
              </a:spcBef>
              <a:defRPr/>
            </a:pPr>
            <a:endParaRPr lang="en-US" sz="2800" b="1" dirty="0">
              <a:ln>
                <a:solidFill>
                  <a:sysClr val="windowText" lastClr="000000"/>
                </a:solidFill>
              </a:ln>
              <a:latin typeface="Kruti Dev 010" pitchFamily="2" charset="0"/>
              <a:ea typeface="ＭＳ Ｐゴシック" pitchFamily="34" charset="-128"/>
              <a:cs typeface="+mn-cs"/>
            </a:endParaRPr>
          </a:p>
          <a:p>
            <a:pPr algn="ctr">
              <a:defRPr/>
            </a:pPr>
            <a:r>
              <a:rPr lang="en-US" sz="3200" b="1" dirty="0">
                <a:ln>
                  <a:solidFill>
                    <a:sysClr val="windowText" lastClr="000000"/>
                  </a:solidFill>
                </a:ln>
                <a:latin typeface="Kruti Dev 010" pitchFamily="2" charset="0"/>
                <a:ea typeface="ＭＳ Ｐゴシック" pitchFamily="34" charset="-128"/>
                <a:cs typeface="+mn-cs"/>
              </a:rPr>
              <a:t>v/;;u lgk;d la[;k Œ</a:t>
            </a:r>
            <a:r>
              <a:rPr lang="en-US" sz="3200" b="1" dirty="0">
                <a:ln>
                  <a:solidFill>
                    <a:sysClr val="windowText" lastClr="000000"/>
                  </a:solidFill>
                </a:ln>
                <a:latin typeface="Kruti Dev 010"/>
                <a:ea typeface="ＭＳ Ｐゴシック" pitchFamily="34" charset="-128"/>
                <a:cs typeface="+mn-cs"/>
              </a:rPr>
              <a:t>‹</a:t>
            </a:r>
            <a:r>
              <a:rPr lang="en-US" sz="3200" b="1" dirty="0">
                <a:ln>
                  <a:solidFill>
                    <a:sysClr val="windowText" lastClr="000000"/>
                  </a:solidFill>
                </a:ln>
                <a:latin typeface="Kruti Dev 010" pitchFamily="2" charset="0"/>
                <a:ea typeface="ＭＳ Ｐゴシック" pitchFamily="34" charset="-128"/>
                <a:cs typeface="+mn-cs"/>
              </a:rPr>
              <a:t>@Œ</a:t>
            </a:r>
            <a:r>
              <a:rPr lang="en-US" sz="3200" b="1" dirty="0">
                <a:ln>
                  <a:solidFill>
                    <a:sysClr val="windowText" lastClr="000000"/>
                  </a:solidFill>
                </a:ln>
                <a:latin typeface="Kruti Dev 010"/>
                <a:ea typeface="ＭＳ Ｐゴシック" pitchFamily="34" charset="-128"/>
                <a:cs typeface="+mn-cs"/>
              </a:rPr>
              <a:t>‹</a:t>
            </a:r>
            <a:r>
              <a:rPr lang="en-US" sz="3200" b="1" dirty="0">
                <a:ln>
                  <a:solidFill>
                    <a:sysClr val="windowText" lastClr="000000"/>
                  </a:solidFill>
                </a:ln>
                <a:latin typeface="Kruti Dev 010" pitchFamily="2" charset="0"/>
                <a:ea typeface="ＭＳ Ｐゴシック" pitchFamily="34" charset="-128"/>
                <a:cs typeface="+mn-cs"/>
              </a:rPr>
              <a:t>,</a:t>
            </a:r>
          </a:p>
          <a:p>
            <a:pPr algn="ctr">
              <a:defRPr/>
            </a:pPr>
            <a:r>
              <a:rPr lang="en-US" sz="3200" b="1" dirty="0">
                <a:ln>
                  <a:solidFill>
                    <a:sysClr val="windowText" lastClr="000000"/>
                  </a:solidFill>
                </a:ln>
                <a:latin typeface="Kruti Dev 010" pitchFamily="2" charset="0"/>
                <a:ea typeface="ＭＳ Ｐゴシック" pitchFamily="34" charset="-128"/>
                <a:cs typeface="+mn-cs"/>
              </a:rPr>
              <a:t>vkSj</a:t>
            </a:r>
          </a:p>
          <a:p>
            <a:pPr algn="ctr">
              <a:defRPr/>
            </a:pPr>
            <a:r>
              <a:rPr lang="en-US" sz="3200" b="1" dirty="0">
                <a:ln>
                  <a:solidFill>
                    <a:sysClr val="windowText" lastClr="000000"/>
                  </a:solidFill>
                </a:ln>
                <a:latin typeface="Kruti Dev 010" pitchFamily="2" charset="0"/>
                <a:ea typeface="ＭＳ Ｐゴシック" pitchFamily="34" charset="-128"/>
                <a:cs typeface="+mn-cs"/>
              </a:rPr>
              <a:t>„</a:t>
            </a:r>
            <a:r>
              <a:rPr lang="en-US" sz="3200" b="1" dirty="0">
                <a:ln>
                  <a:solidFill>
                    <a:sysClr val="windowText" lastClr="000000"/>
                  </a:solidFill>
                </a:ln>
                <a:latin typeface="Kruti Dev 010"/>
                <a:ea typeface="ＭＳ Ｐゴシック" pitchFamily="34" charset="-128"/>
                <a:cs typeface="+mn-cs"/>
              </a:rPr>
              <a:t>ˆ</a:t>
            </a:r>
            <a:r>
              <a:rPr lang="en-US" sz="3200" b="1" dirty="0">
                <a:ln>
                  <a:solidFill>
                    <a:sysClr val="windowText" lastClr="000000"/>
                  </a:solidFill>
                </a:ln>
                <a:latin typeface="Kruti Dev 010" pitchFamily="2" charset="0"/>
                <a:ea typeface="ＭＳ Ｐゴシック" pitchFamily="34" charset="-128"/>
                <a:cs typeface="+mn-cs"/>
              </a:rPr>
              <a:t>@ „</a:t>
            </a:r>
            <a:r>
              <a:rPr lang="en-US" sz="3200" b="1" dirty="0">
                <a:ln>
                  <a:solidFill>
                    <a:sysClr val="windowText" lastClr="000000"/>
                  </a:solidFill>
                </a:ln>
                <a:latin typeface="Kruti Dev 010"/>
                <a:ea typeface="ＭＳ Ｐゴシック" pitchFamily="34" charset="-128"/>
                <a:cs typeface="+mn-cs"/>
              </a:rPr>
              <a:t>ˆ</a:t>
            </a:r>
            <a:r>
              <a:rPr lang="en-US" sz="3200" b="1" dirty="0">
                <a:ln>
                  <a:solidFill>
                    <a:sysClr val="windowText" lastClr="000000"/>
                  </a:solidFill>
                </a:ln>
                <a:latin typeface="Kruti Dev 010" pitchFamily="2" charset="0"/>
                <a:ea typeface="ＭＳ Ｐゴシック" pitchFamily="34" charset="-128"/>
                <a:cs typeface="+mn-cs"/>
              </a:rPr>
              <a:t>,</a:t>
            </a:r>
          </a:p>
          <a:p>
            <a:pPr algn="ctr">
              <a:defRPr/>
            </a:pPr>
            <a:r>
              <a:rPr lang="en-US" sz="3200" b="1" dirty="0">
                <a:ln>
                  <a:solidFill>
                    <a:sysClr val="windowText" lastClr="000000"/>
                  </a:solidFill>
                </a:ln>
                <a:latin typeface="Kruti Dev 010" pitchFamily="2" charset="0"/>
                <a:ea typeface="ＭＳ Ｐゴシック" pitchFamily="34" charset="-128"/>
                <a:cs typeface="+mn-cs"/>
              </a:rPr>
              <a:t>,d ds ckn ,d i`"B</a:t>
            </a:r>
          </a:p>
        </p:txBody>
      </p:sp>
      <p:sp>
        <p:nvSpPr>
          <p:cNvPr id="5122" name="Text Box 4"/>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200">
                <a:latin typeface="Kruti Dev 010" charset="0"/>
              </a:rPr>
              <a:t>53</a:t>
            </a: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95263"/>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4060825" y="39688"/>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3200" b="1">
                <a:solidFill>
                  <a:srgbClr val="080808"/>
                </a:solidFill>
                <a:latin typeface="Kruti Dev 010" charset="0"/>
                <a:ea typeface="MS Gothic" charset="0"/>
                <a:cs typeface="MS Gothic" charset="0"/>
              </a:rPr>
              <a:t>v/;;u lgk;d </a:t>
            </a:r>
            <a:endParaRPr lang="en-US" sz="400">
              <a:solidFill>
                <a:srgbClr val="080808"/>
              </a:solidFill>
              <a:latin typeface="Kruti Dev 01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547688" y="1039813"/>
            <a:ext cx="7434262" cy="1200329"/>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400" b="1" i="1" dirty="0">
                <a:latin typeface="Kruti Dev 010" pitchFamily="2" charset="0"/>
                <a:ea typeface="ＭＳ Ｐゴシック" pitchFamily="34" charset="-128"/>
                <a:cs typeface="+mn-cs"/>
              </a:rPr>
              <a:t>izkphu dky esa okpk dk laca/k -----</a:t>
            </a:r>
          </a:p>
          <a:p>
            <a:pPr algn="ctr">
              <a:defRPr/>
            </a:pPr>
            <a:r>
              <a:rPr lang="en-US" sz="2400" b="1" i="1" dirty="0">
                <a:latin typeface="Kruti Dev 010" pitchFamily="2" charset="0"/>
                <a:ea typeface="ＭＳ Ｐゴシック" pitchFamily="34" charset="-128"/>
                <a:cs typeface="+mn-cs"/>
              </a:rPr>
              <a:t>LFkkf;Ro dh </a:t>
            </a:r>
          </a:p>
          <a:p>
            <a:pPr algn="ctr">
              <a:defRPr/>
            </a:pPr>
            <a:r>
              <a:rPr lang="en-US" sz="2400" b="1" i="1" dirty="0">
                <a:latin typeface="Kruti Dev 010" pitchFamily="2" charset="0"/>
                <a:ea typeface="ＭＳ Ｐゴシック" pitchFamily="34" charset="-128"/>
                <a:cs typeface="+mn-cs"/>
              </a:rPr>
              <a:t>c&lt;rh gqbZ izfrKk!</a:t>
            </a:r>
          </a:p>
        </p:txBody>
      </p:sp>
      <p:sp>
        <p:nvSpPr>
          <p:cNvPr id="21507" name="Text Box 4"/>
          <p:cNvSpPr txBox="1">
            <a:spLocks noChangeArrowheads="1"/>
          </p:cNvSpPr>
          <p:nvPr/>
        </p:nvSpPr>
        <p:spPr bwMode="auto">
          <a:xfrm>
            <a:off x="515938" y="8443913"/>
            <a:ext cx="184150" cy="400050"/>
          </a:xfrm>
          <a:prstGeom prst="rect">
            <a:avLst/>
          </a:prstGeom>
          <a:noFill/>
          <a:ln w="9525">
            <a:noFill/>
            <a:miter lim="800000"/>
            <a:headEnd/>
            <a:tailEnd/>
          </a:ln>
        </p:spPr>
        <p:txBody>
          <a:bodyPr wrap="none">
            <a:spAutoFit/>
            <a:scene3d>
              <a:camera prst="orthographicFront"/>
              <a:lightRig rig="threePt" dir="t"/>
            </a:scene3d>
            <a:sp3d extrusionH="57150">
              <a:bevelT w="82550" h="38100" prst="coolSlant"/>
            </a:sp3d>
          </a:bodyPr>
          <a:lstStyle/>
          <a:p>
            <a:pPr>
              <a:defRPr/>
            </a:pPr>
            <a:endParaRPr lang="en-US" sz="2000" b="1" dirty="0">
              <a:latin typeface="Kruti Dev 010" pitchFamily="2" charset="0"/>
              <a:ea typeface="ＭＳ Ｐゴシック" pitchFamily="34" charset="-128"/>
              <a:cs typeface="+mn-cs"/>
            </a:endParaRPr>
          </a:p>
        </p:txBody>
      </p:sp>
      <p:sp>
        <p:nvSpPr>
          <p:cNvPr id="21508" name="Text Box 6"/>
          <p:cNvSpPr txBox="1">
            <a:spLocks noChangeArrowheads="1"/>
          </p:cNvSpPr>
          <p:nvPr/>
        </p:nvSpPr>
        <p:spPr bwMode="auto">
          <a:xfrm>
            <a:off x="236538" y="3270250"/>
            <a:ext cx="7016750" cy="126188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2800" b="1" u="sng" dirty="0">
                <a:solidFill>
                  <a:srgbClr val="FF0000"/>
                </a:solidFill>
                <a:latin typeface="Kruti Dev 010" pitchFamily="2" charset="0"/>
                <a:ea typeface="ＭＳ Ｐゴシック" pitchFamily="34" charset="-128"/>
                <a:cs typeface="+mn-cs"/>
              </a:rPr>
              <a:t>twrs</a:t>
            </a:r>
            <a:r>
              <a:rPr lang="en-US" sz="2400" b="1" dirty="0">
                <a:latin typeface="Kruti Dev 010" pitchFamily="2" charset="0"/>
                <a:ea typeface="ＭＳ Ｐゴシック" pitchFamily="34" charset="-128"/>
                <a:cs typeface="+mn-cs"/>
              </a:rPr>
              <a:t> dh okpk % nks lewg twrksa dk vknku iznku djrh gS( kopek arc rd izHkko'khy josh tic rd ,d nil's ds tars u gksrk nZu</a:t>
            </a:r>
            <a:endParaRPr lang="en-US" sz="1800" b="1" dirty="0">
              <a:solidFill>
                <a:srgbClr val="000000"/>
              </a:solidFill>
              <a:latin typeface="Kruti Dev 010" pitchFamily="2" charset="0"/>
              <a:ea typeface="ＭＳ Ｐゴシック" pitchFamily="34" charset="-128"/>
              <a:cs typeface="+mn-cs"/>
            </a:endParaRPr>
          </a:p>
        </p:txBody>
      </p:sp>
      <p:sp>
        <p:nvSpPr>
          <p:cNvPr id="21509" name="Text Box 7"/>
          <p:cNvSpPr txBox="1">
            <a:spLocks noChangeArrowheads="1"/>
          </p:cNvSpPr>
          <p:nvPr/>
        </p:nvSpPr>
        <p:spPr bwMode="auto">
          <a:xfrm>
            <a:off x="247650" y="4476750"/>
            <a:ext cx="7016750" cy="163121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2800" b="1" u="sng" dirty="0">
                <a:solidFill>
                  <a:srgbClr val="FF0000"/>
                </a:solidFill>
                <a:latin typeface="Kruti Dev 010" pitchFamily="2" charset="0"/>
                <a:ea typeface="ＭＳ Ｐゴシック" pitchFamily="34" charset="-128"/>
                <a:cs typeface="+mn-cs"/>
              </a:rPr>
              <a:t>used</a:t>
            </a:r>
            <a:r>
              <a:rPr lang="en-US" sz="2400" b="1" dirty="0">
                <a:latin typeface="Kruti Dev 010" pitchFamily="2" charset="0"/>
                <a:ea typeface="ＭＳ Ｐゴシック" pitchFamily="34" charset="-128"/>
                <a:cs typeface="+mn-cs"/>
              </a:rPr>
              <a:t> dh okpk % vDlj] ,d lewg dherh ued ysdj pyrk gSA vkilh vuqca/k esa] izR;sd tu viuh FkSyh esa ls ued fudkydj nwljs dh FkSyh esa Mky nsrk gS] okpk rHkh VwVsxh tc ogh ued ds nkus iqu% mlds ekfyd dks ykSVk fn;s tk;sA</a:t>
            </a:r>
            <a:endParaRPr lang="en-US" sz="1800" b="1" dirty="0">
              <a:solidFill>
                <a:srgbClr val="000000"/>
              </a:solidFill>
              <a:latin typeface="Kruti Dev 010" pitchFamily="2" charset="0"/>
              <a:ea typeface="ＭＳ Ｐゴシック" pitchFamily="34" charset="-128"/>
              <a:cs typeface="+mn-cs"/>
            </a:endParaRPr>
          </a:p>
        </p:txBody>
      </p:sp>
      <p:sp>
        <p:nvSpPr>
          <p:cNvPr id="21510" name="Text Box 8"/>
          <p:cNvSpPr txBox="1">
            <a:spLocks noChangeArrowheads="1"/>
          </p:cNvSpPr>
          <p:nvPr/>
        </p:nvSpPr>
        <p:spPr bwMode="auto">
          <a:xfrm>
            <a:off x="276225" y="6515100"/>
            <a:ext cx="7016750" cy="163121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2800" b="1" u="sng" dirty="0">
                <a:solidFill>
                  <a:srgbClr val="FF0000"/>
                </a:solidFill>
                <a:latin typeface="Kruti Dev 010" pitchFamily="2" charset="0"/>
                <a:ea typeface="ＭＳ Ｐゴシック" pitchFamily="34" charset="-128"/>
                <a:cs typeface="+mn-cs"/>
              </a:rPr>
              <a:t>ygw</a:t>
            </a:r>
            <a:r>
              <a:rPr lang="en-US" sz="2400" b="1" dirty="0">
                <a:latin typeface="Kruti Dev 010" pitchFamily="2" charset="0"/>
                <a:ea typeface="ＭＳ Ｐゴシック" pitchFamily="34" charset="-128"/>
                <a:cs typeface="+mn-cs"/>
              </a:rPr>
              <a:t> dh okpk % tks lewg okpk rksMsxk og cfy fd;s i'kq ds leku naM ik;sxk&amp;blesa e`R;q naM 'kkfey gSA tkuoj dh e`R;q bl okpk ds LFkkf;Ro dks crkrh gSA vuqca/k nksuksa lewgksa esa ls fdlh ,d dh e`R;q rd izHkko'khy jgrk gSA </a:t>
            </a:r>
            <a:endParaRPr lang="en-US" sz="1800" b="1" dirty="0">
              <a:solidFill>
                <a:srgbClr val="000000"/>
              </a:solidFill>
              <a:latin typeface="Kruti Dev 010" pitchFamily="2" charset="0"/>
              <a:ea typeface="ＭＳ Ｐゴシック" pitchFamily="34" charset="-128"/>
              <a:cs typeface="+mn-cs"/>
            </a:endParaRPr>
          </a:p>
        </p:txBody>
      </p:sp>
      <p:sp>
        <p:nvSpPr>
          <p:cNvPr id="21511" name="Text Box 9"/>
          <p:cNvSpPr txBox="1">
            <a:spLocks noChangeArrowheads="1"/>
          </p:cNvSpPr>
          <p:nvPr/>
        </p:nvSpPr>
        <p:spPr bwMode="auto">
          <a:xfrm>
            <a:off x="228600" y="2178050"/>
            <a:ext cx="6959600" cy="89255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2800" b="1" u="sng" dirty="0">
                <a:solidFill>
                  <a:srgbClr val="FF0000"/>
                </a:solidFill>
                <a:latin typeface="Kruti Dev 010" pitchFamily="2" charset="0"/>
                <a:ea typeface="ＭＳ Ｐゴシック" pitchFamily="34" charset="-128"/>
                <a:cs typeface="+mn-cs"/>
              </a:rPr>
              <a:t>gkFk</a:t>
            </a:r>
            <a:r>
              <a:rPr lang="en-US" sz="2400" b="1" dirty="0">
                <a:latin typeface="Kruti Dev 010" pitchFamily="2" charset="0"/>
                <a:ea typeface="ＭＳ Ｐゴシック" pitchFamily="34" charset="-128"/>
                <a:cs typeface="+mn-cs"/>
              </a:rPr>
              <a:t> dh okpk % tSls vkt gkFk fgykrs gSa( gFksyh FkiFkikrs gSa( fcYdqy vLFkkbZA</a:t>
            </a:r>
            <a:endParaRPr lang="en-US" sz="1800" b="1" dirty="0">
              <a:latin typeface="Kruti Dev 010" pitchFamily="2" charset="0"/>
              <a:ea typeface="ＭＳ Ｐゴシック" pitchFamily="34" charset="-128"/>
              <a:cs typeface="+mn-cs"/>
            </a:endParaRPr>
          </a:p>
        </p:txBody>
      </p:sp>
      <p:sp>
        <p:nvSpPr>
          <p:cNvPr id="21512" name="Text Box 10"/>
          <p:cNvSpPr txBox="1">
            <a:spLocks noChangeArrowheads="1"/>
          </p:cNvSpPr>
          <p:nvPr/>
        </p:nvSpPr>
        <p:spPr bwMode="auto">
          <a:xfrm>
            <a:off x="527050" y="8235950"/>
            <a:ext cx="6567488" cy="5847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r">
              <a:defRPr/>
            </a:pPr>
            <a:r>
              <a:rPr lang="en-US" sz="1600" b="1" dirty="0">
                <a:solidFill>
                  <a:srgbClr val="000000"/>
                </a:solidFill>
                <a:latin typeface="Kruti Dev 010" pitchFamily="2" charset="0"/>
                <a:ea typeface="ＭＳ Ｐゴシック" pitchFamily="34" charset="-128"/>
                <a:cs typeface="+mn-cs"/>
              </a:rPr>
              <a:t>L=ksr % ts- Mh okbZV isLVhdksLV</a:t>
            </a:r>
          </a:p>
          <a:p>
            <a:pPr algn="r">
              <a:defRPr/>
            </a:pPr>
            <a:r>
              <a:rPr lang="en-US" sz="1600" b="1" i="1" dirty="0">
                <a:solidFill>
                  <a:srgbClr val="000000"/>
                </a:solidFill>
                <a:latin typeface="Kruti Dev 010" pitchFamily="2" charset="0"/>
                <a:ea typeface="ＭＳ Ｐゴシック" pitchFamily="34" charset="-128"/>
                <a:cs typeface="+mn-cs"/>
              </a:rPr>
              <a:t>nk; fdaxMe de</a:t>
            </a:r>
          </a:p>
        </p:txBody>
      </p:sp>
      <p:sp>
        <p:nvSpPr>
          <p:cNvPr id="21513" name="Text Box 12"/>
          <p:cNvSpPr txBox="1">
            <a:spLocks noChangeArrowheads="1"/>
          </p:cNvSpPr>
          <p:nvPr/>
        </p:nvSpPr>
        <p:spPr bwMode="auto">
          <a:xfrm>
            <a:off x="6559550" y="93663"/>
            <a:ext cx="501650" cy="36933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atin typeface="Kruti Dev 010" pitchFamily="2" charset="0"/>
                <a:ea typeface="ＭＳ Ｐゴシック" pitchFamily="34" charset="-128"/>
                <a:cs typeface="+mn-cs"/>
              </a:rPr>
              <a:t>13</a:t>
            </a:r>
          </a:p>
        </p:txBody>
      </p:sp>
      <p:pic>
        <p:nvPicPr>
          <p:cNvPr id="2560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174625"/>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200" b="1" dirty="0">
                <a:solidFill>
                  <a:srgbClr val="080808"/>
                </a:solidFill>
                <a:latin typeface="Kruti Dev 010" pitchFamily="2" charset="0"/>
                <a:ea typeface="MS Gothic" pitchFamily="49" charset="-128"/>
                <a:cs typeface="+mn-cs"/>
              </a:rPr>
              <a:t>v/;;u lgk;d </a:t>
            </a:r>
            <a:r>
              <a:rPr lang="x-none" sz="3200" b="1" dirty="0">
                <a:solidFill>
                  <a:srgbClr val="080808"/>
                </a:solidFill>
                <a:latin typeface="Kruti Dev 010" pitchFamily="2" charset="0"/>
                <a:ea typeface="MS Gothic" pitchFamily="49" charset="-128"/>
                <a:cs typeface="Mangal" pitchFamily="18" charset="0"/>
              </a:rPr>
              <a:t>ƒ</a:t>
            </a:r>
            <a:r>
              <a:rPr lang="x-none" sz="3200" b="1" dirty="0">
                <a:solidFill>
                  <a:srgbClr val="080808"/>
                </a:solidFill>
                <a:latin typeface="Kruti Dev 010"/>
                <a:ea typeface="MS Gothic" pitchFamily="49" charset="-128"/>
                <a:cs typeface="Mangal" pitchFamily="18" charset="0"/>
              </a:rPr>
              <a:t>…</a:t>
            </a:r>
            <a:endParaRPr lang="en-US" sz="400" dirty="0">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12" name="AutoShape 84" descr="30%"/>
          <p:cNvSpPr>
            <a:spLocks noChangeArrowheads="1"/>
          </p:cNvSpPr>
          <p:nvPr/>
        </p:nvSpPr>
        <p:spPr bwMode="auto">
          <a:xfrm>
            <a:off x="630238" y="7253288"/>
            <a:ext cx="6307137" cy="9683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mn-ea"/>
              <a:cs typeface="+mn-cs"/>
            </a:endParaRPr>
          </a:p>
        </p:txBody>
      </p:sp>
      <p:sp>
        <p:nvSpPr>
          <p:cNvPr id="22531" name="AutoShape 2"/>
          <p:cNvSpPr>
            <a:spLocks noChangeArrowheads="1"/>
          </p:cNvSpPr>
          <p:nvPr/>
        </p:nvSpPr>
        <p:spPr bwMode="auto">
          <a:xfrm>
            <a:off x="576263" y="5599113"/>
            <a:ext cx="6394450" cy="1089025"/>
          </a:xfrm>
          <a:prstGeom prst="roundRect">
            <a:avLst>
              <a:gd name="adj" fmla="val 16667"/>
            </a:avLst>
          </a:prstGeom>
          <a:noFill/>
          <a:ln w="38100">
            <a:solidFill>
              <a:schemeClr val="bg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01732" name="AutoShape 4" descr="30%"/>
          <p:cNvSpPr>
            <a:spLocks noChangeArrowheads="1"/>
          </p:cNvSpPr>
          <p:nvPr/>
        </p:nvSpPr>
        <p:spPr bwMode="auto">
          <a:xfrm>
            <a:off x="755650" y="25479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mn-ea"/>
              <a:cs typeface="+mn-cs"/>
            </a:endParaRPr>
          </a:p>
        </p:txBody>
      </p:sp>
      <p:sp>
        <p:nvSpPr>
          <p:cNvPr id="201733" name="AutoShape 5" descr="30%"/>
          <p:cNvSpPr>
            <a:spLocks noChangeArrowheads="1"/>
          </p:cNvSpPr>
          <p:nvPr/>
        </p:nvSpPr>
        <p:spPr bwMode="auto">
          <a:xfrm>
            <a:off x="736600" y="4486275"/>
            <a:ext cx="5978525"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mn-ea"/>
              <a:cs typeface="+mn-cs"/>
            </a:endParaRPr>
          </a:p>
        </p:txBody>
      </p:sp>
      <p:sp>
        <p:nvSpPr>
          <p:cNvPr id="201734" name="AutoShape 6" descr="30%"/>
          <p:cNvSpPr>
            <a:spLocks noChangeArrowheads="1"/>
          </p:cNvSpPr>
          <p:nvPr/>
        </p:nvSpPr>
        <p:spPr bwMode="auto">
          <a:xfrm>
            <a:off x="5133975"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mn-ea"/>
              <a:cs typeface="+mn-cs"/>
            </a:endParaRPr>
          </a:p>
        </p:txBody>
      </p:sp>
      <p:sp>
        <p:nvSpPr>
          <p:cNvPr id="22535" name="Text Box 7"/>
          <p:cNvSpPr txBox="1">
            <a:spLocks noChangeArrowheads="1"/>
          </p:cNvSpPr>
          <p:nvPr/>
        </p:nvSpPr>
        <p:spPr bwMode="auto">
          <a:xfrm>
            <a:off x="6464300" y="87313"/>
            <a:ext cx="754063"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dirty="0">
                <a:latin typeface="Kruti Dev 010" pitchFamily="2" charset="0"/>
                <a:ea typeface="ＭＳ Ｐゴシック" pitchFamily="34" charset="-128"/>
                <a:cs typeface="+mn-cs"/>
              </a:rPr>
              <a:t>14</a:t>
            </a:r>
          </a:p>
        </p:txBody>
      </p:sp>
      <p:sp>
        <p:nvSpPr>
          <p:cNvPr id="22536" name="Rectangle 8"/>
          <p:cNvSpPr>
            <a:spLocks noChangeArrowheads="1"/>
          </p:cNvSpPr>
          <p:nvPr/>
        </p:nvSpPr>
        <p:spPr bwMode="auto">
          <a:xfrm>
            <a:off x="1419225" y="3133725"/>
            <a:ext cx="5040313" cy="4003675"/>
          </a:xfrm>
          <a:prstGeom prst="rect">
            <a:avLst/>
          </a:prstGeom>
          <a:noFill/>
          <a:ln w="508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2537" name="Line 9"/>
          <p:cNvSpPr>
            <a:spLocks noChangeShapeType="1"/>
          </p:cNvSpPr>
          <p:nvPr/>
        </p:nvSpPr>
        <p:spPr bwMode="auto">
          <a:xfrm>
            <a:off x="6307138" y="3395663"/>
            <a:ext cx="1587" cy="919162"/>
          </a:xfrm>
          <a:prstGeom prst="line">
            <a:avLst/>
          </a:prstGeom>
          <a:noFill/>
          <a:ln w="50800">
            <a:no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38" name="Rectangle 10"/>
          <p:cNvSpPr>
            <a:spLocks noChangeArrowheads="1"/>
          </p:cNvSpPr>
          <p:nvPr/>
        </p:nvSpPr>
        <p:spPr bwMode="auto">
          <a:xfrm>
            <a:off x="447675" y="1263650"/>
            <a:ext cx="6661150" cy="1567096"/>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3200" b="1" i="1" dirty="0">
                <a:latin typeface="Kruti Dev 010" pitchFamily="2" charset="0"/>
                <a:ea typeface="ＭＳ Ｐゴシック" pitchFamily="34" charset="-128"/>
                <a:cs typeface="+mn-cs"/>
              </a:rPr>
              <a:t>vczkge dks mRifRr esa nh xbZ izfrKk;sa % </a:t>
            </a:r>
          </a:p>
          <a:p>
            <a:pPr algn="ctr">
              <a:defRPr/>
            </a:pPr>
            <a:r>
              <a:rPr lang="en-US" sz="3200" b="1" i="1" dirty="0">
                <a:latin typeface="Kruti Dev 010" pitchFamily="2" charset="0"/>
                <a:ea typeface="ＭＳ Ｐゴシック" pitchFamily="34" charset="-128"/>
                <a:cs typeface="+mn-cs"/>
              </a:rPr>
              <a:t>ckbZcy ds izdk'ku dh loksZPp ^^vk/kkjf'kyk**</a:t>
            </a:r>
          </a:p>
        </p:txBody>
      </p:sp>
      <p:sp>
        <p:nvSpPr>
          <p:cNvPr id="201745" name="Rectangle 17"/>
          <p:cNvSpPr>
            <a:spLocks noChangeArrowheads="1"/>
          </p:cNvSpPr>
          <p:nvPr/>
        </p:nvSpPr>
        <p:spPr bwMode="auto">
          <a:xfrm>
            <a:off x="2297113" y="2857500"/>
            <a:ext cx="2897187" cy="1003865"/>
          </a:xfrm>
          <a:prstGeom prst="rect">
            <a:avLst/>
          </a:prstGeom>
          <a:noFill/>
          <a:ln w="12700">
            <a:noFill/>
            <a:miter lim="800000"/>
            <a:headEnd/>
            <a:tailEnd/>
          </a:ln>
          <a:effectLst>
            <a:outerShdw blurRad="63500" dist="40161" dir="4293903" algn="ctr" rotWithShape="0">
              <a:srgbClr val="CCCCCC">
                <a:alpha val="74998"/>
              </a:srgbClr>
            </a:outerShdw>
          </a:effectLst>
        </p:spPr>
        <p:txBody>
          <a:bodyPr lIns="90487" tIns="44450" rIns="90487" bIns="44450">
            <a:spAutoFit/>
            <a:scene3d>
              <a:camera prst="orthographicFront"/>
              <a:lightRig rig="threePt" dir="t"/>
            </a:scene3d>
            <a:sp3d extrusionH="57150">
              <a:bevelT w="82550" h="38100" prst="coolSlant"/>
            </a:sp3d>
          </a:bodyPr>
          <a:lstStyle/>
          <a:p>
            <a:pPr algn="ctr">
              <a:lnSpc>
                <a:spcPct val="80000"/>
              </a:lnSpc>
              <a:defRPr/>
            </a:pPr>
            <a:r>
              <a:rPr lang="en-US" sz="3600" b="1" i="1" dirty="0">
                <a:latin typeface="Kruti Dev 010" pitchFamily="2" charset="0"/>
                <a:ea typeface="ＭＳ Ｐゴシック" charset="0"/>
                <a:cs typeface="ＭＳ Ｐゴシック" charset="0"/>
              </a:rPr>
              <a:t>vczkge ds lkFk</a:t>
            </a:r>
          </a:p>
          <a:p>
            <a:pPr algn="ctr">
              <a:lnSpc>
                <a:spcPct val="80000"/>
              </a:lnSpc>
              <a:defRPr/>
            </a:pPr>
            <a:r>
              <a:rPr lang="en-US" sz="3600" b="1" i="1" dirty="0">
                <a:latin typeface="Kruti Dev 010" pitchFamily="2" charset="0"/>
                <a:ea typeface="ＭＳ Ｐゴシック" charset="0"/>
                <a:cs typeface="ＭＳ Ｐゴシック" charset="0"/>
              </a:rPr>
              <a:t>okpk</a:t>
            </a:r>
            <a:endParaRPr lang="en-US" sz="4000" b="1" i="1" dirty="0">
              <a:latin typeface="Kruti Dev 010" pitchFamily="2" charset="0"/>
              <a:ea typeface="ＭＳ Ｐゴシック" charset="0"/>
              <a:cs typeface="ＭＳ Ｐゴシック" charset="0"/>
            </a:endParaRPr>
          </a:p>
        </p:txBody>
      </p:sp>
      <p:sp>
        <p:nvSpPr>
          <p:cNvPr id="22540" name="Rectangle 18"/>
          <p:cNvSpPr>
            <a:spLocks noChangeArrowheads="1"/>
          </p:cNvSpPr>
          <p:nvPr/>
        </p:nvSpPr>
        <p:spPr bwMode="auto">
          <a:xfrm>
            <a:off x="812800" y="2717800"/>
            <a:ext cx="1589088" cy="1690206"/>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400" b="1" dirty="0">
                <a:latin typeface="Kruti Dev 010" pitchFamily="2" charset="0"/>
                <a:ea typeface="ＭＳ Ｐゴシック" pitchFamily="34" charset="-128"/>
                <a:cs typeface="+mn-cs"/>
              </a:rPr>
              <a:t>vczkge dks</a:t>
            </a:r>
          </a:p>
          <a:p>
            <a:pPr algn="ctr">
              <a:defRPr/>
            </a:pPr>
            <a:r>
              <a:rPr lang="en-US" sz="3200" b="1" u="sng" dirty="0">
                <a:solidFill>
                  <a:srgbClr val="FF0000"/>
                </a:solidFill>
                <a:latin typeface="Kruti Dev 010" pitchFamily="2" charset="0"/>
                <a:ea typeface="ＭＳ Ｐゴシック" pitchFamily="34" charset="-128"/>
                <a:cs typeface="+mn-cs"/>
              </a:rPr>
              <a:t>cqykgV</a:t>
            </a:r>
          </a:p>
          <a:p>
            <a:pPr algn="ctr">
              <a:defRPr/>
            </a:pPr>
            <a:r>
              <a:rPr lang="en-US" sz="2400" b="1" dirty="0">
                <a:latin typeface="Kruti Dev 010" pitchFamily="2" charset="0"/>
                <a:ea typeface="ＭＳ Ｐゴシック" pitchFamily="34" charset="-128"/>
                <a:cs typeface="+mn-cs"/>
              </a:rPr>
              <a:t>mRifRr % ƒ</a:t>
            </a:r>
            <a:r>
              <a:rPr lang="en-US" sz="2400" b="1" dirty="0">
                <a:latin typeface="Kruti Dev 010"/>
                <a:ea typeface="ＭＳ Ｐゴシック" pitchFamily="34" charset="-128"/>
                <a:cs typeface="+mn-cs"/>
              </a:rPr>
              <a:t>„%ƒ&amp;…</a:t>
            </a:r>
            <a:endParaRPr lang="en-US" sz="2400" b="1" dirty="0">
              <a:latin typeface="Kruti Dev 010" pitchFamily="2" charset="0"/>
              <a:ea typeface="ＭＳ Ｐゴシック" pitchFamily="34" charset="-128"/>
              <a:cs typeface="+mn-cs"/>
            </a:endParaRPr>
          </a:p>
        </p:txBody>
      </p:sp>
      <p:sp>
        <p:nvSpPr>
          <p:cNvPr id="22541" name="Text Box 19"/>
          <p:cNvSpPr txBox="1">
            <a:spLocks noChangeArrowheads="1"/>
          </p:cNvSpPr>
          <p:nvPr/>
        </p:nvSpPr>
        <p:spPr bwMode="auto">
          <a:xfrm>
            <a:off x="5081588" y="2754313"/>
            <a:ext cx="1597025" cy="1323439"/>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3200" b="1" u="sng" dirty="0">
                <a:solidFill>
                  <a:srgbClr val="FF0000"/>
                </a:solidFill>
                <a:latin typeface="Kruti Dev 010" pitchFamily="2" charset="0"/>
                <a:ea typeface="ＭＳ Ｐゴシック" pitchFamily="34" charset="-128"/>
                <a:cs typeface="+mn-cs"/>
              </a:rPr>
              <a:t>okpk</a:t>
            </a:r>
          </a:p>
          <a:p>
            <a:pPr algn="ctr">
              <a:defRPr/>
            </a:pPr>
            <a:r>
              <a:rPr lang="en-US" sz="2400" b="1" dirty="0">
                <a:latin typeface="Kruti Dev 010" pitchFamily="2" charset="0"/>
                <a:ea typeface="ＭＳ Ｐゴシック" pitchFamily="34" charset="-128"/>
                <a:cs typeface="+mn-cs"/>
              </a:rPr>
              <a:t>mRifRr ƒ</a:t>
            </a:r>
            <a:r>
              <a:rPr lang="en-US" sz="2400" b="1" dirty="0">
                <a:latin typeface="Kruti Dev 010"/>
                <a:ea typeface="ＭＳ Ｐゴシック" pitchFamily="34" charset="-128"/>
                <a:cs typeface="+mn-cs"/>
              </a:rPr>
              <a:t>‡%‹&amp;ƒŠ</a:t>
            </a:r>
            <a:endParaRPr lang="en-US" sz="2400" b="1" dirty="0">
              <a:latin typeface="Kruti Dev 010" pitchFamily="2" charset="0"/>
              <a:ea typeface="ＭＳ Ｐゴシック" pitchFamily="34" charset="-128"/>
              <a:cs typeface="+mn-cs"/>
            </a:endParaRPr>
          </a:p>
        </p:txBody>
      </p:sp>
      <p:sp>
        <p:nvSpPr>
          <p:cNvPr id="22542" name="Rectangle 21"/>
          <p:cNvSpPr>
            <a:spLocks noChangeArrowheads="1"/>
          </p:cNvSpPr>
          <p:nvPr/>
        </p:nvSpPr>
        <p:spPr bwMode="auto">
          <a:xfrm>
            <a:off x="936625" y="4968875"/>
            <a:ext cx="1609725" cy="82843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400" b="1" dirty="0">
                <a:latin typeface="Kruti Dev 010" pitchFamily="2" charset="0"/>
                <a:ea typeface="ＭＳ Ｐゴシック" pitchFamily="34" charset="-128"/>
                <a:cs typeface="+mn-cs"/>
              </a:rPr>
              <a:t>mRifRr ƒ</a:t>
            </a:r>
            <a:r>
              <a:rPr lang="en-US" sz="2400" b="1" dirty="0">
                <a:latin typeface="Kruti Dev 010"/>
                <a:ea typeface="ＭＳ Ｐゴシック" pitchFamily="34" charset="-128"/>
                <a:cs typeface="+mn-cs"/>
              </a:rPr>
              <a:t>…%ƒ‡</a:t>
            </a:r>
            <a:endParaRPr lang="en-US" sz="2400" b="1" dirty="0">
              <a:latin typeface="Kruti Dev 010" pitchFamily="2" charset="0"/>
              <a:ea typeface="ＭＳ Ｐゴシック" pitchFamily="34" charset="-128"/>
              <a:cs typeface="+mn-cs"/>
            </a:endParaRPr>
          </a:p>
        </p:txBody>
      </p:sp>
      <p:sp>
        <p:nvSpPr>
          <p:cNvPr id="22543" name="Rectangle 22"/>
          <p:cNvSpPr>
            <a:spLocks noChangeArrowheads="1"/>
          </p:cNvSpPr>
          <p:nvPr/>
        </p:nvSpPr>
        <p:spPr bwMode="auto">
          <a:xfrm>
            <a:off x="2865438" y="4964113"/>
            <a:ext cx="1611312" cy="82843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400" b="1" dirty="0">
                <a:latin typeface="Kruti Dev 010" pitchFamily="2" charset="0"/>
                <a:ea typeface="ＭＳ Ｐゴシック" pitchFamily="34" charset="-128"/>
                <a:cs typeface="+mn-cs"/>
              </a:rPr>
              <a:t>mRifRr ƒ</a:t>
            </a:r>
            <a:r>
              <a:rPr lang="en-US" sz="2400" b="1" dirty="0">
                <a:latin typeface="Kruti Dev 010"/>
                <a:ea typeface="ＭＳ Ｐゴシック" pitchFamily="34" charset="-128"/>
                <a:cs typeface="+mn-cs"/>
              </a:rPr>
              <a:t>…%ƒ†&amp;ƒˆ</a:t>
            </a:r>
            <a:endParaRPr lang="en-US" sz="2400" b="1" dirty="0">
              <a:latin typeface="Kruti Dev 010" pitchFamily="2" charset="0"/>
              <a:ea typeface="ＭＳ Ｐゴシック" pitchFamily="34" charset="-128"/>
              <a:cs typeface="+mn-cs"/>
            </a:endParaRPr>
          </a:p>
        </p:txBody>
      </p:sp>
      <p:sp>
        <p:nvSpPr>
          <p:cNvPr id="22544" name="Rectangle 23"/>
          <p:cNvSpPr>
            <a:spLocks noChangeArrowheads="1"/>
          </p:cNvSpPr>
          <p:nvPr/>
        </p:nvSpPr>
        <p:spPr bwMode="auto">
          <a:xfrm>
            <a:off x="4891088" y="4960938"/>
            <a:ext cx="1609725" cy="82843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400" b="1" dirty="0">
                <a:latin typeface="Kruti Dev 010" pitchFamily="2" charset="0"/>
                <a:ea typeface="ＭＳ Ｐゴシック" pitchFamily="34" charset="-128"/>
                <a:cs typeface="+mn-cs"/>
              </a:rPr>
              <a:t>mRifRr ƒ</a:t>
            </a:r>
            <a:r>
              <a:rPr lang="en-US" sz="2400" b="1" dirty="0">
                <a:latin typeface="Kruti Dev 010"/>
                <a:ea typeface="ＭＳ Ｐゴシック" pitchFamily="34" charset="-128"/>
                <a:cs typeface="+mn-cs"/>
              </a:rPr>
              <a:t>‡%‹&amp;ƒŠ</a:t>
            </a:r>
            <a:endParaRPr lang="en-US" sz="2400" b="1" dirty="0">
              <a:latin typeface="Kruti Dev 010" pitchFamily="2" charset="0"/>
              <a:ea typeface="ＭＳ Ｐゴシック" pitchFamily="34" charset="-128"/>
              <a:cs typeface="+mn-cs"/>
            </a:endParaRPr>
          </a:p>
        </p:txBody>
      </p:sp>
      <p:sp>
        <p:nvSpPr>
          <p:cNvPr id="22545" name="AutoShape 24"/>
          <p:cNvSpPr>
            <a:spLocks noChangeArrowheads="1"/>
          </p:cNvSpPr>
          <p:nvPr/>
        </p:nvSpPr>
        <p:spPr bwMode="auto">
          <a:xfrm>
            <a:off x="660400" y="5681663"/>
            <a:ext cx="6226175" cy="931862"/>
          </a:xfrm>
          <a:prstGeom prst="roundRect">
            <a:avLst>
              <a:gd name="adj" fmla="val 16667"/>
            </a:avLst>
          </a:prstGeom>
          <a:solidFill>
            <a:schemeClr val="tx1"/>
          </a:solidFill>
          <a:ln w="38100">
            <a:solidFill>
              <a:schemeClr val="bg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2546" name="Rectangle 26"/>
          <p:cNvSpPr>
            <a:spLocks noChangeArrowheads="1"/>
          </p:cNvSpPr>
          <p:nvPr/>
        </p:nvSpPr>
        <p:spPr bwMode="auto">
          <a:xfrm>
            <a:off x="5376863" y="5816600"/>
            <a:ext cx="1816100" cy="643766"/>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1800" b="1" i="1" dirty="0">
                <a:latin typeface="Kruti Dev 010" pitchFamily="2" charset="0"/>
                <a:ea typeface="ＭＳ Ｐゴシック" pitchFamily="34" charset="-128"/>
                <a:cs typeface="+mn-cs"/>
              </a:rPr>
              <a:t>__________</a:t>
            </a:r>
          </a:p>
        </p:txBody>
      </p:sp>
      <p:sp>
        <p:nvSpPr>
          <p:cNvPr id="22547" name="Rectangle 29"/>
          <p:cNvSpPr>
            <a:spLocks noChangeArrowheads="1"/>
          </p:cNvSpPr>
          <p:nvPr/>
        </p:nvSpPr>
        <p:spPr bwMode="auto">
          <a:xfrm>
            <a:off x="5310188" y="6162675"/>
            <a:ext cx="1741487" cy="643766"/>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1800" b="1" dirty="0">
                <a:latin typeface="Kruti Dev 010" pitchFamily="2" charset="0"/>
                <a:ea typeface="ＭＳ Ｐゴシック" pitchFamily="34" charset="-128"/>
                <a:cs typeface="+mn-cs"/>
              </a:rPr>
              <a:t>Gen. ___:___</a:t>
            </a:r>
          </a:p>
        </p:txBody>
      </p:sp>
      <p:sp>
        <p:nvSpPr>
          <p:cNvPr id="22548" name="Rectangle 30"/>
          <p:cNvSpPr>
            <a:spLocks noChangeArrowheads="1"/>
          </p:cNvSpPr>
          <p:nvPr/>
        </p:nvSpPr>
        <p:spPr bwMode="auto">
          <a:xfrm>
            <a:off x="1165225" y="8313738"/>
            <a:ext cx="4986338"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3200" b="1" i="1" dirty="0">
                <a:latin typeface="Kruti Dev 010" pitchFamily="2" charset="0"/>
                <a:ea typeface="ＭＳ Ｐゴシック" pitchFamily="34" charset="-128"/>
                <a:cs typeface="+mn-cs"/>
              </a:rPr>
              <a:t>foLr`r miokpk;sa</a:t>
            </a:r>
          </a:p>
        </p:txBody>
      </p:sp>
      <p:sp>
        <p:nvSpPr>
          <p:cNvPr id="22549" name="AutoShape 31"/>
          <p:cNvSpPr>
            <a:spLocks noChangeArrowheads="1"/>
          </p:cNvSpPr>
          <p:nvPr/>
        </p:nvSpPr>
        <p:spPr bwMode="auto">
          <a:xfrm>
            <a:off x="1384300" y="6770688"/>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2550" name="AutoShape 32"/>
          <p:cNvSpPr>
            <a:spLocks noChangeArrowheads="1"/>
          </p:cNvSpPr>
          <p:nvPr/>
        </p:nvSpPr>
        <p:spPr bwMode="auto">
          <a:xfrm>
            <a:off x="5688013" y="675322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2551" name="AutoShape 33"/>
          <p:cNvSpPr>
            <a:spLocks noChangeArrowheads="1"/>
          </p:cNvSpPr>
          <p:nvPr/>
        </p:nvSpPr>
        <p:spPr bwMode="auto">
          <a:xfrm>
            <a:off x="3400425" y="67691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2552" name="AutoShape 34"/>
          <p:cNvSpPr>
            <a:spLocks noChangeArrowheads="1"/>
          </p:cNvSpPr>
          <p:nvPr/>
        </p:nvSpPr>
        <p:spPr bwMode="auto">
          <a:xfrm>
            <a:off x="265113" y="3059113"/>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sz="700">
              <a:latin typeface="Kruti Dev 010" pitchFamily="2" charset="0"/>
              <a:ea typeface="ＭＳ Ｐゴシック" pitchFamily="34" charset="-128"/>
              <a:cs typeface="+mn-cs"/>
            </a:endParaRPr>
          </a:p>
        </p:txBody>
      </p:sp>
      <p:sp>
        <p:nvSpPr>
          <p:cNvPr id="22553" name="AutoShape 35"/>
          <p:cNvSpPr>
            <a:spLocks noChangeArrowheads="1"/>
          </p:cNvSpPr>
          <p:nvPr/>
        </p:nvSpPr>
        <p:spPr bwMode="auto">
          <a:xfrm>
            <a:off x="265113" y="4800600"/>
            <a:ext cx="236537" cy="2428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sz="700">
              <a:latin typeface="Kruti Dev 010" pitchFamily="2" charset="0"/>
              <a:ea typeface="ＭＳ Ｐゴシック" pitchFamily="34" charset="-128"/>
              <a:cs typeface="+mn-cs"/>
            </a:endParaRPr>
          </a:p>
        </p:txBody>
      </p:sp>
      <p:sp>
        <p:nvSpPr>
          <p:cNvPr id="22554" name="AutoShape 37"/>
          <p:cNvSpPr>
            <a:spLocks noChangeArrowheads="1"/>
          </p:cNvSpPr>
          <p:nvPr/>
        </p:nvSpPr>
        <p:spPr bwMode="auto">
          <a:xfrm>
            <a:off x="266700" y="75263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sz="700">
              <a:latin typeface="Kruti Dev 010" pitchFamily="2" charset="0"/>
              <a:ea typeface="ＭＳ Ｐゴシック" pitchFamily="34" charset="-128"/>
              <a:cs typeface="+mn-cs"/>
            </a:endParaRPr>
          </a:p>
        </p:txBody>
      </p:sp>
      <p:sp>
        <p:nvSpPr>
          <p:cNvPr id="22555" name="AutoShape 38"/>
          <p:cNvSpPr>
            <a:spLocks noChangeArrowheads="1"/>
          </p:cNvSpPr>
          <p:nvPr/>
        </p:nvSpPr>
        <p:spPr bwMode="auto">
          <a:xfrm>
            <a:off x="5087938" y="5794375"/>
            <a:ext cx="1628775" cy="701675"/>
          </a:xfrm>
          <a:prstGeom prst="roundRect">
            <a:avLst>
              <a:gd name="adj" fmla="val 16667"/>
            </a:avLst>
          </a:prstGeom>
          <a:solidFill>
            <a:schemeClr val="bg1"/>
          </a:solidFill>
          <a:ln w="38100">
            <a:solidFill>
              <a:schemeClr val="bg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2556" name="AutoShape 39"/>
          <p:cNvSpPr>
            <a:spLocks noChangeArrowheads="1"/>
          </p:cNvSpPr>
          <p:nvPr/>
        </p:nvSpPr>
        <p:spPr bwMode="auto">
          <a:xfrm>
            <a:off x="2838450" y="5737225"/>
            <a:ext cx="1835150" cy="701675"/>
          </a:xfrm>
          <a:prstGeom prst="roundRect">
            <a:avLst>
              <a:gd name="adj" fmla="val 16667"/>
            </a:avLst>
          </a:prstGeom>
          <a:solidFill>
            <a:schemeClr val="bg1"/>
          </a:solidFill>
          <a:ln w="38100">
            <a:solidFill>
              <a:schemeClr val="bg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2557" name="Rectangle 41"/>
          <p:cNvSpPr>
            <a:spLocks noChangeArrowheads="1"/>
          </p:cNvSpPr>
          <p:nvPr/>
        </p:nvSpPr>
        <p:spPr bwMode="auto">
          <a:xfrm>
            <a:off x="2816225" y="6151563"/>
            <a:ext cx="1762125" cy="45910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400" b="1" dirty="0" err="1">
                <a:latin typeface="Kruti Dev 010" pitchFamily="2" charset="0"/>
                <a:ea typeface="ＭＳ Ｐゴシック" pitchFamily="34" charset="-128"/>
                <a:cs typeface="+mn-cs"/>
              </a:rPr>
              <a:t>mRifRr</a:t>
            </a:r>
            <a:r>
              <a:rPr lang="en-US" sz="2400" b="1" dirty="0">
                <a:latin typeface="Kruti Dev 010" pitchFamily="2" charset="0"/>
                <a:ea typeface="ＭＳ Ｐゴシック" pitchFamily="34" charset="-128"/>
                <a:cs typeface="+mn-cs"/>
              </a:rPr>
              <a:t> ƒ</a:t>
            </a:r>
            <a:r>
              <a:rPr lang="en-US" sz="2400" b="1" dirty="0">
                <a:latin typeface="Kruti Dev 010"/>
                <a:ea typeface="ＭＳ Ｐゴシック" pitchFamily="34" charset="-128"/>
                <a:cs typeface="+mn-cs"/>
              </a:rPr>
              <a:t>„%„</a:t>
            </a:r>
            <a:endParaRPr lang="en-US" sz="2400" b="1" dirty="0">
              <a:latin typeface="Kruti Dev 010" pitchFamily="2" charset="0"/>
              <a:ea typeface="ＭＳ Ｐゴシック" pitchFamily="34" charset="-128"/>
              <a:cs typeface="+mn-cs"/>
            </a:endParaRPr>
          </a:p>
        </p:txBody>
      </p:sp>
      <p:sp>
        <p:nvSpPr>
          <p:cNvPr id="22558" name="Rectangle 43"/>
          <p:cNvSpPr>
            <a:spLocks noChangeArrowheads="1"/>
          </p:cNvSpPr>
          <p:nvPr/>
        </p:nvSpPr>
        <p:spPr bwMode="auto">
          <a:xfrm>
            <a:off x="4975225" y="6153150"/>
            <a:ext cx="1762125" cy="45910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400" b="1" dirty="0" err="1">
                <a:latin typeface="Kruti Dev 010" pitchFamily="2" charset="0"/>
                <a:ea typeface="ＭＳ Ｐゴシック" pitchFamily="34" charset="-128"/>
                <a:cs typeface="+mn-cs"/>
              </a:rPr>
              <a:t>mRifRr</a:t>
            </a:r>
            <a:r>
              <a:rPr lang="en-US" sz="2400" b="1" dirty="0">
                <a:latin typeface="Kruti Dev 010" pitchFamily="2" charset="0"/>
                <a:ea typeface="ＭＳ Ｐゴシック" pitchFamily="34" charset="-128"/>
                <a:cs typeface="+mn-cs"/>
              </a:rPr>
              <a:t> ƒ</a:t>
            </a:r>
            <a:r>
              <a:rPr lang="en-US" sz="2400" b="1" dirty="0">
                <a:latin typeface="Kruti Dev 010"/>
                <a:ea typeface="ＭＳ Ｐゴシック" pitchFamily="34" charset="-128"/>
                <a:cs typeface="+mn-cs"/>
              </a:rPr>
              <a:t>„%…</a:t>
            </a:r>
            <a:endParaRPr lang="en-US" sz="2400" b="1" dirty="0">
              <a:latin typeface="Kruti Dev 010" pitchFamily="2" charset="0"/>
              <a:ea typeface="ＭＳ Ｐゴシック" pitchFamily="34" charset="-128"/>
              <a:cs typeface="+mn-cs"/>
            </a:endParaRPr>
          </a:p>
        </p:txBody>
      </p:sp>
      <p:sp>
        <p:nvSpPr>
          <p:cNvPr id="22559" name="Rectangle 44"/>
          <p:cNvSpPr>
            <a:spLocks noChangeArrowheads="1"/>
          </p:cNvSpPr>
          <p:nvPr/>
        </p:nvSpPr>
        <p:spPr bwMode="auto">
          <a:xfrm>
            <a:off x="777875" y="3937000"/>
            <a:ext cx="6850063" cy="45910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400" b="1" i="1" dirty="0">
                <a:latin typeface="Kruti Dev 010" pitchFamily="2" charset="0"/>
                <a:ea typeface="ＭＳ Ｐゴシック" pitchFamily="34" charset="-128"/>
                <a:cs typeface="+mn-cs"/>
              </a:rPr>
              <a:t>vczkge dh okpk ds vfregRoiw.kZ y{k.k</a:t>
            </a:r>
          </a:p>
        </p:txBody>
      </p:sp>
      <p:sp>
        <p:nvSpPr>
          <p:cNvPr id="22560" name="Line 55"/>
          <p:cNvSpPr>
            <a:spLocks noChangeShapeType="1"/>
          </p:cNvSpPr>
          <p:nvPr/>
        </p:nvSpPr>
        <p:spPr bwMode="auto">
          <a:xfrm flipH="1">
            <a:off x="2640013" y="4697413"/>
            <a:ext cx="0" cy="515937"/>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61" name="Line 56"/>
          <p:cNvSpPr>
            <a:spLocks noChangeShapeType="1"/>
          </p:cNvSpPr>
          <p:nvPr/>
        </p:nvSpPr>
        <p:spPr bwMode="auto">
          <a:xfrm flipH="1">
            <a:off x="4675188" y="4697413"/>
            <a:ext cx="0" cy="515937"/>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62" name="Line 59"/>
          <p:cNvSpPr>
            <a:spLocks noChangeShapeType="1"/>
          </p:cNvSpPr>
          <p:nvPr/>
        </p:nvSpPr>
        <p:spPr bwMode="auto">
          <a:xfrm>
            <a:off x="1093788" y="4984750"/>
            <a:ext cx="1449387"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63" name="Line 61"/>
          <p:cNvSpPr>
            <a:spLocks noChangeShapeType="1"/>
          </p:cNvSpPr>
          <p:nvPr/>
        </p:nvSpPr>
        <p:spPr bwMode="auto">
          <a:xfrm>
            <a:off x="2922588" y="4995863"/>
            <a:ext cx="1449387"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64" name="Line 62"/>
          <p:cNvSpPr>
            <a:spLocks noChangeShapeType="1"/>
          </p:cNvSpPr>
          <p:nvPr/>
        </p:nvSpPr>
        <p:spPr bwMode="auto">
          <a:xfrm>
            <a:off x="4995863" y="4995863"/>
            <a:ext cx="1449387"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65" name="AutoShape 36"/>
          <p:cNvSpPr>
            <a:spLocks noChangeArrowheads="1"/>
          </p:cNvSpPr>
          <p:nvPr/>
        </p:nvSpPr>
        <p:spPr bwMode="auto">
          <a:xfrm>
            <a:off x="266700" y="60277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sz="700">
              <a:latin typeface="Kruti Dev 010" pitchFamily="2" charset="0"/>
              <a:ea typeface="ＭＳ Ｐゴシック" pitchFamily="34" charset="-128"/>
              <a:cs typeface="+mn-cs"/>
            </a:endParaRPr>
          </a:p>
        </p:txBody>
      </p:sp>
      <p:sp>
        <p:nvSpPr>
          <p:cNvPr id="22566" name="Line 64"/>
          <p:cNvSpPr>
            <a:spLocks noChangeShapeType="1"/>
          </p:cNvSpPr>
          <p:nvPr/>
        </p:nvSpPr>
        <p:spPr bwMode="auto">
          <a:xfrm>
            <a:off x="3016250" y="6180138"/>
            <a:ext cx="1449388"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67" name="Line 66"/>
          <p:cNvSpPr>
            <a:spLocks noChangeShapeType="1"/>
          </p:cNvSpPr>
          <p:nvPr/>
        </p:nvSpPr>
        <p:spPr bwMode="auto">
          <a:xfrm>
            <a:off x="5187950" y="6167438"/>
            <a:ext cx="1449388"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68" name="AutoShape 65"/>
          <p:cNvSpPr>
            <a:spLocks noChangeArrowheads="1"/>
          </p:cNvSpPr>
          <p:nvPr/>
        </p:nvSpPr>
        <p:spPr bwMode="auto">
          <a:xfrm>
            <a:off x="754063" y="5816600"/>
            <a:ext cx="1816100" cy="701675"/>
          </a:xfrm>
          <a:prstGeom prst="roundRect">
            <a:avLst>
              <a:gd name="adj" fmla="val 16667"/>
            </a:avLst>
          </a:prstGeom>
          <a:solidFill>
            <a:schemeClr val="bg1"/>
          </a:solidFill>
          <a:ln w="38100">
            <a:solidFill>
              <a:schemeClr val="bg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2569" name="Rectangle 28"/>
          <p:cNvSpPr>
            <a:spLocks noChangeArrowheads="1"/>
          </p:cNvSpPr>
          <p:nvPr/>
        </p:nvSpPr>
        <p:spPr bwMode="auto">
          <a:xfrm>
            <a:off x="768350" y="6167438"/>
            <a:ext cx="1762125" cy="45910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400" b="1" dirty="0" err="1">
                <a:latin typeface="Kruti Dev 010" pitchFamily="2" charset="0"/>
                <a:ea typeface="ＭＳ Ｐゴシック" pitchFamily="34" charset="-128"/>
                <a:cs typeface="+mn-cs"/>
              </a:rPr>
              <a:t>mRifRr</a:t>
            </a:r>
            <a:r>
              <a:rPr lang="en-US" sz="2400" b="1" dirty="0">
                <a:latin typeface="Kruti Dev 010" pitchFamily="2" charset="0"/>
                <a:ea typeface="ＭＳ Ｐゴシック" pitchFamily="34" charset="-128"/>
                <a:cs typeface="+mn-cs"/>
              </a:rPr>
              <a:t> ƒ</a:t>
            </a:r>
            <a:r>
              <a:rPr lang="en-US" sz="2400" b="1" dirty="0">
                <a:latin typeface="Kruti Dev 010"/>
                <a:ea typeface="ＭＳ Ｐゴシック" pitchFamily="34" charset="-128"/>
                <a:cs typeface="+mn-cs"/>
              </a:rPr>
              <a:t>„%ƒ</a:t>
            </a:r>
            <a:endParaRPr lang="en-US" sz="2400" b="1" dirty="0">
              <a:latin typeface="Kruti Dev 010" pitchFamily="2" charset="0"/>
              <a:ea typeface="ＭＳ Ｐゴシック" pitchFamily="34" charset="-128"/>
              <a:cs typeface="+mn-cs"/>
            </a:endParaRPr>
          </a:p>
        </p:txBody>
      </p:sp>
      <p:sp>
        <p:nvSpPr>
          <p:cNvPr id="22570" name="Line 67"/>
          <p:cNvSpPr>
            <a:spLocks noChangeShapeType="1"/>
          </p:cNvSpPr>
          <p:nvPr/>
        </p:nvSpPr>
        <p:spPr bwMode="auto">
          <a:xfrm>
            <a:off x="906463" y="6167438"/>
            <a:ext cx="1449387"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71" name="Text Box 69"/>
          <p:cNvSpPr txBox="1">
            <a:spLocks noChangeArrowheads="1"/>
          </p:cNvSpPr>
          <p:nvPr/>
        </p:nvSpPr>
        <p:spPr bwMode="auto">
          <a:xfrm>
            <a:off x="1401763" y="8909050"/>
            <a:ext cx="5672137"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000" b="1" i="1" u="sng" dirty="0">
                <a:latin typeface="Kruti Dev 010" pitchFamily="2" charset="0"/>
                <a:ea typeface="ＭＳ Ｐゴシック" pitchFamily="34" charset="-128"/>
                <a:cs typeface="+mn-cs"/>
              </a:rPr>
              <a:t>v/;;u lgk;d 32 ds leku iw.kZ laLdj.k fn;k gqvk gS</a:t>
            </a:r>
          </a:p>
        </p:txBody>
      </p:sp>
      <p:sp>
        <p:nvSpPr>
          <p:cNvPr id="22572" name="Rectangle 70"/>
          <p:cNvSpPr>
            <a:spLocks noChangeArrowheads="1"/>
          </p:cNvSpPr>
          <p:nvPr/>
        </p:nvSpPr>
        <p:spPr bwMode="auto">
          <a:xfrm>
            <a:off x="274638" y="5770563"/>
            <a:ext cx="2703512"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3200" b="1" dirty="0">
                <a:solidFill>
                  <a:srgbClr val="E32434"/>
                </a:solidFill>
                <a:latin typeface="Kruti Dev 010" pitchFamily="2" charset="0"/>
                <a:ea typeface="ＭＳ Ｐゴシック" pitchFamily="34" charset="-128"/>
                <a:cs typeface="+mn-cs"/>
              </a:rPr>
              <a:t>ns'k</a:t>
            </a:r>
          </a:p>
        </p:txBody>
      </p:sp>
      <p:sp>
        <p:nvSpPr>
          <p:cNvPr id="22573" name="Rectangle 72"/>
          <p:cNvSpPr>
            <a:spLocks noChangeArrowheads="1"/>
          </p:cNvSpPr>
          <p:nvPr/>
        </p:nvSpPr>
        <p:spPr bwMode="auto">
          <a:xfrm>
            <a:off x="690563" y="4562475"/>
            <a:ext cx="2157412"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3200" b="1" dirty="0">
                <a:solidFill>
                  <a:srgbClr val="E32434"/>
                </a:solidFill>
                <a:latin typeface="Kruti Dev 010" pitchFamily="2" charset="0"/>
                <a:ea typeface="ＭＳ Ｐゴシック" pitchFamily="34" charset="-128"/>
                <a:cs typeface="+mn-cs"/>
              </a:rPr>
              <a:t>'kk'or</a:t>
            </a:r>
          </a:p>
        </p:txBody>
      </p:sp>
      <p:sp>
        <p:nvSpPr>
          <p:cNvPr id="22574" name="Rectangle 73"/>
          <p:cNvSpPr>
            <a:spLocks noChangeArrowheads="1"/>
          </p:cNvSpPr>
          <p:nvPr/>
        </p:nvSpPr>
        <p:spPr bwMode="auto">
          <a:xfrm>
            <a:off x="2613025" y="4584700"/>
            <a:ext cx="2157413"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3200" b="1" dirty="0">
                <a:solidFill>
                  <a:srgbClr val="E32434"/>
                </a:solidFill>
                <a:latin typeface="Kruti Dev 010" pitchFamily="2" charset="0"/>
                <a:ea typeface="ＭＳ Ｐゴシック" pitchFamily="34" charset="-128"/>
                <a:cs typeface="+mn-cs"/>
              </a:rPr>
              <a:t>'kkfCnd</a:t>
            </a:r>
          </a:p>
        </p:txBody>
      </p:sp>
      <p:sp>
        <p:nvSpPr>
          <p:cNvPr id="22575" name="Rectangle 74"/>
          <p:cNvSpPr>
            <a:spLocks noChangeArrowheads="1"/>
          </p:cNvSpPr>
          <p:nvPr/>
        </p:nvSpPr>
        <p:spPr bwMode="auto">
          <a:xfrm>
            <a:off x="4627563" y="4557713"/>
            <a:ext cx="2157412"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3200" b="1" dirty="0">
                <a:solidFill>
                  <a:srgbClr val="E32434"/>
                </a:solidFill>
                <a:latin typeface="Kruti Dev 010" pitchFamily="2" charset="0"/>
                <a:ea typeface="ＭＳ Ｐゴシック" pitchFamily="34" charset="-128"/>
                <a:cs typeface="+mn-cs"/>
              </a:rPr>
              <a:t>lsaresar</a:t>
            </a:r>
          </a:p>
        </p:txBody>
      </p:sp>
      <p:sp>
        <p:nvSpPr>
          <p:cNvPr id="22576" name="Rectangle 76"/>
          <p:cNvSpPr>
            <a:spLocks noChangeArrowheads="1"/>
          </p:cNvSpPr>
          <p:nvPr/>
        </p:nvSpPr>
        <p:spPr bwMode="auto">
          <a:xfrm>
            <a:off x="4578350" y="5770563"/>
            <a:ext cx="2703513"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3200" b="1" dirty="0">
                <a:solidFill>
                  <a:srgbClr val="E32434"/>
                </a:solidFill>
                <a:latin typeface="Kruti Dev 010" pitchFamily="2" charset="0"/>
                <a:ea typeface="ＭＳ Ｐゴシック" pitchFamily="34" charset="-128"/>
                <a:cs typeface="+mn-cs"/>
              </a:rPr>
              <a:t>vk'kh"k</a:t>
            </a:r>
          </a:p>
        </p:txBody>
      </p:sp>
      <p:sp>
        <p:nvSpPr>
          <p:cNvPr id="22577" name="Rectangle 77"/>
          <p:cNvSpPr>
            <a:spLocks noChangeArrowheads="1"/>
          </p:cNvSpPr>
          <p:nvPr/>
        </p:nvSpPr>
        <p:spPr bwMode="auto">
          <a:xfrm>
            <a:off x="2354263" y="5791200"/>
            <a:ext cx="2703512"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3200" b="1" dirty="0">
                <a:solidFill>
                  <a:srgbClr val="E32434"/>
                </a:solidFill>
                <a:latin typeface="Kruti Dev 010" pitchFamily="2" charset="0"/>
                <a:ea typeface="ＭＳ Ｐゴシック" pitchFamily="34" charset="-128"/>
                <a:cs typeface="+mn-cs"/>
              </a:rPr>
              <a:t>oa'k</a:t>
            </a:r>
          </a:p>
        </p:txBody>
      </p:sp>
      <p:sp>
        <p:nvSpPr>
          <p:cNvPr id="22578" name="Rectangle 11"/>
          <p:cNvSpPr>
            <a:spLocks noChangeArrowheads="1"/>
          </p:cNvSpPr>
          <p:nvPr/>
        </p:nvSpPr>
        <p:spPr bwMode="auto">
          <a:xfrm>
            <a:off x="696913" y="7481888"/>
            <a:ext cx="1879600" cy="67627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lnSpc>
                <a:spcPct val="150000"/>
              </a:lnSpc>
              <a:defRPr/>
            </a:pPr>
            <a:r>
              <a:rPr lang="en-US" sz="2800" b="1" dirty="0">
                <a:latin typeface="Kruti Dev 010" pitchFamily="2" charset="0"/>
                <a:ea typeface="ＭＳ Ｐゴシック" pitchFamily="34" charset="-128"/>
                <a:cs typeface="+mn-cs"/>
              </a:rPr>
              <a:t>okpk</a:t>
            </a:r>
          </a:p>
        </p:txBody>
      </p:sp>
      <p:sp>
        <p:nvSpPr>
          <p:cNvPr id="22579" name="Rectangle 12"/>
          <p:cNvSpPr>
            <a:spLocks noChangeArrowheads="1"/>
          </p:cNvSpPr>
          <p:nvPr/>
        </p:nvSpPr>
        <p:spPr bwMode="auto">
          <a:xfrm>
            <a:off x="2743200" y="7493000"/>
            <a:ext cx="1762125" cy="67627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lnSpc>
                <a:spcPct val="150000"/>
              </a:lnSpc>
              <a:defRPr/>
            </a:pPr>
            <a:r>
              <a:rPr lang="en-US" sz="2800" b="1" dirty="0">
                <a:latin typeface="Kruti Dev 010" pitchFamily="2" charset="0"/>
                <a:ea typeface="ＭＳ Ｐゴシック" pitchFamily="34" charset="-128"/>
                <a:cs typeface="+mn-cs"/>
              </a:rPr>
              <a:t>okpk</a:t>
            </a:r>
          </a:p>
        </p:txBody>
      </p:sp>
      <p:sp>
        <p:nvSpPr>
          <p:cNvPr id="22580" name="Rectangle 14"/>
          <p:cNvSpPr>
            <a:spLocks noChangeArrowheads="1"/>
          </p:cNvSpPr>
          <p:nvPr/>
        </p:nvSpPr>
        <p:spPr bwMode="auto">
          <a:xfrm>
            <a:off x="728663" y="7900988"/>
            <a:ext cx="1774825" cy="39754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000" b="1" dirty="0">
                <a:latin typeface="Kruti Dev 010" pitchFamily="2" charset="0"/>
                <a:ea typeface="ＭＳ Ｐゴシック" pitchFamily="34" charset="-128"/>
                <a:cs typeface="+mn-cs"/>
              </a:rPr>
              <a:t>O;oLFkk …</a:t>
            </a:r>
            <a:r>
              <a:rPr lang="en-US" sz="2000" b="1" dirty="0">
                <a:latin typeface="Kruti Dev 010"/>
                <a:ea typeface="ＭＳ Ｐゴシック" pitchFamily="34" charset="-128"/>
                <a:cs typeface="+mn-cs"/>
              </a:rPr>
              <a:t>Œ%ƒ&amp;ƒŒ</a:t>
            </a:r>
            <a:endParaRPr lang="en-US" sz="2000" b="1" dirty="0">
              <a:latin typeface="Kruti Dev 010" pitchFamily="2" charset="0"/>
              <a:ea typeface="ＭＳ Ｐゴシック" pitchFamily="34" charset="-128"/>
              <a:cs typeface="+mn-cs"/>
            </a:endParaRPr>
          </a:p>
        </p:txBody>
      </p:sp>
      <p:sp>
        <p:nvSpPr>
          <p:cNvPr id="22581" name="Rectangle 15"/>
          <p:cNvSpPr>
            <a:spLocks noChangeArrowheads="1"/>
          </p:cNvSpPr>
          <p:nvPr/>
        </p:nvSpPr>
        <p:spPr bwMode="auto">
          <a:xfrm>
            <a:off x="2703513" y="7904163"/>
            <a:ext cx="1890712" cy="39754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000" b="1" dirty="0">
                <a:latin typeface="Kruti Dev 010" pitchFamily="2" charset="0"/>
                <a:ea typeface="ＭＳ Ｐゴシック" pitchFamily="34" charset="-128"/>
                <a:cs typeface="+mn-cs"/>
              </a:rPr>
              <a:t>„'kew- ‰</a:t>
            </a:r>
            <a:r>
              <a:rPr lang="en-US" sz="2000" b="1" dirty="0">
                <a:latin typeface="Kruti Dev 010"/>
                <a:ea typeface="ＭＳ Ｐゴシック" pitchFamily="34" charset="-128"/>
                <a:cs typeface="+mn-cs"/>
              </a:rPr>
              <a:t>%ƒ†&amp;ƒˆ</a:t>
            </a:r>
            <a:endParaRPr lang="en-US" sz="2000" b="1" dirty="0">
              <a:latin typeface="Kruti Dev 010" pitchFamily="2" charset="0"/>
              <a:ea typeface="ＭＳ Ｐゴシック" pitchFamily="34" charset="-128"/>
              <a:cs typeface="+mn-cs"/>
            </a:endParaRPr>
          </a:p>
        </p:txBody>
      </p:sp>
      <p:sp>
        <p:nvSpPr>
          <p:cNvPr id="22582" name="Rectangle 16"/>
          <p:cNvSpPr>
            <a:spLocks noChangeArrowheads="1"/>
          </p:cNvSpPr>
          <p:nvPr/>
        </p:nvSpPr>
        <p:spPr bwMode="auto">
          <a:xfrm>
            <a:off x="5068888" y="7910513"/>
            <a:ext cx="1665287" cy="39754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000" b="1" dirty="0">
                <a:latin typeface="Kruti Dev 010" pitchFamily="2" charset="0"/>
                <a:ea typeface="ＭＳ Ｐゴシック" pitchFamily="34" charset="-128"/>
                <a:cs typeface="+mn-cs"/>
              </a:rPr>
              <a:t>f;eZ- …</a:t>
            </a:r>
            <a:r>
              <a:rPr lang="en-US" sz="2000" b="1" dirty="0">
                <a:latin typeface="Kruti Dev 010"/>
                <a:ea typeface="ＭＳ Ｐゴシック" pitchFamily="34" charset="-128"/>
                <a:cs typeface="+mn-cs"/>
              </a:rPr>
              <a:t>ƒ%…ƒ&amp;…†</a:t>
            </a:r>
            <a:endParaRPr lang="en-US" sz="2000" b="1" dirty="0">
              <a:latin typeface="Kruti Dev 010" pitchFamily="2" charset="0"/>
              <a:ea typeface="ＭＳ Ｐゴシック" pitchFamily="34" charset="-128"/>
              <a:cs typeface="+mn-cs"/>
            </a:endParaRPr>
          </a:p>
        </p:txBody>
      </p:sp>
      <p:sp>
        <p:nvSpPr>
          <p:cNvPr id="22583" name="Line 52"/>
          <p:cNvSpPr>
            <a:spLocks noChangeShapeType="1"/>
          </p:cNvSpPr>
          <p:nvPr/>
        </p:nvSpPr>
        <p:spPr bwMode="auto">
          <a:xfrm>
            <a:off x="2784475" y="7670800"/>
            <a:ext cx="1738313"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84" name="Line 53"/>
          <p:cNvSpPr>
            <a:spLocks noChangeShapeType="1"/>
          </p:cNvSpPr>
          <p:nvPr/>
        </p:nvSpPr>
        <p:spPr bwMode="auto">
          <a:xfrm>
            <a:off x="4927600" y="7654925"/>
            <a:ext cx="1738313"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85" name="Line 54"/>
          <p:cNvSpPr>
            <a:spLocks noChangeShapeType="1"/>
          </p:cNvSpPr>
          <p:nvPr/>
        </p:nvSpPr>
        <p:spPr bwMode="auto">
          <a:xfrm flipH="1">
            <a:off x="4662488" y="7419975"/>
            <a:ext cx="0" cy="515938"/>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86" name="Line 57"/>
          <p:cNvSpPr>
            <a:spLocks noChangeShapeType="1"/>
          </p:cNvSpPr>
          <p:nvPr/>
        </p:nvSpPr>
        <p:spPr bwMode="auto">
          <a:xfrm flipH="1">
            <a:off x="2622550" y="7427913"/>
            <a:ext cx="0" cy="515937"/>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87" name="Line 58"/>
          <p:cNvSpPr>
            <a:spLocks noChangeShapeType="1"/>
          </p:cNvSpPr>
          <p:nvPr/>
        </p:nvSpPr>
        <p:spPr bwMode="auto">
          <a:xfrm>
            <a:off x="762000" y="7664450"/>
            <a:ext cx="1738313"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2588" name="Rectangle 68"/>
          <p:cNvSpPr>
            <a:spLocks noChangeArrowheads="1"/>
          </p:cNvSpPr>
          <p:nvPr/>
        </p:nvSpPr>
        <p:spPr bwMode="auto">
          <a:xfrm>
            <a:off x="4935538" y="7464425"/>
            <a:ext cx="1712912" cy="67627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lnSpc>
                <a:spcPct val="150000"/>
              </a:lnSpc>
              <a:defRPr/>
            </a:pPr>
            <a:r>
              <a:rPr lang="en-US" sz="2800" b="1" dirty="0">
                <a:latin typeface="Kruti Dev 010" pitchFamily="2" charset="0"/>
                <a:ea typeface="ＭＳ Ｐゴシック" pitchFamily="34" charset="-128"/>
                <a:cs typeface="+mn-cs"/>
              </a:rPr>
              <a:t>okpk</a:t>
            </a:r>
          </a:p>
        </p:txBody>
      </p:sp>
      <p:sp>
        <p:nvSpPr>
          <p:cNvPr id="22589" name="Rectangle 78"/>
          <p:cNvSpPr>
            <a:spLocks noChangeArrowheads="1"/>
          </p:cNvSpPr>
          <p:nvPr/>
        </p:nvSpPr>
        <p:spPr bwMode="auto">
          <a:xfrm>
            <a:off x="660400" y="7251700"/>
            <a:ext cx="1900238"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3200" b="1" dirty="0">
                <a:solidFill>
                  <a:srgbClr val="E32434"/>
                </a:solidFill>
                <a:latin typeface="Kruti Dev 010" pitchFamily="2" charset="0"/>
                <a:ea typeface="ＭＳ Ｐゴシック" pitchFamily="34" charset="-128"/>
                <a:cs typeface="+mn-cs"/>
              </a:rPr>
              <a:t>ns'k</a:t>
            </a:r>
          </a:p>
        </p:txBody>
      </p:sp>
      <p:sp>
        <p:nvSpPr>
          <p:cNvPr id="22590" name="Rectangle 79"/>
          <p:cNvSpPr>
            <a:spLocks noChangeArrowheads="1"/>
          </p:cNvSpPr>
          <p:nvPr/>
        </p:nvSpPr>
        <p:spPr bwMode="auto">
          <a:xfrm>
            <a:off x="2630488" y="7261225"/>
            <a:ext cx="1900237"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3200" b="1" dirty="0">
                <a:solidFill>
                  <a:srgbClr val="E32434"/>
                </a:solidFill>
                <a:latin typeface="Kruti Dev 010" pitchFamily="2" charset="0"/>
                <a:ea typeface="ＭＳ Ｐゴシック" pitchFamily="34" charset="-128"/>
                <a:cs typeface="+mn-cs"/>
              </a:rPr>
              <a:t>nkÅn dh</a:t>
            </a:r>
          </a:p>
        </p:txBody>
      </p:sp>
      <p:sp>
        <p:nvSpPr>
          <p:cNvPr id="22591" name="Rectangle 80"/>
          <p:cNvSpPr>
            <a:spLocks noChangeArrowheads="1"/>
          </p:cNvSpPr>
          <p:nvPr/>
        </p:nvSpPr>
        <p:spPr bwMode="auto">
          <a:xfrm>
            <a:off x="4810125" y="7253288"/>
            <a:ext cx="1900238"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3200" b="1" dirty="0">
                <a:solidFill>
                  <a:srgbClr val="E32434"/>
                </a:solidFill>
                <a:latin typeface="Kruti Dev 010" pitchFamily="2" charset="0"/>
                <a:ea typeface="ＭＳ Ｐゴシック" pitchFamily="34" charset="-128"/>
                <a:cs typeface="+mn-cs"/>
              </a:rPr>
              <a:t>u;h</a:t>
            </a:r>
          </a:p>
        </p:txBody>
      </p:sp>
      <p:pic>
        <p:nvPicPr>
          <p:cNvPr id="26687" name="Picture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95263"/>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3"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4000" b="1" dirty="0">
                <a:solidFill>
                  <a:srgbClr val="080808"/>
                </a:solidFill>
                <a:latin typeface="Kruti Dev 010" pitchFamily="2" charset="0"/>
                <a:ea typeface="MS Gothic" pitchFamily="49" charset="-128"/>
                <a:cs typeface="+mn-cs"/>
              </a:rPr>
              <a:t>v/;;u lgk;d </a:t>
            </a:r>
            <a:r>
              <a:rPr lang="x-none" sz="4000" b="1" dirty="0">
                <a:solidFill>
                  <a:srgbClr val="080808"/>
                </a:solidFill>
                <a:latin typeface="Kruti Dev 010" pitchFamily="2" charset="0"/>
                <a:ea typeface="MS Gothic" pitchFamily="49" charset="-128"/>
                <a:cs typeface="Mangal" pitchFamily="18" charset="0"/>
              </a:rPr>
              <a:t>ƒ</a:t>
            </a:r>
            <a:r>
              <a:rPr lang="x-none" sz="4000" b="1" dirty="0">
                <a:solidFill>
                  <a:srgbClr val="080808"/>
                </a:solidFill>
                <a:latin typeface="Kruti Dev 010"/>
                <a:ea typeface="MS Gothic" pitchFamily="49" charset="-128"/>
                <a:cs typeface="Mangal" pitchFamily="18" charset="0"/>
              </a:rPr>
              <a:t>†</a:t>
            </a:r>
            <a:endParaRPr lang="en-US" sz="600" dirty="0">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600825" y="76200"/>
            <a:ext cx="503238" cy="36933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atin typeface="Kruti Dev 010" pitchFamily="2" charset="0"/>
                <a:ea typeface="ＭＳ Ｐゴシック" pitchFamily="34" charset="-128"/>
                <a:cs typeface="+mn-cs"/>
              </a:rPr>
              <a:t>15</a:t>
            </a:r>
          </a:p>
        </p:txBody>
      </p:sp>
      <p:sp>
        <p:nvSpPr>
          <p:cNvPr id="23555" name="Text Box 7"/>
          <p:cNvSpPr txBox="1">
            <a:spLocks noChangeArrowheads="1"/>
          </p:cNvSpPr>
          <p:nvPr/>
        </p:nvSpPr>
        <p:spPr bwMode="auto">
          <a:xfrm>
            <a:off x="1411288" y="811213"/>
            <a:ext cx="5653087" cy="861774"/>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000" b="1" i="1" dirty="0">
                <a:latin typeface="Kruti Dev 010" pitchFamily="2" charset="0"/>
                <a:ea typeface="ＭＳ Ｐゴシック" pitchFamily="34" charset="-128"/>
                <a:cs typeface="+mn-cs"/>
              </a:rPr>
              <a:t>ijes'oj dh ewlk dks nh xbZ O;oLFkk %</a:t>
            </a:r>
          </a:p>
          <a:p>
            <a:pPr algn="ctr">
              <a:spcBef>
                <a:spcPct val="50000"/>
              </a:spcBef>
              <a:defRPr/>
            </a:pPr>
            <a:r>
              <a:rPr lang="en-US" sz="2000" b="1" i="1" u="sng" dirty="0">
                <a:solidFill>
                  <a:srgbClr val="FF0000"/>
                </a:solidFill>
                <a:latin typeface="Kruti Dev 010" pitchFamily="2" charset="0"/>
                <a:ea typeface="ＭＳ Ｐゴシック" pitchFamily="34" charset="-128"/>
                <a:cs typeface="+mn-cs"/>
              </a:rPr>
              <a:t>ewlk ds lkFk</a:t>
            </a:r>
            <a:r>
              <a:rPr lang="en-US" sz="2000" b="1" i="1" dirty="0">
                <a:latin typeface="Kruti Dev 010" pitchFamily="2" charset="0"/>
                <a:ea typeface="ＭＳ Ｐゴシック" pitchFamily="34" charset="-128"/>
                <a:cs typeface="+mn-cs"/>
              </a:rPr>
              <a:t> cka/kh xbZ okpk</a:t>
            </a:r>
          </a:p>
        </p:txBody>
      </p:sp>
      <p:pic>
        <p:nvPicPr>
          <p:cNvPr id="27651" name="Picture 16"/>
          <p:cNvPicPr>
            <a:picLocks noChangeAspect="1" noChangeArrowheads="1"/>
          </p:cNvPicPr>
          <p:nvPr/>
        </p:nvPicPr>
        <p:blipFill>
          <a:blip r:embed="rId2">
            <a:lum contrast="-48000"/>
            <a:extLst>
              <a:ext uri="{28A0092B-C50C-407E-A947-70E740481C1C}">
                <a14:useLocalDpi xmlns:a14="http://schemas.microsoft.com/office/drawing/2010/main" val="0"/>
              </a:ext>
            </a:extLst>
          </a:blip>
          <a:srcRect l="2621" t="12593" r="8322" b="7408"/>
          <a:stretch>
            <a:fillRect/>
          </a:stretch>
        </p:blipFill>
        <p:spPr bwMode="auto">
          <a:xfrm>
            <a:off x="274638" y="7642225"/>
            <a:ext cx="166528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1622425" y="1763713"/>
            <a:ext cx="4311650" cy="892552"/>
          </a:xfrm>
          <a:prstGeom prst="rect">
            <a:avLst/>
          </a:prstGeom>
          <a:solidFill>
            <a:schemeClr val="bg1"/>
          </a:solidFill>
          <a:ln w="57150">
            <a:solidFill>
              <a:schemeClr val="tx1"/>
            </a:solid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3200" b="1" dirty="0">
                <a:latin typeface="Kruti Dev 010" pitchFamily="2" charset="0"/>
                <a:ea typeface="ＭＳ Ｐゴシック" pitchFamily="34" charset="-128"/>
                <a:cs typeface="+mn-cs"/>
              </a:rPr>
              <a:t>,e&amp;lh&amp;lh                  </a:t>
            </a:r>
            <a:r>
              <a:rPr lang="en-US" sz="1800" b="1" dirty="0">
                <a:latin typeface="Kruti Dev 010" pitchFamily="2" charset="0"/>
                <a:ea typeface="ＭＳ Ｐゴシック" pitchFamily="34" charset="-128"/>
                <a:cs typeface="+mn-cs"/>
              </a:rPr>
              <a:t>vLFkkbZ] fu;fer] lsaresar</a:t>
            </a:r>
            <a:endParaRPr lang="en-US" sz="2800" b="1" dirty="0">
              <a:latin typeface="Kruti Dev 010" pitchFamily="2" charset="0"/>
              <a:ea typeface="ＭＳ Ｐゴシック" pitchFamily="34" charset="-128"/>
              <a:cs typeface="+mn-cs"/>
            </a:endParaRPr>
          </a:p>
        </p:txBody>
      </p:sp>
      <p:grpSp>
        <p:nvGrpSpPr>
          <p:cNvPr id="27653" name="Group 28"/>
          <p:cNvGrpSpPr>
            <a:grpSpLocks/>
          </p:cNvGrpSpPr>
          <p:nvPr/>
        </p:nvGrpSpPr>
        <p:grpSpPr bwMode="auto">
          <a:xfrm>
            <a:off x="5537200" y="2938463"/>
            <a:ext cx="1712913" cy="625475"/>
            <a:chOff x="2496" y="2160"/>
            <a:chExt cx="1079" cy="394"/>
          </a:xfrm>
        </p:grpSpPr>
        <p:sp>
          <p:nvSpPr>
            <p:cNvPr id="23571" name="Oval 22" descr="60%"/>
            <p:cNvSpPr>
              <a:spLocks noChangeArrowheads="1"/>
            </p:cNvSpPr>
            <p:nvPr/>
          </p:nvSpPr>
          <p:spPr bwMode="auto">
            <a:xfrm>
              <a:off x="2496" y="2160"/>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lgn="ctr">
                <a:defRPr/>
              </a:pPr>
              <a:endParaRPr lang="en-US" sz="1200" baseline="-25000" dirty="0">
                <a:solidFill>
                  <a:schemeClr val="bg1"/>
                </a:solidFill>
                <a:latin typeface="Kruti Dev 010" pitchFamily="2" charset="0"/>
                <a:ea typeface="ＭＳ Ｐゴシック" pitchFamily="34" charset="-128"/>
                <a:cs typeface="+mn-cs"/>
              </a:endParaRPr>
            </a:p>
          </p:txBody>
        </p:sp>
        <p:sp>
          <p:nvSpPr>
            <p:cNvPr id="137236" name="Text Box 20"/>
            <p:cNvSpPr txBox="1">
              <a:spLocks noChangeArrowheads="1"/>
            </p:cNvSpPr>
            <p:nvPr/>
          </p:nvSpPr>
          <p:spPr bwMode="auto">
            <a:xfrm>
              <a:off x="2519" y="2186"/>
              <a:ext cx="1056" cy="36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scene3d>
                <a:camera prst="orthographicFront"/>
                <a:lightRig rig="threePt" dir="t"/>
              </a:scene3d>
              <a:sp3d extrusionH="57150">
                <a:bevelT w="82550" h="38100" prst="coolSlant"/>
              </a:sp3d>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3200" b="1" dirty="0" smtClean="0">
                  <a:solidFill>
                    <a:schemeClr val="bg1"/>
                  </a:solidFill>
                  <a:latin typeface="Kruti Dev 010" pitchFamily="2" charset="0"/>
                </a:rPr>
                <a:t>uSfrd</a:t>
              </a:r>
              <a:endParaRPr lang="en-US" sz="3200" b="1" dirty="0" smtClean="0">
                <a:latin typeface="Kruti Dev 010" pitchFamily="2" charset="0"/>
              </a:endParaRPr>
            </a:p>
          </p:txBody>
        </p:sp>
      </p:grpSp>
      <p:grpSp>
        <p:nvGrpSpPr>
          <p:cNvPr id="27654" name="Group 27"/>
          <p:cNvGrpSpPr>
            <a:grpSpLocks/>
          </p:cNvGrpSpPr>
          <p:nvPr/>
        </p:nvGrpSpPr>
        <p:grpSpPr bwMode="auto">
          <a:xfrm>
            <a:off x="4594225" y="7370763"/>
            <a:ext cx="2286000" cy="987425"/>
            <a:chOff x="1715" y="3808"/>
            <a:chExt cx="1440" cy="622"/>
          </a:xfrm>
        </p:grpSpPr>
        <p:sp>
          <p:nvSpPr>
            <p:cNvPr id="23569" name="Oval 25" descr="60%"/>
            <p:cNvSpPr>
              <a:spLocks noChangeArrowheads="1"/>
            </p:cNvSpPr>
            <p:nvPr/>
          </p:nvSpPr>
          <p:spPr bwMode="auto">
            <a:xfrm>
              <a:off x="1752" y="3808"/>
              <a:ext cx="1376" cy="392"/>
            </a:xfrm>
            <a:prstGeom prst="ellipse">
              <a:avLst/>
            </a:prstGeom>
            <a:pattFill prst="pct60">
              <a:fgClr>
                <a:schemeClr val="accent2"/>
              </a:fgClr>
              <a:bgClr>
                <a:schemeClr val="bg1"/>
              </a:bgClr>
            </a:patt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lgn="ctr">
                <a:defRPr/>
              </a:pPr>
              <a:endParaRPr lang="en-US" sz="1200" baseline="-25000" dirty="0">
                <a:solidFill>
                  <a:schemeClr val="bg1"/>
                </a:solidFill>
                <a:latin typeface="Kruti Dev 010" pitchFamily="2" charset="0"/>
                <a:ea typeface="ＭＳ Ｐゴシック" pitchFamily="34" charset="-128"/>
                <a:cs typeface="+mn-cs"/>
              </a:endParaRPr>
            </a:p>
          </p:txBody>
        </p:sp>
        <p:sp>
          <p:nvSpPr>
            <p:cNvPr id="137242" name="Text Box 26"/>
            <p:cNvSpPr txBox="1">
              <a:spLocks noChangeArrowheads="1"/>
            </p:cNvSpPr>
            <p:nvPr/>
          </p:nvSpPr>
          <p:spPr bwMode="auto">
            <a:xfrm>
              <a:off x="1715" y="3829"/>
              <a:ext cx="1440" cy="601"/>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scene3d>
                <a:camera prst="orthographicFront"/>
                <a:lightRig rig="threePt" dir="t"/>
              </a:scene3d>
              <a:sp3d extrusionH="57150">
                <a:bevelT w="82550" h="38100" prst="coolSlant"/>
              </a:sp3d>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800" b="1" dirty="0" smtClean="0">
                  <a:solidFill>
                    <a:schemeClr val="bg1"/>
                  </a:solidFill>
                  <a:latin typeface="Kruti Dev 010" pitchFamily="2" charset="0"/>
                </a:rPr>
                <a:t>vkjk/kuk ds fu;e</a:t>
              </a:r>
              <a:endParaRPr lang="en-US" sz="2800" b="1" dirty="0" smtClean="0">
                <a:latin typeface="Kruti Dev 010" pitchFamily="2" charset="0"/>
              </a:endParaRPr>
            </a:p>
          </p:txBody>
        </p:sp>
      </p:grpSp>
      <p:sp>
        <p:nvSpPr>
          <p:cNvPr id="23560" name="Text Box 17"/>
          <p:cNvSpPr txBox="1">
            <a:spLocks noChangeArrowheads="1"/>
          </p:cNvSpPr>
          <p:nvPr/>
        </p:nvSpPr>
        <p:spPr bwMode="auto">
          <a:xfrm>
            <a:off x="1568450" y="2593975"/>
            <a:ext cx="5099050" cy="1200329"/>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2400" b="1" dirty="0">
                <a:latin typeface="Kruti Dev 010" pitchFamily="2" charset="0"/>
                <a:ea typeface="ＭＳ Ｐゴシック" pitchFamily="34" charset="-128"/>
                <a:cs typeface="+mn-cs"/>
              </a:rPr>
              <a:t>v/;k; „</a:t>
            </a:r>
            <a:r>
              <a:rPr lang="en-US" sz="2400" b="1" dirty="0">
                <a:latin typeface="Kruti Dev 010"/>
                <a:ea typeface="ＭＳ Ｐゴシック" pitchFamily="34" charset="-128"/>
                <a:cs typeface="+mn-cs"/>
              </a:rPr>
              <a:t>Œ</a:t>
            </a:r>
            <a:r>
              <a:rPr lang="en-US" sz="2400" b="1" dirty="0">
                <a:latin typeface="Kruti Dev 010" pitchFamily="2" charset="0"/>
                <a:ea typeface="ＭＳ Ｐゴシック" pitchFamily="34" charset="-128"/>
                <a:cs typeface="+mn-cs"/>
              </a:rPr>
              <a:t> % </a:t>
            </a:r>
            <a:r>
              <a:rPr lang="en-US" sz="2400" b="1" u="sng" dirty="0">
                <a:solidFill>
                  <a:srgbClr val="FF0000"/>
                </a:solidFill>
                <a:latin typeface="Kruti Dev 010" pitchFamily="2" charset="0"/>
                <a:ea typeface="ＭＳ Ｐゴシック" pitchFamily="34" charset="-128"/>
                <a:cs typeface="+mn-cs"/>
              </a:rPr>
              <a:t>nl fu;e</a:t>
            </a:r>
          </a:p>
          <a:p>
            <a:pPr>
              <a:defRPr/>
            </a:pPr>
            <a:r>
              <a:rPr lang="en-US" sz="2400" b="1" dirty="0">
                <a:latin typeface="Kruti Dev 010" pitchFamily="2" charset="0"/>
                <a:ea typeface="ＭＳ Ｐゴシック" pitchFamily="34" charset="-128"/>
                <a:cs typeface="+mn-cs"/>
              </a:rPr>
              <a:t>	      </a:t>
            </a:r>
            <a:r>
              <a:rPr lang="en-US" altLang="ja-JP" sz="2400" b="1" dirty="0">
                <a:latin typeface="Kruti Dev 010" pitchFamily="2" charset="0"/>
                <a:ea typeface="ＭＳ Ｐゴシック" pitchFamily="34" charset="-128"/>
                <a:cs typeface="+mn-cs"/>
              </a:rPr>
              <a:t>^^nl vkKk;sa**</a:t>
            </a:r>
          </a:p>
          <a:p>
            <a:pPr>
              <a:defRPr/>
            </a:pPr>
            <a:endParaRPr lang="en-US" sz="2400" b="1" dirty="0">
              <a:latin typeface="Kruti Dev 010" pitchFamily="2" charset="0"/>
              <a:ea typeface="ＭＳ Ｐゴシック" pitchFamily="34" charset="-128"/>
              <a:cs typeface="+mn-cs"/>
            </a:endParaRPr>
          </a:p>
        </p:txBody>
      </p:sp>
      <p:sp>
        <p:nvSpPr>
          <p:cNvPr id="23561" name="Rectangle 15"/>
          <p:cNvSpPr>
            <a:spLocks noChangeArrowheads="1"/>
          </p:cNvSpPr>
          <p:nvPr/>
        </p:nvSpPr>
        <p:spPr bwMode="auto">
          <a:xfrm>
            <a:off x="1014413" y="3346450"/>
            <a:ext cx="6416675" cy="55943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600" b="1" i="1" dirty="0">
                <a:latin typeface="Kruti Dev 010" pitchFamily="2" charset="0"/>
                <a:ea typeface="ＭＳ Ｐゴシック" pitchFamily="34" charset="-128"/>
                <a:cs typeface="+mn-cs"/>
              </a:rPr>
              <a:t>			izFke ifVVdk % ijes'oj ds izfr dRrZO; ¼in 1&amp;12½</a:t>
            </a:r>
            <a:endParaRPr lang="en-US" sz="1400" b="1" dirty="0">
              <a:latin typeface="Kruti Dev 010" pitchFamily="2" charset="0"/>
              <a:ea typeface="ＭＳ Ｐゴシック" pitchFamily="34" charset="-128"/>
              <a:cs typeface="+mn-cs"/>
            </a:endParaRP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ijes'oj rqEgkjk izHkq</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mlds vkxs dksbZ nsork ugha</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ewfrZ ;k lekurk izfrcaf/kr</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vU; nsorkvksa dh iwtk izfrcaf/kr</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izHkq dk uke ifo= gksxk</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lCr dk fnu ifo= ekuk tk;s</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N% fnu dk;Z</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lCr dk fnu foJke okj</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endParaRPr lang="en-US" sz="1400" b="1" i="1" dirty="0">
              <a:latin typeface="Kruti Dev 010" pitchFamily="2" charset="0"/>
              <a:ea typeface="ＭＳ Ｐゴシック" pitchFamily="34" charset="-128"/>
              <a:cs typeface="+mn-cs"/>
            </a:endParaRP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600" b="1" i="1" dirty="0">
                <a:latin typeface="Kruti Dev 010" pitchFamily="2" charset="0"/>
                <a:ea typeface="ＭＳ Ｐゴシック" pitchFamily="34" charset="-128"/>
                <a:cs typeface="+mn-cs"/>
              </a:rPr>
              <a:t>			f}rh; ifV~Vdk % euq"; ds izfr dRrZO; ¼in 13&amp;17½</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vius ekrk firk dk vknj</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a:t>
            </a:r>
            <a:r>
              <a:rPr lang="en-US" sz="1400" b="1" i="1" dirty="0">
                <a:latin typeface="Kruti Dev 010" pitchFamily="2" charset="0"/>
                <a:ea typeface="ＭＳ Ｐゴシック" pitchFamily="34" charset="-128"/>
                <a:cs typeface="+mn-cs"/>
              </a:rPr>
              <a:t>				</a:t>
            </a:r>
            <a:r>
              <a:rPr lang="en-US" sz="1400" b="1" dirty="0">
                <a:latin typeface="Kruti Dev 010" pitchFamily="2" charset="0"/>
                <a:ea typeface="ＭＳ Ｐゴシック" pitchFamily="34" charset="-128"/>
                <a:cs typeface="+mn-cs"/>
              </a:rPr>
              <a:t>dqN dk;Z izfrcaf/kr %</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gR;k</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O;fHkpkj</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pksjh</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&gt;wB cksyuk</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nwljs tu ;k mldh phtksa dk ykyp</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endParaRPr lang="en-US" sz="1400" b="1" dirty="0">
              <a:latin typeface="Kruti Dev 010" pitchFamily="2" charset="0"/>
              <a:ea typeface="ＭＳ Ｐゴシック" pitchFamily="34" charset="-128"/>
              <a:cs typeface="+mn-cs"/>
            </a:endParaRP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600" b="1" i="1" dirty="0">
                <a:latin typeface="Kruti Dev 010" pitchFamily="2" charset="0"/>
                <a:ea typeface="ＭＳ Ｐゴシック" pitchFamily="34" charset="-128"/>
                <a:cs typeface="+mn-cs"/>
              </a:rPr>
              <a:t>v/;k; „</a:t>
            </a:r>
            <a:r>
              <a:rPr lang="en-US" sz="1600" b="1" i="1" dirty="0">
                <a:latin typeface="Kruti Dev 010"/>
                <a:ea typeface="ＭＳ Ｐゴシック" pitchFamily="34" charset="-128"/>
                <a:cs typeface="+mn-cs"/>
              </a:rPr>
              <a:t>ƒ&amp;„†</a:t>
            </a:r>
            <a:r>
              <a:rPr lang="en-US" sz="1600" b="1" i="1" dirty="0">
                <a:latin typeface="Kruti Dev 010" pitchFamily="2" charset="0"/>
                <a:ea typeface="ＭＳ Ｐゴシック" pitchFamily="34" charset="-128"/>
                <a:cs typeface="+mn-cs"/>
              </a:rPr>
              <a:t>% </a:t>
            </a:r>
            <a:r>
              <a:rPr lang="en-US" sz="1600" b="1" i="1" u="sng" dirty="0">
                <a:solidFill>
                  <a:srgbClr val="FF0000"/>
                </a:solidFill>
                <a:latin typeface="Kruti Dev 010" pitchFamily="2" charset="0"/>
                <a:ea typeface="ＭＳ Ｐゴシック" pitchFamily="34" charset="-128"/>
                <a:cs typeface="+mn-cs"/>
              </a:rPr>
              <a:t>lkekftd</a:t>
            </a:r>
            <a:r>
              <a:rPr lang="en-US" sz="1600" b="1" i="1" dirty="0">
                <a:latin typeface="Kruti Dev 010" pitchFamily="2" charset="0"/>
                <a:ea typeface="ＭＳ Ｐゴシック" pitchFamily="34" charset="-128"/>
                <a:cs typeface="+mn-cs"/>
              </a:rPr>
              <a:t> fu;e</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O;fDrxr vf/kdkj</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laifRr dk vf/kdkj</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bZekunkjh dh vko';drk</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endParaRPr lang="en-US" sz="1400" b="1" dirty="0">
              <a:latin typeface="Kruti Dev 010" pitchFamily="2" charset="0"/>
              <a:ea typeface="ＭＳ Ｐゴシック" pitchFamily="34" charset="-128"/>
              <a:cs typeface="+mn-cs"/>
            </a:endParaRP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600" b="1" i="1" dirty="0">
                <a:latin typeface="Kruti Dev 010" pitchFamily="2" charset="0"/>
                <a:ea typeface="ＭＳ Ｐゴシック" pitchFamily="34" charset="-128"/>
                <a:cs typeface="+mn-cs"/>
              </a:rPr>
              <a:t>v/;k; „</a:t>
            </a:r>
            <a:r>
              <a:rPr lang="en-US" sz="1600" b="1" i="1" dirty="0">
                <a:latin typeface="Kruti Dev 010"/>
                <a:ea typeface="ＭＳ Ｐゴシック" pitchFamily="34" charset="-128"/>
                <a:cs typeface="+mn-cs"/>
              </a:rPr>
              <a:t>‡&amp;…ƒ</a:t>
            </a:r>
            <a:r>
              <a:rPr lang="en-US" sz="1600" b="1" i="1" dirty="0">
                <a:latin typeface="Kruti Dev 010" pitchFamily="2" charset="0"/>
                <a:ea typeface="ＭＳ Ｐゴシック" pitchFamily="34" charset="-128"/>
                <a:cs typeface="+mn-cs"/>
              </a:rPr>
              <a:t> % </a:t>
            </a:r>
            <a:r>
              <a:rPr lang="en-US" sz="1600" b="1" i="1" u="sng" dirty="0">
                <a:solidFill>
                  <a:srgbClr val="FF0000"/>
                </a:solidFill>
                <a:latin typeface="Kruti Dev 010" pitchFamily="2" charset="0"/>
                <a:ea typeface="ＭＳ Ｐゴシック" pitchFamily="34" charset="-128"/>
                <a:cs typeface="+mn-cs"/>
              </a:rPr>
              <a:t>racw</a:t>
            </a:r>
            <a:r>
              <a:rPr lang="en-US" sz="1600" b="1" i="1" dirty="0">
                <a:latin typeface="Kruti Dev 010" pitchFamily="2" charset="0"/>
                <a:ea typeface="ＭＳ Ｐゴシック" pitchFamily="34" charset="-128"/>
                <a:cs typeface="+mn-cs"/>
              </a:rPr>
              <a:t> esa vkjk/kuk ds fu;e</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bldh osnh] est] nhinku</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dkaL; cukoV osnh vkSj vkaxu</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iqjksfgrkbZ</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iqjksfgrksa dk ifo=hdj.k</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/kwiosnh o vkjk/kd</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n-US" sz="1400" b="1" dirty="0">
                <a:latin typeface="Kruti Dev 010" pitchFamily="2" charset="0"/>
                <a:ea typeface="ＭＳ Ｐゴシック" pitchFamily="34" charset="-128"/>
                <a:cs typeface="+mn-cs"/>
              </a:rPr>
              <a:t>									ifjJeh o lCr dk fnu</a:t>
            </a: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endParaRPr lang="en-US" sz="1400" b="1" dirty="0">
              <a:latin typeface="Kruti Dev 010" pitchFamily="2" charset="0"/>
              <a:ea typeface="ＭＳ Ｐゴシック" pitchFamily="34" charset="-128"/>
              <a:cs typeface="+mn-cs"/>
            </a:endParaRPr>
          </a:p>
          <a:p>
            <a:pPr>
              <a:lnSpc>
                <a:spcPts val="1300"/>
              </a:lnSpc>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endParaRPr lang="en-US" sz="1600" b="1" dirty="0">
              <a:latin typeface="Kruti Dev 010" pitchFamily="2" charset="0"/>
              <a:ea typeface="ＭＳ Ｐゴシック" pitchFamily="34" charset="-128"/>
              <a:cs typeface="+mn-cs"/>
            </a:endParaRPr>
          </a:p>
        </p:txBody>
      </p:sp>
      <p:sp>
        <p:nvSpPr>
          <p:cNvPr id="23562" name="Rectangle 33"/>
          <p:cNvSpPr>
            <a:spLocks noChangeArrowheads="1"/>
          </p:cNvSpPr>
          <p:nvPr/>
        </p:nvSpPr>
        <p:spPr bwMode="auto">
          <a:xfrm>
            <a:off x="4110038" y="4967288"/>
            <a:ext cx="2398712" cy="39754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000" b="1" dirty="0">
                <a:solidFill>
                  <a:srgbClr val="E32434"/>
                </a:solidFill>
                <a:latin typeface="Kruti Dev 010" pitchFamily="2" charset="0"/>
                <a:ea typeface="ＭＳ Ｐゴシック" pitchFamily="34" charset="-128"/>
                <a:cs typeface="+mn-cs"/>
              </a:rPr>
              <a:t>lkekftd</a:t>
            </a:r>
          </a:p>
        </p:txBody>
      </p:sp>
      <p:sp>
        <p:nvSpPr>
          <p:cNvPr id="23563" name="Rectangle 34"/>
          <p:cNvSpPr>
            <a:spLocks noChangeArrowheads="1"/>
          </p:cNvSpPr>
          <p:nvPr/>
        </p:nvSpPr>
        <p:spPr bwMode="auto">
          <a:xfrm>
            <a:off x="4249738" y="5808663"/>
            <a:ext cx="2398712" cy="39754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000" b="1" dirty="0">
                <a:solidFill>
                  <a:srgbClr val="E32434"/>
                </a:solidFill>
                <a:latin typeface="Kruti Dev 010" pitchFamily="2" charset="0"/>
                <a:ea typeface="ＭＳ Ｐゴシック" pitchFamily="34" charset="-128"/>
                <a:cs typeface="+mn-cs"/>
              </a:rPr>
              <a:t>racw</a:t>
            </a:r>
          </a:p>
        </p:txBody>
      </p:sp>
      <p:grpSp>
        <p:nvGrpSpPr>
          <p:cNvPr id="27659" name="Group 28"/>
          <p:cNvGrpSpPr>
            <a:grpSpLocks/>
          </p:cNvGrpSpPr>
          <p:nvPr/>
        </p:nvGrpSpPr>
        <p:grpSpPr bwMode="auto">
          <a:xfrm>
            <a:off x="212725" y="5348288"/>
            <a:ext cx="1712913" cy="625475"/>
            <a:chOff x="2496" y="2160"/>
            <a:chExt cx="1079" cy="394"/>
          </a:xfrm>
        </p:grpSpPr>
        <p:sp>
          <p:nvSpPr>
            <p:cNvPr id="23567" name="Oval 22" descr="60%"/>
            <p:cNvSpPr>
              <a:spLocks noChangeArrowheads="1"/>
            </p:cNvSpPr>
            <p:nvPr/>
          </p:nvSpPr>
          <p:spPr bwMode="auto">
            <a:xfrm>
              <a:off x="2496" y="2160"/>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lgn="ctr">
                <a:defRPr/>
              </a:pPr>
              <a:endParaRPr lang="en-US" sz="1200" baseline="-25000" dirty="0">
                <a:solidFill>
                  <a:schemeClr val="bg1"/>
                </a:solidFill>
                <a:latin typeface="Kruti Dev 010" pitchFamily="2" charset="0"/>
                <a:ea typeface="ＭＳ Ｐゴシック" pitchFamily="34" charset="-128"/>
                <a:cs typeface="+mn-cs"/>
              </a:endParaRPr>
            </a:p>
          </p:txBody>
        </p:sp>
        <p:sp>
          <p:nvSpPr>
            <p:cNvPr id="21" name="Text Box 20"/>
            <p:cNvSpPr txBox="1">
              <a:spLocks noChangeArrowheads="1"/>
            </p:cNvSpPr>
            <p:nvPr/>
          </p:nvSpPr>
          <p:spPr bwMode="auto">
            <a:xfrm>
              <a:off x="2519" y="2186"/>
              <a:ext cx="1056" cy="36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scene3d>
                <a:camera prst="orthographicFront"/>
                <a:lightRig rig="threePt" dir="t"/>
              </a:scene3d>
              <a:sp3d extrusionH="57150">
                <a:bevelT w="82550" h="38100" prst="coolSlant"/>
              </a:sp3d>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3200" b="1" dirty="0" smtClean="0">
                  <a:solidFill>
                    <a:schemeClr val="bg1"/>
                  </a:solidFill>
                  <a:latin typeface="Kruti Dev 010" pitchFamily="2" charset="0"/>
                </a:rPr>
                <a:t>lkekftd</a:t>
              </a:r>
              <a:endParaRPr lang="en-US" sz="3200" b="1" dirty="0" smtClean="0">
                <a:latin typeface="Kruti Dev 010" pitchFamily="2" charset="0"/>
              </a:endParaRPr>
            </a:p>
          </p:txBody>
        </p:sp>
      </p:grpSp>
      <p:pic>
        <p:nvPicPr>
          <p:cNvPr id="2766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95263"/>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200" b="1" dirty="0">
                <a:solidFill>
                  <a:srgbClr val="080808"/>
                </a:solidFill>
                <a:latin typeface="Kruti Dev 010" pitchFamily="2" charset="0"/>
                <a:ea typeface="MS Gothic" pitchFamily="49" charset="-128"/>
                <a:cs typeface="+mn-cs"/>
              </a:rPr>
              <a:t>v/;;u lgk;d </a:t>
            </a:r>
            <a:r>
              <a:rPr lang="x-none" sz="3200" b="1" dirty="0">
                <a:solidFill>
                  <a:srgbClr val="080808"/>
                </a:solidFill>
                <a:latin typeface="Kruti Dev 010" pitchFamily="2" charset="0"/>
                <a:ea typeface="MS Gothic" pitchFamily="49" charset="-128"/>
                <a:cs typeface="Mangal" pitchFamily="18" charset="0"/>
              </a:rPr>
              <a:t>ƒ‡</a:t>
            </a:r>
            <a:endParaRPr lang="en-US" sz="400" dirty="0">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019175" y="4800600"/>
            <a:ext cx="5715000" cy="254000"/>
          </a:xfrm>
          <a:prstGeom prst="rect">
            <a:avLst/>
          </a:prstGeom>
          <a:noFill/>
          <a:ln w="381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4579" name="Rectangle 3"/>
          <p:cNvSpPr>
            <a:spLocks noChangeArrowheads="1"/>
          </p:cNvSpPr>
          <p:nvPr/>
        </p:nvSpPr>
        <p:spPr bwMode="auto">
          <a:xfrm>
            <a:off x="127000" y="4902200"/>
            <a:ext cx="7062788" cy="276225"/>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grpSp>
        <p:nvGrpSpPr>
          <p:cNvPr id="28675" name="Group 4"/>
          <p:cNvGrpSpPr>
            <a:grpSpLocks/>
          </p:cNvGrpSpPr>
          <p:nvPr/>
        </p:nvGrpSpPr>
        <p:grpSpPr bwMode="auto">
          <a:xfrm>
            <a:off x="2349500" y="1689100"/>
            <a:ext cx="1651000" cy="393700"/>
            <a:chOff x="320" y="992"/>
            <a:chExt cx="1040" cy="248"/>
          </a:xfrm>
        </p:grpSpPr>
        <p:sp>
          <p:nvSpPr>
            <p:cNvPr id="24641" name="Rectangle 5"/>
            <p:cNvSpPr>
              <a:spLocks noChangeArrowheads="1"/>
            </p:cNvSpPr>
            <p:nvPr/>
          </p:nvSpPr>
          <p:spPr bwMode="auto">
            <a:xfrm>
              <a:off x="440" y="992"/>
              <a:ext cx="768" cy="160"/>
            </a:xfrm>
            <a:prstGeom prst="rect">
              <a:avLst/>
            </a:prstGeom>
            <a:noFill/>
            <a:ln w="381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4642" name="Rectangle 6"/>
            <p:cNvSpPr>
              <a:spLocks noChangeArrowheads="1"/>
            </p:cNvSpPr>
            <p:nvPr/>
          </p:nvSpPr>
          <p:spPr bwMode="auto">
            <a:xfrm>
              <a:off x="320" y="1096"/>
              <a:ext cx="1040" cy="144"/>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grpSp>
      <p:sp>
        <p:nvSpPr>
          <p:cNvPr id="24581" name="Text Box 7"/>
          <p:cNvSpPr txBox="1">
            <a:spLocks noChangeArrowheads="1"/>
          </p:cNvSpPr>
          <p:nvPr/>
        </p:nvSpPr>
        <p:spPr bwMode="auto">
          <a:xfrm>
            <a:off x="6607175" y="71438"/>
            <a:ext cx="503238" cy="4000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atin typeface="Kruti Dev 010" pitchFamily="2" charset="0"/>
                <a:ea typeface="ＭＳ Ｐゴシック" pitchFamily="34" charset="-128"/>
                <a:cs typeface="+mn-cs"/>
              </a:rPr>
              <a:t>16</a:t>
            </a:r>
          </a:p>
        </p:txBody>
      </p:sp>
      <p:sp>
        <p:nvSpPr>
          <p:cNvPr id="24582" name="Text Box 8"/>
          <p:cNvSpPr txBox="1">
            <a:spLocks noChangeArrowheads="1"/>
          </p:cNvSpPr>
          <p:nvPr/>
        </p:nvSpPr>
        <p:spPr bwMode="auto">
          <a:xfrm>
            <a:off x="2738438" y="2003425"/>
            <a:ext cx="2011362" cy="2978150"/>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en-US" sz="900" b="1" dirty="0">
                <a:latin typeface="Kruti Dev 010" pitchFamily="2" charset="0"/>
                <a:ea typeface="ＭＳ Ｐゴシック" pitchFamily="34" charset="-128"/>
                <a:cs typeface="+mn-cs"/>
              </a:rPr>
              <a:t>,uks'k</a:t>
            </a:r>
          </a:p>
          <a:p>
            <a:pPr algn="ctr">
              <a:lnSpc>
                <a:spcPct val="50000"/>
              </a:lnSpc>
              <a:spcBef>
                <a:spcPct val="50000"/>
              </a:spcBef>
              <a:defRPr/>
            </a:pPr>
            <a:r>
              <a:rPr lang="en-US" sz="900" b="1" dirty="0">
                <a:latin typeface="Kruti Dev 010" pitchFamily="2" charset="0"/>
                <a:ea typeface="ＭＳ Ｐゴシック" pitchFamily="34" charset="-128"/>
                <a:cs typeface="+mn-cs"/>
              </a:rPr>
              <a:t>duku</a:t>
            </a:r>
          </a:p>
          <a:p>
            <a:pPr algn="ctr">
              <a:lnSpc>
                <a:spcPct val="50000"/>
              </a:lnSpc>
              <a:spcBef>
                <a:spcPct val="50000"/>
              </a:spcBef>
              <a:defRPr/>
            </a:pPr>
            <a:r>
              <a:rPr lang="en-US" sz="900" b="1" dirty="0">
                <a:latin typeface="Kruti Dev 010" pitchFamily="2" charset="0"/>
                <a:ea typeface="ＭＳ Ｐゴシック" pitchFamily="34" charset="-128"/>
                <a:cs typeface="+mn-cs"/>
              </a:rPr>
              <a:t>egyysy</a:t>
            </a:r>
          </a:p>
          <a:p>
            <a:pPr algn="ctr">
              <a:lnSpc>
                <a:spcPct val="50000"/>
              </a:lnSpc>
              <a:spcBef>
                <a:spcPct val="50000"/>
              </a:spcBef>
              <a:defRPr/>
            </a:pPr>
            <a:r>
              <a:rPr lang="en-US" sz="900" b="1" dirty="0">
                <a:latin typeface="Kruti Dev 010" pitchFamily="2" charset="0"/>
                <a:ea typeface="ＭＳ Ｐゴシック" pitchFamily="34" charset="-128"/>
                <a:cs typeface="+mn-cs"/>
              </a:rPr>
              <a:t>;sjsn</a:t>
            </a:r>
          </a:p>
          <a:p>
            <a:pPr algn="ctr">
              <a:lnSpc>
                <a:spcPct val="50000"/>
              </a:lnSpc>
              <a:spcBef>
                <a:spcPct val="50000"/>
              </a:spcBef>
              <a:defRPr/>
            </a:pPr>
            <a:r>
              <a:rPr lang="en-US" sz="900" b="1" dirty="0">
                <a:latin typeface="Kruti Dev 010" pitchFamily="2" charset="0"/>
                <a:ea typeface="ＭＳ Ｐゴシック" pitchFamily="34" charset="-128"/>
                <a:cs typeface="+mn-cs"/>
              </a:rPr>
              <a:t>guksd</a:t>
            </a:r>
          </a:p>
          <a:p>
            <a:pPr algn="ctr">
              <a:lnSpc>
                <a:spcPct val="50000"/>
              </a:lnSpc>
              <a:spcBef>
                <a:spcPct val="50000"/>
              </a:spcBef>
              <a:defRPr/>
            </a:pPr>
            <a:r>
              <a:rPr lang="en-US" sz="900" b="1" dirty="0">
                <a:latin typeface="Kruti Dev 010" pitchFamily="2" charset="0"/>
                <a:ea typeface="ＭＳ Ｐゴシック" pitchFamily="34" charset="-128"/>
                <a:cs typeface="+mn-cs"/>
              </a:rPr>
              <a:t>erw'ksyg</a:t>
            </a:r>
          </a:p>
          <a:p>
            <a:pPr algn="ctr">
              <a:lnSpc>
                <a:spcPct val="50000"/>
              </a:lnSpc>
              <a:spcBef>
                <a:spcPct val="50000"/>
              </a:spcBef>
              <a:defRPr/>
            </a:pPr>
            <a:r>
              <a:rPr lang="en-US" sz="900" b="1" dirty="0">
                <a:latin typeface="Kruti Dev 010" pitchFamily="2" charset="0"/>
                <a:ea typeface="ＭＳ Ｐゴシック" pitchFamily="34" charset="-128"/>
                <a:cs typeface="+mn-cs"/>
              </a:rPr>
              <a:t>ysesd</a:t>
            </a:r>
          </a:p>
          <a:p>
            <a:pPr algn="ctr">
              <a:lnSpc>
                <a:spcPct val="50000"/>
              </a:lnSpc>
              <a:spcBef>
                <a:spcPct val="50000"/>
              </a:spcBef>
              <a:defRPr/>
            </a:pPr>
            <a:r>
              <a:rPr lang="en-US" sz="900" b="1" dirty="0">
                <a:latin typeface="Kruti Dev 010" pitchFamily="2" charset="0"/>
                <a:ea typeface="ＭＳ Ｐゴシック" pitchFamily="34" charset="-128"/>
                <a:cs typeface="+mn-cs"/>
              </a:rPr>
              <a:t>uwg</a:t>
            </a:r>
          </a:p>
          <a:p>
            <a:pPr algn="ctr">
              <a:lnSpc>
                <a:spcPct val="50000"/>
              </a:lnSpc>
              <a:spcBef>
                <a:spcPct val="50000"/>
              </a:spcBef>
              <a:defRPr/>
            </a:pPr>
            <a:r>
              <a:rPr lang="en-US" sz="900" b="1" dirty="0">
                <a:latin typeface="Kruti Dev 010" pitchFamily="2" charset="0"/>
                <a:ea typeface="ＭＳ Ｐゴシック" pitchFamily="34" charset="-128"/>
                <a:cs typeface="+mn-cs"/>
              </a:rPr>
              <a:t>'kse ¼gke ,oa ;sisr½</a:t>
            </a:r>
          </a:p>
          <a:p>
            <a:pPr algn="ctr">
              <a:lnSpc>
                <a:spcPct val="50000"/>
              </a:lnSpc>
              <a:spcBef>
                <a:spcPct val="50000"/>
              </a:spcBef>
              <a:defRPr/>
            </a:pPr>
            <a:r>
              <a:rPr lang="en-US" sz="900" b="1" dirty="0">
                <a:latin typeface="Kruti Dev 010" pitchFamily="2" charset="0"/>
                <a:ea typeface="ＭＳ Ｐゴシック" pitchFamily="34" charset="-128"/>
                <a:cs typeface="+mn-cs"/>
              </a:rPr>
              <a:t>viZ{kn</a:t>
            </a:r>
          </a:p>
          <a:p>
            <a:pPr algn="ctr">
              <a:lnSpc>
                <a:spcPct val="50000"/>
              </a:lnSpc>
              <a:spcBef>
                <a:spcPct val="50000"/>
              </a:spcBef>
              <a:defRPr/>
            </a:pPr>
            <a:r>
              <a:rPr lang="en-US" sz="900" b="1" dirty="0">
                <a:latin typeface="Kruti Dev 010" pitchFamily="2" charset="0"/>
                <a:ea typeface="ＭＳ Ｐゴシック" pitchFamily="34" charset="-128"/>
                <a:cs typeface="+mn-cs"/>
              </a:rPr>
              <a:t>dSuu</a:t>
            </a:r>
          </a:p>
          <a:p>
            <a:pPr algn="ctr">
              <a:lnSpc>
                <a:spcPct val="50000"/>
              </a:lnSpc>
              <a:spcBef>
                <a:spcPct val="50000"/>
              </a:spcBef>
              <a:defRPr/>
            </a:pPr>
            <a:r>
              <a:rPr lang="en-US" sz="900" b="1" dirty="0">
                <a:latin typeface="Kruti Dev 010" pitchFamily="2" charset="0"/>
                <a:ea typeface="ＭＳ Ｐゴシック" pitchFamily="34" charset="-128"/>
                <a:cs typeface="+mn-cs"/>
              </a:rPr>
              <a:t>'ksyg</a:t>
            </a:r>
          </a:p>
          <a:p>
            <a:pPr algn="ctr">
              <a:lnSpc>
                <a:spcPct val="50000"/>
              </a:lnSpc>
              <a:spcBef>
                <a:spcPct val="50000"/>
              </a:spcBef>
              <a:defRPr/>
            </a:pPr>
            <a:r>
              <a:rPr lang="en-US" sz="900" b="1" dirty="0">
                <a:latin typeface="Kruti Dev 010" pitchFamily="2" charset="0"/>
                <a:ea typeface="ＭＳ Ｐゴシック" pitchFamily="34" charset="-128"/>
                <a:cs typeface="+mn-cs"/>
              </a:rPr>
              <a:t>,csj</a:t>
            </a:r>
          </a:p>
          <a:p>
            <a:pPr algn="ctr">
              <a:lnSpc>
                <a:spcPct val="50000"/>
              </a:lnSpc>
              <a:spcBef>
                <a:spcPct val="50000"/>
              </a:spcBef>
              <a:defRPr/>
            </a:pPr>
            <a:r>
              <a:rPr lang="en-US" sz="900" b="1" dirty="0">
                <a:latin typeface="Kruti Dev 010" pitchFamily="2" charset="0"/>
                <a:ea typeface="ＭＳ Ｐゴシック" pitchFamily="34" charset="-128"/>
                <a:cs typeface="+mn-cs"/>
              </a:rPr>
              <a:t>isysx</a:t>
            </a:r>
          </a:p>
          <a:p>
            <a:pPr algn="ctr">
              <a:lnSpc>
                <a:spcPct val="50000"/>
              </a:lnSpc>
              <a:spcBef>
                <a:spcPct val="50000"/>
              </a:spcBef>
              <a:defRPr/>
            </a:pPr>
            <a:r>
              <a:rPr lang="en-US" sz="900" b="1" dirty="0">
                <a:latin typeface="Kruti Dev 010" pitchFamily="2" charset="0"/>
                <a:ea typeface="ＭＳ Ｐゴシック" pitchFamily="34" charset="-128"/>
                <a:cs typeface="+mn-cs"/>
              </a:rPr>
              <a:t>:</a:t>
            </a:r>
          </a:p>
          <a:p>
            <a:pPr algn="ctr">
              <a:lnSpc>
                <a:spcPct val="50000"/>
              </a:lnSpc>
              <a:spcBef>
                <a:spcPct val="50000"/>
              </a:spcBef>
              <a:defRPr/>
            </a:pPr>
            <a:r>
              <a:rPr lang="en-US" sz="900" b="1" dirty="0">
                <a:latin typeface="Kruti Dev 010" pitchFamily="2" charset="0"/>
                <a:ea typeface="ＭＳ Ｐゴシック" pitchFamily="34" charset="-128"/>
                <a:cs typeface="+mn-cs"/>
              </a:rPr>
              <a:t>l:x</a:t>
            </a:r>
          </a:p>
          <a:p>
            <a:pPr algn="ctr">
              <a:lnSpc>
                <a:spcPct val="50000"/>
              </a:lnSpc>
              <a:spcBef>
                <a:spcPct val="50000"/>
              </a:spcBef>
              <a:defRPr/>
            </a:pPr>
            <a:r>
              <a:rPr lang="en-US" sz="900" b="1" dirty="0">
                <a:latin typeface="Kruti Dev 010" pitchFamily="2" charset="0"/>
                <a:ea typeface="ＭＳ Ｐゴシック" pitchFamily="34" charset="-128"/>
                <a:cs typeface="+mn-cs"/>
              </a:rPr>
              <a:t>ukgksj</a:t>
            </a:r>
          </a:p>
          <a:p>
            <a:pPr algn="ctr">
              <a:lnSpc>
                <a:spcPct val="50000"/>
              </a:lnSpc>
              <a:spcBef>
                <a:spcPct val="50000"/>
              </a:spcBef>
              <a:defRPr/>
            </a:pPr>
            <a:r>
              <a:rPr lang="en-US" sz="900" b="1" dirty="0">
                <a:latin typeface="Kruti Dev 010" pitchFamily="2" charset="0"/>
                <a:ea typeface="ＭＳ Ｐゴシック" pitchFamily="34" charset="-128"/>
                <a:cs typeface="+mn-cs"/>
              </a:rPr>
              <a:t>rsjg</a:t>
            </a:r>
          </a:p>
          <a:p>
            <a:pPr algn="ctr">
              <a:lnSpc>
                <a:spcPct val="50000"/>
              </a:lnSpc>
              <a:spcBef>
                <a:spcPct val="50000"/>
              </a:spcBef>
              <a:defRPr/>
            </a:pPr>
            <a:r>
              <a:rPr lang="en-US" sz="1050" b="1" dirty="0">
                <a:latin typeface="Kruti Dev 010" pitchFamily="2" charset="0"/>
                <a:ea typeface="ＭＳ Ｐゴシック" pitchFamily="34" charset="-128"/>
                <a:cs typeface="+mn-cs"/>
              </a:rPr>
              <a:t>vczkge ¼lkjk½</a:t>
            </a:r>
          </a:p>
          <a:p>
            <a:pPr algn="ctr">
              <a:lnSpc>
                <a:spcPct val="50000"/>
              </a:lnSpc>
              <a:spcBef>
                <a:spcPct val="50000"/>
              </a:spcBef>
              <a:defRPr/>
            </a:pPr>
            <a:r>
              <a:rPr lang="en-US" sz="1050" b="1" dirty="0">
                <a:latin typeface="Kruti Dev 010" pitchFamily="2" charset="0"/>
                <a:ea typeface="ＭＳ Ｐゴシック" pitchFamily="34" charset="-128"/>
                <a:cs typeface="+mn-cs"/>
              </a:rPr>
              <a:t>blgkd ¼fjcsdk½</a:t>
            </a:r>
          </a:p>
          <a:p>
            <a:pPr algn="ctr">
              <a:lnSpc>
                <a:spcPct val="50000"/>
              </a:lnSpc>
              <a:spcBef>
                <a:spcPct val="50000"/>
              </a:spcBef>
              <a:defRPr/>
            </a:pPr>
            <a:r>
              <a:rPr lang="en-US" sz="1050" b="1" dirty="0">
                <a:latin typeface="Kruti Dev 010" pitchFamily="2" charset="0"/>
                <a:ea typeface="ＭＳ Ｐゴシック" pitchFamily="34" charset="-128"/>
                <a:cs typeface="+mn-cs"/>
              </a:rPr>
              <a:t>;kdwc</a:t>
            </a:r>
            <a:endParaRPr lang="en-US" sz="900" b="1" dirty="0">
              <a:latin typeface="Kruti Dev 010" pitchFamily="2" charset="0"/>
              <a:ea typeface="ＭＳ Ｐゴシック" pitchFamily="34" charset="-128"/>
              <a:cs typeface="+mn-cs"/>
            </a:endParaRPr>
          </a:p>
        </p:txBody>
      </p:sp>
      <p:sp>
        <p:nvSpPr>
          <p:cNvPr id="24583" name="Text Box 9"/>
          <p:cNvSpPr txBox="1">
            <a:spLocks noChangeArrowheads="1"/>
          </p:cNvSpPr>
          <p:nvPr/>
        </p:nvSpPr>
        <p:spPr bwMode="auto">
          <a:xfrm>
            <a:off x="2032000" y="5454650"/>
            <a:ext cx="1090613" cy="3271838"/>
          </a:xfrm>
          <a:prstGeom prst="rect">
            <a:avLst/>
          </a:prstGeom>
          <a:noFill/>
          <a:ln w="28575">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en-US" sz="1600" b="1" u="sng" dirty="0">
                <a:latin typeface="Kruti Dev 010" pitchFamily="2" charset="0"/>
                <a:ea typeface="ＭＳ Ｐゴシック" pitchFamily="34" charset="-128"/>
                <a:cs typeface="+mn-cs"/>
              </a:rPr>
              <a:t>ukFku</a:t>
            </a:r>
            <a:endParaRPr lang="en-US" sz="900" b="1" u="sng" dirty="0">
              <a:latin typeface="Kruti Dev 010" pitchFamily="2" charset="0"/>
              <a:ea typeface="ＭＳ Ｐゴシック" pitchFamily="34" charset="-128"/>
              <a:cs typeface="+mn-cs"/>
            </a:endParaRPr>
          </a:p>
          <a:p>
            <a:pPr algn="ctr">
              <a:lnSpc>
                <a:spcPct val="50000"/>
              </a:lnSpc>
              <a:spcBef>
                <a:spcPct val="50000"/>
              </a:spcBef>
              <a:defRPr/>
            </a:pPr>
            <a:r>
              <a:rPr lang="en-US" sz="900" b="1" dirty="0">
                <a:latin typeface="Kruti Dev 010" pitchFamily="2" charset="0"/>
                <a:ea typeface="ＭＳ Ｐゴシック" pitchFamily="34" charset="-128"/>
                <a:cs typeface="+mn-cs"/>
              </a:rPr>
              <a:t>eRrkr</a:t>
            </a:r>
          </a:p>
          <a:p>
            <a:pPr algn="ctr">
              <a:lnSpc>
                <a:spcPct val="50000"/>
              </a:lnSpc>
              <a:spcBef>
                <a:spcPct val="50000"/>
              </a:spcBef>
              <a:defRPr/>
            </a:pPr>
            <a:r>
              <a:rPr lang="en-US" sz="900" b="1" dirty="0">
                <a:latin typeface="Kruti Dev 010" pitchFamily="2" charset="0"/>
                <a:ea typeface="ＭＳ Ｐゴシック" pitchFamily="34" charset="-128"/>
                <a:cs typeface="+mn-cs"/>
              </a:rPr>
              <a:t>feUukg</a:t>
            </a:r>
          </a:p>
          <a:p>
            <a:pPr algn="ctr">
              <a:lnSpc>
                <a:spcPct val="50000"/>
              </a:lnSpc>
              <a:spcBef>
                <a:spcPct val="50000"/>
              </a:spcBef>
              <a:defRPr/>
            </a:pPr>
            <a:r>
              <a:rPr lang="en-US" sz="900" b="1" dirty="0">
                <a:latin typeface="Kruti Dev 010" pitchFamily="2" charset="0"/>
                <a:ea typeface="ＭＳ Ｐゴシック" pitchFamily="34" charset="-128"/>
                <a:cs typeface="+mn-cs"/>
              </a:rPr>
              <a:t>eysvkg</a:t>
            </a:r>
          </a:p>
          <a:p>
            <a:pPr algn="ctr">
              <a:lnSpc>
                <a:spcPct val="50000"/>
              </a:lnSpc>
              <a:spcBef>
                <a:spcPct val="50000"/>
              </a:spcBef>
              <a:defRPr/>
            </a:pPr>
            <a:r>
              <a:rPr lang="en-US" sz="900" b="1" dirty="0">
                <a:latin typeface="Kruti Dev 010" pitchFamily="2" charset="0"/>
                <a:ea typeface="ＭＳ Ｐゴシック" pitchFamily="34" charset="-128"/>
                <a:cs typeface="+mn-cs"/>
              </a:rPr>
              <a:t>by;kdhe</a:t>
            </a:r>
          </a:p>
          <a:p>
            <a:pPr algn="ctr">
              <a:lnSpc>
                <a:spcPct val="50000"/>
              </a:lnSpc>
              <a:spcBef>
                <a:spcPct val="50000"/>
              </a:spcBef>
              <a:defRPr/>
            </a:pPr>
            <a:r>
              <a:rPr lang="en-US" sz="900" b="1" dirty="0">
                <a:latin typeface="Kruti Dev 010" pitchFamily="2" charset="0"/>
                <a:ea typeface="ＭＳ Ｐゴシック" pitchFamily="34" charset="-128"/>
                <a:cs typeface="+mn-cs"/>
              </a:rPr>
              <a:t>;ksuke</a:t>
            </a:r>
          </a:p>
          <a:p>
            <a:pPr algn="ctr">
              <a:lnSpc>
                <a:spcPct val="50000"/>
              </a:lnSpc>
              <a:spcBef>
                <a:spcPct val="50000"/>
              </a:spcBef>
              <a:defRPr/>
            </a:pPr>
            <a:r>
              <a:rPr lang="en-US" sz="900" b="1" dirty="0">
                <a:latin typeface="Kruti Dev 010" pitchFamily="2" charset="0"/>
                <a:ea typeface="ＭＳ Ｐゴシック" pitchFamily="34" charset="-128"/>
                <a:cs typeface="+mn-cs"/>
              </a:rPr>
              <a:t>;qlqQ</a:t>
            </a:r>
          </a:p>
          <a:p>
            <a:pPr algn="ctr">
              <a:lnSpc>
                <a:spcPct val="50000"/>
              </a:lnSpc>
              <a:spcBef>
                <a:spcPct val="50000"/>
              </a:spcBef>
              <a:defRPr/>
            </a:pPr>
            <a:r>
              <a:rPr lang="en-US" sz="900" b="1" dirty="0">
                <a:latin typeface="Kruti Dev 010" pitchFamily="2" charset="0"/>
                <a:ea typeface="ＭＳ Ｐゴシック" pitchFamily="34" charset="-128"/>
                <a:cs typeface="+mn-cs"/>
              </a:rPr>
              <a:t>;gwnk</a:t>
            </a:r>
          </a:p>
          <a:p>
            <a:pPr algn="ctr">
              <a:lnSpc>
                <a:spcPct val="50000"/>
              </a:lnSpc>
              <a:spcBef>
                <a:spcPct val="50000"/>
              </a:spcBef>
              <a:defRPr/>
            </a:pPr>
            <a:r>
              <a:rPr lang="en-US" sz="900" b="1" dirty="0">
                <a:latin typeface="Kruti Dev 010" pitchFamily="2" charset="0"/>
                <a:ea typeface="ＭＳ Ｐゴシック" pitchFamily="34" charset="-128"/>
                <a:cs typeface="+mn-cs"/>
              </a:rPr>
              <a:t>f'kekSu</a:t>
            </a:r>
          </a:p>
          <a:p>
            <a:pPr algn="ctr">
              <a:lnSpc>
                <a:spcPct val="50000"/>
              </a:lnSpc>
              <a:spcBef>
                <a:spcPct val="50000"/>
              </a:spcBef>
              <a:defRPr/>
            </a:pPr>
            <a:r>
              <a:rPr lang="en-US" sz="900" b="1" dirty="0">
                <a:latin typeface="Kruti Dev 010" pitchFamily="2" charset="0"/>
                <a:ea typeface="ＭＳ Ｐゴシック" pitchFamily="34" charset="-128"/>
                <a:cs typeface="+mn-cs"/>
              </a:rPr>
              <a:t>ysoh</a:t>
            </a:r>
          </a:p>
          <a:p>
            <a:pPr algn="ctr">
              <a:lnSpc>
                <a:spcPct val="50000"/>
              </a:lnSpc>
              <a:spcBef>
                <a:spcPct val="50000"/>
              </a:spcBef>
              <a:defRPr/>
            </a:pPr>
            <a:r>
              <a:rPr lang="en-US" sz="900" b="1" dirty="0">
                <a:latin typeface="Kruti Dev 010" pitchFamily="2" charset="0"/>
                <a:ea typeface="ＭＳ Ｐゴシック" pitchFamily="34" charset="-128"/>
                <a:cs typeface="+mn-cs"/>
              </a:rPr>
              <a:t>eRrkr</a:t>
            </a:r>
          </a:p>
          <a:p>
            <a:pPr algn="ctr">
              <a:lnSpc>
                <a:spcPct val="50000"/>
              </a:lnSpc>
              <a:spcBef>
                <a:spcPct val="50000"/>
              </a:spcBef>
              <a:defRPr/>
            </a:pPr>
            <a:r>
              <a:rPr lang="en-US" sz="900" b="1" dirty="0">
                <a:latin typeface="Kruti Dev 010" pitchFamily="2" charset="0"/>
                <a:ea typeface="ＭＳ Ｐゴシック" pitchFamily="34" charset="-128"/>
                <a:cs typeface="+mn-cs"/>
              </a:rPr>
              <a:t>;ksjhe</a:t>
            </a:r>
          </a:p>
          <a:p>
            <a:pPr algn="ctr">
              <a:lnSpc>
                <a:spcPct val="50000"/>
              </a:lnSpc>
              <a:spcBef>
                <a:spcPct val="50000"/>
              </a:spcBef>
              <a:defRPr/>
            </a:pPr>
            <a:r>
              <a:rPr lang="en-US" sz="900" b="1" dirty="0">
                <a:latin typeface="Kruti Dev 010" pitchFamily="2" charset="0"/>
                <a:ea typeface="ＭＳ Ｐゴシック" pitchFamily="34" charset="-128"/>
                <a:cs typeface="+mn-cs"/>
              </a:rPr>
              <a:t>,fy;ktj</a:t>
            </a:r>
          </a:p>
          <a:p>
            <a:pPr algn="ctr">
              <a:lnSpc>
                <a:spcPct val="50000"/>
              </a:lnSpc>
              <a:spcBef>
                <a:spcPct val="50000"/>
              </a:spcBef>
              <a:defRPr/>
            </a:pPr>
            <a:r>
              <a:rPr lang="en-US" sz="900" b="1" dirty="0">
                <a:latin typeface="Kruti Dev 010" pitchFamily="2" charset="0"/>
                <a:ea typeface="ＭＳ Ｐゴシック" pitchFamily="34" charset="-128"/>
                <a:cs typeface="+mn-cs"/>
              </a:rPr>
              <a:t>;gks'kq</a:t>
            </a:r>
          </a:p>
          <a:p>
            <a:pPr algn="ctr">
              <a:lnSpc>
                <a:spcPct val="50000"/>
              </a:lnSpc>
              <a:spcBef>
                <a:spcPct val="50000"/>
              </a:spcBef>
              <a:defRPr/>
            </a:pPr>
            <a:r>
              <a:rPr lang="en-US" sz="900" b="1" dirty="0">
                <a:latin typeface="Kruti Dev 010" pitchFamily="2" charset="0"/>
                <a:ea typeface="ＭＳ Ｐゴシック" pitchFamily="34" charset="-128"/>
                <a:cs typeface="+mn-cs"/>
              </a:rPr>
              <a:t>,j</a:t>
            </a:r>
          </a:p>
          <a:p>
            <a:pPr algn="ctr">
              <a:lnSpc>
                <a:spcPct val="50000"/>
              </a:lnSpc>
              <a:spcBef>
                <a:spcPct val="50000"/>
              </a:spcBef>
              <a:defRPr/>
            </a:pPr>
            <a:r>
              <a:rPr lang="en-US" sz="900" b="1" dirty="0">
                <a:latin typeface="Kruti Dev 010" pitchFamily="2" charset="0"/>
                <a:ea typeface="ＭＳ Ｐゴシック" pitchFamily="34" charset="-128"/>
                <a:cs typeface="+mn-cs"/>
              </a:rPr>
              <a:t>byeksnke</a:t>
            </a:r>
          </a:p>
          <a:p>
            <a:pPr algn="ctr">
              <a:lnSpc>
                <a:spcPct val="50000"/>
              </a:lnSpc>
              <a:spcBef>
                <a:spcPct val="50000"/>
              </a:spcBef>
              <a:defRPr/>
            </a:pPr>
            <a:r>
              <a:rPr lang="en-US" sz="900" b="1" dirty="0">
                <a:latin typeface="Kruti Dev 010" pitchFamily="2" charset="0"/>
                <a:ea typeface="ＭＳ Ｐゴシック" pitchFamily="34" charset="-128"/>
                <a:cs typeface="+mn-cs"/>
              </a:rPr>
              <a:t>dkslke</a:t>
            </a:r>
          </a:p>
          <a:p>
            <a:pPr algn="ctr">
              <a:lnSpc>
                <a:spcPct val="50000"/>
              </a:lnSpc>
              <a:spcBef>
                <a:spcPct val="50000"/>
              </a:spcBef>
              <a:defRPr/>
            </a:pPr>
            <a:r>
              <a:rPr lang="en-US" sz="900" b="1" dirty="0">
                <a:latin typeface="Kruti Dev 010" pitchFamily="2" charset="0"/>
                <a:ea typeface="ＭＳ Ｐゴシック" pitchFamily="34" charset="-128"/>
                <a:cs typeface="+mn-cs"/>
              </a:rPr>
              <a:t>vn~nh</a:t>
            </a:r>
          </a:p>
          <a:p>
            <a:pPr algn="ctr">
              <a:lnSpc>
                <a:spcPct val="50000"/>
              </a:lnSpc>
              <a:spcBef>
                <a:spcPct val="50000"/>
              </a:spcBef>
              <a:defRPr/>
            </a:pPr>
            <a:r>
              <a:rPr lang="en-US" sz="900" b="1" dirty="0">
                <a:latin typeface="Kruti Dev 010" pitchFamily="2" charset="0"/>
                <a:ea typeface="ＭＳ Ｐゴシック" pitchFamily="34" charset="-128"/>
                <a:cs typeface="+mn-cs"/>
              </a:rPr>
              <a:t>eydh</a:t>
            </a:r>
          </a:p>
          <a:p>
            <a:pPr algn="ctr">
              <a:lnSpc>
                <a:spcPct val="50000"/>
              </a:lnSpc>
              <a:spcBef>
                <a:spcPct val="50000"/>
              </a:spcBef>
              <a:defRPr/>
            </a:pPr>
            <a:r>
              <a:rPr lang="en-US" sz="900" b="1" dirty="0">
                <a:latin typeface="Kruti Dev 010" pitchFamily="2" charset="0"/>
                <a:ea typeface="ＭＳ Ｐゴシック" pitchFamily="34" charset="-128"/>
                <a:cs typeface="+mn-cs"/>
              </a:rPr>
              <a:t>usjh</a:t>
            </a:r>
          </a:p>
          <a:p>
            <a:pPr algn="ctr">
              <a:lnSpc>
                <a:spcPct val="50000"/>
              </a:lnSpc>
              <a:spcBef>
                <a:spcPct val="50000"/>
              </a:spcBef>
              <a:defRPr/>
            </a:pPr>
            <a:r>
              <a:rPr lang="en-US" sz="900" b="1" dirty="0">
                <a:latin typeface="Kruti Dev 010" pitchFamily="2" charset="0"/>
                <a:ea typeface="ＭＳ Ｐゴシック" pitchFamily="34" charset="-128"/>
                <a:cs typeface="+mn-cs"/>
              </a:rPr>
              <a:t>'kkyfr;sy</a:t>
            </a:r>
          </a:p>
          <a:p>
            <a:pPr algn="ctr">
              <a:lnSpc>
                <a:spcPct val="50000"/>
              </a:lnSpc>
              <a:spcBef>
                <a:spcPct val="50000"/>
              </a:spcBef>
              <a:defRPr/>
            </a:pPr>
            <a:r>
              <a:rPr lang="en-US" sz="900" b="1" dirty="0">
                <a:latin typeface="Kruti Dev 010" pitchFamily="2" charset="0"/>
                <a:ea typeface="ＭＳ Ｐゴシック" pitchFamily="34" charset="-128"/>
                <a:cs typeface="+mn-cs"/>
              </a:rPr>
              <a:t>t:Cck fcy</a:t>
            </a:r>
          </a:p>
          <a:p>
            <a:pPr algn="ctr">
              <a:lnSpc>
                <a:spcPct val="50000"/>
              </a:lnSpc>
              <a:spcBef>
                <a:spcPct val="50000"/>
              </a:spcBef>
              <a:defRPr/>
            </a:pPr>
            <a:endParaRPr lang="en-US" sz="900" b="1" u="sng" dirty="0">
              <a:latin typeface="Kruti Dev 010" pitchFamily="2" charset="0"/>
              <a:ea typeface="ＭＳ Ｐゴシック" pitchFamily="34" charset="-128"/>
              <a:cs typeface="+mn-cs"/>
            </a:endParaRPr>
          </a:p>
        </p:txBody>
      </p:sp>
      <p:sp>
        <p:nvSpPr>
          <p:cNvPr id="24584" name="Text Box 10"/>
          <p:cNvSpPr txBox="1">
            <a:spLocks noChangeArrowheads="1"/>
          </p:cNvSpPr>
          <p:nvPr/>
        </p:nvSpPr>
        <p:spPr bwMode="auto">
          <a:xfrm>
            <a:off x="2971800" y="5461000"/>
            <a:ext cx="1584325" cy="1684338"/>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en-US" sz="900" b="1" dirty="0">
                <a:latin typeface="Kruti Dev 010" pitchFamily="2" charset="0"/>
                <a:ea typeface="ＭＳ Ｐゴシック" pitchFamily="34" charset="-128"/>
                <a:cs typeface="+mn-cs"/>
              </a:rPr>
              <a:t>isjst</a:t>
            </a:r>
          </a:p>
          <a:p>
            <a:pPr algn="ctr">
              <a:lnSpc>
                <a:spcPct val="50000"/>
              </a:lnSpc>
              <a:spcBef>
                <a:spcPct val="50000"/>
              </a:spcBef>
              <a:defRPr/>
            </a:pPr>
            <a:r>
              <a:rPr lang="en-US" sz="900" b="1" dirty="0">
                <a:latin typeface="Kruti Dev 010" pitchFamily="2" charset="0"/>
                <a:ea typeface="ＭＳ Ｐゴシック" pitchFamily="34" charset="-128"/>
                <a:cs typeface="+mn-cs"/>
              </a:rPr>
              <a:t>fglzksu</a:t>
            </a:r>
          </a:p>
          <a:p>
            <a:pPr algn="ctr">
              <a:lnSpc>
                <a:spcPct val="50000"/>
              </a:lnSpc>
              <a:spcBef>
                <a:spcPct val="50000"/>
              </a:spcBef>
              <a:defRPr/>
            </a:pPr>
            <a:r>
              <a:rPr lang="en-US" sz="900" b="1" dirty="0">
                <a:latin typeface="Kruti Dev 010" pitchFamily="2" charset="0"/>
                <a:ea typeface="ＭＳ Ｐゴシック" pitchFamily="34" charset="-128"/>
                <a:cs typeface="+mn-cs"/>
              </a:rPr>
              <a:t>jke</a:t>
            </a:r>
          </a:p>
          <a:p>
            <a:pPr algn="ctr">
              <a:lnSpc>
                <a:spcPct val="50000"/>
              </a:lnSpc>
              <a:spcBef>
                <a:spcPct val="50000"/>
              </a:spcBef>
              <a:defRPr/>
            </a:pPr>
            <a:r>
              <a:rPr lang="en-US" sz="900" b="1" dirty="0">
                <a:latin typeface="Kruti Dev 010" pitchFamily="2" charset="0"/>
                <a:ea typeface="ＭＳ Ｐゴシック" pitchFamily="34" charset="-128"/>
                <a:cs typeface="+mn-cs"/>
              </a:rPr>
              <a:t>vnfeu</a:t>
            </a:r>
          </a:p>
          <a:p>
            <a:pPr algn="ctr">
              <a:lnSpc>
                <a:spcPct val="50000"/>
              </a:lnSpc>
              <a:spcBef>
                <a:spcPct val="50000"/>
              </a:spcBef>
              <a:defRPr/>
            </a:pPr>
            <a:r>
              <a:rPr lang="en-US" sz="900" b="1" dirty="0">
                <a:latin typeface="Kruti Dev 010" pitchFamily="2" charset="0"/>
                <a:ea typeface="ＭＳ Ｐゴシック" pitchFamily="34" charset="-128"/>
                <a:cs typeface="+mn-cs"/>
              </a:rPr>
              <a:t>vEehuknkc</a:t>
            </a:r>
          </a:p>
          <a:p>
            <a:pPr algn="ctr">
              <a:lnSpc>
                <a:spcPct val="50000"/>
              </a:lnSpc>
              <a:spcBef>
                <a:spcPct val="50000"/>
              </a:spcBef>
              <a:defRPr/>
            </a:pPr>
            <a:r>
              <a:rPr lang="en-US" sz="900" b="1" dirty="0">
                <a:latin typeface="Kruti Dev 010" pitchFamily="2" charset="0"/>
                <a:ea typeface="ＭＳ Ｐゴシック" pitchFamily="34" charset="-128"/>
                <a:cs typeface="+mn-cs"/>
              </a:rPr>
              <a:t>ug'kksu</a:t>
            </a:r>
          </a:p>
          <a:p>
            <a:pPr algn="ctr">
              <a:lnSpc>
                <a:spcPct val="50000"/>
              </a:lnSpc>
              <a:spcBef>
                <a:spcPct val="50000"/>
              </a:spcBef>
              <a:defRPr/>
            </a:pPr>
            <a:r>
              <a:rPr lang="en-US" sz="900" b="1" dirty="0">
                <a:latin typeface="Kruti Dev 010" pitchFamily="2" charset="0"/>
                <a:ea typeface="ＭＳ Ｐゴシック" pitchFamily="34" charset="-128"/>
                <a:cs typeface="+mn-cs"/>
              </a:rPr>
              <a:t>lyeksu</a:t>
            </a:r>
          </a:p>
          <a:p>
            <a:pPr algn="ctr">
              <a:lnSpc>
                <a:spcPct val="50000"/>
              </a:lnSpc>
              <a:spcBef>
                <a:spcPct val="50000"/>
              </a:spcBef>
              <a:defRPr/>
            </a:pPr>
            <a:r>
              <a:rPr lang="en-US" sz="900" b="1" dirty="0">
                <a:latin typeface="Kruti Dev 010" pitchFamily="2" charset="0"/>
                <a:ea typeface="ＭＳ Ｐゴシック" pitchFamily="34" charset="-128"/>
                <a:cs typeface="+mn-cs"/>
              </a:rPr>
              <a:t>cksvt</a:t>
            </a:r>
          </a:p>
          <a:p>
            <a:pPr algn="ctr">
              <a:lnSpc>
                <a:spcPct val="50000"/>
              </a:lnSpc>
              <a:spcBef>
                <a:spcPct val="50000"/>
              </a:spcBef>
              <a:defRPr/>
            </a:pPr>
            <a:r>
              <a:rPr lang="en-US" sz="900" b="1" dirty="0">
                <a:latin typeface="Kruti Dev 010" pitchFamily="2" charset="0"/>
                <a:ea typeface="ＭＳ Ｐゴシック" pitchFamily="34" charset="-128"/>
                <a:cs typeface="+mn-cs"/>
              </a:rPr>
              <a:t>vkscsn</a:t>
            </a:r>
          </a:p>
          <a:p>
            <a:pPr algn="ctr">
              <a:lnSpc>
                <a:spcPct val="50000"/>
              </a:lnSpc>
              <a:spcBef>
                <a:spcPct val="50000"/>
              </a:spcBef>
              <a:defRPr/>
            </a:pPr>
            <a:r>
              <a:rPr lang="en-US" sz="900" b="1" dirty="0">
                <a:latin typeface="Kruti Dev 010" pitchFamily="2" charset="0"/>
                <a:ea typeface="ＭＳ Ｐゴシック" pitchFamily="34" charset="-128"/>
                <a:cs typeface="+mn-cs"/>
              </a:rPr>
              <a:t>f;'kS</a:t>
            </a:r>
          </a:p>
          <a:p>
            <a:pPr algn="ctr">
              <a:lnSpc>
                <a:spcPct val="50000"/>
              </a:lnSpc>
              <a:spcBef>
                <a:spcPct val="50000"/>
              </a:spcBef>
              <a:defRPr/>
            </a:pPr>
            <a:endParaRPr lang="en-US" sz="900" b="1" dirty="0">
              <a:latin typeface="Kruti Dev 010" pitchFamily="2" charset="0"/>
              <a:ea typeface="ＭＳ Ｐゴシック" pitchFamily="34" charset="-128"/>
              <a:cs typeface="+mn-cs"/>
            </a:endParaRPr>
          </a:p>
          <a:p>
            <a:pPr algn="ctr">
              <a:lnSpc>
                <a:spcPct val="50000"/>
              </a:lnSpc>
              <a:spcBef>
                <a:spcPct val="50000"/>
              </a:spcBef>
              <a:defRPr/>
            </a:pPr>
            <a:endParaRPr lang="en-US" sz="900" b="1" dirty="0">
              <a:latin typeface="Kruti Dev 010" pitchFamily="2" charset="0"/>
              <a:ea typeface="ＭＳ Ｐゴシック" pitchFamily="34" charset="-128"/>
              <a:cs typeface="+mn-cs"/>
            </a:endParaRPr>
          </a:p>
        </p:txBody>
      </p:sp>
      <p:sp>
        <p:nvSpPr>
          <p:cNvPr id="24585" name="Text Box 11"/>
          <p:cNvSpPr txBox="1">
            <a:spLocks noChangeArrowheads="1"/>
          </p:cNvSpPr>
          <p:nvPr/>
        </p:nvSpPr>
        <p:spPr bwMode="auto">
          <a:xfrm>
            <a:off x="4411663" y="5467350"/>
            <a:ext cx="1290637" cy="3001963"/>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en-US" sz="1600" b="1" u="sng" dirty="0">
                <a:latin typeface="Kruti Dev 010" pitchFamily="2" charset="0"/>
                <a:ea typeface="ＭＳ Ｐゴシック" pitchFamily="34" charset="-128"/>
                <a:cs typeface="+mn-cs"/>
              </a:rPr>
              <a:t>lkWykseu</a:t>
            </a:r>
            <a:endParaRPr lang="en-US" sz="900" b="1" u="sng" dirty="0">
              <a:latin typeface="Kruti Dev 010" pitchFamily="2" charset="0"/>
              <a:ea typeface="ＭＳ Ｐゴシック" pitchFamily="34" charset="-128"/>
              <a:cs typeface="+mn-cs"/>
            </a:endParaRPr>
          </a:p>
          <a:p>
            <a:pPr algn="ctr">
              <a:lnSpc>
                <a:spcPct val="50000"/>
              </a:lnSpc>
              <a:spcBef>
                <a:spcPct val="50000"/>
              </a:spcBef>
              <a:defRPr/>
            </a:pPr>
            <a:r>
              <a:rPr lang="en-US" sz="900" b="1" dirty="0">
                <a:latin typeface="Kruti Dev 010" pitchFamily="2" charset="0"/>
                <a:ea typeface="ＭＳ Ｐゴシック" pitchFamily="34" charset="-128"/>
                <a:cs typeface="+mn-cs"/>
              </a:rPr>
              <a:t>jgwfc;ke</a:t>
            </a:r>
          </a:p>
          <a:p>
            <a:pPr algn="ctr">
              <a:lnSpc>
                <a:spcPct val="50000"/>
              </a:lnSpc>
              <a:spcBef>
                <a:spcPct val="50000"/>
              </a:spcBef>
              <a:defRPr/>
            </a:pPr>
            <a:r>
              <a:rPr lang="en-US" sz="900" b="1" dirty="0">
                <a:latin typeface="Kruti Dev 010" pitchFamily="2" charset="0"/>
                <a:ea typeface="ＭＳ Ｐゴシック" pitchFamily="34" charset="-128"/>
                <a:cs typeface="+mn-cs"/>
              </a:rPr>
              <a:t>vfc;kg</a:t>
            </a:r>
          </a:p>
          <a:p>
            <a:pPr algn="ctr">
              <a:lnSpc>
                <a:spcPct val="50000"/>
              </a:lnSpc>
              <a:spcBef>
                <a:spcPct val="50000"/>
              </a:spcBef>
              <a:defRPr/>
            </a:pPr>
            <a:r>
              <a:rPr lang="en-US" sz="900" b="1" dirty="0">
                <a:latin typeface="Kruti Dev 010" pitchFamily="2" charset="0"/>
                <a:ea typeface="ＭＳ Ｐゴシック" pitchFamily="34" charset="-128"/>
                <a:cs typeface="+mn-cs"/>
              </a:rPr>
              <a:t>vklk</a:t>
            </a:r>
          </a:p>
          <a:p>
            <a:pPr algn="ctr">
              <a:lnSpc>
                <a:spcPct val="50000"/>
              </a:lnSpc>
              <a:spcBef>
                <a:spcPct val="50000"/>
              </a:spcBef>
              <a:defRPr/>
            </a:pPr>
            <a:r>
              <a:rPr lang="en-US" sz="900" b="1" dirty="0">
                <a:latin typeface="Kruti Dev 010" pitchFamily="2" charset="0"/>
                <a:ea typeface="ＭＳ Ｐゴシック" pitchFamily="34" charset="-128"/>
                <a:cs typeface="+mn-cs"/>
              </a:rPr>
              <a:t>;gks'kkikr</a:t>
            </a:r>
          </a:p>
          <a:p>
            <a:pPr algn="ctr">
              <a:lnSpc>
                <a:spcPct val="50000"/>
              </a:lnSpc>
              <a:spcBef>
                <a:spcPct val="50000"/>
              </a:spcBef>
              <a:defRPr/>
            </a:pPr>
            <a:r>
              <a:rPr lang="en-US" sz="900" b="1" dirty="0">
                <a:latin typeface="Kruti Dev 010" pitchFamily="2" charset="0"/>
                <a:ea typeface="ＭＳ Ｐゴシック" pitchFamily="34" charset="-128"/>
                <a:cs typeface="+mn-cs"/>
              </a:rPr>
              <a:t>;ksjke</a:t>
            </a:r>
          </a:p>
          <a:p>
            <a:pPr algn="ctr">
              <a:lnSpc>
                <a:spcPct val="50000"/>
              </a:lnSpc>
              <a:spcBef>
                <a:spcPct val="50000"/>
              </a:spcBef>
              <a:defRPr/>
            </a:pPr>
            <a:r>
              <a:rPr lang="en-US" sz="900" b="1" dirty="0">
                <a:latin typeface="Kruti Dev 010" pitchFamily="2" charset="0"/>
                <a:ea typeface="ＭＳ Ｐゴシック" pitchFamily="34" charset="-128"/>
                <a:cs typeface="+mn-cs"/>
              </a:rPr>
              <a:t>mfTt;kg</a:t>
            </a:r>
          </a:p>
          <a:p>
            <a:pPr algn="ctr">
              <a:lnSpc>
                <a:spcPct val="50000"/>
              </a:lnSpc>
              <a:spcBef>
                <a:spcPct val="50000"/>
              </a:spcBef>
              <a:defRPr/>
            </a:pPr>
            <a:r>
              <a:rPr lang="en-US" sz="900" b="1" dirty="0">
                <a:latin typeface="Kruti Dev 010" pitchFamily="2" charset="0"/>
                <a:ea typeface="ＭＳ Ｐゴシック" pitchFamily="34" charset="-128"/>
                <a:cs typeface="+mn-cs"/>
              </a:rPr>
              <a:t>;ksrke</a:t>
            </a:r>
          </a:p>
          <a:p>
            <a:pPr algn="ctr">
              <a:lnSpc>
                <a:spcPct val="50000"/>
              </a:lnSpc>
              <a:spcBef>
                <a:spcPct val="50000"/>
              </a:spcBef>
              <a:defRPr/>
            </a:pPr>
            <a:r>
              <a:rPr lang="en-US" sz="900" b="1" dirty="0">
                <a:latin typeface="Kruti Dev 010" pitchFamily="2" charset="0"/>
                <a:ea typeface="ＭＳ Ｐゴシック" pitchFamily="34" charset="-128"/>
                <a:cs typeface="+mn-cs"/>
              </a:rPr>
              <a:t>vgkt</a:t>
            </a:r>
          </a:p>
          <a:p>
            <a:pPr algn="ctr">
              <a:lnSpc>
                <a:spcPct val="50000"/>
              </a:lnSpc>
              <a:spcBef>
                <a:spcPct val="50000"/>
              </a:spcBef>
              <a:defRPr/>
            </a:pPr>
            <a:r>
              <a:rPr lang="en-US" sz="900" b="1" dirty="0">
                <a:latin typeface="Kruti Dev 010" pitchFamily="2" charset="0"/>
                <a:ea typeface="ＭＳ Ｐゴシック" pitchFamily="34" charset="-128"/>
                <a:cs typeface="+mn-cs"/>
              </a:rPr>
              <a:t>fgtfd;kg</a:t>
            </a:r>
          </a:p>
          <a:p>
            <a:pPr algn="ctr">
              <a:lnSpc>
                <a:spcPct val="50000"/>
              </a:lnSpc>
              <a:spcBef>
                <a:spcPct val="50000"/>
              </a:spcBef>
              <a:defRPr/>
            </a:pPr>
            <a:r>
              <a:rPr lang="en-US" sz="900" b="1" dirty="0">
                <a:latin typeface="Kruti Dev 010" pitchFamily="2" charset="0"/>
                <a:ea typeface="ＭＳ Ｐゴシック" pitchFamily="34" charset="-128"/>
                <a:cs typeface="+mn-cs"/>
              </a:rPr>
              <a:t>eu''ks</a:t>
            </a:r>
          </a:p>
          <a:p>
            <a:pPr algn="ctr">
              <a:lnSpc>
                <a:spcPct val="50000"/>
              </a:lnSpc>
              <a:spcBef>
                <a:spcPct val="50000"/>
              </a:spcBef>
              <a:defRPr/>
            </a:pPr>
            <a:r>
              <a:rPr lang="en-US" sz="900" b="1" dirty="0">
                <a:latin typeface="Kruti Dev 010" pitchFamily="2" charset="0"/>
                <a:ea typeface="ＭＳ Ｐゴシック" pitchFamily="34" charset="-128"/>
                <a:cs typeface="+mn-cs"/>
              </a:rPr>
              <a:t>veksu</a:t>
            </a:r>
          </a:p>
          <a:p>
            <a:pPr algn="ctr">
              <a:lnSpc>
                <a:spcPct val="50000"/>
              </a:lnSpc>
              <a:spcBef>
                <a:spcPct val="50000"/>
              </a:spcBef>
              <a:defRPr/>
            </a:pPr>
            <a:r>
              <a:rPr lang="en-US" sz="900" b="1" dirty="0">
                <a:latin typeface="Kruti Dev 010" pitchFamily="2" charset="0"/>
                <a:ea typeface="ＭＳ Ｐゴシック" pitchFamily="34" charset="-128"/>
                <a:cs typeface="+mn-cs"/>
              </a:rPr>
              <a:t>;ksf'k;kg            </a:t>
            </a:r>
          </a:p>
          <a:p>
            <a:pPr algn="ctr">
              <a:lnSpc>
                <a:spcPct val="50000"/>
              </a:lnSpc>
              <a:spcBef>
                <a:spcPct val="50000"/>
              </a:spcBef>
              <a:defRPr/>
            </a:pPr>
            <a:r>
              <a:rPr lang="en-US" sz="900" b="1" dirty="0">
                <a:latin typeface="Kruti Dev 010" pitchFamily="2" charset="0"/>
                <a:ea typeface="ＭＳ Ｐゴシック" pitchFamily="34" charset="-128"/>
                <a:cs typeface="+mn-cs"/>
              </a:rPr>
              <a:t>;dwfu;kg</a:t>
            </a:r>
          </a:p>
          <a:p>
            <a:pPr algn="ctr">
              <a:lnSpc>
                <a:spcPct val="50000"/>
              </a:lnSpc>
              <a:spcBef>
                <a:spcPct val="50000"/>
              </a:spcBef>
              <a:defRPr/>
            </a:pPr>
            <a:r>
              <a:rPr lang="en-US" sz="900" b="1" dirty="0">
                <a:latin typeface="Kruti Dev 010" pitchFamily="2" charset="0"/>
                <a:ea typeface="ＭＳ Ｐゴシック" pitchFamily="34" charset="-128"/>
                <a:cs typeface="+mn-cs"/>
              </a:rPr>
              <a:t>   </a:t>
            </a:r>
            <a:r>
              <a:rPr lang="en-US" sz="900" b="1" u="sng" dirty="0">
                <a:latin typeface="Kruti Dev 010" pitchFamily="2" charset="0"/>
                <a:ea typeface="ＭＳ Ｐゴシック" pitchFamily="34" charset="-128"/>
                <a:cs typeface="+mn-cs"/>
              </a:rPr>
              <a:t>mldk oa'k Jkfir(</a:t>
            </a:r>
          </a:p>
          <a:p>
            <a:pPr algn="ctr">
              <a:lnSpc>
                <a:spcPct val="50000"/>
              </a:lnSpc>
              <a:spcBef>
                <a:spcPct val="50000"/>
              </a:spcBef>
              <a:defRPr/>
            </a:pPr>
            <a:r>
              <a:rPr lang="en-US" sz="900" b="1" dirty="0">
                <a:latin typeface="Kruti Dev 010" pitchFamily="2" charset="0"/>
                <a:ea typeface="ＭＳ Ｐゴシック" pitchFamily="34" charset="-128"/>
                <a:cs typeface="+mn-cs"/>
              </a:rPr>
              <a:t>   </a:t>
            </a:r>
            <a:r>
              <a:rPr lang="en-US" sz="900" b="1" u="sng" dirty="0">
                <a:latin typeface="Kruti Dev 010" pitchFamily="2" charset="0"/>
                <a:ea typeface="ＭＳ Ｐゴシック" pitchFamily="34" charset="-128"/>
                <a:cs typeface="+mn-cs"/>
              </a:rPr>
              <a:t>f;eZ22%24&amp;30(</a:t>
            </a:r>
          </a:p>
          <a:p>
            <a:pPr algn="ctr">
              <a:lnSpc>
                <a:spcPct val="50000"/>
              </a:lnSpc>
              <a:spcBef>
                <a:spcPct val="50000"/>
              </a:spcBef>
              <a:defRPr/>
            </a:pPr>
            <a:r>
              <a:rPr lang="en-US" sz="900" b="1" dirty="0">
                <a:latin typeface="Kruti Dev 010" pitchFamily="2" charset="0"/>
                <a:ea typeface="ＭＳ Ｐゴシック" pitchFamily="34" charset="-128"/>
                <a:cs typeface="+mn-cs"/>
              </a:rPr>
              <a:t>   </a:t>
            </a:r>
            <a:r>
              <a:rPr lang="en-US" sz="900" b="1" u="sng" dirty="0">
                <a:latin typeface="Kruti Dev 010" pitchFamily="2" charset="0"/>
                <a:ea typeface="ＭＳ Ｐゴシック" pitchFamily="34" charset="-128"/>
                <a:cs typeface="+mn-cs"/>
              </a:rPr>
              <a:t>jDroa'k lekIr(</a:t>
            </a:r>
          </a:p>
          <a:p>
            <a:pPr algn="ctr">
              <a:lnSpc>
                <a:spcPct val="50000"/>
              </a:lnSpc>
              <a:spcBef>
                <a:spcPct val="50000"/>
              </a:spcBef>
              <a:defRPr/>
            </a:pPr>
            <a:r>
              <a:rPr lang="en-US" sz="900" b="1" dirty="0">
                <a:latin typeface="Kruti Dev 010" pitchFamily="2" charset="0"/>
                <a:ea typeface="ＭＳ Ｐゴシック" pitchFamily="34" charset="-128"/>
                <a:cs typeface="+mn-cs"/>
              </a:rPr>
              <a:t>   </a:t>
            </a:r>
            <a:r>
              <a:rPr lang="en-US" sz="900" b="1" u="sng" dirty="0">
                <a:latin typeface="Kruti Dev 010" pitchFamily="2" charset="0"/>
                <a:ea typeface="ＭＳ Ｐゴシック" pitchFamily="34" charset="-128"/>
                <a:cs typeface="+mn-cs"/>
              </a:rPr>
              <a:t>fdarq mRrjkf/kdkj</a:t>
            </a:r>
          </a:p>
          <a:p>
            <a:pPr algn="ctr">
              <a:lnSpc>
                <a:spcPct val="50000"/>
              </a:lnSpc>
              <a:spcBef>
                <a:spcPct val="50000"/>
              </a:spcBef>
              <a:defRPr/>
            </a:pPr>
            <a:r>
              <a:rPr lang="en-US" sz="900" b="1" dirty="0">
                <a:latin typeface="Kruti Dev 010" pitchFamily="2" charset="0"/>
                <a:ea typeface="ＭＳ Ｐゴシック" pitchFamily="34" charset="-128"/>
                <a:cs typeface="+mn-cs"/>
              </a:rPr>
              <a:t>    fujarj-</a:t>
            </a:r>
          </a:p>
          <a:p>
            <a:pPr algn="ctr">
              <a:lnSpc>
                <a:spcPct val="50000"/>
              </a:lnSpc>
              <a:spcBef>
                <a:spcPct val="50000"/>
              </a:spcBef>
              <a:defRPr/>
            </a:pPr>
            <a:r>
              <a:rPr lang="en-US" sz="900" b="1" dirty="0">
                <a:latin typeface="Kruti Dev 010" pitchFamily="2" charset="0"/>
                <a:ea typeface="ＭＳ Ｐゴシック" pitchFamily="34" charset="-128"/>
                <a:cs typeface="+mn-cs"/>
              </a:rPr>
              <a:t>'ksYrh;y</a:t>
            </a:r>
          </a:p>
          <a:p>
            <a:pPr algn="ctr">
              <a:lnSpc>
                <a:spcPct val="50000"/>
              </a:lnSpc>
              <a:spcBef>
                <a:spcPct val="50000"/>
              </a:spcBef>
              <a:defRPr/>
            </a:pPr>
            <a:r>
              <a:rPr lang="en-US" sz="900" b="1" dirty="0">
                <a:latin typeface="Kruti Dev 010" pitchFamily="2" charset="0"/>
                <a:ea typeface="ＭＳ Ｐゴシック" pitchFamily="34" charset="-128"/>
                <a:cs typeface="+mn-cs"/>
              </a:rPr>
              <a:t>t:Cckfcy</a:t>
            </a:r>
          </a:p>
        </p:txBody>
      </p:sp>
      <p:sp>
        <p:nvSpPr>
          <p:cNvPr id="24586" name="Text Box 12"/>
          <p:cNvSpPr txBox="1">
            <a:spLocks noChangeArrowheads="1"/>
          </p:cNvSpPr>
          <p:nvPr/>
        </p:nvSpPr>
        <p:spPr bwMode="auto">
          <a:xfrm>
            <a:off x="917575" y="1119188"/>
            <a:ext cx="5457825" cy="280461"/>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en-US" sz="2000" b="1" i="1" dirty="0">
                <a:latin typeface="Kruti Dev 010" pitchFamily="2" charset="0"/>
                <a:ea typeface="ＭＳ Ｐゴシック" pitchFamily="34" charset="-128"/>
                <a:cs typeface="+mn-cs"/>
              </a:rPr>
              <a:t>;h'kq elhg dh oa'kkoyh</a:t>
            </a:r>
          </a:p>
        </p:txBody>
      </p:sp>
      <p:sp>
        <p:nvSpPr>
          <p:cNvPr id="24587" name="Text Box 13"/>
          <p:cNvSpPr txBox="1">
            <a:spLocks noChangeArrowheads="1"/>
          </p:cNvSpPr>
          <p:nvPr/>
        </p:nvSpPr>
        <p:spPr bwMode="auto">
          <a:xfrm>
            <a:off x="5535613" y="6664325"/>
            <a:ext cx="1389062" cy="1916113"/>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endParaRPr lang="en-US" sz="900" b="1" dirty="0">
              <a:latin typeface="Kruti Dev 010" pitchFamily="2" charset="0"/>
              <a:ea typeface="ＭＳ Ｐゴシック" pitchFamily="34" charset="-128"/>
              <a:cs typeface="+mn-cs"/>
            </a:endParaRPr>
          </a:p>
          <a:p>
            <a:pPr algn="ctr">
              <a:lnSpc>
                <a:spcPct val="50000"/>
              </a:lnSpc>
              <a:spcBef>
                <a:spcPct val="50000"/>
              </a:spcBef>
              <a:defRPr/>
            </a:pPr>
            <a:endParaRPr lang="en-US" sz="900" b="1" dirty="0">
              <a:latin typeface="Kruti Dev 010" pitchFamily="2" charset="0"/>
              <a:ea typeface="ＭＳ Ｐゴシック" pitchFamily="34" charset="-128"/>
              <a:cs typeface="+mn-cs"/>
            </a:endParaRPr>
          </a:p>
          <a:p>
            <a:pPr algn="ctr">
              <a:lnSpc>
                <a:spcPct val="50000"/>
              </a:lnSpc>
              <a:spcBef>
                <a:spcPct val="50000"/>
              </a:spcBef>
              <a:defRPr/>
            </a:pPr>
            <a:r>
              <a:rPr lang="en-US" sz="900" b="1" dirty="0">
                <a:latin typeface="Kruti Dev 010" pitchFamily="2" charset="0"/>
                <a:ea typeface="ＭＳ Ｐゴシック" pitchFamily="34" charset="-128"/>
                <a:cs typeface="+mn-cs"/>
              </a:rPr>
              <a:t>vch;qn</a:t>
            </a:r>
          </a:p>
          <a:p>
            <a:pPr algn="ctr">
              <a:lnSpc>
                <a:spcPct val="50000"/>
              </a:lnSpc>
              <a:spcBef>
                <a:spcPct val="50000"/>
              </a:spcBef>
              <a:defRPr/>
            </a:pPr>
            <a:r>
              <a:rPr lang="en-US" sz="900" b="1" dirty="0">
                <a:latin typeface="Kruti Dev 010" pitchFamily="2" charset="0"/>
                <a:ea typeface="ＭＳ Ｐゴシック" pitchFamily="34" charset="-128"/>
                <a:cs typeface="+mn-cs"/>
              </a:rPr>
              <a:t>,fy;kdhe</a:t>
            </a:r>
          </a:p>
          <a:p>
            <a:pPr algn="ctr">
              <a:lnSpc>
                <a:spcPct val="50000"/>
              </a:lnSpc>
              <a:spcBef>
                <a:spcPct val="50000"/>
              </a:spcBef>
              <a:defRPr/>
            </a:pPr>
            <a:r>
              <a:rPr lang="en-US" sz="900" b="1" dirty="0">
                <a:latin typeface="Kruti Dev 010" pitchFamily="2" charset="0"/>
                <a:ea typeface="ＭＳ Ｐゴシック" pitchFamily="34" charset="-128"/>
                <a:cs typeface="+mn-cs"/>
              </a:rPr>
              <a:t>vtksj</a:t>
            </a:r>
          </a:p>
          <a:p>
            <a:pPr algn="ctr">
              <a:lnSpc>
                <a:spcPct val="50000"/>
              </a:lnSpc>
              <a:spcBef>
                <a:spcPct val="50000"/>
              </a:spcBef>
              <a:defRPr/>
            </a:pPr>
            <a:r>
              <a:rPr lang="en-US" sz="900" b="1" dirty="0">
                <a:latin typeface="Kruti Dev 010" pitchFamily="2" charset="0"/>
                <a:ea typeface="ＭＳ Ｐゴシック" pitchFamily="34" charset="-128"/>
                <a:cs typeface="+mn-cs"/>
              </a:rPr>
              <a:t>;nksd</a:t>
            </a:r>
          </a:p>
          <a:p>
            <a:pPr algn="ctr">
              <a:lnSpc>
                <a:spcPct val="50000"/>
              </a:lnSpc>
              <a:spcBef>
                <a:spcPct val="50000"/>
              </a:spcBef>
              <a:defRPr/>
            </a:pPr>
            <a:r>
              <a:rPr lang="en-US" sz="900" b="1" dirty="0">
                <a:latin typeface="Kruti Dev 010" pitchFamily="2" charset="0"/>
                <a:ea typeface="ＭＳ Ｐゴシック" pitchFamily="34" charset="-128"/>
                <a:cs typeface="+mn-cs"/>
              </a:rPr>
              <a:t>vfPNe</a:t>
            </a:r>
          </a:p>
          <a:p>
            <a:pPr algn="ctr">
              <a:lnSpc>
                <a:spcPct val="50000"/>
              </a:lnSpc>
              <a:spcBef>
                <a:spcPct val="50000"/>
              </a:spcBef>
              <a:defRPr/>
            </a:pPr>
            <a:r>
              <a:rPr lang="en-US" sz="900" b="1" dirty="0">
                <a:latin typeface="Kruti Dev 010" pitchFamily="2" charset="0"/>
                <a:ea typeface="ＭＳ Ｐゴシック" pitchFamily="34" charset="-128"/>
                <a:cs typeface="+mn-cs"/>
              </a:rPr>
              <a:t>,sY;sn</a:t>
            </a:r>
          </a:p>
          <a:p>
            <a:pPr algn="ctr">
              <a:lnSpc>
                <a:spcPct val="50000"/>
              </a:lnSpc>
              <a:spcBef>
                <a:spcPct val="50000"/>
              </a:spcBef>
              <a:defRPr/>
            </a:pPr>
            <a:r>
              <a:rPr lang="en-US" sz="900" b="1" dirty="0">
                <a:latin typeface="Kruti Dev 010" pitchFamily="2" charset="0"/>
                <a:ea typeface="ＭＳ Ｐゴシック" pitchFamily="34" charset="-128"/>
                <a:cs typeface="+mn-cs"/>
              </a:rPr>
              <a:t>,fy;ktj</a:t>
            </a:r>
          </a:p>
          <a:p>
            <a:pPr algn="ctr">
              <a:lnSpc>
                <a:spcPct val="50000"/>
              </a:lnSpc>
              <a:spcBef>
                <a:spcPct val="50000"/>
              </a:spcBef>
              <a:defRPr/>
            </a:pPr>
            <a:r>
              <a:rPr lang="en-US" sz="900" b="1" dirty="0">
                <a:latin typeface="Kruti Dev 010" pitchFamily="2" charset="0"/>
                <a:ea typeface="ＭＳ Ｐゴシック" pitchFamily="34" charset="-128"/>
                <a:cs typeface="+mn-cs"/>
              </a:rPr>
              <a:t>eRrku</a:t>
            </a:r>
          </a:p>
          <a:p>
            <a:pPr algn="ctr">
              <a:lnSpc>
                <a:spcPct val="50000"/>
              </a:lnSpc>
              <a:spcBef>
                <a:spcPct val="50000"/>
              </a:spcBef>
              <a:defRPr/>
            </a:pPr>
            <a:r>
              <a:rPr lang="en-US" sz="900" b="1" dirty="0">
                <a:latin typeface="Kruti Dev 010" pitchFamily="2" charset="0"/>
                <a:ea typeface="ＭＳ Ｐゴシック" pitchFamily="34" charset="-128"/>
                <a:cs typeface="+mn-cs"/>
              </a:rPr>
              <a:t>;kdwc</a:t>
            </a:r>
          </a:p>
          <a:p>
            <a:pPr algn="ctr">
              <a:lnSpc>
                <a:spcPct val="50000"/>
              </a:lnSpc>
              <a:spcBef>
                <a:spcPct val="50000"/>
              </a:spcBef>
              <a:defRPr/>
            </a:pPr>
            <a:r>
              <a:rPr lang="en-US" sz="1600" b="1" i="1" u="sng" dirty="0">
                <a:latin typeface="Kruti Dev 010" pitchFamily="2" charset="0"/>
                <a:ea typeface="ＭＳ Ｐゴシック" pitchFamily="34" charset="-128"/>
                <a:cs typeface="+mn-cs"/>
              </a:rPr>
              <a:t>;qlqQ</a:t>
            </a:r>
            <a:endParaRPr lang="en-US" sz="900" b="1" dirty="0">
              <a:latin typeface="Kruti Dev 010" pitchFamily="2" charset="0"/>
              <a:ea typeface="ＭＳ Ｐゴシック" pitchFamily="34" charset="-128"/>
              <a:cs typeface="+mn-cs"/>
            </a:endParaRPr>
          </a:p>
          <a:p>
            <a:pPr algn="ctr">
              <a:lnSpc>
                <a:spcPct val="50000"/>
              </a:lnSpc>
              <a:spcBef>
                <a:spcPct val="50000"/>
              </a:spcBef>
              <a:defRPr/>
            </a:pPr>
            <a:endParaRPr lang="en-US" sz="900" b="1" u="sng" dirty="0">
              <a:latin typeface="Kruti Dev 010" pitchFamily="2" charset="0"/>
              <a:ea typeface="ＭＳ Ｐゴシック" pitchFamily="34" charset="-128"/>
              <a:cs typeface="+mn-cs"/>
            </a:endParaRPr>
          </a:p>
        </p:txBody>
      </p:sp>
      <p:sp>
        <p:nvSpPr>
          <p:cNvPr id="24588" name="Line 14"/>
          <p:cNvSpPr>
            <a:spLocks noChangeShapeType="1"/>
          </p:cNvSpPr>
          <p:nvPr/>
        </p:nvSpPr>
        <p:spPr bwMode="auto">
          <a:xfrm flipV="1">
            <a:off x="976313" y="8288338"/>
            <a:ext cx="5594350" cy="1587"/>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589" name="Line 15"/>
          <p:cNvSpPr>
            <a:spLocks noChangeShapeType="1"/>
          </p:cNvSpPr>
          <p:nvPr/>
        </p:nvSpPr>
        <p:spPr bwMode="auto">
          <a:xfrm>
            <a:off x="3784600" y="8278813"/>
            <a:ext cx="0" cy="96837"/>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590" name="Text Box 16"/>
          <p:cNvSpPr txBox="1">
            <a:spLocks noChangeArrowheads="1"/>
          </p:cNvSpPr>
          <p:nvPr/>
        </p:nvSpPr>
        <p:spPr bwMode="auto">
          <a:xfrm>
            <a:off x="2128838" y="1855788"/>
            <a:ext cx="2095500" cy="246221"/>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en-US" sz="900" b="1" dirty="0">
                <a:latin typeface="Kruti Dev 010" pitchFamily="2" charset="0"/>
                <a:ea typeface="ＭＳ Ｐゴシック" pitchFamily="34" charset="-128"/>
                <a:cs typeface="+mn-cs"/>
              </a:rPr>
              <a:t>dSu                 gkfcy              'ksr</a:t>
            </a:r>
          </a:p>
        </p:txBody>
      </p:sp>
      <p:sp>
        <p:nvSpPr>
          <p:cNvPr id="24591" name="Text Box 17"/>
          <p:cNvSpPr txBox="1">
            <a:spLocks noChangeArrowheads="1"/>
          </p:cNvSpPr>
          <p:nvPr/>
        </p:nvSpPr>
        <p:spPr bwMode="auto">
          <a:xfrm>
            <a:off x="2603500" y="1412875"/>
            <a:ext cx="1173163" cy="176972"/>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en-US" sz="900" b="1" dirty="0">
                <a:latin typeface="Kruti Dev 010" pitchFamily="2" charset="0"/>
                <a:ea typeface="ＭＳ Ｐゴシック" pitchFamily="34" charset="-128"/>
                <a:cs typeface="+mn-cs"/>
              </a:rPr>
              <a:t>vkne -- gok</a:t>
            </a:r>
          </a:p>
        </p:txBody>
      </p:sp>
      <p:sp>
        <p:nvSpPr>
          <p:cNvPr id="24592" name="Line 18"/>
          <p:cNvSpPr>
            <a:spLocks noChangeShapeType="1"/>
          </p:cNvSpPr>
          <p:nvPr/>
        </p:nvSpPr>
        <p:spPr bwMode="auto">
          <a:xfrm>
            <a:off x="2732088" y="1560513"/>
            <a:ext cx="838200" cy="0"/>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593" name="Line 19"/>
          <p:cNvSpPr>
            <a:spLocks noChangeShapeType="1"/>
          </p:cNvSpPr>
          <p:nvPr/>
        </p:nvSpPr>
        <p:spPr bwMode="auto">
          <a:xfrm>
            <a:off x="3170238" y="1560513"/>
            <a:ext cx="0" cy="142875"/>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594" name="Line 20"/>
          <p:cNvSpPr>
            <a:spLocks noChangeShapeType="1"/>
          </p:cNvSpPr>
          <p:nvPr/>
        </p:nvSpPr>
        <p:spPr bwMode="auto">
          <a:xfrm>
            <a:off x="3763963" y="4791075"/>
            <a:ext cx="0" cy="80963"/>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595" name="Line 21"/>
          <p:cNvSpPr>
            <a:spLocks noChangeShapeType="1"/>
          </p:cNvSpPr>
          <p:nvPr/>
        </p:nvSpPr>
        <p:spPr bwMode="auto">
          <a:xfrm>
            <a:off x="3763963" y="4678363"/>
            <a:ext cx="0" cy="109537"/>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596" name="Text Box 22"/>
          <p:cNvSpPr txBox="1">
            <a:spLocks noChangeArrowheads="1"/>
          </p:cNvSpPr>
          <p:nvPr/>
        </p:nvSpPr>
        <p:spPr bwMode="auto">
          <a:xfrm>
            <a:off x="876300" y="8378825"/>
            <a:ext cx="2066925" cy="369888"/>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i="1" u="sng" dirty="0">
                <a:latin typeface="Kruti Dev 010" pitchFamily="2" charset="0"/>
                <a:ea typeface="ＭＳ Ｐゴシック" pitchFamily="34" charset="-128"/>
                <a:cs typeface="+mn-cs"/>
              </a:rPr>
              <a:t>jDr oa'k</a:t>
            </a:r>
          </a:p>
        </p:txBody>
      </p:sp>
      <p:sp>
        <p:nvSpPr>
          <p:cNvPr id="24597" name="Text Box 23"/>
          <p:cNvSpPr txBox="1">
            <a:spLocks noChangeArrowheads="1"/>
          </p:cNvSpPr>
          <p:nvPr/>
        </p:nvSpPr>
        <p:spPr bwMode="auto">
          <a:xfrm>
            <a:off x="4797425" y="8359775"/>
            <a:ext cx="2136775" cy="369888"/>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i="1" u="sng" dirty="0">
                <a:latin typeface="Kruti Dev 010" pitchFamily="2" charset="0"/>
                <a:ea typeface="ＭＳ Ｐゴシック" pitchFamily="34" charset="-128"/>
                <a:cs typeface="+mn-cs"/>
              </a:rPr>
              <a:t>oS/kkfud mRrjkf/kdkj</a:t>
            </a:r>
          </a:p>
        </p:txBody>
      </p:sp>
      <p:sp>
        <p:nvSpPr>
          <p:cNvPr id="24598" name="Line 24"/>
          <p:cNvSpPr>
            <a:spLocks noChangeShapeType="1"/>
          </p:cNvSpPr>
          <p:nvPr/>
        </p:nvSpPr>
        <p:spPr bwMode="auto">
          <a:xfrm>
            <a:off x="1814513" y="8429625"/>
            <a:ext cx="1465262" cy="7938"/>
          </a:xfrm>
          <a:prstGeom prst="line">
            <a:avLst/>
          </a:prstGeom>
          <a:noFill/>
          <a:ln w="38100">
            <a:solidFill>
              <a:schemeClr val="tx1"/>
            </a:solidFill>
            <a:round/>
            <a:headEnd/>
            <a:tailEnd type="triangle" w="med" len="me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599" name="Line 25"/>
          <p:cNvSpPr>
            <a:spLocks noChangeShapeType="1"/>
          </p:cNvSpPr>
          <p:nvPr/>
        </p:nvSpPr>
        <p:spPr bwMode="auto">
          <a:xfrm flipH="1" flipV="1">
            <a:off x="4197350" y="8440738"/>
            <a:ext cx="595313" cy="1587"/>
          </a:xfrm>
          <a:prstGeom prst="line">
            <a:avLst/>
          </a:prstGeom>
          <a:noFill/>
          <a:ln w="38100">
            <a:solidFill>
              <a:schemeClr val="tx1"/>
            </a:solidFill>
            <a:round/>
            <a:headEnd/>
            <a:tailEnd type="triangle" w="med" len="me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00" name="Rectangle 26"/>
          <p:cNvSpPr>
            <a:spLocks noChangeArrowheads="1"/>
          </p:cNvSpPr>
          <p:nvPr/>
        </p:nvSpPr>
        <p:spPr bwMode="auto">
          <a:xfrm>
            <a:off x="3014663" y="6748463"/>
            <a:ext cx="1431925" cy="669925"/>
          </a:xfrm>
          <a:prstGeom prst="rect">
            <a:avLst/>
          </a:prstGeom>
          <a:noFill/>
          <a:ln w="381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4601" name="Text Box 27"/>
          <p:cNvSpPr txBox="1">
            <a:spLocks noChangeArrowheads="1"/>
          </p:cNvSpPr>
          <p:nvPr/>
        </p:nvSpPr>
        <p:spPr bwMode="auto">
          <a:xfrm>
            <a:off x="2844800" y="6831013"/>
            <a:ext cx="1785938" cy="63023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en-US" sz="1400" b="1" dirty="0">
                <a:latin typeface="Kruti Dev 010" pitchFamily="2" charset="0"/>
                <a:ea typeface="ＭＳ Ｐゴシック" pitchFamily="34" charset="-128"/>
                <a:cs typeface="+mn-cs"/>
              </a:rPr>
              <a:t>nkÅn</a:t>
            </a:r>
          </a:p>
          <a:p>
            <a:pPr algn="ctr">
              <a:lnSpc>
                <a:spcPct val="50000"/>
              </a:lnSpc>
              <a:spcBef>
                <a:spcPct val="50000"/>
              </a:spcBef>
              <a:defRPr/>
            </a:pPr>
            <a:r>
              <a:rPr lang="en-US" sz="1400" b="1" dirty="0">
                <a:latin typeface="Kruti Dev 010" pitchFamily="2" charset="0"/>
                <a:ea typeface="ＭＳ Ｐゴシック" pitchFamily="34" charset="-128"/>
                <a:cs typeface="+mn-cs"/>
              </a:rPr>
              <a:t>vkSj</a:t>
            </a:r>
          </a:p>
          <a:p>
            <a:pPr>
              <a:lnSpc>
                <a:spcPct val="50000"/>
              </a:lnSpc>
              <a:spcBef>
                <a:spcPct val="50000"/>
              </a:spcBef>
              <a:defRPr/>
            </a:pPr>
            <a:r>
              <a:rPr lang="en-US" sz="1400" b="1" dirty="0">
                <a:latin typeface="Kruti Dev 010" pitchFamily="2" charset="0"/>
                <a:ea typeface="ＭＳ Ｐゴシック" pitchFamily="34" charset="-128"/>
                <a:cs typeface="+mn-cs"/>
              </a:rPr>
              <a:t>               cSr'ksck</a:t>
            </a:r>
          </a:p>
        </p:txBody>
      </p:sp>
      <p:sp>
        <p:nvSpPr>
          <p:cNvPr id="24602" name="Text Box 28"/>
          <p:cNvSpPr txBox="1">
            <a:spLocks noChangeArrowheads="1"/>
          </p:cNvSpPr>
          <p:nvPr/>
        </p:nvSpPr>
        <p:spPr bwMode="auto">
          <a:xfrm>
            <a:off x="1449388" y="8424863"/>
            <a:ext cx="4579937" cy="360868"/>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lnSpc>
                <a:spcPct val="40000"/>
              </a:lnSpc>
              <a:spcBef>
                <a:spcPct val="50000"/>
              </a:spcBef>
              <a:defRPr/>
            </a:pPr>
            <a:r>
              <a:rPr lang="en-US" sz="2000" b="1" dirty="0">
                <a:latin typeface="Kruti Dev 010" pitchFamily="2" charset="0"/>
                <a:ea typeface="ＭＳ Ｐゴシック" pitchFamily="34" charset="-128"/>
                <a:cs typeface="+mn-cs"/>
              </a:rPr>
              <a:t>;h'kq</a:t>
            </a:r>
            <a:endParaRPr lang="en-US" sz="1050" b="1" dirty="0">
              <a:latin typeface="Kruti Dev 010" pitchFamily="2" charset="0"/>
              <a:ea typeface="ＭＳ Ｐゴシック" pitchFamily="34" charset="-128"/>
              <a:cs typeface="+mn-cs"/>
            </a:endParaRPr>
          </a:p>
          <a:p>
            <a:pPr algn="ctr">
              <a:lnSpc>
                <a:spcPct val="40000"/>
              </a:lnSpc>
              <a:spcBef>
                <a:spcPct val="50000"/>
              </a:spcBef>
              <a:defRPr/>
            </a:pPr>
            <a:r>
              <a:rPr lang="en-US" sz="1050" b="1" dirty="0">
                <a:latin typeface="Kruti Dev 010" pitchFamily="2" charset="0"/>
                <a:ea typeface="ＭＳ Ｐゴシック" pitchFamily="34" charset="-128"/>
                <a:cs typeface="+mn-cs"/>
              </a:rPr>
              <a:t>elhg ¼elhgk % ^^vfHkf"kDr**½ &amp; ijes'oj dk iq=</a:t>
            </a:r>
          </a:p>
        </p:txBody>
      </p:sp>
      <p:sp>
        <p:nvSpPr>
          <p:cNvPr id="24603" name="Text Box 29"/>
          <p:cNvSpPr txBox="1">
            <a:spLocks noChangeArrowheads="1"/>
          </p:cNvSpPr>
          <p:nvPr/>
        </p:nvSpPr>
        <p:spPr bwMode="auto">
          <a:xfrm>
            <a:off x="4562475" y="2120900"/>
            <a:ext cx="2643188" cy="2431435"/>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nSpc>
                <a:spcPct val="50000"/>
              </a:lnSpc>
              <a:spcBef>
                <a:spcPct val="50000"/>
              </a:spcBef>
              <a:defRPr/>
            </a:pPr>
            <a:endParaRPr lang="en-US" sz="1600" b="1" u="sng" dirty="0">
              <a:latin typeface="Kruti Dev 010" pitchFamily="2" charset="0"/>
              <a:ea typeface="ＭＳ Ｐゴシック" pitchFamily="34" charset="-128"/>
              <a:cs typeface="+mn-cs"/>
            </a:endParaRPr>
          </a:p>
          <a:p>
            <a:pPr algn="ctr">
              <a:lnSpc>
                <a:spcPct val="50000"/>
              </a:lnSpc>
              <a:spcBef>
                <a:spcPct val="50000"/>
              </a:spcBef>
              <a:defRPr/>
            </a:pPr>
            <a:r>
              <a:rPr lang="en-US" sz="2800" b="1" dirty="0">
                <a:latin typeface="Kruti Dev 010" pitchFamily="2" charset="0"/>
                <a:ea typeface="ＭＳ Ｐゴシック" pitchFamily="34" charset="-128"/>
                <a:cs typeface="+mn-cs"/>
              </a:rPr>
              <a:t>;qlqQ</a:t>
            </a:r>
          </a:p>
          <a:p>
            <a:pPr algn="ctr">
              <a:lnSpc>
                <a:spcPct val="50000"/>
              </a:lnSpc>
              <a:spcBef>
                <a:spcPct val="50000"/>
              </a:spcBef>
              <a:defRPr/>
            </a:pPr>
            <a:r>
              <a:rPr lang="en-US" sz="2800" b="1" dirty="0">
                <a:latin typeface="Kruti Dev 010" pitchFamily="2" charset="0"/>
                <a:ea typeface="ＭＳ Ｐゴシック" pitchFamily="34" charset="-128"/>
                <a:cs typeface="+mn-cs"/>
              </a:rPr>
              <a:t>eRrh </a:t>
            </a:r>
            <a:r>
              <a:rPr lang="en-US" sz="2800" b="1" dirty="0">
                <a:latin typeface="Kruti Dev 010"/>
                <a:ea typeface="ＭＳ Ｐゴシック" pitchFamily="34" charset="-128"/>
                <a:cs typeface="+mn-cs"/>
              </a:rPr>
              <a:t>ƒ%ƒ&amp;ƒ‰</a:t>
            </a:r>
            <a:endParaRPr lang="en-US" sz="2800" b="1" dirty="0">
              <a:latin typeface="Kruti Dev 010" pitchFamily="2" charset="0"/>
              <a:ea typeface="ＭＳ Ｐゴシック" pitchFamily="34" charset="-128"/>
              <a:cs typeface="+mn-cs"/>
            </a:endParaRPr>
          </a:p>
          <a:p>
            <a:pPr>
              <a:lnSpc>
                <a:spcPct val="50000"/>
              </a:lnSpc>
              <a:spcBef>
                <a:spcPct val="50000"/>
              </a:spcBef>
              <a:defRPr/>
            </a:pPr>
            <a:r>
              <a:rPr lang="en-US" sz="1600" b="1" dirty="0">
                <a:latin typeface="Kruti Dev 010" pitchFamily="2" charset="0"/>
                <a:ea typeface="ＭＳ Ｐゴシック" pitchFamily="34" charset="-128"/>
                <a:cs typeface="+mn-cs"/>
              </a:rPr>
              <a:t>• </a:t>
            </a:r>
            <a:r>
              <a:rPr lang="en-US" sz="1600" b="1" dirty="0">
                <a:latin typeface="+mj-lt"/>
                <a:ea typeface="ＭＳ Ｐゴシック" pitchFamily="34" charset="-128"/>
                <a:cs typeface="+mn-cs"/>
              </a:rPr>
              <a:t>________,</a:t>
            </a:r>
          </a:p>
          <a:p>
            <a:pPr>
              <a:lnSpc>
                <a:spcPct val="50000"/>
              </a:lnSpc>
              <a:spcBef>
                <a:spcPct val="50000"/>
              </a:spcBef>
              <a:defRPr/>
            </a:pPr>
            <a:r>
              <a:rPr lang="en-US" sz="1600" b="1" dirty="0">
                <a:latin typeface="Kruti Dev 010" pitchFamily="2" charset="0"/>
                <a:ea typeface="ＭＳ Ｐゴシック" pitchFamily="34" charset="-128"/>
                <a:cs typeface="+mn-cs"/>
              </a:rPr>
              <a:t>             </a:t>
            </a:r>
            <a:r>
              <a:rPr lang="en-US" sz="1600" b="1" dirty="0">
                <a:latin typeface="+mj-lt"/>
                <a:ea typeface="ＭＳ Ｐゴシック" pitchFamily="34" charset="-128"/>
                <a:cs typeface="+mn-cs"/>
              </a:rPr>
              <a:t>________</a:t>
            </a:r>
            <a:r>
              <a:rPr lang="en-US" sz="1600" b="1" dirty="0">
                <a:latin typeface="Kruti Dev 010" pitchFamily="2" charset="0"/>
                <a:ea typeface="ＭＳ Ｐゴシック" pitchFamily="34" charset="-128"/>
                <a:cs typeface="+mn-cs"/>
              </a:rPr>
              <a:t>oa'k</a:t>
            </a:r>
            <a:endParaRPr lang="en-US" sz="1600" b="1" u="sng" dirty="0">
              <a:latin typeface="Kruti Dev 010" pitchFamily="2" charset="0"/>
              <a:ea typeface="ＭＳ Ｐゴシック" pitchFamily="34" charset="-128"/>
              <a:cs typeface="+mn-cs"/>
            </a:endParaRPr>
          </a:p>
          <a:p>
            <a:pPr>
              <a:lnSpc>
                <a:spcPct val="50000"/>
              </a:lnSpc>
              <a:spcBef>
                <a:spcPct val="50000"/>
              </a:spcBef>
              <a:defRPr/>
            </a:pPr>
            <a:r>
              <a:rPr lang="en-US" sz="1400" b="1" i="1" dirty="0">
                <a:latin typeface="Kruti Dev 010" pitchFamily="2" charset="0"/>
                <a:ea typeface="ＭＳ Ｐゴシック" pitchFamily="34" charset="-128"/>
                <a:cs typeface="+mn-cs"/>
              </a:rPr>
              <a:t>• </a:t>
            </a:r>
            <a:r>
              <a:rPr lang="en-US" sz="1050" b="1" i="1" u="sng" dirty="0">
                <a:latin typeface="Kruti Dev 010" pitchFamily="2" charset="0"/>
                <a:ea typeface="ＭＳ Ｐゴシック" pitchFamily="34" charset="-128"/>
                <a:cs typeface="+mn-cs"/>
              </a:rPr>
              <a:t>vczkge ls</a:t>
            </a:r>
            <a:endParaRPr lang="en-US" sz="1050" b="1" u="sng" dirty="0">
              <a:latin typeface="Kruti Dev 010" pitchFamily="2" charset="0"/>
              <a:ea typeface="ＭＳ Ｐゴシック" pitchFamily="34" charset="-128"/>
              <a:cs typeface="+mn-cs"/>
            </a:endParaRPr>
          </a:p>
          <a:p>
            <a:pPr>
              <a:lnSpc>
                <a:spcPct val="50000"/>
              </a:lnSpc>
              <a:spcBef>
                <a:spcPct val="50000"/>
              </a:spcBef>
              <a:defRPr/>
            </a:pPr>
            <a:r>
              <a:rPr lang="en-US" sz="1050" b="1" dirty="0">
                <a:latin typeface="Kruti Dev 010" pitchFamily="2" charset="0"/>
                <a:ea typeface="ＭＳ Ｐゴシック" pitchFamily="34" charset="-128"/>
                <a:cs typeface="+mn-cs"/>
              </a:rPr>
              <a:t>    nkÅn dk iq=</a:t>
            </a:r>
          </a:p>
          <a:p>
            <a:pPr>
              <a:lnSpc>
                <a:spcPct val="50000"/>
              </a:lnSpc>
              <a:spcBef>
                <a:spcPct val="50000"/>
              </a:spcBef>
              <a:defRPr/>
            </a:pPr>
            <a:r>
              <a:rPr lang="en-US" sz="1050" b="1" dirty="0">
                <a:latin typeface="Kruti Dev 010" pitchFamily="2" charset="0"/>
                <a:ea typeface="ＭＳ Ｐゴシック" pitchFamily="34" charset="-128"/>
                <a:cs typeface="+mn-cs"/>
              </a:rPr>
              <a:t>    ;qlqQ</a:t>
            </a:r>
            <a:endParaRPr lang="en-US" sz="1050" b="1" u="sng" dirty="0">
              <a:latin typeface="Kruti Dev 010" pitchFamily="2" charset="0"/>
              <a:ea typeface="ＭＳ Ｐゴシック" pitchFamily="34" charset="-128"/>
              <a:cs typeface="+mn-cs"/>
            </a:endParaRPr>
          </a:p>
          <a:p>
            <a:pPr>
              <a:lnSpc>
                <a:spcPct val="50000"/>
              </a:lnSpc>
              <a:spcBef>
                <a:spcPct val="50000"/>
              </a:spcBef>
              <a:defRPr/>
            </a:pPr>
            <a:r>
              <a:rPr lang="en-US" sz="1050" b="1" dirty="0">
                <a:latin typeface="Kruti Dev 010" pitchFamily="2" charset="0"/>
                <a:ea typeface="ＭＳ Ｐゴシック" pitchFamily="34" charset="-128"/>
                <a:cs typeface="+mn-cs"/>
              </a:rPr>
              <a:t>• ;gwfn;ksa dks izdk'ku</a:t>
            </a:r>
          </a:p>
          <a:p>
            <a:pPr>
              <a:lnSpc>
                <a:spcPct val="50000"/>
              </a:lnSpc>
              <a:spcBef>
                <a:spcPct val="50000"/>
              </a:spcBef>
              <a:defRPr/>
            </a:pPr>
            <a:r>
              <a:rPr lang="en-US" sz="1050" b="1" dirty="0">
                <a:latin typeface="Kruti Dev 010" pitchFamily="2" charset="0"/>
                <a:ea typeface="ＭＳ Ｐゴシック" pitchFamily="34" charset="-128"/>
                <a:cs typeface="+mn-cs"/>
              </a:rPr>
              <a:t>• </a:t>
            </a:r>
            <a:r>
              <a:rPr lang="en-US" sz="1050" b="1" u="sng" dirty="0">
                <a:latin typeface="Kruti Dev 010" pitchFamily="2" charset="0"/>
                <a:ea typeface="ＭＳ Ｐゴシック" pitchFamily="34" charset="-128"/>
                <a:cs typeface="+mn-cs"/>
              </a:rPr>
              <a:t>mRrjkf/kdkj</a:t>
            </a:r>
          </a:p>
        </p:txBody>
      </p:sp>
      <p:sp>
        <p:nvSpPr>
          <p:cNvPr id="24604" name="Rectangle 30"/>
          <p:cNvSpPr>
            <a:spLocks noChangeArrowheads="1"/>
          </p:cNvSpPr>
          <p:nvPr/>
        </p:nvSpPr>
        <p:spPr bwMode="auto">
          <a:xfrm>
            <a:off x="4522788" y="2209800"/>
            <a:ext cx="2620962" cy="2233613"/>
          </a:xfrm>
          <a:prstGeom prst="rect">
            <a:avLst/>
          </a:prstGeom>
          <a:noFill/>
          <a:ln w="381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4605" name="Text Box 31"/>
          <p:cNvSpPr txBox="1">
            <a:spLocks noChangeArrowheads="1"/>
          </p:cNvSpPr>
          <p:nvPr/>
        </p:nvSpPr>
        <p:spPr bwMode="auto">
          <a:xfrm>
            <a:off x="604838" y="2420938"/>
            <a:ext cx="2300287" cy="2224087"/>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en-US" sz="2800" b="1" dirty="0">
                <a:latin typeface="Kruti Dev 010" pitchFamily="2" charset="0"/>
                <a:ea typeface="ＭＳ Ｐゴシック" pitchFamily="34" charset="-128"/>
                <a:cs typeface="+mn-cs"/>
              </a:rPr>
              <a:t>efj;e</a:t>
            </a:r>
            <a:endParaRPr lang="en-US" sz="1600" b="1" dirty="0">
              <a:latin typeface="Kruti Dev 010" pitchFamily="2" charset="0"/>
              <a:ea typeface="ＭＳ Ｐゴシック" pitchFamily="34" charset="-128"/>
              <a:cs typeface="+mn-cs"/>
            </a:endParaRPr>
          </a:p>
          <a:p>
            <a:pPr algn="ctr">
              <a:lnSpc>
                <a:spcPct val="50000"/>
              </a:lnSpc>
              <a:spcBef>
                <a:spcPct val="50000"/>
              </a:spcBef>
              <a:defRPr/>
            </a:pPr>
            <a:r>
              <a:rPr lang="en-US" sz="2800" b="1" dirty="0">
                <a:latin typeface="Kruti Dev 010" pitchFamily="2" charset="0"/>
                <a:ea typeface="ＭＳ Ｐゴシック" pitchFamily="34" charset="-128"/>
                <a:cs typeface="+mn-cs"/>
              </a:rPr>
              <a:t>ywdk </a:t>
            </a:r>
            <a:r>
              <a:rPr lang="en-US" sz="2800" b="1" dirty="0">
                <a:latin typeface="Kruti Dev 010"/>
                <a:ea typeface="ＭＳ Ｐゴシック" pitchFamily="34" charset="-128"/>
                <a:cs typeface="+mn-cs"/>
              </a:rPr>
              <a:t>…%„…&amp;…Š</a:t>
            </a:r>
            <a:endParaRPr lang="en-US" sz="1600" b="1" dirty="0">
              <a:latin typeface="Kruti Dev 010" pitchFamily="2" charset="0"/>
              <a:ea typeface="ＭＳ Ｐゴシック" pitchFamily="34" charset="-128"/>
              <a:cs typeface="+mn-cs"/>
            </a:endParaRPr>
          </a:p>
          <a:p>
            <a:pPr>
              <a:lnSpc>
                <a:spcPct val="50000"/>
              </a:lnSpc>
              <a:spcBef>
                <a:spcPct val="50000"/>
              </a:spcBef>
              <a:defRPr/>
            </a:pPr>
            <a:r>
              <a:rPr lang="en-US" sz="1600" b="1" dirty="0">
                <a:latin typeface="Kruti Dev 010" pitchFamily="2" charset="0"/>
                <a:ea typeface="ＭＳ Ｐゴシック" pitchFamily="34" charset="-128"/>
                <a:cs typeface="+mn-cs"/>
              </a:rPr>
              <a:t>• </a:t>
            </a:r>
            <a:r>
              <a:rPr lang="en-US" sz="1600" b="1" dirty="0">
                <a:solidFill>
                  <a:srgbClr val="FF0000"/>
                </a:solidFill>
                <a:latin typeface="Kruti Dev 010" pitchFamily="2" charset="0"/>
                <a:ea typeface="ＭＳ Ｐゴシック" pitchFamily="34" charset="-128"/>
                <a:cs typeface="+mn-cs"/>
              </a:rPr>
              <a:t>jDr</a:t>
            </a:r>
            <a:r>
              <a:rPr lang="en-US" sz="1600" b="1" dirty="0">
                <a:latin typeface="Kruti Dev 010" pitchFamily="2" charset="0"/>
                <a:ea typeface="ＭＳ Ｐゴシック" pitchFamily="34" charset="-128"/>
                <a:cs typeface="+mn-cs"/>
              </a:rPr>
              <a:t> oa'k</a:t>
            </a:r>
            <a:endParaRPr lang="en-US" sz="1600" b="1" u="sng" dirty="0">
              <a:latin typeface="Kruti Dev 010" pitchFamily="2" charset="0"/>
              <a:ea typeface="ＭＳ Ｐゴシック" pitchFamily="34" charset="-128"/>
              <a:cs typeface="+mn-cs"/>
            </a:endParaRPr>
          </a:p>
          <a:p>
            <a:pPr>
              <a:lnSpc>
                <a:spcPct val="50000"/>
              </a:lnSpc>
              <a:spcBef>
                <a:spcPct val="50000"/>
              </a:spcBef>
              <a:defRPr/>
            </a:pPr>
            <a:r>
              <a:rPr lang="en-US" sz="1400" b="1" i="1" dirty="0">
                <a:latin typeface="Kruti Dev 010" pitchFamily="2" charset="0"/>
                <a:ea typeface="ＭＳ Ｐゴシック" pitchFamily="34" charset="-128"/>
                <a:cs typeface="+mn-cs"/>
              </a:rPr>
              <a:t>•</a:t>
            </a:r>
            <a:r>
              <a:rPr lang="en-US" sz="1050" b="1" i="1" dirty="0">
                <a:latin typeface="Kruti Dev 010" pitchFamily="2" charset="0"/>
                <a:ea typeface="ＭＳ Ｐゴシック" pitchFamily="34" charset="-128"/>
                <a:cs typeface="+mn-cs"/>
              </a:rPr>
              <a:t> </a:t>
            </a:r>
            <a:r>
              <a:rPr lang="en-US" sz="1050" b="1" i="1" u="sng" dirty="0">
                <a:latin typeface="Kruti Dev 010" pitchFamily="2" charset="0"/>
                <a:ea typeface="ＭＳ Ｐゴシック" pitchFamily="34" charset="-128"/>
                <a:cs typeface="+mn-cs"/>
              </a:rPr>
              <a:t>vkne ls</a:t>
            </a:r>
            <a:endParaRPr lang="en-US" sz="1050" b="1" u="sng" dirty="0">
              <a:latin typeface="Kruti Dev 010" pitchFamily="2" charset="0"/>
              <a:ea typeface="ＭＳ Ｐゴシック" pitchFamily="34" charset="-128"/>
              <a:cs typeface="+mn-cs"/>
            </a:endParaRPr>
          </a:p>
          <a:p>
            <a:pPr>
              <a:lnSpc>
                <a:spcPct val="50000"/>
              </a:lnSpc>
              <a:spcBef>
                <a:spcPct val="50000"/>
              </a:spcBef>
              <a:defRPr/>
            </a:pPr>
            <a:r>
              <a:rPr lang="en-US" sz="1050" b="1" dirty="0">
                <a:latin typeface="Kruti Dev 010" pitchFamily="2" charset="0"/>
                <a:ea typeface="ＭＳ Ｐゴシック" pitchFamily="34" charset="-128"/>
                <a:cs typeface="+mn-cs"/>
              </a:rPr>
              <a:t>      efj;e rd]</a:t>
            </a:r>
          </a:p>
          <a:p>
            <a:pPr>
              <a:lnSpc>
                <a:spcPct val="50000"/>
              </a:lnSpc>
              <a:spcBef>
                <a:spcPct val="50000"/>
              </a:spcBef>
              <a:defRPr/>
            </a:pPr>
            <a:r>
              <a:rPr lang="en-US" sz="1050" b="1" dirty="0">
                <a:latin typeface="Kruti Dev 010" pitchFamily="2" charset="0"/>
                <a:ea typeface="ＭＳ Ｐゴシック" pitchFamily="34" charset="-128"/>
                <a:cs typeface="+mn-cs"/>
              </a:rPr>
              <a:t>      oa'k Lo'kk[kh;</a:t>
            </a:r>
          </a:p>
          <a:p>
            <a:pPr>
              <a:lnSpc>
                <a:spcPct val="50000"/>
              </a:lnSpc>
              <a:spcBef>
                <a:spcPct val="50000"/>
              </a:spcBef>
              <a:defRPr/>
            </a:pPr>
            <a:r>
              <a:rPr lang="en-US" sz="1400" b="1" dirty="0">
                <a:latin typeface="Kruti Dev 010" pitchFamily="2" charset="0"/>
                <a:ea typeface="ＭＳ Ｐゴシック" pitchFamily="34" charset="-128"/>
                <a:cs typeface="+mn-cs"/>
              </a:rPr>
              <a:t>• </a:t>
            </a:r>
            <a:r>
              <a:rPr lang="en-US" sz="1050" b="1" dirty="0">
                <a:latin typeface="Kruti Dev 010" pitchFamily="2" charset="0"/>
                <a:ea typeface="ＭＳ Ｐゴシック" pitchFamily="34" charset="-128"/>
                <a:cs typeface="+mn-cs"/>
              </a:rPr>
              <a:t>O;fDrxr oa'kkoyh]</a:t>
            </a:r>
          </a:p>
          <a:p>
            <a:pPr>
              <a:lnSpc>
                <a:spcPct val="50000"/>
              </a:lnSpc>
              <a:spcBef>
                <a:spcPct val="50000"/>
              </a:spcBef>
              <a:defRPr/>
            </a:pPr>
            <a:r>
              <a:rPr lang="en-US" sz="1050" b="1" dirty="0">
                <a:latin typeface="Kruti Dev 010" pitchFamily="2" charset="0"/>
                <a:ea typeface="ＭＳ Ｐゴシック" pitchFamily="34" charset="-128"/>
                <a:cs typeface="+mn-cs"/>
              </a:rPr>
              <a:t>     efj;e ls</a:t>
            </a:r>
            <a:endParaRPr lang="en-US" sz="1050" b="1" u="sng" dirty="0">
              <a:latin typeface="Kruti Dev 010" pitchFamily="2" charset="0"/>
              <a:ea typeface="ＭＳ Ｐゴシック" pitchFamily="34" charset="-128"/>
              <a:cs typeface="+mn-cs"/>
            </a:endParaRPr>
          </a:p>
          <a:p>
            <a:pPr>
              <a:lnSpc>
                <a:spcPct val="50000"/>
              </a:lnSpc>
              <a:spcBef>
                <a:spcPct val="50000"/>
              </a:spcBef>
              <a:defRPr/>
            </a:pPr>
            <a:r>
              <a:rPr lang="en-US" sz="1050" b="1" dirty="0">
                <a:latin typeface="Kruti Dev 010" pitchFamily="2" charset="0"/>
                <a:ea typeface="ＭＳ Ｐゴシック" pitchFamily="34" charset="-128"/>
                <a:cs typeface="+mn-cs"/>
              </a:rPr>
              <a:t>• </a:t>
            </a:r>
            <a:r>
              <a:rPr lang="en-US" sz="1050" b="1" u="sng" dirty="0">
                <a:latin typeface="Kruti Dev 010" pitchFamily="2" charset="0"/>
                <a:ea typeface="ＭＳ Ｐゴシック" pitchFamily="34" charset="-128"/>
                <a:cs typeface="+mn-cs"/>
              </a:rPr>
              <a:t>nkÅn ds oa'k ls</a:t>
            </a:r>
            <a:endParaRPr lang="en-US" sz="1050" b="1" dirty="0">
              <a:latin typeface="Kruti Dev 010" pitchFamily="2" charset="0"/>
              <a:ea typeface="ＭＳ Ｐゴシック" pitchFamily="34" charset="-128"/>
              <a:cs typeface="+mn-cs"/>
            </a:endParaRPr>
          </a:p>
          <a:p>
            <a:pPr>
              <a:lnSpc>
                <a:spcPct val="50000"/>
              </a:lnSpc>
              <a:spcBef>
                <a:spcPct val="50000"/>
              </a:spcBef>
              <a:defRPr/>
            </a:pPr>
            <a:r>
              <a:rPr lang="en-US" sz="1050" b="1" dirty="0">
                <a:latin typeface="Kruti Dev 010" pitchFamily="2" charset="0"/>
                <a:ea typeface="ＭＳ Ｐゴシック" pitchFamily="34" charset="-128"/>
                <a:cs typeface="+mn-cs"/>
              </a:rPr>
              <a:t>  ¼2'kew- 7%12]13(jksfe;ks 1%3½</a:t>
            </a:r>
            <a:endParaRPr lang="en-US" sz="1050" b="1" u="sng" dirty="0">
              <a:latin typeface="Kruti Dev 010" pitchFamily="2" charset="0"/>
              <a:ea typeface="ＭＳ Ｐゴシック" pitchFamily="34" charset="-128"/>
              <a:cs typeface="+mn-cs"/>
            </a:endParaRPr>
          </a:p>
        </p:txBody>
      </p:sp>
      <p:sp>
        <p:nvSpPr>
          <p:cNvPr id="24606" name="Line 32"/>
          <p:cNvSpPr>
            <a:spLocks noChangeShapeType="1"/>
          </p:cNvSpPr>
          <p:nvPr/>
        </p:nvSpPr>
        <p:spPr bwMode="auto">
          <a:xfrm>
            <a:off x="3173413" y="1712913"/>
            <a:ext cx="0" cy="142875"/>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07" name="Line 33"/>
          <p:cNvSpPr>
            <a:spLocks noChangeShapeType="1"/>
          </p:cNvSpPr>
          <p:nvPr/>
        </p:nvSpPr>
        <p:spPr bwMode="auto">
          <a:xfrm>
            <a:off x="4500563" y="5575300"/>
            <a:ext cx="26987" cy="2533650"/>
          </a:xfrm>
          <a:prstGeom prst="line">
            <a:avLst/>
          </a:prstGeom>
          <a:noFill/>
          <a:ln w="38100" cap="rnd">
            <a:solidFill>
              <a:schemeClr val="tx1"/>
            </a:solidFill>
            <a:prstDash val="sysDot"/>
            <a:round/>
            <a:headEnd/>
            <a:tailEnd type="triangle" w="med" len="me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08" name="Line 34"/>
          <p:cNvSpPr>
            <a:spLocks noChangeShapeType="1"/>
          </p:cNvSpPr>
          <p:nvPr/>
        </p:nvSpPr>
        <p:spPr bwMode="auto">
          <a:xfrm flipH="1">
            <a:off x="1684338" y="5699125"/>
            <a:ext cx="1587" cy="2128838"/>
          </a:xfrm>
          <a:prstGeom prst="line">
            <a:avLst/>
          </a:prstGeom>
          <a:noFill/>
          <a:ln w="38100" cap="rnd">
            <a:solidFill>
              <a:schemeClr val="tx1"/>
            </a:solidFill>
            <a:prstDash val="sysDot"/>
            <a:round/>
            <a:headEnd/>
            <a:tailEnd type="triangle" w="med" len="me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09" name="Line 35"/>
          <p:cNvSpPr>
            <a:spLocks noChangeShapeType="1"/>
          </p:cNvSpPr>
          <p:nvPr/>
        </p:nvSpPr>
        <p:spPr bwMode="auto">
          <a:xfrm flipH="1">
            <a:off x="2967038" y="5556250"/>
            <a:ext cx="3175" cy="2601913"/>
          </a:xfrm>
          <a:prstGeom prst="line">
            <a:avLst/>
          </a:prstGeom>
          <a:noFill/>
          <a:ln w="38100" cap="rnd">
            <a:solidFill>
              <a:schemeClr val="tx1"/>
            </a:solidFill>
            <a:prstDash val="sysDot"/>
            <a:round/>
            <a:headEnd/>
            <a:tailEnd type="triangle" w="med" len="me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10" name="Text Box 36"/>
          <p:cNvSpPr txBox="1">
            <a:spLocks noChangeArrowheads="1"/>
          </p:cNvSpPr>
          <p:nvPr/>
        </p:nvSpPr>
        <p:spPr bwMode="auto">
          <a:xfrm>
            <a:off x="6167438" y="5064125"/>
            <a:ext cx="1096962" cy="300082"/>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nSpc>
                <a:spcPct val="50000"/>
              </a:lnSpc>
              <a:spcBef>
                <a:spcPct val="50000"/>
              </a:spcBef>
              <a:defRPr/>
            </a:pPr>
            <a:endParaRPr lang="en-US" sz="900" b="1" dirty="0">
              <a:latin typeface="Kruti Dev 010" pitchFamily="2" charset="0"/>
              <a:ea typeface="ＭＳ Ｐゴシック" pitchFamily="34" charset="-128"/>
              <a:cs typeface="+mn-cs"/>
            </a:endParaRPr>
          </a:p>
          <a:p>
            <a:pPr algn="ctr">
              <a:lnSpc>
                <a:spcPct val="50000"/>
              </a:lnSpc>
              <a:spcBef>
                <a:spcPct val="50000"/>
              </a:spcBef>
              <a:defRPr/>
            </a:pPr>
            <a:r>
              <a:rPr lang="en-US" sz="900" b="1" dirty="0">
                <a:latin typeface="Kruti Dev 010" pitchFamily="2" charset="0"/>
                <a:ea typeface="ＭＳ Ｐゴシック" pitchFamily="34" charset="-128"/>
                <a:cs typeface="+mn-cs"/>
              </a:rPr>
              <a:t>[DAN, NAPHTALI]</a:t>
            </a:r>
          </a:p>
        </p:txBody>
      </p:sp>
      <p:sp>
        <p:nvSpPr>
          <p:cNvPr id="24611" name="Text Box 37"/>
          <p:cNvSpPr txBox="1">
            <a:spLocks noChangeArrowheads="1"/>
          </p:cNvSpPr>
          <p:nvPr/>
        </p:nvSpPr>
        <p:spPr bwMode="auto">
          <a:xfrm>
            <a:off x="4894263" y="5078413"/>
            <a:ext cx="1484312" cy="308995"/>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endParaRPr lang="en-US" sz="900" b="1" dirty="0">
              <a:latin typeface="Kruti Dev 010" pitchFamily="2" charset="0"/>
              <a:ea typeface="ＭＳ Ｐゴシック" pitchFamily="34" charset="-128"/>
              <a:cs typeface="+mn-cs"/>
            </a:endParaRPr>
          </a:p>
          <a:p>
            <a:pPr algn="ctr">
              <a:lnSpc>
                <a:spcPct val="50000"/>
              </a:lnSpc>
              <a:spcBef>
                <a:spcPct val="50000"/>
              </a:spcBef>
              <a:defRPr/>
            </a:pPr>
            <a:r>
              <a:rPr lang="en-US" sz="900" b="1" dirty="0">
                <a:latin typeface="Kruti Dev 010" pitchFamily="2" charset="0"/>
                <a:ea typeface="ＭＳ Ｐゴシック" pitchFamily="34" charset="-128"/>
                <a:cs typeface="+mn-cs"/>
              </a:rPr>
              <a:t>[JOSEPH, BENJAMIN]</a:t>
            </a:r>
          </a:p>
        </p:txBody>
      </p:sp>
      <p:sp>
        <p:nvSpPr>
          <p:cNvPr id="24612" name="Text Box 38"/>
          <p:cNvSpPr txBox="1">
            <a:spLocks noChangeArrowheads="1"/>
          </p:cNvSpPr>
          <p:nvPr/>
        </p:nvSpPr>
        <p:spPr bwMode="auto">
          <a:xfrm>
            <a:off x="1466850" y="5008563"/>
            <a:ext cx="3757613" cy="407804"/>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nSpc>
                <a:spcPct val="50000"/>
              </a:lnSpc>
              <a:spcBef>
                <a:spcPct val="50000"/>
              </a:spcBef>
              <a:defRPr/>
            </a:pPr>
            <a:endParaRPr lang="en-US" sz="900" b="1" dirty="0">
              <a:latin typeface="Kruti Dev 010" pitchFamily="2" charset="0"/>
              <a:ea typeface="ＭＳ Ｐゴシック" pitchFamily="34" charset="-128"/>
              <a:cs typeface="+mn-cs"/>
            </a:endParaRPr>
          </a:p>
          <a:p>
            <a:pPr>
              <a:lnSpc>
                <a:spcPct val="50000"/>
              </a:lnSpc>
              <a:spcBef>
                <a:spcPct val="50000"/>
              </a:spcBef>
              <a:defRPr/>
            </a:pPr>
            <a:r>
              <a:rPr lang="en-US" sz="900" b="1" dirty="0">
                <a:latin typeface="Kruti Dev 010" pitchFamily="2" charset="0"/>
                <a:ea typeface="ＭＳ Ｐゴシック" pitchFamily="34" charset="-128"/>
                <a:cs typeface="+mn-cs"/>
              </a:rPr>
              <a:t>¼:csu] f'kekSu] ysoh] bLlkdkj  </a:t>
            </a:r>
            <a:r>
              <a:rPr lang="en-US" sz="1600" b="1" dirty="0">
                <a:latin typeface="Kruti Dev 010" pitchFamily="2" charset="0"/>
                <a:ea typeface="ＭＳ Ｐゴシック" pitchFamily="34" charset="-128"/>
                <a:cs typeface="+mn-cs"/>
              </a:rPr>
              <a:t>;gwnk, </a:t>
            </a:r>
            <a:r>
              <a:rPr lang="en-US" sz="900" b="1" dirty="0">
                <a:latin typeface="Kruti Dev 010" pitchFamily="2" charset="0"/>
                <a:ea typeface="ＭＳ Ｐゴシック" pitchFamily="34" charset="-128"/>
                <a:cs typeface="+mn-cs"/>
              </a:rPr>
              <a:t>tcqyqu½</a:t>
            </a:r>
          </a:p>
        </p:txBody>
      </p:sp>
      <p:sp>
        <p:nvSpPr>
          <p:cNvPr id="24613" name="Text Box 40"/>
          <p:cNvSpPr txBox="1">
            <a:spLocks noChangeArrowheads="1"/>
          </p:cNvSpPr>
          <p:nvPr/>
        </p:nvSpPr>
        <p:spPr bwMode="auto">
          <a:xfrm>
            <a:off x="3465513" y="4876800"/>
            <a:ext cx="574675" cy="230188"/>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900" b="1" dirty="0">
                <a:latin typeface="Kruti Dev 010" pitchFamily="2" charset="0"/>
                <a:ea typeface="ＭＳ Ｐゴシック" pitchFamily="34" charset="-128"/>
                <a:cs typeface="+mn-cs"/>
              </a:rPr>
              <a:t>¼yh½</a:t>
            </a:r>
          </a:p>
        </p:txBody>
      </p:sp>
      <p:sp>
        <p:nvSpPr>
          <p:cNvPr id="24614" name="Text Box 41"/>
          <p:cNvSpPr txBox="1">
            <a:spLocks noChangeArrowheads="1"/>
          </p:cNvSpPr>
          <p:nvPr/>
        </p:nvSpPr>
        <p:spPr bwMode="auto">
          <a:xfrm>
            <a:off x="5286375" y="4864100"/>
            <a:ext cx="727075" cy="230832"/>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900" b="1" dirty="0">
                <a:latin typeface="Kruti Dev 010" pitchFamily="2" charset="0"/>
                <a:ea typeface="ＭＳ Ｐゴシック" pitchFamily="34" charset="-128"/>
                <a:cs typeface="+mn-cs"/>
              </a:rPr>
              <a:t>(RACHEL)</a:t>
            </a:r>
          </a:p>
        </p:txBody>
      </p:sp>
      <p:sp>
        <p:nvSpPr>
          <p:cNvPr id="24615" name="Text Box 42"/>
          <p:cNvSpPr txBox="1">
            <a:spLocks noChangeArrowheads="1"/>
          </p:cNvSpPr>
          <p:nvPr/>
        </p:nvSpPr>
        <p:spPr bwMode="auto">
          <a:xfrm>
            <a:off x="6426200" y="4851400"/>
            <a:ext cx="727075" cy="230188"/>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900" b="1" dirty="0">
                <a:latin typeface="Kruti Dev 010" pitchFamily="2" charset="0"/>
                <a:ea typeface="ＭＳ Ｐゴシック" pitchFamily="34" charset="-128"/>
                <a:cs typeface="+mn-cs"/>
              </a:rPr>
              <a:t>(BILHAH)</a:t>
            </a:r>
          </a:p>
        </p:txBody>
      </p:sp>
      <p:sp>
        <p:nvSpPr>
          <p:cNvPr id="24616" name="Line 43"/>
          <p:cNvSpPr>
            <a:spLocks noChangeShapeType="1"/>
          </p:cNvSpPr>
          <p:nvPr/>
        </p:nvSpPr>
        <p:spPr bwMode="auto">
          <a:xfrm>
            <a:off x="5656263" y="4806950"/>
            <a:ext cx="0" cy="80963"/>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17" name="Text Box 44"/>
          <p:cNvSpPr txBox="1">
            <a:spLocks noChangeArrowheads="1"/>
          </p:cNvSpPr>
          <p:nvPr/>
        </p:nvSpPr>
        <p:spPr bwMode="auto">
          <a:xfrm>
            <a:off x="534988" y="5081588"/>
            <a:ext cx="969962" cy="300082"/>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nSpc>
                <a:spcPct val="50000"/>
              </a:lnSpc>
              <a:spcBef>
                <a:spcPct val="50000"/>
              </a:spcBef>
              <a:defRPr/>
            </a:pPr>
            <a:endParaRPr lang="en-US" sz="900" b="1" dirty="0">
              <a:latin typeface="Kruti Dev 010" pitchFamily="2" charset="0"/>
              <a:ea typeface="ＭＳ Ｐゴシック" pitchFamily="34" charset="-128"/>
              <a:cs typeface="+mn-cs"/>
            </a:endParaRPr>
          </a:p>
          <a:p>
            <a:pPr algn="ctr">
              <a:lnSpc>
                <a:spcPct val="50000"/>
              </a:lnSpc>
              <a:spcBef>
                <a:spcPct val="50000"/>
              </a:spcBef>
              <a:defRPr/>
            </a:pPr>
            <a:r>
              <a:rPr lang="en-US" sz="900" b="1" dirty="0">
                <a:latin typeface="Kruti Dev 010" pitchFamily="2" charset="0"/>
                <a:ea typeface="ＭＳ Ｐゴシック" pitchFamily="34" charset="-128"/>
                <a:cs typeface="+mn-cs"/>
              </a:rPr>
              <a:t> ¼xkn v'ksj½</a:t>
            </a:r>
          </a:p>
        </p:txBody>
      </p:sp>
      <p:sp>
        <p:nvSpPr>
          <p:cNvPr id="24618" name="Line 45"/>
          <p:cNvSpPr>
            <a:spLocks noChangeShapeType="1"/>
          </p:cNvSpPr>
          <p:nvPr/>
        </p:nvSpPr>
        <p:spPr bwMode="auto">
          <a:xfrm>
            <a:off x="1009650" y="5032375"/>
            <a:ext cx="0" cy="80963"/>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19" name="Line 46"/>
          <p:cNvSpPr>
            <a:spLocks noChangeShapeType="1"/>
          </p:cNvSpPr>
          <p:nvPr/>
        </p:nvSpPr>
        <p:spPr bwMode="auto">
          <a:xfrm>
            <a:off x="5657850" y="5045075"/>
            <a:ext cx="0" cy="80963"/>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20" name="Line 47"/>
          <p:cNvSpPr>
            <a:spLocks noChangeShapeType="1"/>
          </p:cNvSpPr>
          <p:nvPr/>
        </p:nvSpPr>
        <p:spPr bwMode="auto">
          <a:xfrm>
            <a:off x="6724650" y="5032375"/>
            <a:ext cx="0" cy="80963"/>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21" name="Line 48"/>
          <p:cNvSpPr>
            <a:spLocks noChangeShapeType="1"/>
          </p:cNvSpPr>
          <p:nvPr/>
        </p:nvSpPr>
        <p:spPr bwMode="auto">
          <a:xfrm>
            <a:off x="3752850" y="5311775"/>
            <a:ext cx="0" cy="80963"/>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22" name="Line 49"/>
          <p:cNvSpPr>
            <a:spLocks noChangeShapeType="1"/>
          </p:cNvSpPr>
          <p:nvPr/>
        </p:nvSpPr>
        <p:spPr bwMode="auto">
          <a:xfrm>
            <a:off x="5797550" y="6980238"/>
            <a:ext cx="0" cy="1214437"/>
          </a:xfrm>
          <a:prstGeom prst="line">
            <a:avLst/>
          </a:prstGeom>
          <a:noFill/>
          <a:ln w="38100" cap="rnd">
            <a:solidFill>
              <a:schemeClr val="tx1"/>
            </a:solidFill>
            <a:prstDash val="sysDot"/>
            <a:round/>
            <a:headEnd/>
            <a:tailEnd type="triangle" w="med" len="me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23" name="Rectangle 50"/>
          <p:cNvSpPr>
            <a:spLocks noChangeArrowheads="1"/>
          </p:cNvSpPr>
          <p:nvPr/>
        </p:nvSpPr>
        <p:spPr bwMode="auto">
          <a:xfrm>
            <a:off x="395288" y="2197100"/>
            <a:ext cx="2620962" cy="2233613"/>
          </a:xfrm>
          <a:prstGeom prst="rect">
            <a:avLst/>
          </a:prstGeom>
          <a:noFill/>
          <a:ln w="381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4624" name="Text Box 51"/>
          <p:cNvSpPr txBox="1">
            <a:spLocks noChangeArrowheads="1"/>
          </p:cNvSpPr>
          <p:nvPr/>
        </p:nvSpPr>
        <p:spPr bwMode="auto">
          <a:xfrm>
            <a:off x="760413" y="838200"/>
            <a:ext cx="5888037" cy="280461"/>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en-US" sz="2000" b="1" i="1" dirty="0">
                <a:latin typeface="Kruti Dev 010" pitchFamily="2" charset="0"/>
                <a:ea typeface="ＭＳ Ｐゴシック" pitchFamily="34" charset="-128"/>
                <a:cs typeface="+mn-cs"/>
              </a:rPr>
              <a:t>vkne ls elhg rd</a:t>
            </a:r>
          </a:p>
        </p:txBody>
      </p:sp>
      <p:sp>
        <p:nvSpPr>
          <p:cNvPr id="24625" name="Line 52"/>
          <p:cNvSpPr>
            <a:spLocks noChangeShapeType="1"/>
          </p:cNvSpPr>
          <p:nvPr/>
        </p:nvSpPr>
        <p:spPr bwMode="auto">
          <a:xfrm>
            <a:off x="3752850" y="5032375"/>
            <a:ext cx="0" cy="80963"/>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26" name="Text Box 54"/>
          <p:cNvSpPr txBox="1">
            <a:spLocks noChangeArrowheads="1"/>
          </p:cNvSpPr>
          <p:nvPr/>
        </p:nvSpPr>
        <p:spPr bwMode="auto">
          <a:xfrm>
            <a:off x="750888" y="5664200"/>
            <a:ext cx="1068387" cy="3024188"/>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en-US" sz="900" b="1" dirty="0">
                <a:latin typeface="Kruti Dev 010" pitchFamily="2" charset="0"/>
                <a:ea typeface="ＭＳ Ｐゴシック" pitchFamily="34" charset="-128"/>
                <a:cs typeface="+mn-cs"/>
              </a:rPr>
              <a:t>jslk</a:t>
            </a:r>
          </a:p>
          <a:p>
            <a:pPr algn="ctr">
              <a:lnSpc>
                <a:spcPct val="50000"/>
              </a:lnSpc>
              <a:spcBef>
                <a:spcPct val="50000"/>
              </a:spcBef>
              <a:defRPr/>
            </a:pPr>
            <a:r>
              <a:rPr lang="en-US" sz="900" b="1" dirty="0">
                <a:latin typeface="Kruti Dev 010" pitchFamily="2" charset="0"/>
                <a:ea typeface="ＭＳ Ｐゴシック" pitchFamily="34" charset="-128"/>
                <a:cs typeface="+mn-cs"/>
              </a:rPr>
              <a:t>;wgUuk</a:t>
            </a:r>
          </a:p>
          <a:p>
            <a:pPr algn="ctr">
              <a:lnSpc>
                <a:spcPct val="50000"/>
              </a:lnSpc>
              <a:spcBef>
                <a:spcPct val="50000"/>
              </a:spcBef>
              <a:defRPr/>
            </a:pPr>
            <a:r>
              <a:rPr lang="en-US" sz="900" b="1" dirty="0">
                <a:latin typeface="Kruti Dev 010" pitchFamily="2" charset="0"/>
                <a:ea typeface="ＭＳ Ｐゴシック" pitchFamily="34" charset="-128"/>
                <a:cs typeface="+mn-cs"/>
              </a:rPr>
              <a:t>;ksnkg</a:t>
            </a:r>
          </a:p>
          <a:p>
            <a:pPr algn="ctr">
              <a:lnSpc>
                <a:spcPct val="50000"/>
              </a:lnSpc>
              <a:spcBef>
                <a:spcPct val="50000"/>
              </a:spcBef>
              <a:defRPr/>
            </a:pPr>
            <a:r>
              <a:rPr lang="en-US" sz="900" b="1" dirty="0">
                <a:latin typeface="Kruti Dev 010" pitchFamily="2" charset="0"/>
                <a:ea typeface="ＭＳ Ｐゴシック" pitchFamily="34" charset="-128"/>
                <a:cs typeface="+mn-cs"/>
              </a:rPr>
              <a:t>;ksls[k</a:t>
            </a:r>
          </a:p>
          <a:p>
            <a:pPr algn="ctr">
              <a:lnSpc>
                <a:spcPct val="50000"/>
              </a:lnSpc>
              <a:spcBef>
                <a:spcPct val="50000"/>
              </a:spcBef>
              <a:defRPr/>
            </a:pPr>
            <a:r>
              <a:rPr lang="en-US" sz="900" b="1" dirty="0">
                <a:latin typeface="Kruti Dev 010" pitchFamily="2" charset="0"/>
                <a:ea typeface="ＭＳ Ｐゴシック" pitchFamily="34" charset="-128"/>
                <a:cs typeface="+mn-cs"/>
              </a:rPr>
              <a:t>f'keh</a:t>
            </a:r>
          </a:p>
          <a:p>
            <a:pPr algn="ctr">
              <a:lnSpc>
                <a:spcPct val="50000"/>
              </a:lnSpc>
              <a:spcBef>
                <a:spcPct val="50000"/>
              </a:spcBef>
              <a:defRPr/>
            </a:pPr>
            <a:r>
              <a:rPr lang="en-US" sz="900" b="1" dirty="0">
                <a:latin typeface="Kruti Dev 010" pitchFamily="2" charset="0"/>
                <a:ea typeface="ＭＳ Ｐゴシック" pitchFamily="34" charset="-128"/>
                <a:cs typeface="+mn-cs"/>
              </a:rPr>
              <a:t>efFk;kl</a:t>
            </a:r>
          </a:p>
          <a:p>
            <a:pPr algn="ctr">
              <a:lnSpc>
                <a:spcPct val="50000"/>
              </a:lnSpc>
              <a:spcBef>
                <a:spcPct val="50000"/>
              </a:spcBef>
              <a:defRPr/>
            </a:pPr>
            <a:r>
              <a:rPr lang="en-US" sz="900" b="1" dirty="0">
                <a:latin typeface="Kruti Dev 010" pitchFamily="2" charset="0"/>
                <a:ea typeface="ＭＳ Ｐゴシック" pitchFamily="34" charset="-128"/>
                <a:cs typeface="+mn-cs"/>
              </a:rPr>
              <a:t>ekr</a:t>
            </a:r>
          </a:p>
          <a:p>
            <a:pPr algn="ctr">
              <a:lnSpc>
                <a:spcPct val="50000"/>
              </a:lnSpc>
              <a:spcBef>
                <a:spcPct val="50000"/>
              </a:spcBef>
              <a:defRPr/>
            </a:pPr>
            <a:r>
              <a:rPr lang="en-US" sz="900" b="1" dirty="0">
                <a:latin typeface="Kruti Dev 010" pitchFamily="2" charset="0"/>
                <a:ea typeface="ＭＳ Ｐゴシック" pitchFamily="34" charset="-128"/>
                <a:cs typeface="+mn-cs"/>
              </a:rPr>
              <a:t>uksxg</a:t>
            </a:r>
          </a:p>
          <a:p>
            <a:pPr algn="ctr">
              <a:lnSpc>
                <a:spcPct val="50000"/>
              </a:lnSpc>
              <a:spcBef>
                <a:spcPct val="50000"/>
              </a:spcBef>
              <a:defRPr/>
            </a:pPr>
            <a:r>
              <a:rPr lang="en-US" sz="900" b="1" dirty="0">
                <a:latin typeface="Kruti Dev 010" pitchFamily="2" charset="0"/>
                <a:ea typeface="ＭＳ Ｐゴシック" pitchFamily="34" charset="-128"/>
                <a:cs typeface="+mn-cs"/>
              </a:rPr>
              <a:t>vlY;kg</a:t>
            </a:r>
          </a:p>
          <a:p>
            <a:pPr algn="ctr">
              <a:lnSpc>
                <a:spcPct val="50000"/>
              </a:lnSpc>
              <a:spcBef>
                <a:spcPct val="50000"/>
              </a:spcBef>
              <a:defRPr/>
            </a:pPr>
            <a:r>
              <a:rPr lang="en-US" sz="900" b="1" dirty="0">
                <a:latin typeface="Kruti Dev 010" pitchFamily="2" charset="0"/>
                <a:ea typeface="ＭＳ Ｐゴシック" pitchFamily="34" charset="-128"/>
                <a:cs typeface="+mn-cs"/>
              </a:rPr>
              <a:t>ugwe</a:t>
            </a:r>
          </a:p>
          <a:p>
            <a:pPr algn="ctr">
              <a:lnSpc>
                <a:spcPct val="50000"/>
              </a:lnSpc>
              <a:spcBef>
                <a:spcPct val="50000"/>
              </a:spcBef>
              <a:defRPr/>
            </a:pPr>
            <a:r>
              <a:rPr lang="en-US" sz="900" b="1" dirty="0">
                <a:latin typeface="Kruti Dev 010" pitchFamily="2" charset="0"/>
                <a:ea typeface="ＭＳ Ｐゴシック" pitchFamily="34" charset="-128"/>
                <a:cs typeface="+mn-cs"/>
              </a:rPr>
              <a:t>vkeksl</a:t>
            </a:r>
          </a:p>
          <a:p>
            <a:pPr algn="ctr">
              <a:lnSpc>
                <a:spcPct val="50000"/>
              </a:lnSpc>
              <a:spcBef>
                <a:spcPct val="50000"/>
              </a:spcBef>
              <a:defRPr/>
            </a:pPr>
            <a:r>
              <a:rPr lang="en-US" sz="900" b="1" dirty="0">
                <a:latin typeface="Kruti Dev 010" pitchFamily="2" charset="0"/>
                <a:ea typeface="ＭＳ Ｐゴシック" pitchFamily="34" charset="-128"/>
                <a:cs typeface="+mn-cs"/>
              </a:rPr>
              <a:t>efRr;kg</a:t>
            </a:r>
          </a:p>
          <a:p>
            <a:pPr algn="ctr">
              <a:lnSpc>
                <a:spcPct val="50000"/>
              </a:lnSpc>
              <a:spcBef>
                <a:spcPct val="50000"/>
              </a:spcBef>
              <a:defRPr/>
            </a:pPr>
            <a:r>
              <a:rPr lang="en-US" sz="900" b="1" dirty="0">
                <a:latin typeface="Kruti Dev 010" pitchFamily="2" charset="0"/>
                <a:ea typeface="ＭＳ Ｐゴシック" pitchFamily="34" charset="-128"/>
                <a:cs typeface="+mn-cs"/>
              </a:rPr>
              <a:t>;qlqQ</a:t>
            </a:r>
          </a:p>
          <a:p>
            <a:pPr algn="ctr">
              <a:lnSpc>
                <a:spcPct val="50000"/>
              </a:lnSpc>
              <a:spcBef>
                <a:spcPct val="50000"/>
              </a:spcBef>
              <a:defRPr/>
            </a:pPr>
            <a:r>
              <a:rPr lang="en-US" sz="900" b="1" dirty="0">
                <a:latin typeface="Kruti Dev 010" pitchFamily="2" charset="0"/>
                <a:ea typeface="ＭＳ Ｐゴシック" pitchFamily="34" charset="-128"/>
                <a:cs typeface="+mn-cs"/>
              </a:rPr>
              <a:t>;Uuk</a:t>
            </a:r>
          </a:p>
          <a:p>
            <a:pPr algn="ctr">
              <a:lnSpc>
                <a:spcPct val="50000"/>
              </a:lnSpc>
              <a:spcBef>
                <a:spcPct val="50000"/>
              </a:spcBef>
              <a:defRPr/>
            </a:pPr>
            <a:r>
              <a:rPr lang="en-US" sz="900" b="1" dirty="0">
                <a:latin typeface="Kruti Dev 010" pitchFamily="2" charset="0"/>
                <a:ea typeface="ＭＳ Ｐゴシック" pitchFamily="34" charset="-128"/>
                <a:cs typeface="+mn-cs"/>
              </a:rPr>
              <a:t>eydh</a:t>
            </a:r>
          </a:p>
          <a:p>
            <a:pPr algn="ctr">
              <a:lnSpc>
                <a:spcPct val="50000"/>
              </a:lnSpc>
              <a:spcBef>
                <a:spcPct val="50000"/>
              </a:spcBef>
              <a:defRPr/>
            </a:pPr>
            <a:r>
              <a:rPr lang="en-US" sz="900" b="1" dirty="0">
                <a:latin typeface="Kruti Dev 010" pitchFamily="2" charset="0"/>
                <a:ea typeface="ＭＳ Ｐゴシック" pitchFamily="34" charset="-128"/>
                <a:cs typeface="+mn-cs"/>
              </a:rPr>
              <a:t>ysoh</a:t>
            </a:r>
          </a:p>
          <a:p>
            <a:pPr algn="ctr">
              <a:lnSpc>
                <a:spcPct val="50000"/>
              </a:lnSpc>
              <a:spcBef>
                <a:spcPct val="50000"/>
              </a:spcBef>
              <a:defRPr/>
            </a:pPr>
            <a:r>
              <a:rPr lang="en-US" sz="900" b="1" dirty="0">
                <a:latin typeface="Kruti Dev 010" pitchFamily="2" charset="0"/>
                <a:ea typeface="ＭＳ Ｐゴシック" pitchFamily="34" charset="-128"/>
                <a:cs typeface="+mn-cs"/>
              </a:rPr>
              <a:t>eRrkr</a:t>
            </a:r>
          </a:p>
          <a:p>
            <a:pPr algn="ctr">
              <a:lnSpc>
                <a:spcPct val="50000"/>
              </a:lnSpc>
              <a:spcBef>
                <a:spcPct val="50000"/>
              </a:spcBef>
              <a:defRPr/>
            </a:pPr>
            <a:r>
              <a:rPr lang="en-US" sz="900" b="1" dirty="0">
                <a:latin typeface="Kruti Dev 010" pitchFamily="2" charset="0"/>
                <a:ea typeface="ＭＳ Ｐゴシック" pitchFamily="34" charset="-128"/>
                <a:cs typeface="+mn-cs"/>
              </a:rPr>
              <a:t>,yh</a:t>
            </a:r>
          </a:p>
          <a:p>
            <a:pPr algn="ctr">
              <a:lnSpc>
                <a:spcPct val="50000"/>
              </a:lnSpc>
              <a:spcBef>
                <a:spcPct val="50000"/>
              </a:spcBef>
              <a:defRPr/>
            </a:pPr>
            <a:r>
              <a:rPr lang="en-US" sz="900" b="1" dirty="0">
                <a:latin typeface="Kruti Dev 010" pitchFamily="2" charset="0"/>
                <a:ea typeface="ＭＳ Ｐゴシック" pitchFamily="34" charset="-128"/>
                <a:cs typeface="+mn-cs"/>
              </a:rPr>
              <a:t>;qlqQ ¼taokbZ½</a:t>
            </a:r>
          </a:p>
          <a:p>
            <a:pPr algn="ctr">
              <a:lnSpc>
                <a:spcPct val="50000"/>
              </a:lnSpc>
              <a:spcBef>
                <a:spcPct val="50000"/>
              </a:spcBef>
              <a:defRPr/>
            </a:pPr>
            <a:r>
              <a:rPr lang="en-US" sz="1600" b="1" i="1" u="sng" dirty="0">
                <a:latin typeface="Kruti Dev 010" pitchFamily="2" charset="0"/>
                <a:ea typeface="ＭＳ Ｐゴシック" pitchFamily="34" charset="-128"/>
                <a:cs typeface="+mn-cs"/>
              </a:rPr>
              <a:t>efj;e</a:t>
            </a:r>
            <a:endParaRPr lang="en-US" sz="900" b="1" dirty="0">
              <a:latin typeface="Kruti Dev 010" pitchFamily="2" charset="0"/>
              <a:ea typeface="ＭＳ Ｐゴシック" pitchFamily="34" charset="-128"/>
              <a:cs typeface="+mn-cs"/>
            </a:endParaRPr>
          </a:p>
          <a:p>
            <a:pPr algn="ctr">
              <a:lnSpc>
                <a:spcPct val="50000"/>
              </a:lnSpc>
              <a:spcBef>
                <a:spcPct val="50000"/>
              </a:spcBef>
              <a:defRPr/>
            </a:pPr>
            <a:endParaRPr lang="en-US" sz="900" b="1" u="sng" dirty="0">
              <a:latin typeface="Kruti Dev 010" pitchFamily="2" charset="0"/>
              <a:ea typeface="ＭＳ Ｐゴシック" pitchFamily="34" charset="-128"/>
              <a:cs typeface="+mn-cs"/>
            </a:endParaRPr>
          </a:p>
        </p:txBody>
      </p:sp>
      <p:sp>
        <p:nvSpPr>
          <p:cNvPr id="24627" name="Rectangle 56"/>
          <p:cNvSpPr>
            <a:spLocks noChangeArrowheads="1"/>
          </p:cNvSpPr>
          <p:nvPr/>
        </p:nvSpPr>
        <p:spPr bwMode="auto">
          <a:xfrm>
            <a:off x="4568825" y="7231063"/>
            <a:ext cx="1049338" cy="627062"/>
          </a:xfrm>
          <a:prstGeom prst="rect">
            <a:avLst/>
          </a:prstGeom>
          <a:no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4628" name="Line 57"/>
          <p:cNvSpPr>
            <a:spLocks noChangeShapeType="1"/>
          </p:cNvSpPr>
          <p:nvPr/>
        </p:nvSpPr>
        <p:spPr bwMode="auto">
          <a:xfrm flipH="1" flipV="1">
            <a:off x="3000375" y="5557838"/>
            <a:ext cx="450850" cy="1624012"/>
          </a:xfrm>
          <a:prstGeom prst="line">
            <a:avLst/>
          </a:prstGeom>
          <a:noFill/>
          <a:ln w="38100" cap="rnd">
            <a:solidFill>
              <a:schemeClr val="tx1"/>
            </a:solidFill>
            <a:prstDash val="sysDot"/>
            <a:round/>
            <a:headEnd/>
            <a:tailEnd type="triangle" w="med" len="me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29" name="Line 58"/>
          <p:cNvSpPr>
            <a:spLocks noChangeShapeType="1"/>
          </p:cNvSpPr>
          <p:nvPr/>
        </p:nvSpPr>
        <p:spPr bwMode="auto">
          <a:xfrm flipV="1">
            <a:off x="4046538" y="5592763"/>
            <a:ext cx="436562" cy="1616075"/>
          </a:xfrm>
          <a:prstGeom prst="line">
            <a:avLst/>
          </a:prstGeom>
          <a:noFill/>
          <a:ln w="38100" cap="rnd">
            <a:solidFill>
              <a:schemeClr val="tx1"/>
            </a:solidFill>
            <a:prstDash val="sysDot"/>
            <a:round/>
            <a:headEnd/>
            <a:tailEnd type="triangle" w="med" len="me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30" name="Line 59"/>
          <p:cNvSpPr>
            <a:spLocks noChangeShapeType="1"/>
          </p:cNvSpPr>
          <p:nvPr/>
        </p:nvSpPr>
        <p:spPr bwMode="auto">
          <a:xfrm flipH="1" flipV="1">
            <a:off x="1697038" y="5694363"/>
            <a:ext cx="468312" cy="2460625"/>
          </a:xfrm>
          <a:prstGeom prst="line">
            <a:avLst/>
          </a:prstGeom>
          <a:noFill/>
          <a:ln w="38100" cap="rnd">
            <a:solidFill>
              <a:schemeClr val="tx1"/>
            </a:solidFill>
            <a:prstDash val="sysDot"/>
            <a:round/>
            <a:headEnd/>
            <a:tailEnd type="triangle" w="med" len="me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31" name="Line 60"/>
          <p:cNvSpPr>
            <a:spLocks noChangeShapeType="1"/>
          </p:cNvSpPr>
          <p:nvPr/>
        </p:nvSpPr>
        <p:spPr bwMode="auto">
          <a:xfrm flipV="1">
            <a:off x="5459413" y="6973888"/>
            <a:ext cx="309562" cy="1063625"/>
          </a:xfrm>
          <a:prstGeom prst="line">
            <a:avLst/>
          </a:prstGeom>
          <a:noFill/>
          <a:ln w="38100" cap="rnd">
            <a:solidFill>
              <a:schemeClr val="tx1"/>
            </a:solidFill>
            <a:prstDash val="sysDot"/>
            <a:round/>
            <a:headEnd/>
            <a:tailEnd type="triangle" w="med" len="me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32" name="Line 61"/>
          <p:cNvSpPr>
            <a:spLocks noChangeShapeType="1"/>
          </p:cNvSpPr>
          <p:nvPr/>
        </p:nvSpPr>
        <p:spPr bwMode="auto">
          <a:xfrm>
            <a:off x="642938" y="5332413"/>
            <a:ext cx="727075"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33" name="Line 62"/>
          <p:cNvSpPr>
            <a:spLocks noChangeShapeType="1"/>
          </p:cNvSpPr>
          <p:nvPr/>
        </p:nvSpPr>
        <p:spPr bwMode="auto">
          <a:xfrm>
            <a:off x="1552575" y="5334000"/>
            <a:ext cx="3100388"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34" name="Line 63"/>
          <p:cNvSpPr>
            <a:spLocks noChangeShapeType="1"/>
          </p:cNvSpPr>
          <p:nvPr/>
        </p:nvSpPr>
        <p:spPr bwMode="auto">
          <a:xfrm>
            <a:off x="5072063" y="5334000"/>
            <a:ext cx="1074737"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35" name="Line 64"/>
          <p:cNvSpPr>
            <a:spLocks noChangeShapeType="1"/>
          </p:cNvSpPr>
          <p:nvPr/>
        </p:nvSpPr>
        <p:spPr bwMode="auto">
          <a:xfrm>
            <a:off x="6297613" y="5319713"/>
            <a:ext cx="815975"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4636" name="Rectangle 66"/>
          <p:cNvSpPr>
            <a:spLocks noChangeArrowheads="1"/>
          </p:cNvSpPr>
          <p:nvPr/>
        </p:nvSpPr>
        <p:spPr bwMode="auto">
          <a:xfrm>
            <a:off x="4630738" y="3079750"/>
            <a:ext cx="1341437" cy="366713"/>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1800" b="1" dirty="0">
                <a:solidFill>
                  <a:srgbClr val="E32434"/>
                </a:solidFill>
                <a:latin typeface="Kruti Dev 010" pitchFamily="2" charset="0"/>
                <a:ea typeface="ＭＳ Ｐゴシック" pitchFamily="34" charset="-128"/>
                <a:cs typeface="+mn-cs"/>
              </a:rPr>
              <a:t>jktoa'k</a:t>
            </a:r>
          </a:p>
        </p:txBody>
      </p:sp>
      <p:sp>
        <p:nvSpPr>
          <p:cNvPr id="24637" name="Rectangle 67"/>
          <p:cNvSpPr>
            <a:spLocks noChangeArrowheads="1"/>
          </p:cNvSpPr>
          <p:nvPr/>
        </p:nvSpPr>
        <p:spPr bwMode="auto">
          <a:xfrm>
            <a:off x="5156200" y="3340100"/>
            <a:ext cx="1968500" cy="366713"/>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1800" b="1" dirty="0">
                <a:solidFill>
                  <a:srgbClr val="E32434"/>
                </a:solidFill>
                <a:latin typeface="Kruti Dev 010" pitchFamily="2" charset="0"/>
                <a:ea typeface="ＭＳ Ｐゴシック" pitchFamily="34" charset="-128"/>
                <a:cs typeface="+mn-cs"/>
              </a:rPr>
              <a:t>oS/kkfud</a:t>
            </a:r>
          </a:p>
        </p:txBody>
      </p:sp>
      <p:sp>
        <p:nvSpPr>
          <p:cNvPr id="24638" name="Text Box 40"/>
          <p:cNvSpPr txBox="1">
            <a:spLocks noChangeArrowheads="1"/>
          </p:cNvSpPr>
          <p:nvPr/>
        </p:nvSpPr>
        <p:spPr bwMode="auto">
          <a:xfrm>
            <a:off x="658813" y="4859338"/>
            <a:ext cx="738187" cy="230187"/>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900" b="1" dirty="0">
                <a:latin typeface="Kruti Dev 010" pitchFamily="2" charset="0"/>
                <a:ea typeface="ＭＳ Ｐゴシック" pitchFamily="34" charset="-128"/>
                <a:cs typeface="+mn-cs"/>
              </a:rPr>
              <a:t>¼ftYik½</a:t>
            </a:r>
          </a:p>
        </p:txBody>
      </p:sp>
      <p:pic>
        <p:nvPicPr>
          <p:cNvPr id="28734" name="Picture 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74625"/>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40"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solidFill>
                  <a:srgbClr val="080808"/>
                </a:solidFill>
                <a:latin typeface="Kruti Dev 010" pitchFamily="2" charset="0"/>
                <a:ea typeface="MS Gothic" pitchFamily="49" charset="-128"/>
                <a:cs typeface="+mn-cs"/>
              </a:rPr>
              <a:t>v/;;u lgk;d </a:t>
            </a:r>
            <a:r>
              <a:rPr lang="x-none" sz="3600" b="1" dirty="0">
                <a:solidFill>
                  <a:srgbClr val="080808"/>
                </a:solidFill>
                <a:latin typeface="Kruti Dev 010" pitchFamily="2" charset="0"/>
                <a:ea typeface="MS Gothic" pitchFamily="49" charset="-128"/>
                <a:cs typeface="Mangal" pitchFamily="18" charset="0"/>
              </a:rPr>
              <a:t>ƒ</a:t>
            </a:r>
            <a:r>
              <a:rPr lang="x-none" sz="3600" b="1" dirty="0">
                <a:solidFill>
                  <a:srgbClr val="080808"/>
                </a:solidFill>
                <a:latin typeface="Kruti Dev 010"/>
                <a:ea typeface="MS Gothic" pitchFamily="49" charset="-128"/>
                <a:cs typeface="Mangal" pitchFamily="18" charset="0"/>
              </a:rPr>
              <a:t>ˆ</a:t>
            </a:r>
            <a:r>
              <a:rPr lang="en-GB" sz="3600" b="1" dirty="0">
                <a:solidFill>
                  <a:srgbClr val="080808"/>
                </a:solidFill>
                <a:latin typeface="Kruti Dev 010" pitchFamily="2" charset="0"/>
                <a:ea typeface="MS Gothic" pitchFamily="49" charset="-128"/>
                <a:cs typeface="+mn-cs"/>
              </a:rPr>
              <a:t> </a:t>
            </a:r>
            <a:endParaRPr lang="en-US" dirty="0">
              <a:solidFill>
                <a:srgbClr val="080808"/>
              </a:solidFill>
              <a:latin typeface="Kruti Dev 010" pitchFamily="2" charset="0"/>
              <a:ea typeface="ＭＳ Ｐゴシック" pitchFamily="34" charset="-128"/>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8"/>
          <p:cNvSpPr txBox="1">
            <a:spLocks noChangeArrowheads="1"/>
          </p:cNvSpPr>
          <p:nvPr/>
        </p:nvSpPr>
        <p:spPr bwMode="auto">
          <a:xfrm>
            <a:off x="6607175" y="71438"/>
            <a:ext cx="935038" cy="36671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atin typeface="Kruti Dev 010" pitchFamily="2" charset="0"/>
                <a:ea typeface="ＭＳ Ｐゴシック" pitchFamily="34" charset="-128"/>
                <a:cs typeface="+mn-cs"/>
              </a:rPr>
              <a:t>17</a:t>
            </a:r>
          </a:p>
        </p:txBody>
      </p:sp>
      <p:sp>
        <p:nvSpPr>
          <p:cNvPr id="25603" name="Text Box 13"/>
          <p:cNvSpPr txBox="1">
            <a:spLocks noChangeArrowheads="1"/>
          </p:cNvSpPr>
          <p:nvPr/>
        </p:nvSpPr>
        <p:spPr bwMode="auto">
          <a:xfrm>
            <a:off x="534988" y="1071563"/>
            <a:ext cx="6418262" cy="830262"/>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i="1" dirty="0">
                <a:latin typeface="Kruti Dev 010" pitchFamily="2" charset="0"/>
                <a:ea typeface="ＭＳ Ｐゴシック" pitchFamily="34" charset="-128"/>
                <a:cs typeface="+mn-cs"/>
              </a:rPr>
              <a:t>;h'kq elhg ds tUe o thou dh vfo'oluh; laHkkoukvksa dks nsf[k;s*</a:t>
            </a:r>
          </a:p>
        </p:txBody>
      </p:sp>
      <p:sp>
        <p:nvSpPr>
          <p:cNvPr id="25604" name="Text Box 27"/>
          <p:cNvSpPr txBox="1">
            <a:spLocks noChangeArrowheads="1"/>
          </p:cNvSpPr>
          <p:nvPr/>
        </p:nvSpPr>
        <p:spPr bwMode="auto">
          <a:xfrm>
            <a:off x="73025" y="7019925"/>
            <a:ext cx="2305050" cy="862013"/>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000" b="1" i="1" u="sng" dirty="0">
                <a:latin typeface="Kruti Dev 010" pitchFamily="2" charset="0"/>
                <a:ea typeface="ＭＳ Ｐゴシック" pitchFamily="34" charset="-128"/>
                <a:cs typeface="+mn-cs"/>
              </a:rPr>
              <a:t>jDr oa'k </a:t>
            </a:r>
          </a:p>
          <a:p>
            <a:pPr algn="ctr">
              <a:spcBef>
                <a:spcPct val="50000"/>
              </a:spcBef>
              <a:defRPr/>
            </a:pPr>
            <a:r>
              <a:rPr lang="en-US" sz="2000" b="1" i="1" u="sng" dirty="0">
                <a:latin typeface="Kruti Dev 010" pitchFamily="2" charset="0"/>
                <a:ea typeface="ＭＳ Ｐゴシック" pitchFamily="34" charset="-128"/>
                <a:cs typeface="+mn-cs"/>
              </a:rPr>
              <a:t>¼efj;e½</a:t>
            </a:r>
          </a:p>
        </p:txBody>
      </p:sp>
      <p:sp>
        <p:nvSpPr>
          <p:cNvPr id="25605" name="Text Box 28"/>
          <p:cNvSpPr txBox="1">
            <a:spLocks noChangeArrowheads="1"/>
          </p:cNvSpPr>
          <p:nvPr/>
        </p:nvSpPr>
        <p:spPr bwMode="auto">
          <a:xfrm>
            <a:off x="5064125" y="7019925"/>
            <a:ext cx="2136775" cy="862013"/>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000" b="1" i="1" u="sng" dirty="0">
                <a:latin typeface="Kruti Dev 010" pitchFamily="2" charset="0"/>
                <a:ea typeface="ＭＳ Ｐゴシック" pitchFamily="34" charset="-128"/>
                <a:cs typeface="+mn-cs"/>
              </a:rPr>
              <a:t>oS/kkfud mRrjkf/kdkj</a:t>
            </a:r>
          </a:p>
          <a:p>
            <a:pPr algn="ctr">
              <a:spcBef>
                <a:spcPct val="50000"/>
              </a:spcBef>
              <a:defRPr/>
            </a:pPr>
            <a:r>
              <a:rPr lang="en-US" sz="2000" b="1" i="1" u="sng" dirty="0">
                <a:latin typeface="Kruti Dev 010" pitchFamily="2" charset="0"/>
                <a:ea typeface="ＭＳ Ｐゴシック" pitchFamily="34" charset="-128"/>
                <a:cs typeface="+mn-cs"/>
              </a:rPr>
              <a:t>¼;qlqQ½</a:t>
            </a:r>
          </a:p>
        </p:txBody>
      </p:sp>
      <p:sp>
        <p:nvSpPr>
          <p:cNvPr id="25606" name="Text Box 33"/>
          <p:cNvSpPr txBox="1">
            <a:spLocks noChangeArrowheads="1"/>
          </p:cNvSpPr>
          <p:nvPr/>
        </p:nvSpPr>
        <p:spPr bwMode="auto">
          <a:xfrm>
            <a:off x="2011363" y="7024688"/>
            <a:ext cx="3449637" cy="1169987"/>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dirty="0">
                <a:latin typeface="Kruti Dev 010" pitchFamily="2" charset="0"/>
                <a:ea typeface="ＭＳ Ｐゴシック" pitchFamily="34" charset="-128"/>
                <a:cs typeface="+mn-cs"/>
              </a:rPr>
              <a:t>;h'kq</a:t>
            </a:r>
            <a:endParaRPr lang="en-US" sz="1400" b="1" dirty="0">
              <a:latin typeface="Kruti Dev 010" pitchFamily="2" charset="0"/>
              <a:ea typeface="ＭＳ Ｐゴシック" pitchFamily="34" charset="-128"/>
              <a:cs typeface="+mn-cs"/>
            </a:endParaRPr>
          </a:p>
          <a:p>
            <a:pPr algn="ctr">
              <a:defRPr/>
            </a:pPr>
            <a:r>
              <a:rPr lang="en-US" sz="1400" b="1" dirty="0">
                <a:latin typeface="Kruti Dev 010" pitchFamily="2" charset="0"/>
                <a:ea typeface="ＭＳ Ｐゴシック" pitchFamily="34" charset="-128"/>
                <a:cs typeface="+mn-cs"/>
              </a:rPr>
              <a:t>elhg</a:t>
            </a:r>
          </a:p>
          <a:p>
            <a:pPr algn="ctr">
              <a:defRPr/>
            </a:pPr>
            <a:r>
              <a:rPr lang="en-US" sz="1400" b="1" dirty="0">
                <a:latin typeface="Kruti Dev 010" pitchFamily="2" charset="0"/>
                <a:ea typeface="ＭＳ Ｐゴシック" pitchFamily="34" charset="-128"/>
                <a:cs typeface="+mn-cs"/>
              </a:rPr>
              <a:t> ¼fØLrksl % ^^vfHkf"kDr**½</a:t>
            </a:r>
          </a:p>
          <a:p>
            <a:pPr algn="ctr">
              <a:defRPr/>
            </a:pPr>
            <a:r>
              <a:rPr lang="en-US" altLang="ja-JP" sz="1400" b="1" dirty="0">
                <a:latin typeface="Kruti Dev 010" pitchFamily="2" charset="0"/>
                <a:ea typeface="ＭＳ Ｐゴシック" pitchFamily="34" charset="-128"/>
                <a:cs typeface="+mn-cs"/>
              </a:rPr>
              <a:t>ijes'oj dk iq=</a:t>
            </a:r>
            <a:endParaRPr lang="en-US" sz="1400" b="1" dirty="0">
              <a:latin typeface="Kruti Dev 010" pitchFamily="2" charset="0"/>
              <a:ea typeface="ＭＳ Ｐゴシック" pitchFamily="34" charset="-128"/>
              <a:cs typeface="+mn-cs"/>
            </a:endParaRPr>
          </a:p>
        </p:txBody>
      </p:sp>
      <p:sp>
        <p:nvSpPr>
          <p:cNvPr id="25607" name="Text Box 56"/>
          <p:cNvSpPr txBox="1">
            <a:spLocks noChangeArrowheads="1"/>
          </p:cNvSpPr>
          <p:nvPr/>
        </p:nvSpPr>
        <p:spPr bwMode="auto">
          <a:xfrm>
            <a:off x="1189038" y="838200"/>
            <a:ext cx="5888037" cy="230832"/>
          </a:xfrm>
          <a:prstGeom prst="rect">
            <a:avLst/>
          </a:prstGeom>
          <a:noFill/>
          <a:ln w="38100">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en-US" sz="1800" b="1" i="1" dirty="0">
                <a:latin typeface="Kruti Dev 010" pitchFamily="2" charset="0"/>
                <a:ea typeface="ＭＳ Ｐゴシック" pitchFamily="34" charset="-128"/>
                <a:cs typeface="+mn-cs"/>
              </a:rPr>
              <a:t>ek= nq?kZVuk ;k tUe \</a:t>
            </a:r>
          </a:p>
        </p:txBody>
      </p:sp>
      <p:sp>
        <p:nvSpPr>
          <p:cNvPr id="25608" name="Text Box 62"/>
          <p:cNvSpPr txBox="1">
            <a:spLocks noChangeArrowheads="1"/>
          </p:cNvSpPr>
          <p:nvPr/>
        </p:nvSpPr>
        <p:spPr bwMode="auto">
          <a:xfrm>
            <a:off x="561975" y="1582738"/>
            <a:ext cx="6365875" cy="83099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latin typeface="Kruti Dev 010" pitchFamily="2" charset="0"/>
                <a:ea typeface="ＭＳ Ｐゴシック" pitchFamily="34" charset="-128"/>
                <a:cs typeface="+mn-cs"/>
              </a:rPr>
              <a:t>iqjkus fu;e esa % ;h'kq elhg ds tUe]</a:t>
            </a:r>
            <a:r>
              <a:rPr lang="en-US" sz="2400" b="1" dirty="0">
                <a:latin typeface="Kruti Dev 010" pitchFamily="2" charset="0"/>
                <a:ea typeface="ＭＳ Ｐゴシック" pitchFamily="34" charset="-128"/>
                <a:cs typeface="+mn-cs"/>
              </a:rPr>
              <a:t> </a:t>
            </a:r>
            <a:r>
              <a:rPr lang="en-US" sz="2400" b="1" baseline="-25000" dirty="0">
                <a:latin typeface="Kruti Dev 010" pitchFamily="2" charset="0"/>
                <a:ea typeface="ＭＳ Ｐゴシック" pitchFamily="34" charset="-128"/>
                <a:cs typeface="+mn-cs"/>
              </a:rPr>
              <a:t>thou o Øwlhdj.k dks ysdj elhgk ds vkxeu laca/kh</a:t>
            </a:r>
            <a:r>
              <a:rPr lang="en-US" sz="2000" b="1" baseline="-25000" dirty="0">
                <a:latin typeface="Kruti Dev 010" pitchFamily="2" charset="0"/>
                <a:ea typeface="ＭＳ Ｐゴシック" pitchFamily="34" charset="-128"/>
                <a:cs typeface="+mn-cs"/>
              </a:rPr>
              <a:t> </a:t>
            </a:r>
            <a:r>
              <a:rPr lang="en-US" sz="3600" b="1" baseline="-25000" dirty="0">
                <a:latin typeface="Kruti Dev 010" pitchFamily="2" charset="0"/>
                <a:ea typeface="ＭＳ Ｐゴシック" pitchFamily="34" charset="-128"/>
                <a:cs typeface="+mn-cs"/>
              </a:rPr>
              <a:t>…</a:t>
            </a:r>
            <a:r>
              <a:rPr lang="en-US" sz="3600" b="1" baseline="-25000" dirty="0">
                <a:latin typeface="Kruti Dev 010"/>
                <a:ea typeface="ＭＳ Ｐゴシック" pitchFamily="34" charset="-128"/>
                <a:cs typeface="+mn-cs"/>
              </a:rPr>
              <a:t>ŒŒ </a:t>
            </a:r>
            <a:r>
              <a:rPr lang="en-US" sz="2400" b="1" baseline="-25000" dirty="0">
                <a:latin typeface="Kruti Dev 010" pitchFamily="2" charset="0"/>
                <a:ea typeface="ＭＳ Ｐゴシック" pitchFamily="34" charset="-128"/>
                <a:cs typeface="+mn-cs"/>
              </a:rPr>
              <a:t>lanHkZ iw.kZ gq;sA blds lkFk gh dgk tk ldrk gS -------</a:t>
            </a:r>
          </a:p>
        </p:txBody>
      </p:sp>
      <p:sp>
        <p:nvSpPr>
          <p:cNvPr id="25609" name="Text Box 63"/>
          <p:cNvSpPr txBox="1">
            <a:spLocks noChangeArrowheads="1"/>
          </p:cNvSpPr>
          <p:nvPr/>
        </p:nvSpPr>
        <p:spPr bwMode="auto">
          <a:xfrm>
            <a:off x="690563" y="2417763"/>
            <a:ext cx="5915025" cy="74892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latin typeface="Kruti Dev 010" pitchFamily="2" charset="0"/>
                <a:ea typeface="ＭＳ Ｐゴシック" pitchFamily="34" charset="-128"/>
                <a:cs typeface="+mn-cs"/>
              </a:rPr>
              <a:t>fdlh O;fDr ds fy;s dh xbZ </a:t>
            </a:r>
            <a:r>
              <a:rPr lang="en-US" sz="4000" b="1" baseline="-25000" dirty="0">
                <a:latin typeface="Kruti Dev 010" pitchFamily="2" charset="0"/>
                <a:ea typeface="ＭＳ Ｐゴシック" pitchFamily="34" charset="-128"/>
                <a:cs typeface="+mn-cs"/>
              </a:rPr>
              <a:t>Š</a:t>
            </a:r>
            <a:r>
              <a:rPr lang="en-US" sz="2000" b="1" baseline="-25000" dirty="0">
                <a:latin typeface="Kruti Dev 010" pitchFamily="2" charset="0"/>
                <a:ea typeface="ＭＳ Ｐゴシック" pitchFamily="34" charset="-128"/>
                <a:cs typeface="+mn-cs"/>
              </a:rPr>
              <a:t> </a:t>
            </a:r>
            <a:r>
              <a:rPr lang="en-US" sz="2400" b="1" baseline="-25000" dirty="0">
                <a:latin typeface="Kruti Dev 010" pitchFamily="2" charset="0"/>
                <a:ea typeface="ＭＳ Ｐゴシック" pitchFamily="34" charset="-128"/>
                <a:cs typeface="+mn-cs"/>
              </a:rPr>
              <a:t>Hkfo";okf.k;ka Hkh mlds thou esa iw.kZ gks tk;s \</a:t>
            </a:r>
          </a:p>
        </p:txBody>
      </p:sp>
      <p:sp>
        <p:nvSpPr>
          <p:cNvPr id="25610" name="Text Box 64"/>
          <p:cNvSpPr txBox="1">
            <a:spLocks noChangeArrowheads="1"/>
          </p:cNvSpPr>
          <p:nvPr/>
        </p:nvSpPr>
        <p:spPr bwMode="auto">
          <a:xfrm>
            <a:off x="901700" y="3189288"/>
            <a:ext cx="5915025" cy="4619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i="1" baseline="-25000" dirty="0">
                <a:latin typeface="Kruti Dev 010" pitchFamily="2" charset="0"/>
                <a:ea typeface="ＭＳ Ｐゴシック" pitchFamily="34" charset="-128"/>
                <a:cs typeface="+mn-cs"/>
              </a:rPr>
              <a:t>mRrj % lkS djksM 'ka[k</a:t>
            </a:r>
            <a:r>
              <a:rPr lang="en-US" sz="2400" b="1" i="1" dirty="0">
                <a:latin typeface="Kruti Dev 010" pitchFamily="2" charset="0"/>
                <a:ea typeface="ＭＳ Ｐゴシック" pitchFamily="34" charset="-128"/>
                <a:cs typeface="+mn-cs"/>
              </a:rPr>
              <a:t> </a:t>
            </a:r>
            <a:r>
              <a:rPr lang="en-US" sz="2400" b="1" i="1" baseline="-25000" dirty="0">
                <a:latin typeface="Kruti Dev 010" pitchFamily="2" charset="0"/>
                <a:ea typeface="ＭＳ Ｐゴシック" pitchFamily="34" charset="-128"/>
                <a:cs typeface="+mn-cs"/>
              </a:rPr>
              <a:t>esa ,d ckj ¼10 </a:t>
            </a:r>
            <a:r>
              <a:rPr lang="en-US" sz="2400" b="1" i="1" baseline="30000" dirty="0">
                <a:latin typeface="Kruti Dev 010" pitchFamily="2" charset="0"/>
                <a:ea typeface="ＭＳ Ｐゴシック" pitchFamily="34" charset="-128"/>
                <a:cs typeface="+mn-cs"/>
              </a:rPr>
              <a:t>17</a:t>
            </a:r>
            <a:r>
              <a:rPr lang="en-US" sz="2400" b="1" i="1" baseline="-25000" dirty="0">
                <a:latin typeface="Kruti Dev 010" pitchFamily="2" charset="0"/>
                <a:ea typeface="ＭＳ Ｐゴシック" pitchFamily="34" charset="-128"/>
                <a:cs typeface="+mn-cs"/>
              </a:rPr>
              <a:t>½</a:t>
            </a:r>
          </a:p>
        </p:txBody>
      </p:sp>
      <p:sp>
        <p:nvSpPr>
          <p:cNvPr id="25611" name="Text Box 65"/>
          <p:cNvSpPr txBox="1">
            <a:spLocks noChangeArrowheads="1"/>
          </p:cNvSpPr>
          <p:nvPr/>
        </p:nvSpPr>
        <p:spPr bwMode="auto">
          <a:xfrm>
            <a:off x="852488" y="3421063"/>
            <a:ext cx="5915025" cy="5392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lnSpc>
                <a:spcPct val="150000"/>
              </a:lnSpc>
              <a:spcBef>
                <a:spcPct val="50000"/>
              </a:spcBef>
              <a:defRPr/>
            </a:pPr>
            <a:r>
              <a:rPr lang="en-US" sz="3200" b="1" baseline="-25000" dirty="0">
                <a:latin typeface="+mj-lt"/>
                <a:ea typeface="ＭＳ Ｐゴシック" pitchFamily="34" charset="-128"/>
                <a:cs typeface="+mn-cs"/>
              </a:rPr>
              <a:t>1:100,000,000,000,000,000</a:t>
            </a:r>
            <a:endParaRPr lang="en-US" sz="3200" baseline="-25000" dirty="0">
              <a:latin typeface="+mj-lt"/>
              <a:ea typeface="ＭＳ Ｐゴシック" pitchFamily="34" charset="-128"/>
              <a:cs typeface="+mn-cs"/>
            </a:endParaRPr>
          </a:p>
        </p:txBody>
      </p:sp>
      <p:sp>
        <p:nvSpPr>
          <p:cNvPr id="25612" name="Text Box 66"/>
          <p:cNvSpPr txBox="1">
            <a:spLocks noChangeArrowheads="1"/>
          </p:cNvSpPr>
          <p:nvPr/>
        </p:nvSpPr>
        <p:spPr bwMode="auto">
          <a:xfrm>
            <a:off x="741363" y="4041775"/>
            <a:ext cx="5915025" cy="50323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aseline="-25000" dirty="0">
                <a:latin typeface="Kruti Dev 010" pitchFamily="2" charset="0"/>
                <a:ea typeface="ＭＳ Ｐゴシック" pitchFamily="34" charset="-128"/>
                <a:cs typeface="+mn-cs"/>
              </a:rPr>
              <a:t>fdlh ds fy;s </a:t>
            </a:r>
            <a:r>
              <a:rPr lang="en-US" sz="4000" b="1" baseline="-25000" dirty="0">
                <a:latin typeface="Kruti Dev 010" pitchFamily="2" charset="0"/>
                <a:ea typeface="ＭＳ Ｐゴシック" pitchFamily="34" charset="-128"/>
                <a:cs typeface="+mn-cs"/>
              </a:rPr>
              <a:t>48</a:t>
            </a:r>
            <a:r>
              <a:rPr lang="en-US" sz="1800" baseline="-25000" dirty="0">
                <a:latin typeface="Kruti Dev 010" pitchFamily="2" charset="0"/>
                <a:ea typeface="ＭＳ Ｐゴシック" pitchFamily="34" charset="-128"/>
                <a:cs typeface="+mn-cs"/>
              </a:rPr>
              <a:t> </a:t>
            </a:r>
            <a:r>
              <a:rPr lang="en-US" sz="2400" i="1" baseline="-25000" dirty="0">
                <a:latin typeface="Kruti Dev 010" pitchFamily="2" charset="0"/>
                <a:ea typeface="ＭＳ Ｐゴシック" pitchFamily="34" charset="-128"/>
                <a:cs typeface="+mn-cs"/>
              </a:rPr>
              <a:t>H</a:t>
            </a:r>
            <a:r>
              <a:rPr lang="en-US" sz="2400" baseline="-25000" dirty="0">
                <a:latin typeface="Kruti Dev 010" pitchFamily="2" charset="0"/>
                <a:ea typeface="ＭＳ Ｐゴシック" pitchFamily="34" charset="-128"/>
                <a:cs typeface="+mn-cs"/>
              </a:rPr>
              <a:t>kfo";okf.k;ka</a:t>
            </a:r>
            <a:r>
              <a:rPr lang="en-US" sz="2400" dirty="0">
                <a:latin typeface="Kruti Dev 010" pitchFamily="2" charset="0"/>
                <a:ea typeface="ＭＳ Ｐゴシック" pitchFamily="34" charset="-128"/>
                <a:cs typeface="+mn-cs"/>
              </a:rPr>
              <a:t> </a:t>
            </a:r>
            <a:r>
              <a:rPr lang="en-US" sz="2400" baseline="-25000" dirty="0">
                <a:latin typeface="Kruti Dev 010" pitchFamily="2" charset="0"/>
                <a:ea typeface="ＭＳ Ｐゴシック" pitchFamily="34" charset="-128"/>
                <a:cs typeface="+mn-cs"/>
              </a:rPr>
              <a:t>lgh lkfcr gks</a:t>
            </a:r>
          </a:p>
        </p:txBody>
      </p:sp>
      <p:sp>
        <p:nvSpPr>
          <p:cNvPr id="25613" name="Text Box 68"/>
          <p:cNvSpPr txBox="1">
            <a:spLocks noChangeArrowheads="1"/>
          </p:cNvSpPr>
          <p:nvPr/>
        </p:nvSpPr>
        <p:spPr bwMode="auto">
          <a:xfrm>
            <a:off x="889000" y="4772025"/>
            <a:ext cx="5915025" cy="5238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latin typeface="Kruti Dev 010" pitchFamily="2" charset="0"/>
                <a:ea typeface="ＭＳ Ｐゴシック" pitchFamily="34" charset="-128"/>
                <a:cs typeface="+mn-cs"/>
              </a:rPr>
              <a:t>mRrj</a:t>
            </a:r>
            <a:r>
              <a:rPr lang="en-US" sz="2800" b="1" dirty="0">
                <a:latin typeface="Kruti Dev 010" pitchFamily="2" charset="0"/>
                <a:ea typeface="ＭＳ Ｐゴシック" pitchFamily="34" charset="-128"/>
                <a:cs typeface="+mn-cs"/>
              </a:rPr>
              <a:t> </a:t>
            </a:r>
            <a:r>
              <a:rPr lang="en-US" sz="2800" b="1" baseline="-25000" dirty="0">
                <a:latin typeface="Kruti Dev 010" pitchFamily="2" charset="0"/>
                <a:ea typeface="ＭＳ Ｐゴシック" pitchFamily="34" charset="-128"/>
                <a:cs typeface="+mn-cs"/>
              </a:rPr>
              <a:t>% 10</a:t>
            </a:r>
            <a:r>
              <a:rPr lang="en-US" sz="2800" b="1" baseline="30000" dirty="0">
                <a:latin typeface="Kruti Dev 010" pitchFamily="2" charset="0"/>
                <a:ea typeface="ＭＳ Ｐゴシック" pitchFamily="34" charset="-128"/>
                <a:cs typeface="+mn-cs"/>
              </a:rPr>
              <a:t>157 </a:t>
            </a:r>
            <a:r>
              <a:rPr lang="en-US" sz="2800" b="1" baseline="-25000" dirty="0">
                <a:latin typeface="Kruti Dev 010" pitchFamily="2" charset="0"/>
                <a:ea typeface="ＭＳ Ｐゴシック" pitchFamily="34" charset="-128"/>
                <a:cs typeface="+mn-cs"/>
              </a:rPr>
              <a:t>esa ,d ckj </a:t>
            </a:r>
          </a:p>
        </p:txBody>
      </p:sp>
      <p:sp>
        <p:nvSpPr>
          <p:cNvPr id="25614" name="AutoShape 70"/>
          <p:cNvSpPr>
            <a:spLocks noChangeArrowheads="1"/>
          </p:cNvSpPr>
          <p:nvPr/>
        </p:nvSpPr>
        <p:spPr bwMode="auto">
          <a:xfrm>
            <a:off x="2413000" y="70770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5615" name="AutoShape 71"/>
          <p:cNvSpPr>
            <a:spLocks noChangeArrowheads="1"/>
          </p:cNvSpPr>
          <p:nvPr/>
        </p:nvSpPr>
        <p:spPr bwMode="auto">
          <a:xfrm rot="10800000">
            <a:off x="4483100" y="70897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5616" name="Line 74"/>
          <p:cNvSpPr>
            <a:spLocks noChangeShapeType="1"/>
          </p:cNvSpPr>
          <p:nvPr/>
        </p:nvSpPr>
        <p:spPr bwMode="auto">
          <a:xfrm>
            <a:off x="708025" y="4148138"/>
            <a:ext cx="6188075" cy="0"/>
          </a:xfrm>
          <a:prstGeom prst="line">
            <a:avLst/>
          </a:prstGeom>
          <a:noFill/>
          <a:ln w="762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5617" name="Text Box 75"/>
          <p:cNvSpPr txBox="1">
            <a:spLocks noChangeArrowheads="1"/>
          </p:cNvSpPr>
          <p:nvPr/>
        </p:nvSpPr>
        <p:spPr bwMode="auto">
          <a:xfrm>
            <a:off x="939800" y="8267700"/>
            <a:ext cx="5962650" cy="7286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en-US" sz="2400" baseline="-25000" dirty="0">
                <a:latin typeface="Kruti Dev 010" pitchFamily="2" charset="0"/>
                <a:ea typeface="ＭＳ Ｐゴシック" pitchFamily="34" charset="-128"/>
                <a:cs typeface="+mn-cs"/>
              </a:rPr>
              <a:t>*L=ksr % tks'k lSdMk osy] bfoMSl</a:t>
            </a:r>
            <a:r>
              <a:rPr lang="en-US" sz="2400" dirty="0">
                <a:latin typeface="Kruti Dev 010" pitchFamily="2" charset="0"/>
                <a:ea typeface="ＭＳ Ｐゴシック" pitchFamily="34" charset="-128"/>
                <a:cs typeface="+mn-cs"/>
              </a:rPr>
              <a:t> </a:t>
            </a:r>
            <a:r>
              <a:rPr lang="en-US" sz="2400" baseline="-25000" dirty="0">
                <a:latin typeface="Kruti Dev 010" pitchFamily="2" charset="0"/>
                <a:ea typeface="ＭＳ Ｐゴシック" pitchFamily="34" charset="-128"/>
                <a:cs typeface="+mn-cs"/>
              </a:rPr>
              <a:t>nSV fMekaM~l , ofMZDV] 1972] i`"B 175( ihVj LVksuj] lkbal</a:t>
            </a:r>
            <a:r>
              <a:rPr lang="en-US" sz="2400" dirty="0">
                <a:latin typeface="Kruti Dev 010" pitchFamily="2" charset="0"/>
                <a:ea typeface="ＭＳ Ｐゴシック" pitchFamily="34" charset="-128"/>
                <a:cs typeface="+mn-cs"/>
              </a:rPr>
              <a:t> </a:t>
            </a:r>
            <a:r>
              <a:rPr lang="en-US" sz="2400" baseline="-25000" dirty="0">
                <a:latin typeface="Kruti Dev 010" pitchFamily="2" charset="0"/>
                <a:ea typeface="ＭＳ Ｐゴシック" pitchFamily="34" charset="-128"/>
                <a:cs typeface="+mn-cs"/>
              </a:rPr>
              <a:t>LihDl] ewMh</a:t>
            </a:r>
            <a:r>
              <a:rPr lang="en-US" sz="2400" dirty="0">
                <a:latin typeface="Kruti Dev 010" pitchFamily="2" charset="0"/>
                <a:ea typeface="ＭＳ Ｐゴシック" pitchFamily="34" charset="-128"/>
                <a:cs typeface="+mn-cs"/>
              </a:rPr>
              <a:t> </a:t>
            </a:r>
            <a:r>
              <a:rPr lang="en-US" sz="2400" baseline="-25000" dirty="0">
                <a:latin typeface="Kruti Dev 010" pitchFamily="2" charset="0"/>
                <a:ea typeface="ＭＳ Ｐゴシック" pitchFamily="34" charset="-128"/>
                <a:cs typeface="+mn-cs"/>
              </a:rPr>
              <a:t>izsl 1963</a:t>
            </a:r>
          </a:p>
          <a:p>
            <a:pPr>
              <a:lnSpc>
                <a:spcPct val="50000"/>
              </a:lnSpc>
              <a:spcBef>
                <a:spcPct val="50000"/>
              </a:spcBef>
              <a:defRPr/>
            </a:pPr>
            <a:r>
              <a:rPr lang="en-US" sz="2400" baseline="-25000" dirty="0">
                <a:latin typeface="Kruti Dev 010" pitchFamily="2" charset="0"/>
                <a:ea typeface="ＭＳ Ｐゴシック" pitchFamily="34" charset="-128"/>
                <a:cs typeface="+mn-cs"/>
              </a:rPr>
              <a:t>,             </a:t>
            </a:r>
          </a:p>
        </p:txBody>
      </p:sp>
      <p:grpSp>
        <p:nvGrpSpPr>
          <p:cNvPr id="29713" name="Group 79"/>
          <p:cNvGrpSpPr>
            <a:grpSpLocks/>
          </p:cNvGrpSpPr>
          <p:nvPr/>
        </p:nvGrpSpPr>
        <p:grpSpPr bwMode="auto">
          <a:xfrm>
            <a:off x="350838" y="5332413"/>
            <a:ext cx="6888162" cy="1322387"/>
            <a:chOff x="413" y="3319"/>
            <a:chExt cx="4078" cy="833"/>
          </a:xfrm>
        </p:grpSpPr>
        <p:sp>
          <p:nvSpPr>
            <p:cNvPr id="25623" name="Text Box 67"/>
            <p:cNvSpPr txBox="1">
              <a:spLocks noChangeArrowheads="1"/>
            </p:cNvSpPr>
            <p:nvPr/>
          </p:nvSpPr>
          <p:spPr bwMode="auto">
            <a:xfrm>
              <a:off x="413" y="3319"/>
              <a:ext cx="4078" cy="67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latin typeface="+mj-lt"/>
                  <a:ea typeface="ＭＳ Ｐゴシック" pitchFamily="34" charset="-128"/>
                  <a:cs typeface="+mn-cs"/>
                </a:rPr>
                <a:t>1:10,000,000,000,000,000,000,000,000,000,000,000,000,000, 000,000,000,000,000,000,000,000,000,000,000,000,000,000, 000,000,000,000,000,000,000,000,000,000,000,000,000,000, 000, 000,000,000,000,000,000,000,000,000,000,000</a:t>
              </a:r>
              <a:endParaRPr lang="en-US" sz="2400" baseline="-25000" dirty="0">
                <a:latin typeface="+mj-lt"/>
                <a:ea typeface="ＭＳ Ｐゴシック" pitchFamily="34" charset="-128"/>
                <a:cs typeface="+mn-cs"/>
              </a:endParaRPr>
            </a:p>
          </p:txBody>
        </p:sp>
        <p:sp>
          <p:nvSpPr>
            <p:cNvPr id="25624" name="Rectangle 78"/>
            <p:cNvSpPr>
              <a:spLocks noChangeArrowheads="1"/>
            </p:cNvSpPr>
            <p:nvPr/>
          </p:nvSpPr>
          <p:spPr bwMode="auto">
            <a:xfrm>
              <a:off x="456" y="3360"/>
              <a:ext cx="3968" cy="792"/>
            </a:xfrm>
            <a:prstGeom prst="rect">
              <a:avLst/>
            </a:prstGeom>
            <a:noFill/>
            <a:ln w="381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grpSp>
      <p:sp>
        <p:nvSpPr>
          <p:cNvPr id="25619" name="Line 86"/>
          <p:cNvSpPr>
            <a:spLocks noChangeShapeType="1"/>
          </p:cNvSpPr>
          <p:nvPr/>
        </p:nvSpPr>
        <p:spPr bwMode="auto">
          <a:xfrm>
            <a:off x="671513" y="2517775"/>
            <a:ext cx="6188075" cy="0"/>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5620" name="Line 87"/>
          <p:cNvSpPr>
            <a:spLocks noChangeShapeType="1"/>
          </p:cNvSpPr>
          <p:nvPr/>
        </p:nvSpPr>
        <p:spPr bwMode="auto">
          <a:xfrm>
            <a:off x="658813" y="6873875"/>
            <a:ext cx="6188075" cy="0"/>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pic>
        <p:nvPicPr>
          <p:cNvPr id="2971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95263"/>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Rectangle 4"/>
          <p:cNvSpPr>
            <a:spLocks noChangeArrowheads="1"/>
          </p:cNvSpPr>
          <p:nvPr/>
        </p:nvSpPr>
        <p:spPr bwMode="auto">
          <a:xfrm>
            <a:off x="3810000" y="0"/>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200" b="1" dirty="0">
                <a:solidFill>
                  <a:srgbClr val="080808"/>
                </a:solidFill>
                <a:latin typeface="Kruti Dev 010" pitchFamily="2" charset="0"/>
                <a:ea typeface="MS Gothic" pitchFamily="49" charset="-128"/>
                <a:cs typeface="+mn-cs"/>
              </a:rPr>
              <a:t>v/;;u lgk;d </a:t>
            </a:r>
            <a:r>
              <a:rPr lang="x-none" sz="3200" b="1" dirty="0">
                <a:solidFill>
                  <a:srgbClr val="080808"/>
                </a:solidFill>
                <a:latin typeface="Kruti Dev 010" pitchFamily="2" charset="0"/>
                <a:ea typeface="MS Gothic" pitchFamily="49" charset="-128"/>
                <a:cs typeface="Mangal" pitchFamily="18" charset="0"/>
              </a:rPr>
              <a:t>ƒ</a:t>
            </a:r>
            <a:r>
              <a:rPr lang="x-none" sz="3200" b="1" dirty="0">
                <a:solidFill>
                  <a:srgbClr val="080808"/>
                </a:solidFill>
                <a:latin typeface="Kruti Dev 010"/>
                <a:ea typeface="MS Gothic" pitchFamily="49" charset="-128"/>
                <a:cs typeface="Mangal" pitchFamily="18" charset="0"/>
              </a:rPr>
              <a:t>‰</a:t>
            </a:r>
            <a:endParaRPr lang="en-US" sz="400" dirty="0">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580188" y="87313"/>
            <a:ext cx="754062" cy="36933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atin typeface="Kruti Dev 010" pitchFamily="2" charset="0"/>
                <a:ea typeface="ＭＳ Ｐゴシック" pitchFamily="34" charset="-128"/>
                <a:cs typeface="+mn-cs"/>
              </a:rPr>
              <a:t>18</a:t>
            </a:r>
          </a:p>
        </p:txBody>
      </p:sp>
      <p:sp>
        <p:nvSpPr>
          <p:cNvPr id="26627" name="Text Box 3"/>
          <p:cNvSpPr txBox="1">
            <a:spLocks noChangeArrowheads="1"/>
          </p:cNvSpPr>
          <p:nvPr/>
        </p:nvSpPr>
        <p:spPr bwMode="auto">
          <a:xfrm>
            <a:off x="1174750" y="969963"/>
            <a:ext cx="5345113" cy="64633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3600" b="1" i="1" dirty="0">
                <a:latin typeface="Kruti Dev 010" pitchFamily="2" charset="0"/>
                <a:ea typeface="ＭＳ Ｐゴシック" pitchFamily="34" charset="-128"/>
                <a:cs typeface="+mn-cs"/>
              </a:rPr>
              <a:t>^^[kqyh** ckbZcy</a:t>
            </a:r>
          </a:p>
        </p:txBody>
      </p:sp>
      <p:sp>
        <p:nvSpPr>
          <p:cNvPr id="26628" name="Text Box 4"/>
          <p:cNvSpPr txBox="1">
            <a:spLocks noChangeArrowheads="1"/>
          </p:cNvSpPr>
          <p:nvPr/>
        </p:nvSpPr>
        <p:spPr bwMode="auto">
          <a:xfrm>
            <a:off x="215900" y="6507163"/>
            <a:ext cx="7026275" cy="190821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000" b="1" i="1" dirty="0">
                <a:latin typeface="Kruti Dev 010" pitchFamily="2" charset="0"/>
                <a:ea typeface="ＭＳ Ｐゴシック" pitchFamily="34" charset="-128"/>
                <a:cs typeface="+mn-cs"/>
              </a:rPr>
              <a:t>iqjkus ,oa u;s fu;e esa fØ;kUof;r lekukarj %</a:t>
            </a:r>
            <a:br>
              <a:rPr lang="en-US" sz="2000" b="1" i="1" dirty="0">
                <a:latin typeface="Kruti Dev 010" pitchFamily="2" charset="0"/>
                <a:ea typeface="ＭＳ Ｐゴシック" pitchFamily="34" charset="-128"/>
                <a:cs typeface="+mn-cs"/>
              </a:rPr>
            </a:br>
            <a:r>
              <a:rPr lang="en-US" sz="1400" b="1" u="sng" dirty="0">
                <a:solidFill>
                  <a:srgbClr val="E32434"/>
                </a:solidFill>
                <a:latin typeface="Kruti Dev 010" pitchFamily="2" charset="0"/>
                <a:ea typeface="ＭＳ Ｐゴシック" pitchFamily="34" charset="-128"/>
                <a:cs typeface="+mn-cs"/>
              </a:rPr>
              <a:t>fu;e</a:t>
            </a:r>
            <a:r>
              <a:rPr lang="en-US" sz="1400" b="1" dirty="0">
                <a:latin typeface="Kruti Dev 010" pitchFamily="2" charset="0"/>
                <a:ea typeface="ＭＳ Ｐゴシック" pitchFamily="34" charset="-128"/>
                <a:cs typeface="+mn-cs"/>
              </a:rPr>
              <a:t> ¼1½ vkSj </a:t>
            </a:r>
            <a:r>
              <a:rPr lang="en-US" sz="1400" b="1" u="sng" dirty="0">
                <a:solidFill>
                  <a:srgbClr val="E32434"/>
                </a:solidFill>
                <a:latin typeface="Kruti Dev 010" pitchFamily="2" charset="0"/>
                <a:ea typeface="ＭＳ Ｐゴシック" pitchFamily="34" charset="-128"/>
                <a:cs typeface="+mn-cs"/>
              </a:rPr>
              <a:t>lqlekpkj</a:t>
            </a:r>
            <a:r>
              <a:rPr lang="en-US" sz="1400" b="1" dirty="0">
                <a:latin typeface="Kruti Dev 010" pitchFamily="2" charset="0"/>
                <a:ea typeface="ＭＳ Ｐゴシック" pitchFamily="34" charset="-128"/>
                <a:cs typeface="+mn-cs"/>
              </a:rPr>
              <a:t> ¼5½</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,d ,sfrgkfld ifj.kke mRiUu djrs gSa</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 </a:t>
            </a:r>
            <a:r>
              <a:rPr lang="en-US" sz="1400" b="1" u="sng" dirty="0">
                <a:solidFill>
                  <a:srgbClr val="E32434"/>
                </a:solidFill>
                <a:latin typeface="Kruti Dev 010" pitchFamily="2" charset="0"/>
                <a:ea typeface="ＭＳ Ｐゴシック" pitchFamily="34" charset="-128"/>
                <a:cs typeface="+mn-cs"/>
              </a:rPr>
              <a:t>bfrgkl</a:t>
            </a:r>
            <a:r>
              <a:rPr lang="en-US" sz="1400" b="1" dirty="0">
                <a:latin typeface="Kruti Dev 010" pitchFamily="2" charset="0"/>
                <a:ea typeface="ＭＳ Ｐゴシック" pitchFamily="34" charset="-128"/>
                <a:cs typeface="+mn-cs"/>
              </a:rPr>
              <a:t> ¼2½ vkSj </a:t>
            </a:r>
            <a:r>
              <a:rPr lang="en-US" sz="1400" b="1" u="sng" dirty="0">
                <a:solidFill>
                  <a:srgbClr val="E32434"/>
                </a:solidFill>
                <a:latin typeface="Kruti Dev 010" pitchFamily="2" charset="0"/>
                <a:ea typeface="ＭＳ Ｐゴシック" pitchFamily="34" charset="-128"/>
                <a:cs typeface="+mn-cs"/>
              </a:rPr>
              <a:t>izsfjrksa ds dk;Z</a:t>
            </a:r>
            <a:r>
              <a:rPr lang="en-US" sz="1400" b="1" dirty="0">
                <a:latin typeface="Kruti Dev 010" pitchFamily="2" charset="0"/>
                <a:ea typeface="ＭＳ Ｐゴシック" pitchFamily="34" charset="-128"/>
                <a:cs typeface="+mn-cs"/>
              </a:rPr>
              <a:t> ¼6½( </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tks ys[ku dk;Z izLrqr djrs gSa ( </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 </a:t>
            </a:r>
            <a:r>
              <a:rPr lang="en-US" sz="1400" b="1" u="sng" dirty="0">
                <a:solidFill>
                  <a:srgbClr val="E32434"/>
                </a:solidFill>
                <a:latin typeface="Kruti Dev 010" pitchFamily="2" charset="0"/>
                <a:ea typeface="ＭＳ Ｐゴシック" pitchFamily="34" charset="-128"/>
                <a:cs typeface="+mn-cs"/>
              </a:rPr>
              <a:t>O;oLFkkfooj.k</a:t>
            </a:r>
            <a:r>
              <a:rPr lang="en-US" sz="1400" b="1" dirty="0">
                <a:latin typeface="Kruti Dev 010" pitchFamily="2" charset="0"/>
                <a:ea typeface="ＭＳ Ｐゴシック" pitchFamily="34" charset="-128"/>
                <a:cs typeface="+mn-cs"/>
              </a:rPr>
              <a:t> ¼3½ vkSj </a:t>
            </a:r>
            <a:r>
              <a:rPr lang="en-US" sz="1400" b="1" u="sng" dirty="0">
                <a:solidFill>
                  <a:srgbClr val="E32434"/>
                </a:solidFill>
                <a:latin typeface="Kruti Dev 010" pitchFamily="2" charset="0"/>
                <a:ea typeface="ＭＳ Ｐゴシック" pitchFamily="34" charset="-128"/>
                <a:cs typeface="+mn-cs"/>
              </a:rPr>
              <a:t>if=;ka</a:t>
            </a:r>
            <a:r>
              <a:rPr lang="en-US" sz="1400" b="1" dirty="0">
                <a:latin typeface="Kruti Dev 010" pitchFamily="2" charset="0"/>
                <a:ea typeface="ＭＳ Ｐゴシック" pitchFamily="34" charset="-128"/>
                <a:cs typeface="+mn-cs"/>
              </a:rPr>
              <a:t> ¼7½]</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ckbZcy ds nks vuwBs Hkkx] </a:t>
            </a:r>
            <a:br>
              <a:rPr lang="en-US" sz="1400" b="1" dirty="0">
                <a:latin typeface="Kruti Dev 010" pitchFamily="2" charset="0"/>
                <a:ea typeface="ＭＳ Ｐゴシック" pitchFamily="34" charset="-128"/>
                <a:cs typeface="+mn-cs"/>
              </a:rPr>
            </a:br>
            <a:r>
              <a:rPr lang="en-US" sz="1400" b="1" u="sng" dirty="0">
                <a:solidFill>
                  <a:srgbClr val="E32434"/>
                </a:solidFill>
                <a:latin typeface="Kruti Dev 010" pitchFamily="2" charset="0"/>
                <a:ea typeface="ＭＳ Ｐゴシック" pitchFamily="34" charset="-128"/>
                <a:cs typeface="+mn-cs"/>
              </a:rPr>
              <a:t>Hkfo";okf.k;ka</a:t>
            </a:r>
            <a:r>
              <a:rPr lang="en-US" sz="1400" b="1" dirty="0">
                <a:latin typeface="Kruti Dev 010" pitchFamily="2" charset="0"/>
                <a:ea typeface="ＭＳ Ｐゴシック" pitchFamily="34" charset="-128"/>
                <a:cs typeface="+mn-cs"/>
              </a:rPr>
              <a:t> ¼4½ vkSj </a:t>
            </a:r>
            <a:r>
              <a:rPr lang="en-US" sz="1400" b="1" u="sng" dirty="0">
                <a:solidFill>
                  <a:srgbClr val="E32434"/>
                </a:solidFill>
                <a:latin typeface="Kruti Dev 010" pitchFamily="2" charset="0"/>
                <a:ea typeface="ＭＳ Ｐゴシック" pitchFamily="34" charset="-128"/>
                <a:cs typeface="+mn-cs"/>
              </a:rPr>
              <a:t>izdkf'krokD;</a:t>
            </a:r>
            <a:r>
              <a:rPr lang="en-US" sz="1400" b="1" dirty="0">
                <a:latin typeface="Kruti Dev 010" pitchFamily="2" charset="0"/>
                <a:ea typeface="ＭＳ Ｐゴシック" pitchFamily="34" charset="-128"/>
                <a:cs typeface="+mn-cs"/>
              </a:rPr>
              <a:t> ¼8½.</a:t>
            </a:r>
          </a:p>
        </p:txBody>
      </p:sp>
      <p:sp>
        <p:nvSpPr>
          <p:cNvPr id="26629" name="Rectangle 5"/>
          <p:cNvSpPr>
            <a:spLocks noChangeArrowheads="1"/>
          </p:cNvSpPr>
          <p:nvPr/>
        </p:nvSpPr>
        <p:spPr bwMode="auto">
          <a:xfrm>
            <a:off x="2478088" y="6192838"/>
            <a:ext cx="2608262" cy="382587"/>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pic>
        <p:nvPicPr>
          <p:cNvPr id="30725"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31"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32" name="Rectangle 8"/>
          <p:cNvSpPr>
            <a:spLocks noChangeArrowheads="1"/>
          </p:cNvSpPr>
          <p:nvPr/>
        </p:nvSpPr>
        <p:spPr bwMode="auto">
          <a:xfrm>
            <a:off x="4016375" y="2268538"/>
            <a:ext cx="290513" cy="438150"/>
          </a:xfrm>
          <a:prstGeom prst="rect">
            <a:avLst/>
          </a:prstGeom>
          <a:solidFill>
            <a:schemeClr val="bg1"/>
          </a:soli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33" name="Oval 9"/>
          <p:cNvSpPr>
            <a:spLocks noChangeArrowheads="1"/>
          </p:cNvSpPr>
          <p:nvPr/>
        </p:nvSpPr>
        <p:spPr bwMode="auto">
          <a:xfrm>
            <a:off x="4114800" y="2457450"/>
            <a:ext cx="303213" cy="454025"/>
          </a:xfrm>
          <a:prstGeom prst="ellipse">
            <a:avLst/>
          </a:prstGeom>
          <a:solidFill>
            <a:schemeClr val="bg1"/>
          </a:solidFill>
          <a:ln w="12700">
            <a:no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34"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35"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36" name="Line 12"/>
          <p:cNvSpPr>
            <a:spLocks noChangeShapeType="1"/>
          </p:cNvSpPr>
          <p:nvPr/>
        </p:nvSpPr>
        <p:spPr bwMode="auto">
          <a:xfrm flipV="1">
            <a:off x="1179513" y="2560638"/>
            <a:ext cx="950912" cy="9525"/>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37" name="Line 13"/>
          <p:cNvSpPr>
            <a:spLocks noChangeShapeType="1"/>
          </p:cNvSpPr>
          <p:nvPr/>
        </p:nvSpPr>
        <p:spPr bwMode="auto">
          <a:xfrm>
            <a:off x="2895600" y="2338388"/>
            <a:ext cx="1389063"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38" name="Line 14"/>
          <p:cNvSpPr>
            <a:spLocks noChangeShapeType="1"/>
          </p:cNvSpPr>
          <p:nvPr/>
        </p:nvSpPr>
        <p:spPr bwMode="auto">
          <a:xfrm>
            <a:off x="2870200" y="2932113"/>
            <a:ext cx="1389063"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39" name="Rectangle 15"/>
          <p:cNvSpPr>
            <a:spLocks noChangeArrowheads="1"/>
          </p:cNvSpPr>
          <p:nvPr/>
        </p:nvSpPr>
        <p:spPr bwMode="auto">
          <a:xfrm>
            <a:off x="3109913" y="2432050"/>
            <a:ext cx="1287462" cy="274434"/>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200" b="1" dirty="0">
                <a:latin typeface="Kruti Dev 010" pitchFamily="2" charset="0"/>
                <a:ea typeface="ＭＳ Ｐゴシック" pitchFamily="34" charset="-128"/>
                <a:cs typeface="+mn-cs"/>
              </a:rPr>
              <a:t>,d fo"k;</a:t>
            </a:r>
          </a:p>
        </p:txBody>
      </p:sp>
      <p:sp>
        <p:nvSpPr>
          <p:cNvPr id="26640" name="Line 16"/>
          <p:cNvSpPr>
            <a:spLocks noChangeShapeType="1"/>
          </p:cNvSpPr>
          <p:nvPr/>
        </p:nvSpPr>
        <p:spPr bwMode="auto">
          <a:xfrm>
            <a:off x="5732463" y="2592388"/>
            <a:ext cx="1203325" cy="635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41" name="Line 17"/>
          <p:cNvSpPr>
            <a:spLocks noChangeShapeType="1"/>
          </p:cNvSpPr>
          <p:nvPr/>
        </p:nvSpPr>
        <p:spPr bwMode="auto">
          <a:xfrm>
            <a:off x="1152525" y="3221038"/>
            <a:ext cx="1127125" cy="635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42" name="Line 18"/>
          <p:cNvSpPr>
            <a:spLocks noChangeShapeType="1"/>
          </p:cNvSpPr>
          <p:nvPr/>
        </p:nvSpPr>
        <p:spPr bwMode="auto">
          <a:xfrm>
            <a:off x="5811838" y="3187700"/>
            <a:ext cx="1228725" cy="3175"/>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43" name="Line 19"/>
          <p:cNvSpPr>
            <a:spLocks noChangeShapeType="1"/>
          </p:cNvSpPr>
          <p:nvPr/>
        </p:nvSpPr>
        <p:spPr bwMode="auto">
          <a:xfrm flipV="1">
            <a:off x="1192213" y="3629025"/>
            <a:ext cx="825500" cy="4763"/>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44" name="Line 20"/>
          <p:cNvSpPr>
            <a:spLocks noChangeShapeType="1"/>
          </p:cNvSpPr>
          <p:nvPr/>
        </p:nvSpPr>
        <p:spPr bwMode="auto">
          <a:xfrm>
            <a:off x="6027738" y="3586163"/>
            <a:ext cx="1109662" cy="7937"/>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45" name="Line 21"/>
          <p:cNvSpPr>
            <a:spLocks noChangeShapeType="1"/>
          </p:cNvSpPr>
          <p:nvPr/>
        </p:nvSpPr>
        <p:spPr bwMode="auto">
          <a:xfrm>
            <a:off x="525463" y="4213225"/>
            <a:ext cx="1389062"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46" name="Line 22"/>
          <p:cNvSpPr>
            <a:spLocks noChangeShapeType="1"/>
          </p:cNvSpPr>
          <p:nvPr/>
        </p:nvSpPr>
        <p:spPr bwMode="auto">
          <a:xfrm flipV="1">
            <a:off x="6122988" y="4170363"/>
            <a:ext cx="1130300" cy="4762"/>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47" name="Line 23"/>
          <p:cNvSpPr>
            <a:spLocks noChangeShapeType="1"/>
          </p:cNvSpPr>
          <p:nvPr/>
        </p:nvSpPr>
        <p:spPr bwMode="auto">
          <a:xfrm>
            <a:off x="968375" y="5803900"/>
            <a:ext cx="1389063"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48" name="Line 24"/>
          <p:cNvSpPr>
            <a:spLocks noChangeShapeType="1"/>
          </p:cNvSpPr>
          <p:nvPr/>
        </p:nvSpPr>
        <p:spPr bwMode="auto">
          <a:xfrm>
            <a:off x="6456363" y="5883275"/>
            <a:ext cx="719137" cy="1588"/>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49" name="Line 25"/>
          <p:cNvSpPr>
            <a:spLocks noChangeShapeType="1"/>
          </p:cNvSpPr>
          <p:nvPr/>
        </p:nvSpPr>
        <p:spPr bwMode="auto">
          <a:xfrm>
            <a:off x="2049463" y="6259513"/>
            <a:ext cx="1231900"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50" name="Rectangle 26"/>
          <p:cNvSpPr>
            <a:spLocks noChangeArrowheads="1"/>
          </p:cNvSpPr>
          <p:nvPr/>
        </p:nvSpPr>
        <p:spPr bwMode="auto">
          <a:xfrm>
            <a:off x="336550" y="2378075"/>
            <a:ext cx="887413"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Mh¼iqjkuk fu½</a:t>
            </a:r>
          </a:p>
        </p:txBody>
      </p:sp>
      <p:sp>
        <p:nvSpPr>
          <p:cNvPr id="26651" name="Rectangle 27"/>
          <p:cNvSpPr>
            <a:spLocks noChangeArrowheads="1"/>
          </p:cNvSpPr>
          <p:nvPr/>
        </p:nvSpPr>
        <p:spPr bwMode="auto">
          <a:xfrm>
            <a:off x="4865688" y="2382838"/>
            <a:ext cx="858837"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Mh ¼u;k fu½</a:t>
            </a:r>
          </a:p>
        </p:txBody>
      </p:sp>
      <p:sp>
        <p:nvSpPr>
          <p:cNvPr id="26652" name="Rectangle 28"/>
          <p:cNvSpPr>
            <a:spLocks noChangeArrowheads="1"/>
          </p:cNvSpPr>
          <p:nvPr/>
        </p:nvSpPr>
        <p:spPr bwMode="auto">
          <a:xfrm>
            <a:off x="2663825" y="1793875"/>
            <a:ext cx="219075" cy="30521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a:t>
            </a:r>
          </a:p>
        </p:txBody>
      </p:sp>
      <p:sp>
        <p:nvSpPr>
          <p:cNvPr id="26653" name="Rectangle 29"/>
          <p:cNvSpPr>
            <a:spLocks noChangeArrowheads="1"/>
          </p:cNvSpPr>
          <p:nvPr/>
        </p:nvSpPr>
        <p:spPr bwMode="auto">
          <a:xfrm>
            <a:off x="2647950" y="2132013"/>
            <a:ext cx="328613" cy="30521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ch</a:t>
            </a:r>
          </a:p>
        </p:txBody>
      </p:sp>
      <p:sp>
        <p:nvSpPr>
          <p:cNvPr id="26654" name="Rectangle 30"/>
          <p:cNvSpPr>
            <a:spLocks noChangeArrowheads="1"/>
          </p:cNvSpPr>
          <p:nvPr/>
        </p:nvSpPr>
        <p:spPr bwMode="auto">
          <a:xfrm>
            <a:off x="2652713" y="2409825"/>
            <a:ext cx="395287" cy="30521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lh</a:t>
            </a:r>
          </a:p>
        </p:txBody>
      </p:sp>
      <p:sp>
        <p:nvSpPr>
          <p:cNvPr id="26655" name="Rectangle 31"/>
          <p:cNvSpPr>
            <a:spLocks noChangeArrowheads="1"/>
          </p:cNvSpPr>
          <p:nvPr/>
        </p:nvSpPr>
        <p:spPr bwMode="auto">
          <a:xfrm>
            <a:off x="274638" y="2965450"/>
            <a:ext cx="957262"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bZ ¼iqjkuk fu½</a:t>
            </a:r>
          </a:p>
        </p:txBody>
      </p:sp>
      <p:sp>
        <p:nvSpPr>
          <p:cNvPr id="26656" name="Rectangle 32"/>
          <p:cNvSpPr>
            <a:spLocks noChangeArrowheads="1"/>
          </p:cNvSpPr>
          <p:nvPr/>
        </p:nvSpPr>
        <p:spPr bwMode="auto">
          <a:xfrm>
            <a:off x="5043488" y="2949575"/>
            <a:ext cx="844550"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bZ ¼u;k fu½</a:t>
            </a:r>
          </a:p>
        </p:txBody>
      </p:sp>
      <p:sp>
        <p:nvSpPr>
          <p:cNvPr id="26657" name="Rectangle 33"/>
          <p:cNvSpPr>
            <a:spLocks noChangeArrowheads="1"/>
          </p:cNvSpPr>
          <p:nvPr/>
        </p:nvSpPr>
        <p:spPr bwMode="auto">
          <a:xfrm>
            <a:off x="5135563" y="3348038"/>
            <a:ext cx="987425"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,Q ¼u;k fu½</a:t>
            </a:r>
          </a:p>
        </p:txBody>
      </p:sp>
      <p:sp>
        <p:nvSpPr>
          <p:cNvPr id="26658" name="Rectangle 34"/>
          <p:cNvSpPr>
            <a:spLocks noChangeArrowheads="1"/>
          </p:cNvSpPr>
          <p:nvPr/>
        </p:nvSpPr>
        <p:spPr bwMode="auto">
          <a:xfrm>
            <a:off x="5254625" y="3973513"/>
            <a:ext cx="881063"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th ¼u;k fu½</a:t>
            </a:r>
          </a:p>
        </p:txBody>
      </p:sp>
      <p:sp>
        <p:nvSpPr>
          <p:cNvPr id="26659" name="Rectangle 35"/>
          <p:cNvSpPr>
            <a:spLocks noChangeArrowheads="1"/>
          </p:cNvSpPr>
          <p:nvPr/>
        </p:nvSpPr>
        <p:spPr bwMode="auto">
          <a:xfrm>
            <a:off x="284163" y="3376613"/>
            <a:ext cx="1092200"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,Q ¼iqjkuk fu½</a:t>
            </a:r>
          </a:p>
        </p:txBody>
      </p:sp>
      <p:sp>
        <p:nvSpPr>
          <p:cNvPr id="26660" name="Rectangle 36"/>
          <p:cNvSpPr>
            <a:spLocks noChangeArrowheads="1"/>
          </p:cNvSpPr>
          <p:nvPr/>
        </p:nvSpPr>
        <p:spPr bwMode="auto">
          <a:xfrm>
            <a:off x="263525" y="3944938"/>
            <a:ext cx="968375"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th ¼iqjkuk fu½</a:t>
            </a:r>
          </a:p>
        </p:txBody>
      </p:sp>
      <p:sp>
        <p:nvSpPr>
          <p:cNvPr id="26661" name="Rectangle 37"/>
          <p:cNvSpPr>
            <a:spLocks noChangeArrowheads="1"/>
          </p:cNvSpPr>
          <p:nvPr/>
        </p:nvSpPr>
        <p:spPr bwMode="auto">
          <a:xfrm>
            <a:off x="315913" y="5599113"/>
            <a:ext cx="1139825" cy="30521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,p ¼iqjkuk fu½</a:t>
            </a:r>
          </a:p>
        </p:txBody>
      </p:sp>
      <p:sp>
        <p:nvSpPr>
          <p:cNvPr id="26662" name="Rectangle 38"/>
          <p:cNvSpPr>
            <a:spLocks noChangeArrowheads="1"/>
          </p:cNvSpPr>
          <p:nvPr/>
        </p:nvSpPr>
        <p:spPr bwMode="auto">
          <a:xfrm>
            <a:off x="5513388" y="5632450"/>
            <a:ext cx="912812"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,p ¼u;k fu½</a:t>
            </a:r>
          </a:p>
        </p:txBody>
      </p:sp>
      <p:sp>
        <p:nvSpPr>
          <p:cNvPr id="26663" name="Rectangle 39"/>
          <p:cNvSpPr>
            <a:spLocks noChangeArrowheads="1"/>
          </p:cNvSpPr>
          <p:nvPr/>
        </p:nvSpPr>
        <p:spPr bwMode="auto">
          <a:xfrm>
            <a:off x="1724025" y="5997575"/>
            <a:ext cx="1082675"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vkbZ ¼iqjkuk fu½</a:t>
            </a:r>
          </a:p>
        </p:txBody>
      </p:sp>
      <p:sp>
        <p:nvSpPr>
          <p:cNvPr id="26664" name="Rectangle 40"/>
          <p:cNvSpPr>
            <a:spLocks noChangeArrowheads="1"/>
          </p:cNvSpPr>
          <p:nvPr/>
        </p:nvSpPr>
        <p:spPr bwMode="auto">
          <a:xfrm>
            <a:off x="3617913" y="5800725"/>
            <a:ext cx="322262" cy="30521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ts</a:t>
            </a:r>
          </a:p>
        </p:txBody>
      </p:sp>
      <p:sp>
        <p:nvSpPr>
          <p:cNvPr id="26665" name="Line 41"/>
          <p:cNvSpPr>
            <a:spLocks noChangeShapeType="1"/>
          </p:cNvSpPr>
          <p:nvPr/>
        </p:nvSpPr>
        <p:spPr bwMode="auto">
          <a:xfrm>
            <a:off x="1866900" y="5260975"/>
            <a:ext cx="1117600" cy="49213"/>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66" name="Line 42"/>
          <p:cNvSpPr>
            <a:spLocks noChangeShapeType="1"/>
          </p:cNvSpPr>
          <p:nvPr/>
        </p:nvSpPr>
        <p:spPr bwMode="auto">
          <a:xfrm>
            <a:off x="2068513" y="4681538"/>
            <a:ext cx="1035050" cy="39370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67" name="Line 43"/>
          <p:cNvSpPr>
            <a:spLocks noChangeShapeType="1"/>
          </p:cNvSpPr>
          <p:nvPr/>
        </p:nvSpPr>
        <p:spPr bwMode="auto">
          <a:xfrm>
            <a:off x="2530475" y="4124325"/>
            <a:ext cx="774700" cy="839788"/>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68" name="Line 44"/>
          <p:cNvSpPr>
            <a:spLocks noChangeShapeType="1"/>
          </p:cNvSpPr>
          <p:nvPr/>
        </p:nvSpPr>
        <p:spPr bwMode="auto">
          <a:xfrm>
            <a:off x="3300413" y="3856038"/>
            <a:ext cx="300037" cy="1163637"/>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69" name="Line 45"/>
          <p:cNvSpPr>
            <a:spLocks noChangeShapeType="1"/>
          </p:cNvSpPr>
          <p:nvPr/>
        </p:nvSpPr>
        <p:spPr bwMode="auto">
          <a:xfrm flipH="1">
            <a:off x="3976688" y="4100513"/>
            <a:ext cx="639762" cy="76200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70" name="Line 46"/>
          <p:cNvSpPr>
            <a:spLocks noChangeShapeType="1"/>
          </p:cNvSpPr>
          <p:nvPr/>
        </p:nvSpPr>
        <p:spPr bwMode="auto">
          <a:xfrm flipH="1">
            <a:off x="4165600" y="4391025"/>
            <a:ext cx="865188" cy="573088"/>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71" name="Line 47"/>
          <p:cNvSpPr>
            <a:spLocks noChangeShapeType="1"/>
          </p:cNvSpPr>
          <p:nvPr/>
        </p:nvSpPr>
        <p:spPr bwMode="auto">
          <a:xfrm flipV="1">
            <a:off x="4235450" y="4927600"/>
            <a:ext cx="1223963" cy="257175"/>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72" name="Line 48"/>
          <p:cNvSpPr>
            <a:spLocks noChangeShapeType="1"/>
          </p:cNvSpPr>
          <p:nvPr/>
        </p:nvSpPr>
        <p:spPr bwMode="auto">
          <a:xfrm flipV="1">
            <a:off x="4365625" y="5356225"/>
            <a:ext cx="1090613" cy="15875"/>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73" name="Freeform 49"/>
          <p:cNvSpPr>
            <a:spLocks/>
          </p:cNvSpPr>
          <p:nvPr/>
        </p:nvSpPr>
        <p:spPr bwMode="auto">
          <a:xfrm>
            <a:off x="1211263" y="5376863"/>
            <a:ext cx="117475" cy="101600"/>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674" name="Rectangle 50"/>
          <p:cNvSpPr>
            <a:spLocks noChangeArrowheads="1"/>
          </p:cNvSpPr>
          <p:nvPr/>
        </p:nvSpPr>
        <p:spPr bwMode="auto">
          <a:xfrm>
            <a:off x="1157288" y="3957638"/>
            <a:ext cx="204787" cy="330200"/>
          </a:xfrm>
          <a:prstGeom prst="rect">
            <a:avLst/>
          </a:prstGeom>
          <a:no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76" name="Rectangle 52"/>
          <p:cNvSpPr>
            <a:spLocks noChangeArrowheads="1"/>
          </p:cNvSpPr>
          <p:nvPr/>
        </p:nvSpPr>
        <p:spPr bwMode="auto">
          <a:xfrm>
            <a:off x="4235450" y="2493963"/>
            <a:ext cx="165100" cy="228600"/>
          </a:xfrm>
          <a:prstGeom prst="rect">
            <a:avLst/>
          </a:prstGeom>
          <a:solidFill>
            <a:schemeClr val="bg1"/>
          </a:soli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77" name="Oval 53"/>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78" name="Oval 54"/>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79" name="Oval 55"/>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80" name="Oval 56"/>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81" name="Line 57"/>
          <p:cNvSpPr>
            <a:spLocks noChangeShapeType="1"/>
          </p:cNvSpPr>
          <p:nvPr/>
        </p:nvSpPr>
        <p:spPr bwMode="auto">
          <a:xfrm>
            <a:off x="379413" y="5232400"/>
            <a:ext cx="365125"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82" name="Line 58"/>
          <p:cNvSpPr>
            <a:spLocks noChangeShapeType="1"/>
          </p:cNvSpPr>
          <p:nvPr/>
        </p:nvSpPr>
        <p:spPr bwMode="auto">
          <a:xfrm>
            <a:off x="373063" y="5445125"/>
            <a:ext cx="369887"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83" name="Line 59"/>
          <p:cNvSpPr>
            <a:spLocks noChangeShapeType="1"/>
          </p:cNvSpPr>
          <p:nvPr/>
        </p:nvSpPr>
        <p:spPr bwMode="auto">
          <a:xfrm flipH="1">
            <a:off x="768350" y="5257800"/>
            <a:ext cx="274638"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84" name="Line 60"/>
          <p:cNvSpPr>
            <a:spLocks noChangeShapeType="1"/>
          </p:cNvSpPr>
          <p:nvPr/>
        </p:nvSpPr>
        <p:spPr bwMode="auto">
          <a:xfrm flipH="1">
            <a:off x="768350" y="5419725"/>
            <a:ext cx="274638"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85" name="Line 61"/>
          <p:cNvSpPr>
            <a:spLocks noChangeShapeType="1"/>
          </p:cNvSpPr>
          <p:nvPr/>
        </p:nvSpPr>
        <p:spPr bwMode="auto">
          <a:xfrm flipH="1">
            <a:off x="1074738" y="5311775"/>
            <a:ext cx="276225"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86" name="Line 62"/>
          <p:cNvSpPr>
            <a:spLocks noChangeShapeType="1"/>
          </p:cNvSpPr>
          <p:nvPr/>
        </p:nvSpPr>
        <p:spPr bwMode="auto">
          <a:xfrm flipH="1">
            <a:off x="1074738" y="5365750"/>
            <a:ext cx="276225"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687" name="Rectangle 63"/>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88" name="Rectangle 64"/>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89" name="Rectangle 65"/>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90" name="Oval 66"/>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91" name="Arc 67"/>
          <p:cNvSpPr>
            <a:spLocks/>
          </p:cNvSpPr>
          <p:nvPr/>
        </p:nvSpPr>
        <p:spPr bwMode="auto">
          <a:xfrm rot="-10500000">
            <a:off x="1423988" y="5253038"/>
            <a:ext cx="142875" cy="82550"/>
          </a:xfrm>
          <a:custGeom>
            <a:avLst/>
            <a:gdLst>
              <a:gd name="T0" fmla="*/ 0 w 21785"/>
              <a:gd name="T1" fmla="*/ 2147483647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692" name="Arc 68"/>
          <p:cNvSpPr>
            <a:spLocks/>
          </p:cNvSpPr>
          <p:nvPr/>
        </p:nvSpPr>
        <p:spPr bwMode="auto">
          <a:xfrm rot="-420000">
            <a:off x="1411288" y="5360988"/>
            <a:ext cx="146050" cy="71437"/>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693" name="Arc 69"/>
          <p:cNvSpPr>
            <a:spLocks/>
          </p:cNvSpPr>
          <p:nvPr/>
        </p:nvSpPr>
        <p:spPr bwMode="auto">
          <a:xfrm rot="10800000">
            <a:off x="1381125" y="5341938"/>
            <a:ext cx="28575" cy="71437"/>
          </a:xfrm>
          <a:custGeom>
            <a:avLst/>
            <a:gdLst>
              <a:gd name="T0" fmla="*/ 0 w 22518"/>
              <a:gd name="T1" fmla="*/ 2147483647 h 21600"/>
              <a:gd name="T2" fmla="*/ 36281025 w 22518"/>
              <a:gd name="T3" fmla="*/ 2147483647 h 21600"/>
              <a:gd name="T4" fmla="*/ 1479322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694" name="Oval 70"/>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695" name="Arc 71"/>
          <p:cNvSpPr>
            <a:spLocks/>
          </p:cNvSpPr>
          <p:nvPr/>
        </p:nvSpPr>
        <p:spPr bwMode="auto">
          <a:xfrm>
            <a:off x="1385888" y="5272088"/>
            <a:ext cx="34925" cy="68262"/>
          </a:xfrm>
          <a:custGeom>
            <a:avLst/>
            <a:gdLst>
              <a:gd name="T0" fmla="*/ 0 w 21600"/>
              <a:gd name="T1" fmla="*/ 2147483647 h 21586"/>
              <a:gd name="T2" fmla="*/ 2147483647 w 21600"/>
              <a:gd name="T3" fmla="*/ 0 h 21586"/>
              <a:gd name="T4" fmla="*/ 2147483647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696" name="Oval 72"/>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grpSp>
        <p:nvGrpSpPr>
          <p:cNvPr id="30791" name="Group 73"/>
          <p:cNvGrpSpPr>
            <a:grpSpLocks/>
          </p:cNvGrpSpPr>
          <p:nvPr/>
        </p:nvGrpSpPr>
        <p:grpSpPr bwMode="auto">
          <a:xfrm>
            <a:off x="6013450" y="5238750"/>
            <a:ext cx="1157288" cy="204788"/>
            <a:chOff x="4652" y="3084"/>
            <a:chExt cx="954" cy="180"/>
          </a:xfrm>
        </p:grpSpPr>
        <p:sp>
          <p:nvSpPr>
            <p:cNvPr id="26780"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81"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82" name="Oval 76"/>
            <p:cNvSpPr>
              <a:spLocks noChangeArrowheads="1"/>
            </p:cNvSpPr>
            <p:nvPr/>
          </p:nvSpPr>
          <p:spPr bwMode="auto">
            <a:xfrm>
              <a:off x="5030" y="3111"/>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83" name="Oval 77"/>
            <p:cNvSpPr>
              <a:spLocks noChangeArrowheads="1"/>
            </p:cNvSpPr>
            <p:nvPr/>
          </p:nvSpPr>
          <p:spPr bwMode="auto">
            <a:xfrm>
              <a:off x="4805" y="3155"/>
              <a:ext cx="10" cy="36"/>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84" name="Line 78"/>
            <p:cNvSpPr>
              <a:spLocks noChangeShapeType="1"/>
            </p:cNvSpPr>
            <p:nvPr/>
          </p:nvSpPr>
          <p:spPr bwMode="auto">
            <a:xfrm flipH="1">
              <a:off x="5281" y="3264"/>
              <a:ext cx="296"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785" name="Line 79"/>
            <p:cNvSpPr>
              <a:spLocks noChangeShapeType="1"/>
            </p:cNvSpPr>
            <p:nvPr/>
          </p:nvSpPr>
          <p:spPr bwMode="auto">
            <a:xfrm flipH="1">
              <a:off x="5283" y="3084"/>
              <a:ext cx="300"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786" name="Line 80"/>
            <p:cNvSpPr>
              <a:spLocks noChangeShapeType="1"/>
            </p:cNvSpPr>
            <p:nvPr/>
          </p:nvSpPr>
          <p:spPr bwMode="auto">
            <a:xfrm>
              <a:off x="5054" y="3242"/>
              <a:ext cx="209"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787" name="Line 81"/>
            <p:cNvSpPr>
              <a:spLocks noChangeShapeType="1"/>
            </p:cNvSpPr>
            <p:nvPr/>
          </p:nvSpPr>
          <p:spPr bwMode="auto">
            <a:xfrm>
              <a:off x="5054" y="3106"/>
              <a:ext cx="209"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788" name="Line 82"/>
            <p:cNvSpPr>
              <a:spLocks noChangeShapeType="1"/>
            </p:cNvSpPr>
            <p:nvPr/>
          </p:nvSpPr>
          <p:spPr bwMode="auto">
            <a:xfrm>
              <a:off x="4813" y="3196"/>
              <a:ext cx="209"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789" name="Line 83"/>
            <p:cNvSpPr>
              <a:spLocks noChangeShapeType="1"/>
            </p:cNvSpPr>
            <p:nvPr/>
          </p:nvSpPr>
          <p:spPr bwMode="auto">
            <a:xfrm>
              <a:off x="4813" y="3151"/>
              <a:ext cx="209"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790" name="Rectangle 84"/>
            <p:cNvSpPr>
              <a:spLocks noChangeArrowheads="1"/>
            </p:cNvSpPr>
            <p:nvPr/>
          </p:nvSpPr>
          <p:spPr bwMode="auto">
            <a:xfrm>
              <a:off x="5285" y="3085"/>
              <a:ext cx="289" cy="177"/>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91" name="Rectangle 85"/>
            <p:cNvSpPr>
              <a:spLocks noChangeArrowheads="1"/>
            </p:cNvSpPr>
            <p:nvPr/>
          </p:nvSpPr>
          <p:spPr bwMode="auto">
            <a:xfrm>
              <a:off x="5043" y="3111"/>
              <a:ext cx="219" cy="128"/>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92"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93" name="Oval 87"/>
            <p:cNvSpPr>
              <a:spLocks noChangeArrowheads="1"/>
            </p:cNvSpPr>
            <p:nvPr/>
          </p:nvSpPr>
          <p:spPr bwMode="auto">
            <a:xfrm>
              <a:off x="5565" y="3101"/>
              <a:ext cx="34" cy="148"/>
            </a:xfrm>
            <a:prstGeom prst="ellipse">
              <a:avLst/>
            </a:prstGeom>
            <a:solidFill>
              <a:schemeClr val="bg1"/>
            </a:soli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94"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95"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96" name="Arc 90"/>
            <p:cNvSpPr>
              <a:spLocks/>
            </p:cNvSpPr>
            <p:nvPr/>
          </p:nvSpPr>
          <p:spPr bwMode="auto">
            <a:xfrm>
              <a:off x="4761" y="3117"/>
              <a:ext cx="25"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97" name="Oval 91"/>
            <p:cNvSpPr>
              <a:spLocks noChangeArrowheads="1"/>
            </p:cNvSpPr>
            <p:nvPr/>
          </p:nvSpPr>
          <p:spPr bwMode="auto">
            <a:xfrm>
              <a:off x="4754" y="3136"/>
              <a:ext cx="20" cy="74"/>
            </a:xfrm>
            <a:prstGeom prst="ellipse">
              <a:avLst/>
            </a:prstGeom>
            <a:solidFill>
              <a:schemeClr val="accent1"/>
            </a:soli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98"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99" name="Oval 93"/>
            <p:cNvSpPr>
              <a:spLocks noChangeArrowheads="1"/>
            </p:cNvSpPr>
            <p:nvPr/>
          </p:nvSpPr>
          <p:spPr bwMode="auto">
            <a:xfrm>
              <a:off x="4763" y="3161"/>
              <a:ext cx="1" cy="22"/>
            </a:xfrm>
            <a:prstGeom prst="ellipse">
              <a:avLst/>
            </a:prstGeom>
            <a:solidFill>
              <a:schemeClr val="tx2"/>
            </a:soli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grpSp>
      <p:sp>
        <p:nvSpPr>
          <p:cNvPr id="26698" name="Freeform 94"/>
          <p:cNvSpPr>
            <a:spLocks/>
          </p:cNvSpPr>
          <p:nvPr/>
        </p:nvSpPr>
        <p:spPr bwMode="auto">
          <a:xfrm>
            <a:off x="4249738" y="2698750"/>
            <a:ext cx="452437" cy="982663"/>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699" name="Rectangle 95"/>
          <p:cNvSpPr>
            <a:spLocks noChangeArrowheads="1"/>
          </p:cNvSpPr>
          <p:nvPr/>
        </p:nvSpPr>
        <p:spPr bwMode="auto">
          <a:xfrm>
            <a:off x="5721350" y="3690938"/>
            <a:ext cx="903288" cy="228600"/>
          </a:xfrm>
          <a:prstGeom prst="rect">
            <a:avLst/>
          </a:prstGeom>
          <a:solidFill>
            <a:schemeClr val="bg1"/>
          </a:soli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00" name="Freeform 96"/>
          <p:cNvSpPr>
            <a:spLocks/>
          </p:cNvSpPr>
          <p:nvPr/>
        </p:nvSpPr>
        <p:spPr bwMode="auto">
          <a:xfrm>
            <a:off x="5529263" y="5172075"/>
            <a:ext cx="79375" cy="12700"/>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01" name="Freeform 97"/>
          <p:cNvSpPr>
            <a:spLocks/>
          </p:cNvSpPr>
          <p:nvPr/>
        </p:nvSpPr>
        <p:spPr bwMode="auto">
          <a:xfrm>
            <a:off x="5583238" y="5086350"/>
            <a:ext cx="57150" cy="16827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02" name="Freeform 98"/>
          <p:cNvSpPr>
            <a:spLocks/>
          </p:cNvSpPr>
          <p:nvPr/>
        </p:nvSpPr>
        <p:spPr bwMode="auto">
          <a:xfrm>
            <a:off x="5507038" y="5114925"/>
            <a:ext cx="92075" cy="73025"/>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03" name="Freeform 99"/>
          <p:cNvSpPr>
            <a:spLocks/>
          </p:cNvSpPr>
          <p:nvPr/>
        </p:nvSpPr>
        <p:spPr bwMode="auto">
          <a:xfrm>
            <a:off x="5634038" y="5094288"/>
            <a:ext cx="93662" cy="169862"/>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04" name="Freeform 100"/>
          <p:cNvSpPr>
            <a:spLocks/>
          </p:cNvSpPr>
          <p:nvPr/>
        </p:nvSpPr>
        <p:spPr bwMode="auto">
          <a:xfrm>
            <a:off x="5226050" y="5457825"/>
            <a:ext cx="53975" cy="444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05" name="Freeform 101"/>
          <p:cNvSpPr>
            <a:spLocks/>
          </p:cNvSpPr>
          <p:nvPr/>
        </p:nvSpPr>
        <p:spPr bwMode="auto">
          <a:xfrm>
            <a:off x="5381625" y="5153025"/>
            <a:ext cx="42863" cy="28575"/>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06" name="Freeform 102"/>
          <p:cNvSpPr>
            <a:spLocks/>
          </p:cNvSpPr>
          <p:nvPr/>
        </p:nvSpPr>
        <p:spPr bwMode="auto">
          <a:xfrm>
            <a:off x="5286375" y="5141913"/>
            <a:ext cx="101600" cy="55562"/>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07" name="Freeform 103"/>
          <p:cNvSpPr>
            <a:spLocks/>
          </p:cNvSpPr>
          <p:nvPr/>
        </p:nvSpPr>
        <p:spPr bwMode="auto">
          <a:xfrm>
            <a:off x="2339975" y="5554663"/>
            <a:ext cx="203200" cy="130175"/>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08" name="Freeform 104"/>
          <p:cNvSpPr>
            <a:spLocks/>
          </p:cNvSpPr>
          <p:nvPr/>
        </p:nvSpPr>
        <p:spPr bwMode="auto">
          <a:xfrm>
            <a:off x="2533650" y="5360988"/>
            <a:ext cx="88900" cy="23812"/>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09" name="Freeform 105"/>
          <p:cNvSpPr>
            <a:spLocks/>
          </p:cNvSpPr>
          <p:nvPr/>
        </p:nvSpPr>
        <p:spPr bwMode="auto">
          <a:xfrm>
            <a:off x="2555875" y="5330825"/>
            <a:ext cx="74613" cy="17463"/>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10" name="Freeform 106"/>
          <p:cNvSpPr>
            <a:spLocks/>
          </p:cNvSpPr>
          <p:nvPr/>
        </p:nvSpPr>
        <p:spPr bwMode="auto">
          <a:xfrm>
            <a:off x="2432050" y="5397500"/>
            <a:ext cx="195263" cy="84138"/>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11" name="Freeform 107"/>
          <p:cNvSpPr>
            <a:spLocks/>
          </p:cNvSpPr>
          <p:nvPr/>
        </p:nvSpPr>
        <p:spPr bwMode="auto">
          <a:xfrm>
            <a:off x="2501900" y="5403850"/>
            <a:ext cx="34925" cy="6985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12" name="Freeform 108"/>
          <p:cNvSpPr>
            <a:spLocks/>
          </p:cNvSpPr>
          <p:nvPr/>
        </p:nvSpPr>
        <p:spPr bwMode="auto">
          <a:xfrm>
            <a:off x="2570163" y="5407025"/>
            <a:ext cx="33337" cy="66675"/>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13" name="Freeform 109"/>
          <p:cNvSpPr>
            <a:spLocks/>
          </p:cNvSpPr>
          <p:nvPr/>
        </p:nvSpPr>
        <p:spPr bwMode="auto">
          <a:xfrm>
            <a:off x="2538413" y="5408613"/>
            <a:ext cx="30162" cy="6985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14" name="Freeform 110"/>
          <p:cNvSpPr>
            <a:spLocks/>
          </p:cNvSpPr>
          <p:nvPr/>
        </p:nvSpPr>
        <p:spPr bwMode="auto">
          <a:xfrm>
            <a:off x="1235075" y="4975225"/>
            <a:ext cx="452438" cy="32702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15" name="Freeform 111"/>
          <p:cNvSpPr>
            <a:spLocks/>
          </p:cNvSpPr>
          <p:nvPr/>
        </p:nvSpPr>
        <p:spPr bwMode="auto">
          <a:xfrm>
            <a:off x="1754188" y="5180013"/>
            <a:ext cx="111125" cy="152400"/>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16" name="Freeform 112"/>
          <p:cNvSpPr>
            <a:spLocks/>
          </p:cNvSpPr>
          <p:nvPr/>
        </p:nvSpPr>
        <p:spPr bwMode="auto">
          <a:xfrm>
            <a:off x="1717675" y="5203825"/>
            <a:ext cx="41275" cy="1285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17" name="Freeform 113"/>
          <p:cNvSpPr>
            <a:spLocks/>
          </p:cNvSpPr>
          <p:nvPr/>
        </p:nvSpPr>
        <p:spPr bwMode="auto">
          <a:xfrm>
            <a:off x="744538" y="6124575"/>
            <a:ext cx="207962" cy="11747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18" name="Freeform 114"/>
          <p:cNvSpPr>
            <a:spLocks/>
          </p:cNvSpPr>
          <p:nvPr/>
        </p:nvSpPr>
        <p:spPr bwMode="auto">
          <a:xfrm>
            <a:off x="2487613" y="5461000"/>
            <a:ext cx="25400" cy="36513"/>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6719" name="Freeform 115"/>
          <p:cNvSpPr>
            <a:spLocks/>
          </p:cNvSpPr>
          <p:nvPr/>
        </p:nvSpPr>
        <p:spPr bwMode="auto">
          <a:xfrm>
            <a:off x="2455863" y="5434013"/>
            <a:ext cx="28575" cy="444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grpSp>
        <p:nvGrpSpPr>
          <p:cNvPr id="30814" name="Group 116"/>
          <p:cNvGrpSpPr>
            <a:grpSpLocks/>
          </p:cNvGrpSpPr>
          <p:nvPr/>
        </p:nvGrpSpPr>
        <p:grpSpPr bwMode="auto">
          <a:xfrm>
            <a:off x="3124200" y="5622925"/>
            <a:ext cx="357188" cy="466725"/>
            <a:chOff x="2372" y="3451"/>
            <a:chExt cx="295" cy="409"/>
          </a:xfrm>
        </p:grpSpPr>
        <p:sp>
          <p:nvSpPr>
            <p:cNvPr id="26773" name="Rectangle 117"/>
            <p:cNvSpPr>
              <a:spLocks noChangeArrowheads="1"/>
            </p:cNvSpPr>
            <p:nvPr/>
          </p:nvSpPr>
          <p:spPr bwMode="auto">
            <a:xfrm rot="1260000">
              <a:off x="2561" y="3489"/>
              <a:ext cx="52" cy="245"/>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74"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75" name="Rectangle 119"/>
            <p:cNvSpPr>
              <a:spLocks noChangeArrowheads="1"/>
            </p:cNvSpPr>
            <p:nvPr/>
          </p:nvSpPr>
          <p:spPr bwMode="auto">
            <a:xfrm>
              <a:off x="2632" y="3650"/>
              <a:ext cx="33" cy="177"/>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76" name="Oval 120"/>
            <p:cNvSpPr>
              <a:spLocks noChangeArrowheads="1"/>
            </p:cNvSpPr>
            <p:nvPr/>
          </p:nvSpPr>
          <p:spPr bwMode="auto">
            <a:xfrm>
              <a:off x="2573" y="3617"/>
              <a:ext cx="71" cy="58"/>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77" name="Rectangle 121"/>
            <p:cNvSpPr>
              <a:spLocks noChangeArrowheads="1"/>
            </p:cNvSpPr>
            <p:nvPr/>
          </p:nvSpPr>
          <p:spPr bwMode="auto">
            <a:xfrm rot="1080000">
              <a:off x="2452" y="3753"/>
              <a:ext cx="132" cy="10"/>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78" name="Rectangle 122"/>
            <p:cNvSpPr>
              <a:spLocks noChangeArrowheads="1"/>
            </p:cNvSpPr>
            <p:nvPr/>
          </p:nvSpPr>
          <p:spPr bwMode="auto">
            <a:xfrm>
              <a:off x="2512" y="3767"/>
              <a:ext cx="12" cy="77"/>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6779" name="Rectangle 123"/>
            <p:cNvSpPr>
              <a:spLocks noChangeArrowheads="1"/>
            </p:cNvSpPr>
            <p:nvPr/>
          </p:nvSpPr>
          <p:spPr bwMode="auto">
            <a:xfrm rot="1200000">
              <a:off x="2636" y="3451"/>
              <a:ext cx="31"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grpSp>
      <p:sp>
        <p:nvSpPr>
          <p:cNvPr id="26721" name="Rectangle 124"/>
          <p:cNvSpPr>
            <a:spLocks noChangeArrowheads="1"/>
          </p:cNvSpPr>
          <p:nvPr/>
        </p:nvSpPr>
        <p:spPr bwMode="auto">
          <a:xfrm>
            <a:off x="1670050" y="3781425"/>
            <a:ext cx="310982" cy="582211"/>
          </a:xfrm>
          <a:prstGeom prst="rect">
            <a:avLst/>
          </a:prstGeom>
          <a:noFill/>
          <a:ln w="12700">
            <a:noFill/>
            <a:miter lim="800000"/>
            <a:headEnd/>
            <a:tailEnd/>
          </a:ln>
        </p:spPr>
        <p:txBody>
          <a:bodyPr wrap="none" lIns="90487" tIns="44450" rIns="90487" bIns="44450">
            <a:spAutoFit/>
            <a:scene3d>
              <a:camera prst="orthographicFront"/>
              <a:lightRig rig="threePt" dir="t"/>
            </a:scene3d>
            <a:sp3d extrusionH="57150">
              <a:bevelT w="82550" h="38100" prst="coolSlant"/>
            </a:sp3d>
          </a:bodyPr>
          <a:lstStyle/>
          <a:p>
            <a:pPr>
              <a:defRPr/>
            </a:pPr>
            <a:r>
              <a:rPr lang="en-US" sz="3200" b="1" dirty="0">
                <a:latin typeface="Kruti Dev 010" pitchFamily="2" charset="0"/>
                <a:ea typeface="ＭＳ Ｐゴシック" pitchFamily="34" charset="-128"/>
                <a:cs typeface="+mn-cs"/>
              </a:rPr>
              <a:t>/</a:t>
            </a:r>
          </a:p>
        </p:txBody>
      </p:sp>
      <p:sp>
        <p:nvSpPr>
          <p:cNvPr id="26722" name="Line 125"/>
          <p:cNvSpPr>
            <a:spLocks noChangeShapeType="1"/>
          </p:cNvSpPr>
          <p:nvPr/>
        </p:nvSpPr>
        <p:spPr bwMode="auto">
          <a:xfrm>
            <a:off x="369888" y="6248400"/>
            <a:ext cx="1214437"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723" name="Line 126"/>
          <p:cNvSpPr>
            <a:spLocks noChangeShapeType="1"/>
          </p:cNvSpPr>
          <p:nvPr/>
        </p:nvSpPr>
        <p:spPr bwMode="auto">
          <a:xfrm>
            <a:off x="5751513" y="6229350"/>
            <a:ext cx="1389062"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724" name="Line 127"/>
          <p:cNvSpPr>
            <a:spLocks noChangeShapeType="1"/>
          </p:cNvSpPr>
          <p:nvPr/>
        </p:nvSpPr>
        <p:spPr bwMode="auto">
          <a:xfrm>
            <a:off x="4108450" y="5942013"/>
            <a:ext cx="1247775"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725" name="Rectangle 128"/>
          <p:cNvSpPr>
            <a:spLocks noChangeArrowheads="1"/>
          </p:cNvSpPr>
          <p:nvPr/>
        </p:nvSpPr>
        <p:spPr bwMode="auto">
          <a:xfrm>
            <a:off x="3825875" y="5670550"/>
            <a:ext cx="1560513"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pitchFamily="34" charset="-128"/>
                <a:cs typeface="+mn-cs"/>
              </a:rPr>
              <a:t>2 </a:t>
            </a:r>
            <a:endParaRPr lang="en-US" sz="1600" b="1" u="sng" dirty="0">
              <a:latin typeface="Kruti Dev 010" pitchFamily="2" charset="0"/>
              <a:ea typeface="ＭＳ Ｐゴシック" pitchFamily="34" charset="-128"/>
              <a:cs typeface="+mn-cs"/>
            </a:endParaRPr>
          </a:p>
          <a:p>
            <a:pPr>
              <a:defRPr/>
            </a:pPr>
            <a:r>
              <a:rPr lang="en-US" sz="1600" b="1" dirty="0">
                <a:latin typeface="Kruti Dev 010" pitchFamily="2" charset="0"/>
                <a:ea typeface="ＭＳ Ｐゴシック" pitchFamily="34" charset="-128"/>
                <a:cs typeface="+mn-cs"/>
              </a:rPr>
              <a:t>1</a:t>
            </a:r>
          </a:p>
        </p:txBody>
      </p:sp>
      <p:sp>
        <p:nvSpPr>
          <p:cNvPr id="26726" name="Rectangle 129"/>
          <p:cNvSpPr>
            <a:spLocks noChangeArrowheads="1"/>
          </p:cNvSpPr>
          <p:nvPr/>
        </p:nvSpPr>
        <p:spPr bwMode="auto">
          <a:xfrm>
            <a:off x="323850" y="6015038"/>
            <a:ext cx="425450" cy="458787"/>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endParaRPr lang="en-US" sz="2400" dirty="0">
              <a:latin typeface="Kruti Dev 010" pitchFamily="2" charset="0"/>
              <a:ea typeface="ＭＳ Ｐゴシック" pitchFamily="34" charset="-128"/>
              <a:cs typeface="+mn-cs"/>
            </a:endParaRPr>
          </a:p>
        </p:txBody>
      </p:sp>
      <p:sp>
        <p:nvSpPr>
          <p:cNvPr id="26727" name="Line 130"/>
          <p:cNvSpPr>
            <a:spLocks noChangeShapeType="1"/>
          </p:cNvSpPr>
          <p:nvPr/>
        </p:nvSpPr>
        <p:spPr bwMode="auto">
          <a:xfrm>
            <a:off x="2930525" y="2020888"/>
            <a:ext cx="1389063"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728" name="Text Box 131"/>
          <p:cNvSpPr txBox="1">
            <a:spLocks noChangeArrowheads="1"/>
          </p:cNvSpPr>
          <p:nvPr/>
        </p:nvSpPr>
        <p:spPr bwMode="auto">
          <a:xfrm>
            <a:off x="6438900" y="6011863"/>
            <a:ext cx="728663" cy="400050"/>
          </a:xfrm>
          <a:prstGeom prst="rect">
            <a:avLst/>
          </a:prstGeom>
          <a:noFill/>
          <a:ln w="12700">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endParaRPr lang="en-US" sz="2000" b="1" dirty="0">
              <a:solidFill>
                <a:srgbClr val="5B5B5B"/>
              </a:solidFill>
              <a:latin typeface="Kruti Dev 010" pitchFamily="2" charset="0"/>
              <a:ea typeface="ＭＳ Ｐゴシック" pitchFamily="34" charset="-128"/>
              <a:cs typeface="+mn-cs"/>
            </a:endParaRPr>
          </a:p>
        </p:txBody>
      </p:sp>
      <p:sp>
        <p:nvSpPr>
          <p:cNvPr id="26729" name="Line 132"/>
          <p:cNvSpPr>
            <a:spLocks noChangeShapeType="1"/>
          </p:cNvSpPr>
          <p:nvPr/>
        </p:nvSpPr>
        <p:spPr bwMode="auto">
          <a:xfrm>
            <a:off x="338138" y="4537075"/>
            <a:ext cx="1389062"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730" name="Line 133"/>
          <p:cNvSpPr>
            <a:spLocks noChangeShapeType="1"/>
          </p:cNvSpPr>
          <p:nvPr/>
        </p:nvSpPr>
        <p:spPr bwMode="auto">
          <a:xfrm>
            <a:off x="6083300" y="4500563"/>
            <a:ext cx="966788" cy="9525"/>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731" name="Line 134"/>
          <p:cNvSpPr>
            <a:spLocks noChangeShapeType="1"/>
          </p:cNvSpPr>
          <p:nvPr/>
        </p:nvSpPr>
        <p:spPr bwMode="auto">
          <a:xfrm>
            <a:off x="4121150" y="6170613"/>
            <a:ext cx="1247775"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400" dirty="0">
              <a:latin typeface="Kruti Dev 010" pitchFamily="2" charset="0"/>
              <a:ea typeface="ＭＳ Ｐゴシック" pitchFamily="34" charset="-128"/>
              <a:cs typeface="+mn-cs"/>
            </a:endParaRPr>
          </a:p>
        </p:txBody>
      </p:sp>
      <p:sp>
        <p:nvSpPr>
          <p:cNvPr id="26732" name="Text Box 135"/>
          <p:cNvSpPr txBox="1">
            <a:spLocks noChangeArrowheads="1"/>
          </p:cNvSpPr>
          <p:nvPr/>
        </p:nvSpPr>
        <p:spPr bwMode="auto">
          <a:xfrm>
            <a:off x="2325688" y="1643063"/>
            <a:ext cx="2659062"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solidFill>
                  <a:srgbClr val="E32434"/>
                </a:solidFill>
                <a:latin typeface="Kruti Dev 010" pitchFamily="2" charset="0"/>
                <a:ea typeface="ＭＳ Ｐゴシック" pitchFamily="34" charset="-128"/>
                <a:cs typeface="+mn-cs"/>
              </a:rPr>
              <a:t>ƒ</a:t>
            </a:r>
            <a:r>
              <a:rPr lang="en-US" sz="2400" b="1" baseline="-25000" dirty="0">
                <a:solidFill>
                  <a:srgbClr val="E32434"/>
                </a:solidFill>
                <a:latin typeface="Kruti Dev 010"/>
                <a:ea typeface="ＭＳ Ｐゴシック" pitchFamily="34" charset="-128"/>
                <a:cs typeface="+mn-cs"/>
              </a:rPr>
              <a:t>ˆŒŒ </a:t>
            </a:r>
            <a:r>
              <a:rPr lang="en-US" sz="2400" b="1" baseline="-25000" dirty="0">
                <a:solidFill>
                  <a:srgbClr val="E32434"/>
                </a:solidFill>
                <a:latin typeface="Kruti Dev 010" pitchFamily="2" charset="0"/>
                <a:ea typeface="ＭＳ Ｐゴシック" pitchFamily="34" charset="-128"/>
                <a:cs typeface="+mn-cs"/>
              </a:rPr>
              <a:t> o"kZ</a:t>
            </a:r>
          </a:p>
        </p:txBody>
      </p:sp>
      <p:sp>
        <p:nvSpPr>
          <p:cNvPr id="26733" name="Text Box 136"/>
          <p:cNvSpPr txBox="1">
            <a:spLocks noChangeArrowheads="1"/>
          </p:cNvSpPr>
          <p:nvPr/>
        </p:nvSpPr>
        <p:spPr bwMode="auto">
          <a:xfrm>
            <a:off x="2303463" y="1970088"/>
            <a:ext cx="2659062"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solidFill>
                  <a:srgbClr val="E32434"/>
                </a:solidFill>
                <a:latin typeface="Kruti Dev 010" pitchFamily="2" charset="0"/>
                <a:ea typeface="ＭＳ Ｐゴシック" pitchFamily="34" charset="-128"/>
                <a:cs typeface="+mn-cs"/>
              </a:rPr>
              <a:t>†</a:t>
            </a:r>
            <a:r>
              <a:rPr lang="en-US" sz="2400" b="1" baseline="-25000" dirty="0">
                <a:solidFill>
                  <a:srgbClr val="E32434"/>
                </a:solidFill>
                <a:latin typeface="Kruti Dev 010"/>
                <a:ea typeface="ＭＳ Ｐゴシック" pitchFamily="34" charset="-128"/>
                <a:cs typeface="+mn-cs"/>
              </a:rPr>
              <a:t>Œ</a:t>
            </a:r>
            <a:r>
              <a:rPr lang="en-US" sz="2400" b="1" baseline="-25000" dirty="0">
                <a:solidFill>
                  <a:srgbClr val="E32434"/>
                </a:solidFill>
                <a:latin typeface="Kruti Dev 010" pitchFamily="2" charset="0"/>
                <a:ea typeface="ＭＳ Ｐゴシック" pitchFamily="34" charset="-128"/>
                <a:cs typeface="+mn-cs"/>
              </a:rPr>
              <a:t> ys[kd</a:t>
            </a:r>
          </a:p>
        </p:txBody>
      </p:sp>
      <p:sp>
        <p:nvSpPr>
          <p:cNvPr id="26734" name="Text Box 137"/>
          <p:cNvSpPr txBox="1">
            <a:spLocks noChangeArrowheads="1"/>
          </p:cNvSpPr>
          <p:nvPr/>
        </p:nvSpPr>
        <p:spPr bwMode="auto">
          <a:xfrm>
            <a:off x="1230313" y="3248025"/>
            <a:ext cx="1169987"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bczkuh</a:t>
            </a:r>
          </a:p>
        </p:txBody>
      </p:sp>
      <p:sp>
        <p:nvSpPr>
          <p:cNvPr id="26735" name="Text Box 138"/>
          <p:cNvSpPr txBox="1">
            <a:spLocks noChangeArrowheads="1"/>
          </p:cNvSpPr>
          <p:nvPr/>
        </p:nvSpPr>
        <p:spPr bwMode="auto">
          <a:xfrm>
            <a:off x="1112838" y="2784475"/>
            <a:ext cx="1476375"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altLang="ja-JP" sz="2400" b="1" baseline="-25000" dirty="0">
                <a:solidFill>
                  <a:srgbClr val="E32434"/>
                </a:solidFill>
                <a:latin typeface="Kruti Dev 010" pitchFamily="2" charset="0"/>
                <a:ea typeface="ＭＳ Ｐゴシック" pitchFamily="34" charset="-128"/>
                <a:cs typeface="+mn-cs"/>
              </a:rPr>
              <a:t>^^…</a:t>
            </a:r>
            <a:r>
              <a:rPr lang="en-US" altLang="ja-JP" sz="2400" b="1" baseline="-25000" dirty="0">
                <a:solidFill>
                  <a:srgbClr val="E32434"/>
                </a:solidFill>
                <a:latin typeface="Kruti Dev 010"/>
                <a:ea typeface="ＭＳ Ｐゴシック" pitchFamily="34" charset="-128"/>
                <a:cs typeface="+mn-cs"/>
              </a:rPr>
              <a:t>‹</a:t>
            </a:r>
            <a:r>
              <a:rPr lang="en-US" altLang="ja-JP" sz="2400" b="1" baseline="-25000" dirty="0">
                <a:solidFill>
                  <a:srgbClr val="E32434"/>
                </a:solidFill>
                <a:latin typeface="Kruti Dev 010" pitchFamily="2" charset="0"/>
                <a:ea typeface="ＭＳ Ｐゴシック" pitchFamily="34" charset="-128"/>
                <a:cs typeface="+mn-cs"/>
              </a:rPr>
              <a:t>**</a:t>
            </a:r>
            <a:r>
              <a:rPr lang="en-US" altLang="ja-JP" sz="2400" b="1" dirty="0">
                <a:solidFill>
                  <a:srgbClr val="E32434"/>
                </a:solidFill>
                <a:latin typeface="Kruti Dev 010" pitchFamily="2" charset="0"/>
                <a:ea typeface="ＭＳ Ｐゴシック" pitchFamily="34" charset="-128"/>
                <a:cs typeface="+mn-cs"/>
              </a:rPr>
              <a:t> </a:t>
            </a:r>
            <a:r>
              <a:rPr lang="en-US" altLang="ja-JP" sz="2400" b="1" baseline="-25000" dirty="0">
                <a:solidFill>
                  <a:srgbClr val="E32434"/>
                </a:solidFill>
                <a:latin typeface="Kruti Dev 010" pitchFamily="2" charset="0"/>
                <a:ea typeface="ＭＳ Ｐゴシック" pitchFamily="34" charset="-128"/>
                <a:cs typeface="+mn-cs"/>
              </a:rPr>
              <a:t>fdrkcsa</a:t>
            </a:r>
          </a:p>
        </p:txBody>
      </p:sp>
      <p:sp>
        <p:nvSpPr>
          <p:cNvPr id="26736" name="Text Box 139"/>
          <p:cNvSpPr txBox="1">
            <a:spLocks noChangeArrowheads="1"/>
          </p:cNvSpPr>
          <p:nvPr/>
        </p:nvSpPr>
        <p:spPr bwMode="auto">
          <a:xfrm>
            <a:off x="5967413" y="3205163"/>
            <a:ext cx="1074737"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;wukuh</a:t>
            </a:r>
          </a:p>
        </p:txBody>
      </p:sp>
      <p:sp>
        <p:nvSpPr>
          <p:cNvPr id="26737" name="Text Box 140"/>
          <p:cNvSpPr txBox="1">
            <a:spLocks noChangeArrowheads="1"/>
          </p:cNvSpPr>
          <p:nvPr/>
        </p:nvSpPr>
        <p:spPr bwMode="auto">
          <a:xfrm>
            <a:off x="6030913" y="3798888"/>
            <a:ext cx="965200"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vuqxzg dk</a:t>
            </a:r>
          </a:p>
        </p:txBody>
      </p:sp>
      <p:sp>
        <p:nvSpPr>
          <p:cNvPr id="26738" name="Text Box 141"/>
          <p:cNvSpPr txBox="1">
            <a:spLocks noChangeArrowheads="1"/>
          </p:cNvSpPr>
          <p:nvPr/>
        </p:nvSpPr>
        <p:spPr bwMode="auto">
          <a:xfrm>
            <a:off x="6091238" y="4141788"/>
            <a:ext cx="1179512"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iw.kZ gksuk</a:t>
            </a:r>
          </a:p>
        </p:txBody>
      </p:sp>
      <p:sp>
        <p:nvSpPr>
          <p:cNvPr id="26739" name="Text Box 142"/>
          <p:cNvSpPr txBox="1">
            <a:spLocks noChangeArrowheads="1"/>
          </p:cNvSpPr>
          <p:nvPr/>
        </p:nvSpPr>
        <p:spPr bwMode="auto">
          <a:xfrm>
            <a:off x="1081088" y="3848100"/>
            <a:ext cx="769937"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fu;e</a:t>
            </a:r>
          </a:p>
        </p:txBody>
      </p:sp>
      <p:sp>
        <p:nvSpPr>
          <p:cNvPr id="26740" name="Text Box 143"/>
          <p:cNvSpPr txBox="1">
            <a:spLocks noChangeArrowheads="1"/>
          </p:cNvSpPr>
          <p:nvPr/>
        </p:nvSpPr>
        <p:spPr bwMode="auto">
          <a:xfrm>
            <a:off x="455613" y="4160838"/>
            <a:ext cx="1262062"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izfrKk</a:t>
            </a:r>
          </a:p>
        </p:txBody>
      </p:sp>
      <p:sp>
        <p:nvSpPr>
          <p:cNvPr id="26741" name="Text Box 144"/>
          <p:cNvSpPr txBox="1">
            <a:spLocks noChangeArrowheads="1"/>
          </p:cNvSpPr>
          <p:nvPr/>
        </p:nvSpPr>
        <p:spPr bwMode="auto">
          <a:xfrm>
            <a:off x="1123950" y="5445125"/>
            <a:ext cx="1770063"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VsyhLdksi</a:t>
            </a:r>
          </a:p>
        </p:txBody>
      </p:sp>
      <p:sp>
        <p:nvSpPr>
          <p:cNvPr id="26742" name="Text Box 145"/>
          <p:cNvSpPr txBox="1">
            <a:spLocks noChangeArrowheads="1"/>
          </p:cNvSpPr>
          <p:nvPr/>
        </p:nvSpPr>
        <p:spPr bwMode="auto">
          <a:xfrm>
            <a:off x="341313" y="5894388"/>
            <a:ext cx="1770062"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vuar Hkwrdky</a:t>
            </a:r>
          </a:p>
        </p:txBody>
      </p:sp>
      <p:sp>
        <p:nvSpPr>
          <p:cNvPr id="26743" name="Text Box 146"/>
          <p:cNvSpPr txBox="1">
            <a:spLocks noChangeArrowheads="1"/>
          </p:cNvSpPr>
          <p:nvPr/>
        </p:nvSpPr>
        <p:spPr bwMode="auto">
          <a:xfrm>
            <a:off x="2592388" y="5972175"/>
            <a:ext cx="1770062" cy="276999"/>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baseline="-25000" dirty="0">
                <a:solidFill>
                  <a:srgbClr val="E32434"/>
                </a:solidFill>
                <a:latin typeface="Kruti Dev 010" pitchFamily="2" charset="0"/>
                <a:ea typeface="ＭＳ Ｐゴシック" pitchFamily="34" charset="-128"/>
                <a:cs typeface="+mn-cs"/>
              </a:rPr>
              <a:t>ekbØksLdksi</a:t>
            </a:r>
          </a:p>
        </p:txBody>
      </p:sp>
      <p:sp>
        <p:nvSpPr>
          <p:cNvPr id="26744" name="Text Box 147"/>
          <p:cNvSpPr txBox="1">
            <a:spLocks noChangeArrowheads="1"/>
          </p:cNvSpPr>
          <p:nvPr/>
        </p:nvSpPr>
        <p:spPr bwMode="auto">
          <a:xfrm>
            <a:off x="3997325" y="5573713"/>
            <a:ext cx="1770063"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VsyhLdksi</a:t>
            </a:r>
          </a:p>
        </p:txBody>
      </p:sp>
      <p:sp>
        <p:nvSpPr>
          <p:cNvPr id="26745" name="Text Box 148"/>
          <p:cNvSpPr txBox="1">
            <a:spLocks noChangeArrowheads="1"/>
          </p:cNvSpPr>
          <p:nvPr/>
        </p:nvSpPr>
        <p:spPr bwMode="auto">
          <a:xfrm>
            <a:off x="4037013" y="5818188"/>
            <a:ext cx="1770062"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ekbØksLdksi</a:t>
            </a:r>
          </a:p>
        </p:txBody>
      </p:sp>
      <p:sp>
        <p:nvSpPr>
          <p:cNvPr id="26746" name="Text Box 149"/>
          <p:cNvSpPr txBox="1">
            <a:spLocks noChangeArrowheads="1"/>
          </p:cNvSpPr>
          <p:nvPr/>
        </p:nvSpPr>
        <p:spPr bwMode="auto">
          <a:xfrm>
            <a:off x="6361113" y="5505450"/>
            <a:ext cx="1182687"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VsyhLdksi</a:t>
            </a:r>
          </a:p>
        </p:txBody>
      </p:sp>
      <p:sp>
        <p:nvSpPr>
          <p:cNvPr id="26747" name="Text Box 150"/>
          <p:cNvSpPr txBox="1">
            <a:spLocks noChangeArrowheads="1"/>
          </p:cNvSpPr>
          <p:nvPr/>
        </p:nvSpPr>
        <p:spPr bwMode="auto">
          <a:xfrm>
            <a:off x="5737225" y="5849938"/>
            <a:ext cx="1770063"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'kk'or Hkfo";</a:t>
            </a:r>
          </a:p>
        </p:txBody>
      </p:sp>
      <p:sp>
        <p:nvSpPr>
          <p:cNvPr id="26748" name="Text Box 151"/>
          <p:cNvSpPr txBox="1">
            <a:spLocks noChangeArrowheads="1"/>
          </p:cNvSpPr>
          <p:nvPr/>
        </p:nvSpPr>
        <p:spPr bwMode="auto">
          <a:xfrm>
            <a:off x="2247900" y="2546350"/>
            <a:ext cx="2659063"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solidFill>
                  <a:srgbClr val="E32434"/>
                </a:solidFill>
                <a:latin typeface="Kruti Dev 010" pitchFamily="2" charset="0"/>
                <a:ea typeface="ＭＳ Ｐゴシック" pitchFamily="34" charset="-128"/>
                <a:cs typeface="+mn-cs"/>
              </a:rPr>
              <a:t>ijes'oj dh efgek</a:t>
            </a:r>
          </a:p>
        </p:txBody>
      </p:sp>
      <p:sp>
        <p:nvSpPr>
          <p:cNvPr id="26749" name="Text Box 152"/>
          <p:cNvSpPr txBox="1">
            <a:spLocks noChangeArrowheads="1"/>
          </p:cNvSpPr>
          <p:nvPr/>
        </p:nvSpPr>
        <p:spPr bwMode="auto">
          <a:xfrm>
            <a:off x="1176338" y="2197100"/>
            <a:ext cx="1593850"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altLang="ja-JP" sz="2400" b="1" baseline="-25000" dirty="0">
                <a:solidFill>
                  <a:srgbClr val="E32434"/>
                </a:solidFill>
                <a:latin typeface="Kruti Dev 010" pitchFamily="2" charset="0"/>
                <a:ea typeface="ＭＳ Ｐゴシック" pitchFamily="34" charset="-128"/>
                <a:cs typeface="+mn-cs"/>
              </a:rPr>
              <a:t>iqjkuk fu;e</a:t>
            </a:r>
            <a:endParaRPr lang="en-US" sz="2400" b="1" baseline="-25000" dirty="0">
              <a:solidFill>
                <a:srgbClr val="E32434"/>
              </a:solidFill>
              <a:latin typeface="Kruti Dev 010" pitchFamily="2" charset="0"/>
              <a:ea typeface="ＭＳ Ｐゴシック" pitchFamily="34" charset="-128"/>
              <a:cs typeface="+mn-cs"/>
            </a:endParaRPr>
          </a:p>
        </p:txBody>
      </p:sp>
      <p:sp>
        <p:nvSpPr>
          <p:cNvPr id="26750" name="Text Box 153"/>
          <p:cNvSpPr txBox="1">
            <a:spLocks noChangeArrowheads="1"/>
          </p:cNvSpPr>
          <p:nvPr/>
        </p:nvSpPr>
        <p:spPr bwMode="auto">
          <a:xfrm>
            <a:off x="5653088" y="2216150"/>
            <a:ext cx="1698625"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altLang="ja-JP" sz="2400" b="1" baseline="-25000" dirty="0">
                <a:solidFill>
                  <a:srgbClr val="E32434"/>
                </a:solidFill>
                <a:latin typeface="Kruti Dev 010" pitchFamily="2" charset="0"/>
                <a:ea typeface="ＭＳ Ｐゴシック" pitchFamily="34" charset="-128"/>
                <a:cs typeface="+mn-cs"/>
              </a:rPr>
              <a:t>^^u;k** fu;e</a:t>
            </a:r>
            <a:endParaRPr lang="en-US" sz="2400" b="1" baseline="-25000" dirty="0">
              <a:solidFill>
                <a:srgbClr val="E32434"/>
              </a:solidFill>
              <a:latin typeface="Kruti Dev 010" pitchFamily="2" charset="0"/>
              <a:ea typeface="ＭＳ Ｐゴシック" pitchFamily="34" charset="-128"/>
              <a:cs typeface="+mn-cs"/>
            </a:endParaRPr>
          </a:p>
        </p:txBody>
      </p:sp>
      <p:sp>
        <p:nvSpPr>
          <p:cNvPr id="26751" name="Text Box 154"/>
          <p:cNvSpPr txBox="1">
            <a:spLocks noChangeArrowheads="1"/>
          </p:cNvSpPr>
          <p:nvPr/>
        </p:nvSpPr>
        <p:spPr bwMode="auto">
          <a:xfrm>
            <a:off x="5695950" y="2813050"/>
            <a:ext cx="1770063"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altLang="ja-JP" sz="2400" b="1" baseline="-25000" dirty="0">
                <a:solidFill>
                  <a:srgbClr val="E32434"/>
                </a:solidFill>
                <a:latin typeface="Kruti Dev 010" pitchFamily="2" charset="0"/>
                <a:ea typeface="ＭＳ Ｐゴシック" pitchFamily="34" charset="-128"/>
                <a:cs typeface="+mn-cs"/>
              </a:rPr>
              <a:t>^^„</a:t>
            </a:r>
            <a:r>
              <a:rPr lang="en-US" altLang="ja-JP" sz="2400" b="1" baseline="-25000" dirty="0">
                <a:solidFill>
                  <a:srgbClr val="E32434"/>
                </a:solidFill>
                <a:latin typeface="Kruti Dev 010"/>
                <a:ea typeface="ＭＳ Ｐゴシック" pitchFamily="34" charset="-128"/>
                <a:cs typeface="+mn-cs"/>
              </a:rPr>
              <a:t>‰</a:t>
            </a:r>
            <a:r>
              <a:rPr lang="en-US" altLang="ja-JP" sz="2400" b="1" baseline="-25000" dirty="0">
                <a:solidFill>
                  <a:srgbClr val="E32434"/>
                </a:solidFill>
                <a:latin typeface="Kruti Dev 010" pitchFamily="2" charset="0"/>
                <a:ea typeface="ＭＳ Ｐゴシック" pitchFamily="34" charset="-128"/>
                <a:cs typeface="+mn-cs"/>
              </a:rPr>
              <a:t>** fdrkcsa</a:t>
            </a:r>
            <a:endParaRPr lang="en-US" sz="2400" b="1" baseline="-25000" dirty="0">
              <a:solidFill>
                <a:srgbClr val="E32434"/>
              </a:solidFill>
              <a:latin typeface="Kruti Dev 010" pitchFamily="2" charset="0"/>
              <a:ea typeface="ＭＳ Ｐゴシック" pitchFamily="34" charset="-128"/>
              <a:cs typeface="+mn-cs"/>
            </a:endParaRPr>
          </a:p>
        </p:txBody>
      </p:sp>
      <p:sp>
        <p:nvSpPr>
          <p:cNvPr id="26752" name="Text Box 155"/>
          <p:cNvSpPr txBox="1">
            <a:spLocks noChangeArrowheads="1"/>
          </p:cNvSpPr>
          <p:nvPr/>
        </p:nvSpPr>
        <p:spPr bwMode="auto">
          <a:xfrm rot="91668">
            <a:off x="1998663" y="4917073"/>
            <a:ext cx="769937"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fu;e</a:t>
            </a:r>
          </a:p>
        </p:txBody>
      </p:sp>
      <p:sp>
        <p:nvSpPr>
          <p:cNvPr id="26753" name="Text Box 156"/>
          <p:cNvSpPr txBox="1">
            <a:spLocks noChangeArrowheads="1"/>
          </p:cNvSpPr>
          <p:nvPr/>
        </p:nvSpPr>
        <p:spPr bwMode="auto">
          <a:xfrm rot="4577662">
            <a:off x="2864644" y="4193054"/>
            <a:ext cx="1473200" cy="29751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baseline="-25000" dirty="0">
                <a:solidFill>
                  <a:srgbClr val="E32434"/>
                </a:solidFill>
                <a:latin typeface="Kruti Dev 010" pitchFamily="2" charset="0"/>
                <a:ea typeface="ＭＳ Ｐゴシック" pitchFamily="34" charset="-128"/>
                <a:cs typeface="+mn-cs"/>
              </a:rPr>
              <a:t>Hkfo";okf.k;ka</a:t>
            </a:r>
          </a:p>
        </p:txBody>
      </p:sp>
      <p:sp>
        <p:nvSpPr>
          <p:cNvPr id="26754" name="Text Box 157"/>
          <p:cNvSpPr txBox="1">
            <a:spLocks noChangeArrowheads="1"/>
          </p:cNvSpPr>
          <p:nvPr/>
        </p:nvSpPr>
        <p:spPr bwMode="auto">
          <a:xfrm>
            <a:off x="4440238" y="5149850"/>
            <a:ext cx="1473200" cy="276999"/>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baseline="-25000" dirty="0">
                <a:solidFill>
                  <a:srgbClr val="E32434"/>
                </a:solidFill>
                <a:latin typeface="Kruti Dev 010" pitchFamily="2" charset="0"/>
                <a:ea typeface="ＭＳ Ｐゴシック" pitchFamily="34" charset="-128"/>
                <a:cs typeface="+mn-cs"/>
              </a:rPr>
              <a:t>izdkf'krokD;</a:t>
            </a:r>
          </a:p>
        </p:txBody>
      </p:sp>
      <p:sp>
        <p:nvSpPr>
          <p:cNvPr id="26755" name="Text Box 158"/>
          <p:cNvSpPr txBox="1">
            <a:spLocks noChangeArrowheads="1"/>
          </p:cNvSpPr>
          <p:nvPr/>
        </p:nvSpPr>
        <p:spPr bwMode="auto">
          <a:xfrm rot="18566353">
            <a:off x="3798094" y="3815229"/>
            <a:ext cx="1473200" cy="29751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baseline="-25000" dirty="0">
                <a:solidFill>
                  <a:srgbClr val="E32434"/>
                </a:solidFill>
                <a:latin typeface="Kruti Dev 010" pitchFamily="2" charset="0"/>
                <a:ea typeface="ＭＳ Ｐゴシック" pitchFamily="34" charset="-128"/>
                <a:cs typeface="+mn-cs"/>
              </a:rPr>
              <a:t>lqlekpkj</a:t>
            </a:r>
          </a:p>
        </p:txBody>
      </p:sp>
      <p:sp>
        <p:nvSpPr>
          <p:cNvPr id="26756" name="Text Box 159"/>
          <p:cNvSpPr txBox="1">
            <a:spLocks noChangeArrowheads="1"/>
          </p:cNvSpPr>
          <p:nvPr/>
        </p:nvSpPr>
        <p:spPr bwMode="auto">
          <a:xfrm rot="20837247">
            <a:off x="4395788" y="4706610"/>
            <a:ext cx="1473200" cy="29751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baseline="-25000" dirty="0">
                <a:solidFill>
                  <a:srgbClr val="E32434"/>
                </a:solidFill>
                <a:latin typeface="Kruti Dev 010" pitchFamily="2" charset="0"/>
                <a:ea typeface="ＭＳ Ｐゴシック" pitchFamily="34" charset="-128"/>
                <a:cs typeface="+mn-cs"/>
              </a:rPr>
              <a:t>if=;ka</a:t>
            </a:r>
          </a:p>
        </p:txBody>
      </p:sp>
      <p:sp>
        <p:nvSpPr>
          <p:cNvPr id="26757" name="Text Box 160"/>
          <p:cNvSpPr txBox="1">
            <a:spLocks noChangeArrowheads="1"/>
          </p:cNvSpPr>
          <p:nvPr/>
        </p:nvSpPr>
        <p:spPr bwMode="auto">
          <a:xfrm>
            <a:off x="2719388" y="5240338"/>
            <a:ext cx="1473200" cy="29751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baseline="-25000" dirty="0">
                <a:latin typeface="Kruti Dev 010" pitchFamily="2" charset="0"/>
                <a:ea typeface="ＭＳ Ｐゴシック" pitchFamily="34" charset="-128"/>
                <a:cs typeface="+mn-cs"/>
              </a:rPr>
              <a:t>HISTORIES</a:t>
            </a:r>
          </a:p>
        </p:txBody>
      </p:sp>
      <p:sp>
        <p:nvSpPr>
          <p:cNvPr id="26758" name="Text Box 161"/>
          <p:cNvSpPr txBox="1">
            <a:spLocks noChangeArrowheads="1"/>
          </p:cNvSpPr>
          <p:nvPr/>
        </p:nvSpPr>
        <p:spPr bwMode="auto">
          <a:xfrm rot="19565200">
            <a:off x="4202113" y="4143048"/>
            <a:ext cx="1473200" cy="29751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baseline="-25000" dirty="0">
                <a:solidFill>
                  <a:srgbClr val="E32434"/>
                </a:solidFill>
                <a:latin typeface="Kruti Dev 010" pitchFamily="2" charset="0"/>
                <a:ea typeface="ＭＳ Ｐゴシック" pitchFamily="34" charset="-128"/>
                <a:cs typeface="+mn-cs"/>
              </a:rPr>
              <a:t>izsfjrksa ds dk;Z</a:t>
            </a:r>
          </a:p>
        </p:txBody>
      </p:sp>
      <p:sp>
        <p:nvSpPr>
          <p:cNvPr id="26759" name="Text Box 162"/>
          <p:cNvSpPr txBox="1">
            <a:spLocks noChangeArrowheads="1"/>
          </p:cNvSpPr>
          <p:nvPr/>
        </p:nvSpPr>
        <p:spPr bwMode="auto">
          <a:xfrm rot="3053071">
            <a:off x="2461419" y="4428004"/>
            <a:ext cx="1346200" cy="29751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baseline="-25000" dirty="0">
                <a:solidFill>
                  <a:srgbClr val="E32434"/>
                </a:solidFill>
                <a:latin typeface="Kruti Dev 010" pitchFamily="2" charset="0"/>
                <a:ea typeface="ＭＳ Ｐゴシック" pitchFamily="34" charset="-128"/>
                <a:cs typeface="+mn-cs"/>
              </a:rPr>
              <a:t>O;oLFkkfooj.k</a:t>
            </a:r>
          </a:p>
        </p:txBody>
      </p:sp>
      <p:sp>
        <p:nvSpPr>
          <p:cNvPr id="26760" name="Text Box 163"/>
          <p:cNvSpPr txBox="1">
            <a:spLocks noChangeArrowheads="1"/>
          </p:cNvSpPr>
          <p:nvPr/>
        </p:nvSpPr>
        <p:spPr bwMode="auto">
          <a:xfrm rot="1226197">
            <a:off x="2149475" y="4626442"/>
            <a:ext cx="1304925" cy="29751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baseline="-25000" dirty="0">
                <a:solidFill>
                  <a:srgbClr val="E32434"/>
                </a:solidFill>
                <a:latin typeface="Kruti Dev 010" pitchFamily="2" charset="0"/>
                <a:ea typeface="ＭＳ Ｐゴシック" pitchFamily="34" charset="-128"/>
                <a:cs typeface="+mn-cs"/>
              </a:rPr>
              <a:t>bfrgkl</a:t>
            </a:r>
          </a:p>
        </p:txBody>
      </p:sp>
      <p:grpSp>
        <p:nvGrpSpPr>
          <p:cNvPr id="30855" name="Group 164"/>
          <p:cNvGrpSpPr>
            <a:grpSpLocks/>
          </p:cNvGrpSpPr>
          <p:nvPr/>
        </p:nvGrpSpPr>
        <p:grpSpPr bwMode="auto">
          <a:xfrm>
            <a:off x="1776413" y="3443288"/>
            <a:ext cx="4265612" cy="1968500"/>
            <a:chOff x="1119" y="2169"/>
            <a:chExt cx="2687" cy="1240"/>
          </a:xfrm>
        </p:grpSpPr>
        <p:sp>
          <p:nvSpPr>
            <p:cNvPr id="26765" name="Rectangle 165"/>
            <p:cNvSpPr>
              <a:spLocks noChangeArrowheads="1"/>
            </p:cNvSpPr>
            <p:nvPr/>
          </p:nvSpPr>
          <p:spPr bwMode="auto">
            <a:xfrm>
              <a:off x="1119" y="3083"/>
              <a:ext cx="393" cy="23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x-none" sz="1800" b="1" dirty="0">
                  <a:latin typeface="Kruti Dev 010" pitchFamily="2" charset="0"/>
                  <a:ea typeface="ＭＳ Ｐゴシック" pitchFamily="34" charset="-128"/>
                  <a:cs typeface="Mangal"/>
                </a:rPr>
                <a:t>१</a:t>
              </a:r>
              <a:endParaRPr lang="en-US" sz="1800" b="1" dirty="0">
                <a:latin typeface="Kruti Dev 010" pitchFamily="2" charset="0"/>
                <a:ea typeface="ＭＳ Ｐゴシック" pitchFamily="34" charset="-128"/>
                <a:cs typeface="+mn-cs"/>
              </a:endParaRPr>
            </a:p>
          </p:txBody>
        </p:sp>
        <p:sp>
          <p:nvSpPr>
            <p:cNvPr id="26766" name="Rectangle 166"/>
            <p:cNvSpPr>
              <a:spLocks noChangeArrowheads="1"/>
            </p:cNvSpPr>
            <p:nvPr/>
          </p:nvSpPr>
          <p:spPr bwMode="auto">
            <a:xfrm>
              <a:off x="1250" y="2697"/>
              <a:ext cx="395" cy="25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2000" b="1" dirty="0">
                  <a:latin typeface="Kruti Dev 010" pitchFamily="2" charset="0"/>
                  <a:ea typeface="ＭＳ Ｐゴシック" pitchFamily="34" charset="-128"/>
                  <a:cs typeface="Mangal"/>
                </a:rPr>
                <a:t>२</a:t>
              </a:r>
              <a:endParaRPr lang="en-US" sz="2000" b="1" dirty="0">
                <a:latin typeface="Kruti Dev 010" pitchFamily="2" charset="0"/>
                <a:ea typeface="ＭＳ Ｐゴシック" pitchFamily="34" charset="-128"/>
                <a:cs typeface="+mn-cs"/>
              </a:endParaRPr>
            </a:p>
          </p:txBody>
        </p:sp>
        <p:sp>
          <p:nvSpPr>
            <p:cNvPr id="26767" name="Rectangle 167"/>
            <p:cNvSpPr>
              <a:spLocks noChangeArrowheads="1"/>
            </p:cNvSpPr>
            <p:nvPr/>
          </p:nvSpPr>
          <p:spPr bwMode="auto">
            <a:xfrm>
              <a:off x="1604" y="2369"/>
              <a:ext cx="393" cy="25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2000" b="1" dirty="0">
                  <a:latin typeface="Kruti Dev 010" pitchFamily="2" charset="0"/>
                  <a:ea typeface="ＭＳ Ｐゴシック" pitchFamily="34" charset="-128"/>
                  <a:cs typeface="Mangal"/>
                </a:rPr>
                <a:t>३</a:t>
              </a:r>
              <a:endParaRPr lang="en-US" sz="2000" b="1" dirty="0">
                <a:latin typeface="Kruti Dev 010" pitchFamily="2" charset="0"/>
                <a:ea typeface="ＭＳ Ｐゴシック" pitchFamily="34" charset="-128"/>
                <a:cs typeface="+mn-cs"/>
              </a:endParaRPr>
            </a:p>
          </p:txBody>
        </p:sp>
        <p:sp>
          <p:nvSpPr>
            <p:cNvPr id="26768" name="Rectangle 168"/>
            <p:cNvSpPr>
              <a:spLocks noChangeArrowheads="1"/>
            </p:cNvSpPr>
            <p:nvPr/>
          </p:nvSpPr>
          <p:spPr bwMode="auto">
            <a:xfrm>
              <a:off x="2213" y="2169"/>
              <a:ext cx="393" cy="25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2000" b="1" dirty="0">
                  <a:latin typeface="Kruti Dev 010" pitchFamily="2" charset="0"/>
                  <a:ea typeface="ＭＳ Ｐゴシック" pitchFamily="34" charset="-128"/>
                  <a:cs typeface="Mangal"/>
                </a:rPr>
                <a:t>४</a:t>
              </a:r>
              <a:endParaRPr lang="en-US" sz="2000" b="1" dirty="0">
                <a:latin typeface="Kruti Dev 010" pitchFamily="2" charset="0"/>
                <a:ea typeface="ＭＳ Ｐゴシック" pitchFamily="34" charset="-128"/>
                <a:cs typeface="+mn-cs"/>
              </a:endParaRPr>
            </a:p>
          </p:txBody>
        </p:sp>
        <p:sp>
          <p:nvSpPr>
            <p:cNvPr id="26769" name="Rectangle 169"/>
            <p:cNvSpPr>
              <a:spLocks noChangeArrowheads="1"/>
            </p:cNvSpPr>
            <p:nvPr/>
          </p:nvSpPr>
          <p:spPr bwMode="auto">
            <a:xfrm>
              <a:off x="2796" y="2356"/>
              <a:ext cx="394" cy="23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800" b="1" dirty="0">
                  <a:latin typeface="Kruti Dev 010" pitchFamily="2" charset="0"/>
                  <a:ea typeface="ＭＳ Ｐゴシック" pitchFamily="34" charset="-128"/>
                  <a:cs typeface="Mangal"/>
                </a:rPr>
                <a:t>५</a:t>
              </a:r>
              <a:endParaRPr lang="en-US" sz="1800" b="1" dirty="0">
                <a:latin typeface="Kruti Dev 010" pitchFamily="2" charset="0"/>
                <a:ea typeface="ＭＳ Ｐゴシック" pitchFamily="34" charset="-128"/>
                <a:cs typeface="+mn-cs"/>
              </a:endParaRPr>
            </a:p>
          </p:txBody>
        </p:sp>
        <p:sp>
          <p:nvSpPr>
            <p:cNvPr id="26770" name="Rectangle 170"/>
            <p:cNvSpPr>
              <a:spLocks noChangeArrowheads="1"/>
            </p:cNvSpPr>
            <p:nvPr/>
          </p:nvSpPr>
          <p:spPr bwMode="auto">
            <a:xfrm>
              <a:off x="3070" y="2558"/>
              <a:ext cx="394" cy="21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atin typeface="Kruti Dev 010" pitchFamily="2" charset="0"/>
                  <a:ea typeface="ＭＳ Ｐゴシック" pitchFamily="34" charset="-128"/>
                  <a:cs typeface="Mangal"/>
                </a:rPr>
                <a:t>६</a:t>
              </a:r>
              <a:endParaRPr lang="en-US" sz="1600" b="1" dirty="0">
                <a:latin typeface="Kruti Dev 010" pitchFamily="2" charset="0"/>
                <a:ea typeface="ＭＳ Ｐゴシック" pitchFamily="34" charset="-128"/>
                <a:cs typeface="+mn-cs"/>
              </a:endParaRPr>
            </a:p>
          </p:txBody>
        </p:sp>
        <p:sp>
          <p:nvSpPr>
            <p:cNvPr id="26771" name="Rectangle 171"/>
            <p:cNvSpPr>
              <a:spLocks noChangeArrowheads="1"/>
            </p:cNvSpPr>
            <p:nvPr/>
          </p:nvSpPr>
          <p:spPr bwMode="auto">
            <a:xfrm>
              <a:off x="3302" y="2868"/>
              <a:ext cx="393" cy="21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atin typeface="Kruti Dev 010" pitchFamily="2" charset="0"/>
                  <a:ea typeface="ＭＳ Ｐゴシック" pitchFamily="34" charset="-128"/>
                  <a:cs typeface="Mangal"/>
                </a:rPr>
                <a:t>७</a:t>
              </a:r>
              <a:endParaRPr lang="en-US" sz="1600" b="1" dirty="0">
                <a:latin typeface="Kruti Dev 010" pitchFamily="2" charset="0"/>
                <a:ea typeface="ＭＳ Ｐゴシック" pitchFamily="34" charset="-128"/>
                <a:cs typeface="+mn-cs"/>
              </a:endParaRPr>
            </a:p>
          </p:txBody>
        </p:sp>
        <p:sp>
          <p:nvSpPr>
            <p:cNvPr id="26772" name="Rectangle 172"/>
            <p:cNvSpPr>
              <a:spLocks noChangeArrowheads="1"/>
            </p:cNvSpPr>
            <p:nvPr/>
          </p:nvSpPr>
          <p:spPr bwMode="auto">
            <a:xfrm>
              <a:off x="3411" y="3236"/>
              <a:ext cx="395" cy="173"/>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200" b="1" dirty="0">
                  <a:latin typeface="Kruti Dev 010" pitchFamily="2" charset="0"/>
                  <a:ea typeface="ＭＳ Ｐゴシック" pitchFamily="34" charset="-128"/>
                  <a:cs typeface="Mangal"/>
                </a:rPr>
                <a:t>८</a:t>
              </a:r>
              <a:endParaRPr lang="en-US" sz="1200" b="1" dirty="0">
                <a:latin typeface="Kruti Dev 010" pitchFamily="2" charset="0"/>
                <a:ea typeface="ＭＳ Ｐゴシック" pitchFamily="34" charset="-128"/>
                <a:cs typeface="+mn-cs"/>
              </a:endParaRPr>
            </a:p>
          </p:txBody>
        </p:sp>
      </p:grpSp>
      <p:sp>
        <p:nvSpPr>
          <p:cNvPr id="26762" name="Rectangle 173"/>
          <p:cNvSpPr>
            <a:spLocks noChangeArrowheads="1"/>
          </p:cNvSpPr>
          <p:nvPr/>
        </p:nvSpPr>
        <p:spPr bwMode="auto">
          <a:xfrm rot="-1421558">
            <a:off x="5640388" y="4845050"/>
            <a:ext cx="615950" cy="354013"/>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pic>
        <p:nvPicPr>
          <p:cNvPr id="30857" name="Picture 1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174625"/>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64"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200" b="1" dirty="0">
                <a:solidFill>
                  <a:srgbClr val="080808"/>
                </a:solidFill>
                <a:latin typeface="Kruti Dev 010" pitchFamily="2" charset="0"/>
                <a:ea typeface="MS Gothic" pitchFamily="49" charset="-128"/>
                <a:cs typeface="+mn-cs"/>
              </a:rPr>
              <a:t>v/;;u lgk;d </a:t>
            </a:r>
            <a:r>
              <a:rPr lang="x-none" sz="3200" b="1" dirty="0">
                <a:solidFill>
                  <a:srgbClr val="080808"/>
                </a:solidFill>
                <a:latin typeface="Kruti Dev 010" pitchFamily="2" charset="0"/>
                <a:ea typeface="MS Gothic" pitchFamily="49" charset="-128"/>
                <a:cs typeface="Mangal" pitchFamily="18" charset="0"/>
              </a:rPr>
              <a:t>ƒ</a:t>
            </a:r>
            <a:r>
              <a:rPr lang="en-US" sz="3200" b="1" dirty="0">
                <a:solidFill>
                  <a:srgbClr val="080808"/>
                </a:solidFill>
                <a:latin typeface="Kruti Dev 010" pitchFamily="2" charset="0"/>
                <a:ea typeface="MS Gothic" pitchFamily="49" charset="-128"/>
                <a:cs typeface="Mangal" pitchFamily="18" charset="0"/>
              </a:rPr>
              <a:t>Š</a:t>
            </a:r>
            <a:endParaRPr lang="en-US" sz="400" dirty="0">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745" name="Group 2"/>
          <p:cNvGrpSpPr>
            <a:grpSpLocks/>
          </p:cNvGrpSpPr>
          <p:nvPr/>
        </p:nvGrpSpPr>
        <p:grpSpPr bwMode="auto">
          <a:xfrm>
            <a:off x="785813" y="4567238"/>
            <a:ext cx="503237" cy="2595562"/>
            <a:chOff x="192" y="1824"/>
            <a:chExt cx="288" cy="2304"/>
          </a:xfrm>
        </p:grpSpPr>
        <p:sp>
          <p:nvSpPr>
            <p:cNvPr id="27989"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90" name="Rectangle 4"/>
            <p:cNvSpPr>
              <a:spLocks noChangeArrowheads="1"/>
            </p:cNvSpPr>
            <p:nvPr/>
          </p:nvSpPr>
          <p:spPr bwMode="auto">
            <a:xfrm>
              <a:off x="288" y="1824"/>
              <a:ext cx="192" cy="2304"/>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grpSp>
        <p:nvGrpSpPr>
          <p:cNvPr id="31746" name="Group 5"/>
          <p:cNvGrpSpPr>
            <a:grpSpLocks/>
          </p:cNvGrpSpPr>
          <p:nvPr/>
        </p:nvGrpSpPr>
        <p:grpSpPr bwMode="auto">
          <a:xfrm>
            <a:off x="785813" y="1343025"/>
            <a:ext cx="503237" cy="2909888"/>
            <a:chOff x="192" y="1824"/>
            <a:chExt cx="288" cy="2304"/>
          </a:xfrm>
        </p:grpSpPr>
        <p:sp>
          <p:nvSpPr>
            <p:cNvPr id="27987" name="AutoShape 6"/>
            <p:cNvSpPr>
              <a:spLocks noChangeArrowheads="1"/>
            </p:cNvSpPr>
            <p:nvPr/>
          </p:nvSpPr>
          <p:spPr bwMode="auto">
            <a:xfrm>
              <a:off x="192" y="1920"/>
              <a:ext cx="240" cy="2113"/>
            </a:xfrm>
            <a:prstGeom prst="bracketPair">
              <a:avLst>
                <a:gd name="adj" fmla="val 16667"/>
              </a:avLst>
            </a:prstGeom>
            <a:noFill/>
            <a:ln w="571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88" name="Rectangle 7"/>
            <p:cNvSpPr>
              <a:spLocks noChangeArrowheads="1"/>
            </p:cNvSpPr>
            <p:nvPr/>
          </p:nvSpPr>
          <p:spPr bwMode="auto">
            <a:xfrm>
              <a:off x="288" y="1824"/>
              <a:ext cx="192" cy="2304"/>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sp>
        <p:nvSpPr>
          <p:cNvPr id="27652" name="Text Box 8"/>
          <p:cNvSpPr txBox="1">
            <a:spLocks noChangeArrowheads="1"/>
          </p:cNvSpPr>
          <p:nvPr/>
        </p:nvSpPr>
        <p:spPr bwMode="auto">
          <a:xfrm>
            <a:off x="6580188" y="19050"/>
            <a:ext cx="754062" cy="461963"/>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dirty="0">
                <a:latin typeface="Kruti Dev 010" pitchFamily="2" charset="0"/>
                <a:ea typeface="ＭＳ Ｐゴシック" pitchFamily="34" charset="-128"/>
                <a:cs typeface="+mn-cs"/>
              </a:rPr>
              <a:t>19</a:t>
            </a:r>
          </a:p>
        </p:txBody>
      </p:sp>
      <p:sp>
        <p:nvSpPr>
          <p:cNvPr id="27653" name="Rectangle 9"/>
          <p:cNvSpPr>
            <a:spLocks noChangeArrowheads="1"/>
          </p:cNvSpPr>
          <p:nvPr/>
        </p:nvSpPr>
        <p:spPr bwMode="auto">
          <a:xfrm>
            <a:off x="0" y="798513"/>
            <a:ext cx="627063" cy="7827962"/>
          </a:xfrm>
          <a:prstGeom prst="rect">
            <a:avLst/>
          </a:prstGeom>
          <a:no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654" name="Text Box 11"/>
          <p:cNvSpPr txBox="1">
            <a:spLocks noChangeArrowheads="1"/>
          </p:cNvSpPr>
          <p:nvPr/>
        </p:nvSpPr>
        <p:spPr bwMode="auto">
          <a:xfrm>
            <a:off x="922338" y="8637588"/>
            <a:ext cx="5672137" cy="3698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lgn="ctr">
              <a:spcBef>
                <a:spcPct val="50000"/>
              </a:spcBef>
              <a:defRPr/>
            </a:pPr>
            <a:r>
              <a:rPr lang="en-US" sz="1800" b="1" i="1" u="sng" dirty="0">
                <a:latin typeface="Kruti Dev 010" pitchFamily="2" charset="0"/>
                <a:ea typeface="ＭＳ Ｐゴシック" pitchFamily="34" charset="-128"/>
                <a:cs typeface="+mn-cs"/>
              </a:rPr>
              <a:t>v/;;u lgk;rk 34 ,d laiw.kZ laLdj.k ds :i esa miyC/k gSA</a:t>
            </a:r>
          </a:p>
        </p:txBody>
      </p:sp>
      <p:sp>
        <p:nvSpPr>
          <p:cNvPr id="27655" name="Line 12"/>
          <p:cNvSpPr>
            <a:spLocks noChangeShapeType="1"/>
          </p:cNvSpPr>
          <p:nvPr/>
        </p:nvSpPr>
        <p:spPr bwMode="auto">
          <a:xfrm>
            <a:off x="4846638" y="1422400"/>
            <a:ext cx="809625" cy="0"/>
          </a:xfrm>
          <a:prstGeom prst="line">
            <a:avLst/>
          </a:prstGeom>
          <a:noFill/>
          <a:ln w="25400">
            <a:no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grpSp>
        <p:nvGrpSpPr>
          <p:cNvPr id="31751" name="Group 13"/>
          <p:cNvGrpSpPr>
            <a:grpSpLocks/>
          </p:cNvGrpSpPr>
          <p:nvPr/>
        </p:nvGrpSpPr>
        <p:grpSpPr bwMode="auto">
          <a:xfrm>
            <a:off x="938213" y="1073150"/>
            <a:ext cx="1571625" cy="473075"/>
            <a:chOff x="458" y="303"/>
            <a:chExt cx="779" cy="299"/>
          </a:xfrm>
        </p:grpSpPr>
        <p:sp>
          <p:nvSpPr>
            <p:cNvPr id="27981" name="AutoShape 14"/>
            <p:cNvSpPr>
              <a:spLocks noChangeArrowheads="1"/>
            </p:cNvSpPr>
            <p:nvPr/>
          </p:nvSpPr>
          <p:spPr bwMode="auto">
            <a:xfrm>
              <a:off x="551" y="312"/>
              <a:ext cx="506" cy="141"/>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82" name="Rectangle 15"/>
            <p:cNvSpPr>
              <a:spLocks noChangeArrowheads="1"/>
            </p:cNvSpPr>
            <p:nvPr/>
          </p:nvSpPr>
          <p:spPr bwMode="auto">
            <a:xfrm>
              <a:off x="553" y="399"/>
              <a:ext cx="659" cy="127"/>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83" name="Line 16"/>
            <p:cNvSpPr>
              <a:spLocks noChangeShapeType="1"/>
            </p:cNvSpPr>
            <p:nvPr/>
          </p:nvSpPr>
          <p:spPr bwMode="auto">
            <a:xfrm flipV="1">
              <a:off x="561" y="395"/>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84" name="Line 17"/>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85" name="Text Box 18"/>
            <p:cNvSpPr txBox="1">
              <a:spLocks noChangeArrowheads="1"/>
            </p:cNvSpPr>
            <p:nvPr/>
          </p:nvSpPr>
          <p:spPr bwMode="auto">
            <a:xfrm>
              <a:off x="458" y="303"/>
              <a:ext cx="690" cy="198"/>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atin typeface="Kruti Dev 010" pitchFamily="2" charset="0"/>
                  <a:ea typeface="ＭＳ Ｐゴシック" pitchFamily="34" charset="-128"/>
                  <a:cs typeface="+mn-cs"/>
                </a:rPr>
                <a:t>l`f"V</a:t>
              </a:r>
            </a:p>
          </p:txBody>
        </p:sp>
        <p:sp>
          <p:nvSpPr>
            <p:cNvPr id="27986" name="Rectangle 19"/>
            <p:cNvSpPr>
              <a:spLocks noChangeArrowheads="1"/>
            </p:cNvSpPr>
            <p:nvPr/>
          </p:nvSpPr>
          <p:spPr bwMode="auto">
            <a:xfrm>
              <a:off x="538" y="472"/>
              <a:ext cx="699" cy="13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grpSp>
        <p:nvGrpSpPr>
          <p:cNvPr id="31752" name="Group 20"/>
          <p:cNvGrpSpPr>
            <a:grpSpLocks/>
          </p:cNvGrpSpPr>
          <p:nvPr/>
        </p:nvGrpSpPr>
        <p:grpSpPr bwMode="auto">
          <a:xfrm>
            <a:off x="938213" y="1500188"/>
            <a:ext cx="1571625" cy="474662"/>
            <a:chOff x="458" y="303"/>
            <a:chExt cx="779" cy="299"/>
          </a:xfrm>
        </p:grpSpPr>
        <p:sp>
          <p:nvSpPr>
            <p:cNvPr id="27975" name="AutoShape 21"/>
            <p:cNvSpPr>
              <a:spLocks noChangeArrowheads="1"/>
            </p:cNvSpPr>
            <p:nvPr/>
          </p:nvSpPr>
          <p:spPr bwMode="auto">
            <a:xfrm>
              <a:off x="551" y="312"/>
              <a:ext cx="506" cy="143"/>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76" name="Rectangle 22"/>
            <p:cNvSpPr>
              <a:spLocks noChangeArrowheads="1"/>
            </p:cNvSpPr>
            <p:nvPr/>
          </p:nvSpPr>
          <p:spPr bwMode="auto">
            <a:xfrm>
              <a:off x="553" y="399"/>
              <a:ext cx="659" cy="130"/>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77" name="Line 23"/>
            <p:cNvSpPr>
              <a:spLocks noChangeShapeType="1"/>
            </p:cNvSpPr>
            <p:nvPr/>
          </p:nvSpPr>
          <p:spPr bwMode="auto">
            <a:xfrm flipV="1">
              <a:off x="561" y="395"/>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78" name="Line 24"/>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79" name="Text Box 25"/>
            <p:cNvSpPr txBox="1">
              <a:spLocks noChangeArrowheads="1"/>
            </p:cNvSpPr>
            <p:nvPr/>
          </p:nvSpPr>
          <p:spPr bwMode="auto">
            <a:xfrm>
              <a:off x="458" y="303"/>
              <a:ext cx="690" cy="197"/>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atin typeface="Kruti Dev 010" pitchFamily="2" charset="0"/>
                  <a:ea typeface="ＭＳ Ｐゴシック" pitchFamily="34" charset="-128"/>
                  <a:cs typeface="+mn-cs"/>
                </a:rPr>
                <a:t>vczkge</a:t>
              </a:r>
            </a:p>
          </p:txBody>
        </p:sp>
        <p:sp>
          <p:nvSpPr>
            <p:cNvPr id="27980" name="Rectangle 26"/>
            <p:cNvSpPr>
              <a:spLocks noChangeArrowheads="1"/>
            </p:cNvSpPr>
            <p:nvPr/>
          </p:nvSpPr>
          <p:spPr bwMode="auto">
            <a:xfrm>
              <a:off x="538" y="472"/>
              <a:ext cx="699" cy="13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grpSp>
        <p:nvGrpSpPr>
          <p:cNvPr id="31753" name="Group 27"/>
          <p:cNvGrpSpPr>
            <a:grpSpLocks/>
          </p:cNvGrpSpPr>
          <p:nvPr/>
        </p:nvGrpSpPr>
        <p:grpSpPr bwMode="auto">
          <a:xfrm>
            <a:off x="927100" y="2130425"/>
            <a:ext cx="1579563" cy="474663"/>
            <a:chOff x="458" y="303"/>
            <a:chExt cx="779" cy="299"/>
          </a:xfrm>
        </p:grpSpPr>
        <p:sp>
          <p:nvSpPr>
            <p:cNvPr id="27969" name="AutoShape 28"/>
            <p:cNvSpPr>
              <a:spLocks noChangeArrowheads="1"/>
            </p:cNvSpPr>
            <p:nvPr/>
          </p:nvSpPr>
          <p:spPr bwMode="auto">
            <a:xfrm>
              <a:off x="551" y="312"/>
              <a:ext cx="506" cy="143"/>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70" name="Rectangle 29"/>
            <p:cNvSpPr>
              <a:spLocks noChangeArrowheads="1"/>
            </p:cNvSpPr>
            <p:nvPr/>
          </p:nvSpPr>
          <p:spPr bwMode="auto">
            <a:xfrm>
              <a:off x="553" y="399"/>
              <a:ext cx="660" cy="130"/>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71" name="Line 30"/>
            <p:cNvSpPr>
              <a:spLocks noChangeShapeType="1"/>
            </p:cNvSpPr>
            <p:nvPr/>
          </p:nvSpPr>
          <p:spPr bwMode="auto">
            <a:xfrm flipV="1">
              <a:off x="561" y="395"/>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72" name="Line 31"/>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73" name="Text Box 32"/>
            <p:cNvSpPr txBox="1">
              <a:spLocks noChangeArrowheads="1"/>
            </p:cNvSpPr>
            <p:nvPr/>
          </p:nvSpPr>
          <p:spPr bwMode="auto">
            <a:xfrm>
              <a:off x="458" y="303"/>
              <a:ext cx="690" cy="197"/>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atin typeface="Kruti Dev 010" pitchFamily="2" charset="0"/>
                  <a:ea typeface="ＭＳ Ｐゴシック" pitchFamily="34" charset="-128"/>
                  <a:cs typeface="+mn-cs"/>
                </a:rPr>
                <a:t>;qlqQ</a:t>
              </a:r>
              <a:endParaRPr lang="en-US" sz="1000" b="1" dirty="0">
                <a:latin typeface="Kruti Dev 010" pitchFamily="2" charset="0"/>
                <a:ea typeface="ＭＳ Ｐゴシック" pitchFamily="34" charset="-128"/>
                <a:cs typeface="+mn-cs"/>
              </a:endParaRPr>
            </a:p>
          </p:txBody>
        </p:sp>
        <p:sp>
          <p:nvSpPr>
            <p:cNvPr id="27974" name="Rectangle 33"/>
            <p:cNvSpPr>
              <a:spLocks noChangeArrowheads="1"/>
            </p:cNvSpPr>
            <p:nvPr/>
          </p:nvSpPr>
          <p:spPr bwMode="auto">
            <a:xfrm>
              <a:off x="538" y="472"/>
              <a:ext cx="699" cy="13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grpSp>
        <p:nvGrpSpPr>
          <p:cNvPr id="31754" name="Group 34"/>
          <p:cNvGrpSpPr>
            <a:grpSpLocks/>
          </p:cNvGrpSpPr>
          <p:nvPr/>
        </p:nvGrpSpPr>
        <p:grpSpPr bwMode="auto">
          <a:xfrm>
            <a:off x="947738" y="2679700"/>
            <a:ext cx="1570037" cy="474663"/>
            <a:chOff x="458" y="303"/>
            <a:chExt cx="779" cy="299"/>
          </a:xfrm>
        </p:grpSpPr>
        <p:sp>
          <p:nvSpPr>
            <p:cNvPr id="27963" name="AutoShape 35"/>
            <p:cNvSpPr>
              <a:spLocks noChangeArrowheads="1"/>
            </p:cNvSpPr>
            <p:nvPr/>
          </p:nvSpPr>
          <p:spPr bwMode="auto">
            <a:xfrm>
              <a:off x="551" y="312"/>
              <a:ext cx="506" cy="143"/>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64" name="Rectangle 36"/>
            <p:cNvSpPr>
              <a:spLocks noChangeArrowheads="1"/>
            </p:cNvSpPr>
            <p:nvPr/>
          </p:nvSpPr>
          <p:spPr bwMode="auto">
            <a:xfrm>
              <a:off x="553" y="399"/>
              <a:ext cx="660" cy="130"/>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65" name="Line 37"/>
            <p:cNvSpPr>
              <a:spLocks noChangeShapeType="1"/>
            </p:cNvSpPr>
            <p:nvPr/>
          </p:nvSpPr>
          <p:spPr bwMode="auto">
            <a:xfrm flipV="1">
              <a:off x="561" y="395"/>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66" name="Line 38"/>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67" name="Text Box 39"/>
            <p:cNvSpPr txBox="1">
              <a:spLocks noChangeArrowheads="1"/>
            </p:cNvSpPr>
            <p:nvPr/>
          </p:nvSpPr>
          <p:spPr bwMode="auto">
            <a:xfrm>
              <a:off x="458" y="303"/>
              <a:ext cx="690" cy="197"/>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atin typeface="Kruti Dev 010" pitchFamily="2" charset="0"/>
                  <a:ea typeface="ＭＳ Ｐゴシック" pitchFamily="34" charset="-128"/>
                  <a:cs typeface="+mn-cs"/>
                </a:rPr>
                <a:t>ewlk</a:t>
              </a:r>
              <a:endParaRPr lang="en-US" sz="1000" b="1" dirty="0">
                <a:latin typeface="Kruti Dev 010" pitchFamily="2" charset="0"/>
                <a:ea typeface="ＭＳ Ｐゴシック" pitchFamily="34" charset="-128"/>
                <a:cs typeface="+mn-cs"/>
              </a:endParaRPr>
            </a:p>
          </p:txBody>
        </p:sp>
        <p:sp>
          <p:nvSpPr>
            <p:cNvPr id="27968" name="Rectangle 40"/>
            <p:cNvSpPr>
              <a:spLocks noChangeArrowheads="1"/>
            </p:cNvSpPr>
            <p:nvPr/>
          </p:nvSpPr>
          <p:spPr bwMode="auto">
            <a:xfrm>
              <a:off x="538" y="472"/>
              <a:ext cx="699" cy="13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grpSp>
        <p:nvGrpSpPr>
          <p:cNvPr id="31755" name="Group 41"/>
          <p:cNvGrpSpPr>
            <a:grpSpLocks/>
          </p:cNvGrpSpPr>
          <p:nvPr/>
        </p:nvGrpSpPr>
        <p:grpSpPr bwMode="auto">
          <a:xfrm>
            <a:off x="947738" y="3781425"/>
            <a:ext cx="1587500" cy="473075"/>
            <a:chOff x="458" y="303"/>
            <a:chExt cx="779" cy="299"/>
          </a:xfrm>
        </p:grpSpPr>
        <p:sp>
          <p:nvSpPr>
            <p:cNvPr id="27957" name="AutoShape 42"/>
            <p:cNvSpPr>
              <a:spLocks noChangeArrowheads="1"/>
            </p:cNvSpPr>
            <p:nvPr/>
          </p:nvSpPr>
          <p:spPr bwMode="auto">
            <a:xfrm>
              <a:off x="551" y="312"/>
              <a:ext cx="506" cy="141"/>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58" name="Rectangle 43"/>
            <p:cNvSpPr>
              <a:spLocks noChangeArrowheads="1"/>
            </p:cNvSpPr>
            <p:nvPr/>
          </p:nvSpPr>
          <p:spPr bwMode="auto">
            <a:xfrm>
              <a:off x="553" y="399"/>
              <a:ext cx="660" cy="127"/>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59" name="Line 44"/>
            <p:cNvSpPr>
              <a:spLocks noChangeShapeType="1"/>
            </p:cNvSpPr>
            <p:nvPr/>
          </p:nvSpPr>
          <p:spPr bwMode="auto">
            <a:xfrm flipV="1">
              <a:off x="561" y="395"/>
              <a:ext cx="358"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60" name="Line 45"/>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61" name="Text Box 46"/>
            <p:cNvSpPr txBox="1">
              <a:spLocks noChangeArrowheads="1"/>
            </p:cNvSpPr>
            <p:nvPr/>
          </p:nvSpPr>
          <p:spPr bwMode="auto">
            <a:xfrm>
              <a:off x="458" y="303"/>
              <a:ext cx="690" cy="198"/>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atin typeface="Kruti Dev 010" pitchFamily="2" charset="0"/>
                  <a:ea typeface="ＭＳ Ｐゴシック" pitchFamily="34" charset="-128"/>
                  <a:cs typeface="+mn-cs"/>
                </a:rPr>
                <a:t>;gks'kq</a:t>
              </a:r>
              <a:endParaRPr lang="en-US" sz="1000" b="1" dirty="0">
                <a:latin typeface="Kruti Dev 010" pitchFamily="2" charset="0"/>
                <a:ea typeface="ＭＳ Ｐゴシック" pitchFamily="34" charset="-128"/>
                <a:cs typeface="+mn-cs"/>
              </a:endParaRPr>
            </a:p>
          </p:txBody>
        </p:sp>
        <p:sp>
          <p:nvSpPr>
            <p:cNvPr id="27962" name="Rectangle 47"/>
            <p:cNvSpPr>
              <a:spLocks noChangeArrowheads="1"/>
            </p:cNvSpPr>
            <p:nvPr/>
          </p:nvSpPr>
          <p:spPr bwMode="auto">
            <a:xfrm>
              <a:off x="538" y="472"/>
              <a:ext cx="699" cy="13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grpSp>
        <p:nvGrpSpPr>
          <p:cNvPr id="31756" name="Group 48"/>
          <p:cNvGrpSpPr>
            <a:grpSpLocks/>
          </p:cNvGrpSpPr>
          <p:nvPr/>
        </p:nvGrpSpPr>
        <p:grpSpPr bwMode="auto">
          <a:xfrm>
            <a:off x="938213" y="4724400"/>
            <a:ext cx="1592262" cy="473075"/>
            <a:chOff x="458" y="303"/>
            <a:chExt cx="779" cy="299"/>
          </a:xfrm>
        </p:grpSpPr>
        <p:sp>
          <p:nvSpPr>
            <p:cNvPr id="27951" name="AutoShape 49"/>
            <p:cNvSpPr>
              <a:spLocks noChangeArrowheads="1"/>
            </p:cNvSpPr>
            <p:nvPr/>
          </p:nvSpPr>
          <p:spPr bwMode="auto">
            <a:xfrm>
              <a:off x="551" y="312"/>
              <a:ext cx="506" cy="141"/>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52" name="Rectangle 50"/>
            <p:cNvSpPr>
              <a:spLocks noChangeArrowheads="1"/>
            </p:cNvSpPr>
            <p:nvPr/>
          </p:nvSpPr>
          <p:spPr bwMode="auto">
            <a:xfrm>
              <a:off x="553" y="399"/>
              <a:ext cx="660" cy="127"/>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53" name="Line 51"/>
            <p:cNvSpPr>
              <a:spLocks noChangeShapeType="1"/>
            </p:cNvSpPr>
            <p:nvPr/>
          </p:nvSpPr>
          <p:spPr bwMode="auto">
            <a:xfrm flipV="1">
              <a:off x="561" y="395"/>
              <a:ext cx="356"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54" name="Line 52"/>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55" name="Text Box 53"/>
            <p:cNvSpPr txBox="1">
              <a:spLocks noChangeArrowheads="1"/>
            </p:cNvSpPr>
            <p:nvPr/>
          </p:nvSpPr>
          <p:spPr bwMode="auto">
            <a:xfrm>
              <a:off x="458" y="303"/>
              <a:ext cx="690" cy="198"/>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atin typeface="Kruti Dev 010" pitchFamily="2" charset="0"/>
                  <a:ea typeface="ＭＳ Ｐゴシック" pitchFamily="34" charset="-128"/>
                  <a:cs typeface="+mn-cs"/>
                </a:rPr>
                <a:t>vjktdrk</a:t>
              </a:r>
              <a:endParaRPr lang="en-US" sz="1000" b="1" dirty="0">
                <a:latin typeface="Kruti Dev 010" pitchFamily="2" charset="0"/>
                <a:ea typeface="ＭＳ Ｐゴシック" pitchFamily="34" charset="-128"/>
                <a:cs typeface="+mn-cs"/>
              </a:endParaRPr>
            </a:p>
          </p:txBody>
        </p:sp>
        <p:sp>
          <p:nvSpPr>
            <p:cNvPr id="27956" name="Rectangle 54"/>
            <p:cNvSpPr>
              <a:spLocks noChangeArrowheads="1"/>
            </p:cNvSpPr>
            <p:nvPr/>
          </p:nvSpPr>
          <p:spPr bwMode="auto">
            <a:xfrm>
              <a:off x="538" y="472"/>
              <a:ext cx="699" cy="13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grpSp>
        <p:nvGrpSpPr>
          <p:cNvPr id="31757" name="Group 55"/>
          <p:cNvGrpSpPr>
            <a:grpSpLocks/>
          </p:cNvGrpSpPr>
          <p:nvPr/>
        </p:nvGrpSpPr>
        <p:grpSpPr bwMode="auto">
          <a:xfrm>
            <a:off x="938213" y="6734175"/>
            <a:ext cx="1592262" cy="474663"/>
            <a:chOff x="458" y="303"/>
            <a:chExt cx="779" cy="299"/>
          </a:xfrm>
        </p:grpSpPr>
        <p:sp>
          <p:nvSpPr>
            <p:cNvPr id="27945" name="AutoShape 56"/>
            <p:cNvSpPr>
              <a:spLocks noChangeArrowheads="1"/>
            </p:cNvSpPr>
            <p:nvPr/>
          </p:nvSpPr>
          <p:spPr bwMode="auto">
            <a:xfrm>
              <a:off x="551" y="312"/>
              <a:ext cx="506" cy="143"/>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46" name="Rectangle 57"/>
            <p:cNvSpPr>
              <a:spLocks noChangeArrowheads="1"/>
            </p:cNvSpPr>
            <p:nvPr/>
          </p:nvSpPr>
          <p:spPr bwMode="auto">
            <a:xfrm>
              <a:off x="553" y="399"/>
              <a:ext cx="660" cy="130"/>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47" name="Line 58"/>
            <p:cNvSpPr>
              <a:spLocks noChangeShapeType="1"/>
            </p:cNvSpPr>
            <p:nvPr/>
          </p:nvSpPr>
          <p:spPr bwMode="auto">
            <a:xfrm flipV="1">
              <a:off x="561" y="395"/>
              <a:ext cx="356"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48" name="Line 59"/>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49" name="Text Box 60"/>
            <p:cNvSpPr txBox="1">
              <a:spLocks noChangeArrowheads="1"/>
            </p:cNvSpPr>
            <p:nvPr/>
          </p:nvSpPr>
          <p:spPr bwMode="auto">
            <a:xfrm>
              <a:off x="458" y="303"/>
              <a:ext cx="690" cy="197"/>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atin typeface="Kruti Dev 010" pitchFamily="2" charset="0"/>
                  <a:ea typeface="ＭＳ Ｐゴシック" pitchFamily="34" charset="-128"/>
                  <a:cs typeface="+mn-cs"/>
                </a:rPr>
                <a:t>nklrk</a:t>
              </a:r>
              <a:endParaRPr lang="en-US" sz="1000" b="1" dirty="0">
                <a:latin typeface="Kruti Dev 010" pitchFamily="2" charset="0"/>
                <a:ea typeface="ＭＳ Ｐゴシック" pitchFamily="34" charset="-128"/>
                <a:cs typeface="+mn-cs"/>
              </a:endParaRPr>
            </a:p>
          </p:txBody>
        </p:sp>
        <p:sp>
          <p:nvSpPr>
            <p:cNvPr id="27950" name="Rectangle 61"/>
            <p:cNvSpPr>
              <a:spLocks noChangeArrowheads="1"/>
            </p:cNvSpPr>
            <p:nvPr/>
          </p:nvSpPr>
          <p:spPr bwMode="auto">
            <a:xfrm>
              <a:off x="538" y="472"/>
              <a:ext cx="699" cy="13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grpSp>
        <p:nvGrpSpPr>
          <p:cNvPr id="31758" name="Group 62"/>
          <p:cNvGrpSpPr>
            <a:grpSpLocks/>
          </p:cNvGrpSpPr>
          <p:nvPr/>
        </p:nvGrpSpPr>
        <p:grpSpPr bwMode="auto">
          <a:xfrm>
            <a:off x="938213" y="7597775"/>
            <a:ext cx="1592262" cy="474663"/>
            <a:chOff x="458" y="303"/>
            <a:chExt cx="779" cy="298"/>
          </a:xfrm>
        </p:grpSpPr>
        <p:sp>
          <p:nvSpPr>
            <p:cNvPr id="27939" name="AutoShape 63"/>
            <p:cNvSpPr>
              <a:spLocks noChangeArrowheads="1"/>
            </p:cNvSpPr>
            <p:nvPr/>
          </p:nvSpPr>
          <p:spPr bwMode="auto">
            <a:xfrm>
              <a:off x="551" y="312"/>
              <a:ext cx="506" cy="149"/>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40" name="Rectangle 64"/>
            <p:cNvSpPr>
              <a:spLocks noChangeArrowheads="1"/>
            </p:cNvSpPr>
            <p:nvPr/>
          </p:nvSpPr>
          <p:spPr bwMode="auto">
            <a:xfrm>
              <a:off x="553" y="399"/>
              <a:ext cx="660" cy="135"/>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41" name="Line 65"/>
            <p:cNvSpPr>
              <a:spLocks noChangeShapeType="1"/>
            </p:cNvSpPr>
            <p:nvPr/>
          </p:nvSpPr>
          <p:spPr bwMode="auto">
            <a:xfrm flipV="1">
              <a:off x="561" y="395"/>
              <a:ext cx="356"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42" name="Line 66"/>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43" name="Text Box 67"/>
            <p:cNvSpPr txBox="1">
              <a:spLocks noChangeArrowheads="1"/>
            </p:cNvSpPr>
            <p:nvPr/>
          </p:nvSpPr>
          <p:spPr bwMode="auto">
            <a:xfrm>
              <a:off x="458" y="303"/>
              <a:ext cx="690" cy="197"/>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atin typeface="Kruti Dev 010" pitchFamily="2" charset="0"/>
                  <a:ea typeface="ＭＳ Ｐゴシック" pitchFamily="34" charset="-128"/>
                  <a:cs typeface="+mn-cs"/>
                </a:rPr>
                <a:t>'kkafrdky</a:t>
              </a:r>
              <a:endParaRPr lang="en-US" sz="1000" b="1" dirty="0">
                <a:latin typeface="Kruti Dev 010" pitchFamily="2" charset="0"/>
                <a:ea typeface="ＭＳ Ｐゴシック" pitchFamily="34" charset="-128"/>
                <a:cs typeface="+mn-cs"/>
              </a:endParaRPr>
            </a:p>
          </p:txBody>
        </p:sp>
        <p:sp>
          <p:nvSpPr>
            <p:cNvPr id="27944" name="Rectangle 68"/>
            <p:cNvSpPr>
              <a:spLocks noChangeArrowheads="1"/>
            </p:cNvSpPr>
            <p:nvPr/>
          </p:nvSpPr>
          <p:spPr bwMode="auto">
            <a:xfrm>
              <a:off x="538" y="472"/>
              <a:ext cx="699" cy="129"/>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grpSp>
        <p:nvGrpSpPr>
          <p:cNvPr id="31759" name="Group 69"/>
          <p:cNvGrpSpPr>
            <a:grpSpLocks/>
          </p:cNvGrpSpPr>
          <p:nvPr/>
        </p:nvGrpSpPr>
        <p:grpSpPr bwMode="auto">
          <a:xfrm>
            <a:off x="938213" y="8105775"/>
            <a:ext cx="1592262" cy="474663"/>
            <a:chOff x="458" y="303"/>
            <a:chExt cx="779" cy="299"/>
          </a:xfrm>
        </p:grpSpPr>
        <p:sp>
          <p:nvSpPr>
            <p:cNvPr id="27933" name="AutoShape 70"/>
            <p:cNvSpPr>
              <a:spLocks noChangeArrowheads="1"/>
            </p:cNvSpPr>
            <p:nvPr/>
          </p:nvSpPr>
          <p:spPr bwMode="auto">
            <a:xfrm>
              <a:off x="551" y="312"/>
              <a:ext cx="506" cy="143"/>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34" name="Rectangle 71"/>
            <p:cNvSpPr>
              <a:spLocks noChangeArrowheads="1"/>
            </p:cNvSpPr>
            <p:nvPr/>
          </p:nvSpPr>
          <p:spPr bwMode="auto">
            <a:xfrm>
              <a:off x="553" y="399"/>
              <a:ext cx="660" cy="130"/>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35" name="Line 72"/>
            <p:cNvSpPr>
              <a:spLocks noChangeShapeType="1"/>
            </p:cNvSpPr>
            <p:nvPr/>
          </p:nvSpPr>
          <p:spPr bwMode="auto">
            <a:xfrm flipV="1">
              <a:off x="561" y="395"/>
              <a:ext cx="356"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36" name="Line 73"/>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37" name="Text Box 74"/>
            <p:cNvSpPr txBox="1">
              <a:spLocks noChangeArrowheads="1"/>
            </p:cNvSpPr>
            <p:nvPr/>
          </p:nvSpPr>
          <p:spPr bwMode="auto">
            <a:xfrm>
              <a:off x="458" y="303"/>
              <a:ext cx="690" cy="236"/>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800" b="1" dirty="0">
                  <a:latin typeface="Kruti Dev 010" pitchFamily="2" charset="0"/>
                  <a:ea typeface="ＭＳ Ｐゴシック" pitchFamily="34" charset="-128"/>
                  <a:cs typeface="+mn-cs"/>
                </a:rPr>
                <a:t>;h'kq</a:t>
              </a:r>
              <a:endParaRPr lang="en-US" sz="1000" b="1" dirty="0">
                <a:latin typeface="Kruti Dev 010" pitchFamily="2" charset="0"/>
                <a:ea typeface="ＭＳ Ｐゴシック" pitchFamily="34" charset="-128"/>
                <a:cs typeface="+mn-cs"/>
              </a:endParaRPr>
            </a:p>
          </p:txBody>
        </p:sp>
        <p:sp>
          <p:nvSpPr>
            <p:cNvPr id="27938" name="Rectangle 75"/>
            <p:cNvSpPr>
              <a:spLocks noChangeArrowheads="1"/>
            </p:cNvSpPr>
            <p:nvPr/>
          </p:nvSpPr>
          <p:spPr bwMode="auto">
            <a:xfrm>
              <a:off x="538" y="472"/>
              <a:ext cx="699" cy="13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grpSp>
        <p:nvGrpSpPr>
          <p:cNvPr id="31760" name="Group 76"/>
          <p:cNvGrpSpPr>
            <a:grpSpLocks/>
          </p:cNvGrpSpPr>
          <p:nvPr/>
        </p:nvGrpSpPr>
        <p:grpSpPr bwMode="auto">
          <a:xfrm>
            <a:off x="942975" y="5510213"/>
            <a:ext cx="1592263" cy="474662"/>
            <a:chOff x="458" y="303"/>
            <a:chExt cx="779" cy="299"/>
          </a:xfrm>
        </p:grpSpPr>
        <p:sp>
          <p:nvSpPr>
            <p:cNvPr id="27927" name="AutoShape 77"/>
            <p:cNvSpPr>
              <a:spLocks noChangeArrowheads="1"/>
            </p:cNvSpPr>
            <p:nvPr/>
          </p:nvSpPr>
          <p:spPr bwMode="auto">
            <a:xfrm>
              <a:off x="551" y="312"/>
              <a:ext cx="506" cy="143"/>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28" name="Rectangle 78"/>
            <p:cNvSpPr>
              <a:spLocks noChangeArrowheads="1"/>
            </p:cNvSpPr>
            <p:nvPr/>
          </p:nvSpPr>
          <p:spPr bwMode="auto">
            <a:xfrm>
              <a:off x="553" y="399"/>
              <a:ext cx="660" cy="130"/>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929" name="Line 79"/>
            <p:cNvSpPr>
              <a:spLocks noChangeShapeType="1"/>
            </p:cNvSpPr>
            <p:nvPr/>
          </p:nvSpPr>
          <p:spPr bwMode="auto">
            <a:xfrm flipV="1">
              <a:off x="561" y="395"/>
              <a:ext cx="356"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30" name="Line 80"/>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931" name="Text Box 81"/>
            <p:cNvSpPr txBox="1">
              <a:spLocks noChangeArrowheads="1"/>
            </p:cNvSpPr>
            <p:nvPr/>
          </p:nvSpPr>
          <p:spPr bwMode="auto">
            <a:xfrm>
              <a:off x="458" y="303"/>
              <a:ext cx="690" cy="197"/>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400" b="1" dirty="0">
                  <a:latin typeface="Kruti Dev 010" pitchFamily="2" charset="0"/>
                  <a:ea typeface="ＭＳ Ｐゴシック" pitchFamily="34" charset="-128"/>
                  <a:cs typeface="+mn-cs"/>
                </a:rPr>
                <a:t>jktoa'k</a:t>
              </a:r>
              <a:endParaRPr lang="en-US" sz="1000" b="1" dirty="0">
                <a:latin typeface="Kruti Dev 010" pitchFamily="2" charset="0"/>
                <a:ea typeface="ＭＳ Ｐゴシック" pitchFamily="34" charset="-128"/>
                <a:cs typeface="+mn-cs"/>
              </a:endParaRPr>
            </a:p>
          </p:txBody>
        </p:sp>
        <p:sp>
          <p:nvSpPr>
            <p:cNvPr id="27932" name="Rectangle 82"/>
            <p:cNvSpPr>
              <a:spLocks noChangeArrowheads="1"/>
            </p:cNvSpPr>
            <p:nvPr/>
          </p:nvSpPr>
          <p:spPr bwMode="auto">
            <a:xfrm>
              <a:off x="538" y="472"/>
              <a:ext cx="699" cy="13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sp>
        <p:nvSpPr>
          <p:cNvPr id="27666"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p:spPr>
        <p:txBody>
          <a:bodyPr wrap="none" lIns="97027" tIns="48513" rIns="97027" bIns="48513" anchor="ctr">
            <a:scene3d>
              <a:camera prst="orthographicFront"/>
              <a:lightRig rig="threePt" dir="t"/>
            </a:scene3d>
            <a:sp3d extrusionH="57150">
              <a:bevelT w="82550" h="38100" prst="coolSlant"/>
            </a:sp3d>
          </a:bodyPr>
          <a:lstStyle/>
          <a:p>
            <a:pPr algn="r" defTabSz="969963">
              <a:defRPr/>
            </a:pPr>
            <a:endParaRPr lang="en-US" sz="3200" dirty="0">
              <a:latin typeface="Kruti Dev 010" pitchFamily="2" charset="0"/>
              <a:ea typeface="ＭＳ Ｐゴシック" pitchFamily="34" charset="-128"/>
              <a:cs typeface="+mn-cs"/>
            </a:endParaRPr>
          </a:p>
        </p:txBody>
      </p:sp>
      <p:sp>
        <p:nvSpPr>
          <p:cNvPr id="27667" name="Rectangle 84"/>
          <p:cNvSpPr>
            <a:spLocks noChangeArrowheads="1"/>
          </p:cNvSpPr>
          <p:nvPr/>
        </p:nvSpPr>
        <p:spPr bwMode="auto">
          <a:xfrm>
            <a:off x="2682875" y="8105775"/>
            <a:ext cx="1508125" cy="444500"/>
          </a:xfrm>
          <a:prstGeom prst="rect">
            <a:avLst/>
          </a:prstGeom>
          <a:noFill/>
          <a:ln w="38100">
            <a:solidFill>
              <a:schemeClr val="tx1"/>
            </a:solidFill>
            <a:miter lim="800000"/>
            <a:headEnd/>
            <a:tailEnd/>
          </a:ln>
        </p:spPr>
        <p:txBody>
          <a:bodyPr wrap="none" lIns="97027" tIns="48513" rIns="97027" bIns="48513" anchor="ctr">
            <a:scene3d>
              <a:camera prst="orthographicFront"/>
              <a:lightRig rig="threePt" dir="t"/>
            </a:scene3d>
            <a:sp3d extrusionH="57150">
              <a:bevelT w="82550" h="38100" prst="coolSlant"/>
            </a:sp3d>
          </a:bodyPr>
          <a:lstStyle/>
          <a:p>
            <a:pPr algn="ctr" defTabSz="969963">
              <a:defRPr/>
            </a:pPr>
            <a:endParaRPr lang="en-US" sz="3200" dirty="0">
              <a:latin typeface="Kruti Dev 010" pitchFamily="2" charset="0"/>
              <a:ea typeface="ＭＳ Ｐゴシック" pitchFamily="34" charset="-128"/>
              <a:cs typeface="+mn-cs"/>
            </a:endParaRPr>
          </a:p>
        </p:txBody>
      </p:sp>
      <p:sp>
        <p:nvSpPr>
          <p:cNvPr id="27668" name="Text Box 85"/>
          <p:cNvSpPr txBox="1">
            <a:spLocks noChangeArrowheads="1"/>
          </p:cNvSpPr>
          <p:nvPr/>
        </p:nvSpPr>
        <p:spPr bwMode="auto">
          <a:xfrm>
            <a:off x="669925" y="1108075"/>
            <a:ext cx="671513" cy="3746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800" b="1" dirty="0">
                <a:latin typeface="Kruti Dev 010" pitchFamily="2" charset="0"/>
                <a:ea typeface="ＭＳ Ｐゴシック" pitchFamily="34" charset="-128"/>
                <a:cs typeface="+mn-cs"/>
              </a:rPr>
              <a:t>1-</a:t>
            </a:r>
          </a:p>
        </p:txBody>
      </p:sp>
      <p:sp>
        <p:nvSpPr>
          <p:cNvPr id="27669" name="Text Box 86"/>
          <p:cNvSpPr txBox="1">
            <a:spLocks noChangeArrowheads="1"/>
          </p:cNvSpPr>
          <p:nvPr/>
        </p:nvSpPr>
        <p:spPr bwMode="auto">
          <a:xfrm>
            <a:off x="665163" y="1539875"/>
            <a:ext cx="671512" cy="3746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800" b="1" dirty="0">
                <a:latin typeface="Kruti Dev 010" pitchFamily="2" charset="0"/>
                <a:ea typeface="ＭＳ Ｐゴシック" pitchFamily="34" charset="-128"/>
                <a:cs typeface="+mn-cs"/>
              </a:rPr>
              <a:t>2-</a:t>
            </a:r>
          </a:p>
        </p:txBody>
      </p:sp>
      <p:sp>
        <p:nvSpPr>
          <p:cNvPr id="27670" name="Text Box 87"/>
          <p:cNvSpPr txBox="1">
            <a:spLocks noChangeArrowheads="1"/>
          </p:cNvSpPr>
          <p:nvPr/>
        </p:nvSpPr>
        <p:spPr bwMode="auto">
          <a:xfrm>
            <a:off x="669925" y="2173288"/>
            <a:ext cx="671513" cy="3746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800" b="1" dirty="0">
                <a:latin typeface="Kruti Dev 010" pitchFamily="2" charset="0"/>
                <a:ea typeface="ＭＳ Ｐゴシック" pitchFamily="34" charset="-128"/>
                <a:cs typeface="+mn-cs"/>
              </a:rPr>
              <a:t>3-</a:t>
            </a:r>
          </a:p>
        </p:txBody>
      </p:sp>
      <p:sp>
        <p:nvSpPr>
          <p:cNvPr id="27671" name="Text Box 88"/>
          <p:cNvSpPr txBox="1">
            <a:spLocks noChangeArrowheads="1"/>
          </p:cNvSpPr>
          <p:nvPr/>
        </p:nvSpPr>
        <p:spPr bwMode="auto">
          <a:xfrm>
            <a:off x="676275" y="2719388"/>
            <a:ext cx="669925" cy="3746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800" b="1" dirty="0">
                <a:latin typeface="Kruti Dev 010" pitchFamily="2" charset="0"/>
                <a:ea typeface="ＭＳ Ｐゴシック" pitchFamily="34" charset="-128"/>
                <a:cs typeface="+mn-cs"/>
              </a:rPr>
              <a:t>4-</a:t>
            </a:r>
          </a:p>
        </p:txBody>
      </p:sp>
      <p:sp>
        <p:nvSpPr>
          <p:cNvPr id="27672" name="Text Box 89"/>
          <p:cNvSpPr txBox="1">
            <a:spLocks noChangeArrowheads="1"/>
          </p:cNvSpPr>
          <p:nvPr/>
        </p:nvSpPr>
        <p:spPr bwMode="auto">
          <a:xfrm>
            <a:off x="669925" y="3814763"/>
            <a:ext cx="671513" cy="3746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800" b="1" dirty="0">
                <a:latin typeface="Kruti Dev 010" pitchFamily="2" charset="0"/>
                <a:ea typeface="ＭＳ Ｐゴシック" pitchFamily="34" charset="-128"/>
                <a:cs typeface="+mn-cs"/>
              </a:rPr>
              <a:t>5-</a:t>
            </a:r>
          </a:p>
        </p:txBody>
      </p:sp>
      <p:sp>
        <p:nvSpPr>
          <p:cNvPr id="27673" name="Text Box 90"/>
          <p:cNvSpPr txBox="1">
            <a:spLocks noChangeArrowheads="1"/>
          </p:cNvSpPr>
          <p:nvPr/>
        </p:nvSpPr>
        <p:spPr bwMode="auto">
          <a:xfrm>
            <a:off x="669925" y="4764088"/>
            <a:ext cx="671513" cy="3746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800" b="1" dirty="0">
                <a:latin typeface="Kruti Dev 010" pitchFamily="2" charset="0"/>
                <a:ea typeface="ＭＳ Ｐゴシック" pitchFamily="34" charset="-128"/>
                <a:cs typeface="+mn-cs"/>
              </a:rPr>
              <a:t>6-</a:t>
            </a:r>
          </a:p>
        </p:txBody>
      </p:sp>
      <p:sp>
        <p:nvSpPr>
          <p:cNvPr id="27674" name="Text Box 91"/>
          <p:cNvSpPr txBox="1">
            <a:spLocks noChangeArrowheads="1"/>
          </p:cNvSpPr>
          <p:nvPr/>
        </p:nvSpPr>
        <p:spPr bwMode="auto">
          <a:xfrm>
            <a:off x="676275" y="5549900"/>
            <a:ext cx="669925" cy="3746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800" b="1" dirty="0">
                <a:latin typeface="Kruti Dev 010" pitchFamily="2" charset="0"/>
                <a:ea typeface="ＭＳ Ｐゴシック" pitchFamily="34" charset="-128"/>
                <a:cs typeface="+mn-cs"/>
              </a:rPr>
              <a:t>7-</a:t>
            </a:r>
          </a:p>
        </p:txBody>
      </p:sp>
      <p:sp>
        <p:nvSpPr>
          <p:cNvPr id="27675" name="Text Box 92"/>
          <p:cNvSpPr txBox="1">
            <a:spLocks noChangeArrowheads="1"/>
          </p:cNvSpPr>
          <p:nvPr/>
        </p:nvSpPr>
        <p:spPr bwMode="auto">
          <a:xfrm>
            <a:off x="676275" y="6773863"/>
            <a:ext cx="669925" cy="3746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800" b="1" dirty="0">
                <a:latin typeface="Kruti Dev 010" pitchFamily="2" charset="0"/>
                <a:ea typeface="ＭＳ Ｐゴシック" pitchFamily="34" charset="-128"/>
                <a:cs typeface="+mn-cs"/>
              </a:rPr>
              <a:t>8-</a:t>
            </a:r>
          </a:p>
        </p:txBody>
      </p:sp>
      <p:sp>
        <p:nvSpPr>
          <p:cNvPr id="27676" name="Text Box 93"/>
          <p:cNvSpPr txBox="1">
            <a:spLocks noChangeArrowheads="1"/>
          </p:cNvSpPr>
          <p:nvPr/>
        </p:nvSpPr>
        <p:spPr bwMode="auto">
          <a:xfrm>
            <a:off x="669925" y="7639050"/>
            <a:ext cx="671513" cy="3746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800" b="1" dirty="0">
                <a:latin typeface="Kruti Dev 010" pitchFamily="2" charset="0"/>
                <a:ea typeface="ＭＳ Ｐゴシック" pitchFamily="34" charset="-128"/>
                <a:cs typeface="+mn-cs"/>
              </a:rPr>
              <a:t>9-</a:t>
            </a:r>
          </a:p>
        </p:txBody>
      </p:sp>
      <p:sp>
        <p:nvSpPr>
          <p:cNvPr id="27677" name="Text Box 94"/>
          <p:cNvSpPr txBox="1">
            <a:spLocks noChangeArrowheads="1"/>
          </p:cNvSpPr>
          <p:nvPr/>
        </p:nvSpPr>
        <p:spPr bwMode="auto">
          <a:xfrm>
            <a:off x="617538" y="8150225"/>
            <a:ext cx="671512" cy="3746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800" b="1" dirty="0">
                <a:latin typeface="Kruti Dev 010" pitchFamily="2" charset="0"/>
                <a:ea typeface="ＭＳ Ｐゴシック" pitchFamily="34" charset="-128"/>
                <a:cs typeface="+mn-cs"/>
              </a:rPr>
              <a:t>10-</a:t>
            </a:r>
          </a:p>
        </p:txBody>
      </p:sp>
      <p:sp>
        <p:nvSpPr>
          <p:cNvPr id="27678" name="Text Box 95"/>
          <p:cNvSpPr txBox="1">
            <a:spLocks noChangeArrowheads="1"/>
          </p:cNvSpPr>
          <p:nvPr/>
        </p:nvSpPr>
        <p:spPr bwMode="auto">
          <a:xfrm>
            <a:off x="279400" y="1035050"/>
            <a:ext cx="996950" cy="590416"/>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3200" b="1" dirty="0">
                <a:latin typeface="Kruti Dev 010" pitchFamily="2" charset="0"/>
                <a:ea typeface="ＭＳ Ｐゴシック" pitchFamily="34" charset="-128"/>
                <a:cs typeface="+mn-cs"/>
              </a:rPr>
              <a:t>lh</a:t>
            </a:r>
          </a:p>
        </p:txBody>
      </p:sp>
      <p:sp>
        <p:nvSpPr>
          <p:cNvPr id="27679" name="Text Box 96"/>
          <p:cNvSpPr txBox="1">
            <a:spLocks noChangeArrowheads="1"/>
          </p:cNvSpPr>
          <p:nvPr/>
        </p:nvSpPr>
        <p:spPr bwMode="auto">
          <a:xfrm rot="-5388474">
            <a:off x="-388144" y="2339182"/>
            <a:ext cx="1833563" cy="5905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3200" b="1" dirty="0">
                <a:latin typeface="Kruti Dev 010" pitchFamily="2" charset="0"/>
                <a:ea typeface="ＭＳ Ｐゴシック" pitchFamily="34" charset="-128"/>
                <a:cs typeface="+mn-cs"/>
              </a:rPr>
              <a:t>† yksx</a:t>
            </a:r>
          </a:p>
        </p:txBody>
      </p:sp>
      <p:sp>
        <p:nvSpPr>
          <p:cNvPr id="27680" name="Text Box 97"/>
          <p:cNvSpPr txBox="1">
            <a:spLocks noChangeArrowheads="1"/>
          </p:cNvSpPr>
          <p:nvPr/>
        </p:nvSpPr>
        <p:spPr bwMode="auto">
          <a:xfrm rot="-5389253">
            <a:off x="-1016000" y="5418138"/>
            <a:ext cx="3073400" cy="5905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3200" b="1" dirty="0">
                <a:latin typeface="Kruti Dev 010" pitchFamily="2" charset="0"/>
                <a:ea typeface="ＭＳ Ｐゴシック" pitchFamily="34" charset="-128"/>
                <a:cs typeface="+mn-cs"/>
              </a:rPr>
              <a:t>… lekt</a:t>
            </a:r>
          </a:p>
        </p:txBody>
      </p:sp>
      <p:sp>
        <p:nvSpPr>
          <p:cNvPr id="27681" name="Text Box 98"/>
          <p:cNvSpPr txBox="1">
            <a:spLocks noChangeArrowheads="1"/>
          </p:cNvSpPr>
          <p:nvPr/>
        </p:nvSpPr>
        <p:spPr bwMode="auto">
          <a:xfrm>
            <a:off x="373063" y="7527925"/>
            <a:ext cx="522287" cy="108267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3200" b="1" dirty="0">
                <a:latin typeface="Kruti Dev 010" pitchFamily="2" charset="0"/>
                <a:ea typeface="ＭＳ Ｐゴシック" pitchFamily="34" charset="-128"/>
                <a:cs typeface="+mn-cs"/>
              </a:rPr>
              <a:t>,l</a:t>
            </a:r>
          </a:p>
        </p:txBody>
      </p:sp>
      <p:sp>
        <p:nvSpPr>
          <p:cNvPr id="27682" name="Text Box 99"/>
          <p:cNvSpPr txBox="1">
            <a:spLocks noChangeArrowheads="1"/>
          </p:cNvSpPr>
          <p:nvPr/>
        </p:nvSpPr>
        <p:spPr bwMode="auto">
          <a:xfrm>
            <a:off x="400050" y="8493125"/>
            <a:ext cx="866775" cy="5905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3200" b="1" dirty="0">
                <a:latin typeface="Kruti Dev 010" pitchFamily="2" charset="0"/>
                <a:ea typeface="ＭＳ Ｐゴシック" pitchFamily="34" charset="-128"/>
                <a:cs typeface="+mn-cs"/>
              </a:rPr>
              <a:t>ts</a:t>
            </a:r>
          </a:p>
        </p:txBody>
      </p:sp>
      <p:grpSp>
        <p:nvGrpSpPr>
          <p:cNvPr id="31778" name="Group 100"/>
          <p:cNvGrpSpPr>
            <a:grpSpLocks/>
          </p:cNvGrpSpPr>
          <p:nvPr/>
        </p:nvGrpSpPr>
        <p:grpSpPr bwMode="auto">
          <a:xfrm>
            <a:off x="258763" y="407988"/>
            <a:ext cx="1768475" cy="406400"/>
            <a:chOff x="148" y="271"/>
            <a:chExt cx="1013" cy="248"/>
          </a:xfrm>
        </p:grpSpPr>
        <p:sp>
          <p:nvSpPr>
            <p:cNvPr id="27925" name="Text Box 101"/>
            <p:cNvSpPr txBox="1">
              <a:spLocks noChangeArrowheads="1"/>
            </p:cNvSpPr>
            <p:nvPr/>
          </p:nvSpPr>
          <p:spPr bwMode="auto">
            <a:xfrm>
              <a:off x="148" y="271"/>
              <a:ext cx="1013" cy="24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2000" b="1" dirty="0">
                  <a:latin typeface="Kruti Dev 010" pitchFamily="2" charset="0"/>
                  <a:ea typeface="ＭＳ Ｐゴシック" pitchFamily="34" charset="-128"/>
                  <a:cs typeface="+mn-cs"/>
                </a:rPr>
                <a:t>lh </a:t>
              </a:r>
              <a:r>
                <a:rPr lang="en-US" sz="2000" b="1" dirty="0">
                  <a:latin typeface="Kruti Dev 010" pitchFamily="2" charset="0"/>
                  <a:ea typeface="ＭＳ Ｐゴシック" pitchFamily="34" charset="-128"/>
                  <a:cs typeface="Mangal"/>
                </a:rPr>
                <a:t>७</a:t>
              </a:r>
              <a:r>
                <a:rPr lang="en-US" sz="2000" b="1" dirty="0">
                  <a:latin typeface="Kruti Dev 010" pitchFamily="2" charset="0"/>
                  <a:ea typeface="ＭＳ Ｐゴシック" pitchFamily="34" charset="-128"/>
                  <a:cs typeface="+mn-cs"/>
                </a:rPr>
                <a:t> ,l ts</a:t>
              </a:r>
            </a:p>
          </p:txBody>
        </p:sp>
        <p:sp>
          <p:nvSpPr>
            <p:cNvPr id="27926" name="Line 102"/>
            <p:cNvSpPr>
              <a:spLocks noChangeShapeType="1"/>
            </p:cNvSpPr>
            <p:nvPr/>
          </p:nvSpPr>
          <p:spPr bwMode="auto">
            <a:xfrm>
              <a:off x="341" y="370"/>
              <a:ext cx="37" cy="0"/>
            </a:xfrm>
            <a:prstGeom prst="line">
              <a:avLst/>
            </a:prstGeom>
            <a:noFill/>
            <a:ln w="19050">
              <a:solidFill>
                <a:schemeClr val="tx1"/>
              </a:solidFill>
              <a:round/>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grpSp>
      <p:sp>
        <p:nvSpPr>
          <p:cNvPr id="27684"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685"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p:spPr>
        <p:txBody>
          <a:bodyPr wrap="none" lIns="97027" tIns="48513" rIns="97027" bIns="48513" anchor="ctr">
            <a:scene3d>
              <a:camera prst="orthographicFront"/>
              <a:lightRig rig="threePt" dir="t"/>
            </a:scene3d>
            <a:sp3d extrusionH="57150">
              <a:bevelT w="82550" h="38100" prst="coolSlant"/>
            </a:sp3d>
          </a:bodyPr>
          <a:lstStyle/>
          <a:p>
            <a:pPr algn="ctr" defTabSz="969963">
              <a:defRPr/>
            </a:pPr>
            <a:endParaRPr lang="en-US" sz="3200" dirty="0">
              <a:latin typeface="Kruti Dev 010" pitchFamily="2" charset="0"/>
              <a:ea typeface="ＭＳ Ｐゴシック" pitchFamily="34" charset="-128"/>
              <a:cs typeface="+mn-cs"/>
            </a:endParaRPr>
          </a:p>
        </p:txBody>
      </p:sp>
      <p:sp>
        <p:nvSpPr>
          <p:cNvPr id="27686"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p:spPr>
        <p:txBody>
          <a:bodyPr wrap="none" lIns="97027" tIns="48513" rIns="97027" bIns="48513" anchor="ctr">
            <a:scene3d>
              <a:camera prst="orthographicFront"/>
              <a:lightRig rig="threePt" dir="t"/>
            </a:scene3d>
            <a:sp3d extrusionH="57150">
              <a:bevelT w="82550" h="38100" prst="coolSlant"/>
            </a:sp3d>
          </a:bodyPr>
          <a:lstStyle/>
          <a:p>
            <a:pPr algn="ctr" defTabSz="969963">
              <a:defRPr/>
            </a:pPr>
            <a:endParaRPr lang="en-US" sz="3200" dirty="0">
              <a:latin typeface="Kruti Dev 010" pitchFamily="2" charset="0"/>
              <a:ea typeface="ＭＳ Ｐゴシック" pitchFamily="34" charset="-128"/>
              <a:cs typeface="+mn-cs"/>
            </a:endParaRPr>
          </a:p>
        </p:txBody>
      </p:sp>
      <p:sp>
        <p:nvSpPr>
          <p:cNvPr id="27687" name="Line 106"/>
          <p:cNvSpPr>
            <a:spLocks noChangeShapeType="1"/>
          </p:cNvSpPr>
          <p:nvPr/>
        </p:nvSpPr>
        <p:spPr bwMode="auto">
          <a:xfrm>
            <a:off x="3000375" y="1500188"/>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688"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sz="700">
              <a:latin typeface="Kruti Dev 010" pitchFamily="2" charset="0"/>
              <a:ea typeface="ＭＳ Ｐゴシック" pitchFamily="34" charset="-128"/>
              <a:cs typeface="+mn-cs"/>
            </a:endParaRPr>
          </a:p>
        </p:txBody>
      </p:sp>
      <p:sp>
        <p:nvSpPr>
          <p:cNvPr id="27689" name="Rectangle 108"/>
          <p:cNvSpPr>
            <a:spLocks noChangeArrowheads="1"/>
          </p:cNvSpPr>
          <p:nvPr/>
        </p:nvSpPr>
        <p:spPr bwMode="auto">
          <a:xfrm>
            <a:off x="4205288" y="5816600"/>
            <a:ext cx="1377950" cy="1870075"/>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690"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sz="700">
              <a:latin typeface="Kruti Dev 010" pitchFamily="2" charset="0"/>
              <a:ea typeface="ＭＳ Ｐゴシック" pitchFamily="34" charset="-128"/>
              <a:cs typeface="+mn-cs"/>
            </a:endParaRPr>
          </a:p>
        </p:txBody>
      </p:sp>
      <p:sp>
        <p:nvSpPr>
          <p:cNvPr id="27691" name="Rectangle 110"/>
          <p:cNvSpPr>
            <a:spLocks noChangeArrowheads="1"/>
          </p:cNvSpPr>
          <p:nvPr/>
        </p:nvSpPr>
        <p:spPr bwMode="auto">
          <a:xfrm>
            <a:off x="4521200"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scene3d>
              <a:camera prst="orthographicFront"/>
              <a:lightRig rig="threePt" dir="t"/>
            </a:scene3d>
            <a:sp3d extrusionH="57150">
              <a:bevelT w="82550" h="38100" prst="coolSlant"/>
            </a:sp3d>
          </a:bodyPr>
          <a:lstStyle/>
          <a:p>
            <a:pPr algn="ctr" defTabSz="969963">
              <a:defRPr/>
            </a:pPr>
            <a:endParaRPr lang="en-US" sz="3200" dirty="0">
              <a:latin typeface="Kruti Dev 010" pitchFamily="2" charset="0"/>
              <a:ea typeface="ＭＳ Ｐゴシック" pitchFamily="34" charset="-128"/>
              <a:cs typeface="+mn-cs"/>
            </a:endParaRPr>
          </a:p>
        </p:txBody>
      </p:sp>
      <p:sp>
        <p:nvSpPr>
          <p:cNvPr id="27692" name="Line 111"/>
          <p:cNvSpPr>
            <a:spLocks noChangeShapeType="1"/>
          </p:cNvSpPr>
          <p:nvPr/>
        </p:nvSpPr>
        <p:spPr bwMode="auto">
          <a:xfrm>
            <a:off x="4527550" y="6237288"/>
            <a:ext cx="0" cy="611187"/>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693" name="Line 112"/>
          <p:cNvSpPr>
            <a:spLocks noChangeShapeType="1"/>
          </p:cNvSpPr>
          <p:nvPr/>
        </p:nvSpPr>
        <p:spPr bwMode="auto">
          <a:xfrm>
            <a:off x="4506913" y="6731000"/>
            <a:ext cx="0" cy="611188"/>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694" name="Text Box 113"/>
          <p:cNvSpPr txBox="1">
            <a:spLocks noChangeArrowheads="1"/>
          </p:cNvSpPr>
          <p:nvPr/>
        </p:nvSpPr>
        <p:spPr bwMode="auto">
          <a:xfrm rot="-5388474">
            <a:off x="945357" y="5404643"/>
            <a:ext cx="3632200" cy="40481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2000" b="1" dirty="0">
                <a:latin typeface="Kruti Dev 010" pitchFamily="2" charset="0"/>
                <a:ea typeface="ＭＳ Ｐゴシック" pitchFamily="34" charset="-128"/>
                <a:cs typeface="+mn-cs"/>
              </a:rPr>
              <a:t>bfrgkl ¼ƒ</a:t>
            </a:r>
            <a:r>
              <a:rPr lang="en-US" sz="2000" b="1" dirty="0">
                <a:latin typeface="Kruti Dev 010"/>
                <a:ea typeface="ＭＳ Ｐゴシック" pitchFamily="34" charset="-128"/>
                <a:cs typeface="+mn-cs"/>
              </a:rPr>
              <a:t>„</a:t>
            </a:r>
            <a:r>
              <a:rPr lang="en-US" sz="2000" b="1" dirty="0">
                <a:latin typeface="Kruti Dev 010" pitchFamily="2" charset="0"/>
                <a:ea typeface="ＭＳ Ｐゴシック" pitchFamily="34" charset="-128"/>
                <a:cs typeface="+mn-cs"/>
              </a:rPr>
              <a:t>½</a:t>
            </a:r>
          </a:p>
        </p:txBody>
      </p:sp>
      <p:sp>
        <p:nvSpPr>
          <p:cNvPr id="27695" name="Line 114"/>
          <p:cNvSpPr>
            <a:spLocks noChangeShapeType="1"/>
          </p:cNvSpPr>
          <p:nvPr/>
        </p:nvSpPr>
        <p:spPr bwMode="auto">
          <a:xfrm>
            <a:off x="2908300" y="1193800"/>
            <a:ext cx="0" cy="2430463"/>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696" name="Line 115"/>
          <p:cNvSpPr>
            <a:spLocks noChangeShapeType="1"/>
          </p:cNvSpPr>
          <p:nvPr/>
        </p:nvSpPr>
        <p:spPr bwMode="auto">
          <a:xfrm>
            <a:off x="2898775" y="3784600"/>
            <a:ext cx="0" cy="3773488"/>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697" name="Text Box 116"/>
          <p:cNvSpPr txBox="1">
            <a:spLocks noChangeArrowheads="1"/>
          </p:cNvSpPr>
          <p:nvPr/>
        </p:nvSpPr>
        <p:spPr bwMode="auto">
          <a:xfrm rot="-5388474">
            <a:off x="4437062" y="2317751"/>
            <a:ext cx="2373313" cy="40481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2000" b="1" dirty="0">
                <a:latin typeface="Kruti Dev 010" pitchFamily="2" charset="0"/>
                <a:ea typeface="ＭＳ Ｐゴシック" pitchFamily="34" charset="-128"/>
                <a:cs typeface="+mn-cs"/>
              </a:rPr>
              <a:t>dfork ¼</a:t>
            </a:r>
            <a:r>
              <a:rPr lang="en-US" sz="2000" b="1" dirty="0">
                <a:latin typeface="Kruti Dev 010"/>
                <a:ea typeface="ＭＳ Ｐゴシック" pitchFamily="34" charset="-128"/>
                <a:cs typeface="+mn-cs"/>
              </a:rPr>
              <a:t>‡</a:t>
            </a:r>
            <a:r>
              <a:rPr lang="en-US" sz="2000" b="1" dirty="0">
                <a:latin typeface="Kruti Dev 010" pitchFamily="2" charset="0"/>
                <a:ea typeface="ＭＳ Ｐゴシック" pitchFamily="34" charset="-128"/>
                <a:cs typeface="+mn-cs"/>
              </a:rPr>
              <a:t>½</a:t>
            </a:r>
          </a:p>
        </p:txBody>
      </p:sp>
      <p:sp>
        <p:nvSpPr>
          <p:cNvPr id="27698" name="Line 117"/>
          <p:cNvSpPr>
            <a:spLocks noChangeShapeType="1"/>
          </p:cNvSpPr>
          <p:nvPr/>
        </p:nvSpPr>
        <p:spPr bwMode="auto">
          <a:xfrm>
            <a:off x="5478463" y="1422400"/>
            <a:ext cx="0" cy="2249488"/>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699" name="Line 118"/>
          <p:cNvSpPr>
            <a:spLocks noChangeShapeType="1"/>
          </p:cNvSpPr>
          <p:nvPr/>
        </p:nvSpPr>
        <p:spPr bwMode="auto">
          <a:xfrm>
            <a:off x="5478463" y="4254500"/>
            <a:ext cx="0" cy="4330700"/>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00" name="Line 119"/>
          <p:cNvSpPr>
            <a:spLocks noChangeShapeType="1"/>
          </p:cNvSpPr>
          <p:nvPr/>
        </p:nvSpPr>
        <p:spPr bwMode="auto">
          <a:xfrm>
            <a:off x="3000375" y="2843213"/>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01" name="Line 120"/>
          <p:cNvSpPr>
            <a:spLocks noChangeShapeType="1"/>
          </p:cNvSpPr>
          <p:nvPr/>
        </p:nvSpPr>
        <p:spPr bwMode="auto">
          <a:xfrm>
            <a:off x="3000375" y="3086100"/>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02" name="Line 121"/>
          <p:cNvSpPr>
            <a:spLocks noChangeShapeType="1"/>
          </p:cNvSpPr>
          <p:nvPr/>
        </p:nvSpPr>
        <p:spPr bwMode="auto">
          <a:xfrm>
            <a:off x="3000375" y="3322638"/>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03" name="Line 122"/>
          <p:cNvSpPr>
            <a:spLocks noChangeShapeType="1"/>
          </p:cNvSpPr>
          <p:nvPr/>
        </p:nvSpPr>
        <p:spPr bwMode="auto">
          <a:xfrm>
            <a:off x="3000375" y="4022725"/>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04" name="Line 123"/>
          <p:cNvSpPr>
            <a:spLocks noChangeShapeType="1"/>
          </p:cNvSpPr>
          <p:nvPr/>
        </p:nvSpPr>
        <p:spPr bwMode="auto">
          <a:xfrm>
            <a:off x="3000375" y="4999038"/>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05" name="Line 124"/>
          <p:cNvSpPr>
            <a:spLocks noChangeShapeType="1"/>
          </p:cNvSpPr>
          <p:nvPr/>
        </p:nvSpPr>
        <p:spPr bwMode="auto">
          <a:xfrm>
            <a:off x="3000375" y="5556250"/>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06" name="Line 125"/>
          <p:cNvSpPr>
            <a:spLocks noChangeShapeType="1"/>
          </p:cNvSpPr>
          <p:nvPr/>
        </p:nvSpPr>
        <p:spPr bwMode="auto">
          <a:xfrm>
            <a:off x="3000375" y="5838825"/>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07" name="Line 126"/>
          <p:cNvSpPr>
            <a:spLocks noChangeShapeType="1"/>
          </p:cNvSpPr>
          <p:nvPr/>
        </p:nvSpPr>
        <p:spPr bwMode="auto">
          <a:xfrm>
            <a:off x="2992438" y="6015038"/>
            <a:ext cx="1093787"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08" name="Line 127"/>
          <p:cNvSpPr>
            <a:spLocks noChangeShapeType="1"/>
          </p:cNvSpPr>
          <p:nvPr/>
        </p:nvSpPr>
        <p:spPr bwMode="auto">
          <a:xfrm>
            <a:off x="3000375" y="6297613"/>
            <a:ext cx="652463"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09" name="Line 128"/>
          <p:cNvSpPr>
            <a:spLocks noChangeShapeType="1"/>
          </p:cNvSpPr>
          <p:nvPr/>
        </p:nvSpPr>
        <p:spPr bwMode="auto">
          <a:xfrm>
            <a:off x="3006725" y="6565900"/>
            <a:ext cx="723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10" name="Line 129"/>
          <p:cNvSpPr>
            <a:spLocks noChangeShapeType="1"/>
          </p:cNvSpPr>
          <p:nvPr/>
        </p:nvSpPr>
        <p:spPr bwMode="auto">
          <a:xfrm>
            <a:off x="3006725" y="6756400"/>
            <a:ext cx="771525"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11" name="Line 130"/>
          <p:cNvSpPr>
            <a:spLocks noChangeShapeType="1"/>
          </p:cNvSpPr>
          <p:nvPr/>
        </p:nvSpPr>
        <p:spPr bwMode="auto">
          <a:xfrm>
            <a:off x="3000375" y="6985000"/>
            <a:ext cx="847725"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12" name="Line 131"/>
          <p:cNvSpPr>
            <a:spLocks noChangeShapeType="1"/>
          </p:cNvSpPr>
          <p:nvPr/>
        </p:nvSpPr>
        <p:spPr bwMode="auto">
          <a:xfrm>
            <a:off x="3006725" y="7215188"/>
            <a:ext cx="898525"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13" name="Line 132"/>
          <p:cNvSpPr>
            <a:spLocks noChangeShapeType="1"/>
          </p:cNvSpPr>
          <p:nvPr/>
        </p:nvSpPr>
        <p:spPr bwMode="auto">
          <a:xfrm>
            <a:off x="3006725" y="7418388"/>
            <a:ext cx="94615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14" name="Line 133"/>
          <p:cNvSpPr>
            <a:spLocks noChangeShapeType="1"/>
          </p:cNvSpPr>
          <p:nvPr/>
        </p:nvSpPr>
        <p:spPr bwMode="auto">
          <a:xfrm>
            <a:off x="3000375" y="4757738"/>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15" name="Line 134"/>
          <p:cNvSpPr>
            <a:spLocks noChangeShapeType="1"/>
          </p:cNvSpPr>
          <p:nvPr/>
        </p:nvSpPr>
        <p:spPr bwMode="auto">
          <a:xfrm>
            <a:off x="4621213" y="2398713"/>
            <a:ext cx="792162"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16" name="Line 135"/>
          <p:cNvSpPr>
            <a:spLocks noChangeShapeType="1"/>
          </p:cNvSpPr>
          <p:nvPr/>
        </p:nvSpPr>
        <p:spPr bwMode="auto">
          <a:xfrm>
            <a:off x="4621213" y="2824163"/>
            <a:ext cx="792162"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17" name="Line 136"/>
          <p:cNvSpPr>
            <a:spLocks noChangeShapeType="1"/>
          </p:cNvSpPr>
          <p:nvPr/>
        </p:nvSpPr>
        <p:spPr bwMode="auto">
          <a:xfrm>
            <a:off x="4613275" y="3203575"/>
            <a:ext cx="79375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18" name="Line 137"/>
          <p:cNvSpPr>
            <a:spLocks noChangeShapeType="1"/>
          </p:cNvSpPr>
          <p:nvPr/>
        </p:nvSpPr>
        <p:spPr bwMode="auto">
          <a:xfrm>
            <a:off x="4613275" y="3609975"/>
            <a:ext cx="79375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19" name="Line 138"/>
          <p:cNvSpPr>
            <a:spLocks noChangeShapeType="1"/>
          </p:cNvSpPr>
          <p:nvPr/>
        </p:nvSpPr>
        <p:spPr bwMode="auto">
          <a:xfrm>
            <a:off x="4621213" y="1835150"/>
            <a:ext cx="792162"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20" name="Line 139"/>
          <p:cNvSpPr>
            <a:spLocks noChangeShapeType="1"/>
          </p:cNvSpPr>
          <p:nvPr/>
        </p:nvSpPr>
        <p:spPr bwMode="auto">
          <a:xfrm>
            <a:off x="4606925" y="4570413"/>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21" name="Line 140"/>
          <p:cNvSpPr>
            <a:spLocks noChangeShapeType="1"/>
          </p:cNvSpPr>
          <p:nvPr/>
        </p:nvSpPr>
        <p:spPr bwMode="auto">
          <a:xfrm>
            <a:off x="4606925" y="4741863"/>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22" name="Line 141"/>
          <p:cNvSpPr>
            <a:spLocks noChangeShapeType="1"/>
          </p:cNvSpPr>
          <p:nvPr/>
        </p:nvSpPr>
        <p:spPr bwMode="auto">
          <a:xfrm>
            <a:off x="4616450" y="4954588"/>
            <a:ext cx="814388"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23" name="Line 142"/>
          <p:cNvSpPr>
            <a:spLocks noChangeShapeType="1"/>
          </p:cNvSpPr>
          <p:nvPr/>
        </p:nvSpPr>
        <p:spPr bwMode="auto">
          <a:xfrm>
            <a:off x="4606925" y="5372100"/>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24" name="Line 143"/>
          <p:cNvSpPr>
            <a:spLocks noChangeShapeType="1"/>
          </p:cNvSpPr>
          <p:nvPr/>
        </p:nvSpPr>
        <p:spPr bwMode="auto">
          <a:xfrm>
            <a:off x="4608513" y="5554663"/>
            <a:ext cx="814387"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25" name="Line 144"/>
          <p:cNvSpPr>
            <a:spLocks noChangeShapeType="1"/>
          </p:cNvSpPr>
          <p:nvPr/>
        </p:nvSpPr>
        <p:spPr bwMode="auto">
          <a:xfrm>
            <a:off x="4610100" y="5745163"/>
            <a:ext cx="814388"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26" name="Line 145"/>
          <p:cNvSpPr>
            <a:spLocks noChangeShapeType="1"/>
          </p:cNvSpPr>
          <p:nvPr/>
        </p:nvSpPr>
        <p:spPr bwMode="auto">
          <a:xfrm>
            <a:off x="4611688" y="5932488"/>
            <a:ext cx="814387"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27" name="Line 146"/>
          <p:cNvSpPr>
            <a:spLocks noChangeShapeType="1"/>
          </p:cNvSpPr>
          <p:nvPr/>
        </p:nvSpPr>
        <p:spPr bwMode="auto">
          <a:xfrm>
            <a:off x="4610100" y="6308725"/>
            <a:ext cx="814388"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28" name="Line 147"/>
          <p:cNvSpPr>
            <a:spLocks noChangeShapeType="1"/>
          </p:cNvSpPr>
          <p:nvPr/>
        </p:nvSpPr>
        <p:spPr bwMode="auto">
          <a:xfrm>
            <a:off x="4606925" y="6499225"/>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29" name="Line 148"/>
          <p:cNvSpPr>
            <a:spLocks noChangeShapeType="1"/>
          </p:cNvSpPr>
          <p:nvPr/>
        </p:nvSpPr>
        <p:spPr bwMode="auto">
          <a:xfrm>
            <a:off x="4606925" y="6926263"/>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30" name="Line 149"/>
          <p:cNvSpPr>
            <a:spLocks noChangeShapeType="1"/>
          </p:cNvSpPr>
          <p:nvPr/>
        </p:nvSpPr>
        <p:spPr bwMode="auto">
          <a:xfrm>
            <a:off x="4608513" y="7154863"/>
            <a:ext cx="814387"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31" name="Line 150"/>
          <p:cNvSpPr>
            <a:spLocks noChangeShapeType="1"/>
          </p:cNvSpPr>
          <p:nvPr/>
        </p:nvSpPr>
        <p:spPr bwMode="auto">
          <a:xfrm>
            <a:off x="4610100" y="7516813"/>
            <a:ext cx="814388"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32" name="Line 151"/>
          <p:cNvSpPr>
            <a:spLocks noChangeShapeType="1"/>
          </p:cNvSpPr>
          <p:nvPr/>
        </p:nvSpPr>
        <p:spPr bwMode="auto">
          <a:xfrm>
            <a:off x="4621213" y="7739063"/>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33" name="Line 152"/>
          <p:cNvSpPr>
            <a:spLocks noChangeShapeType="1"/>
          </p:cNvSpPr>
          <p:nvPr/>
        </p:nvSpPr>
        <p:spPr bwMode="auto">
          <a:xfrm>
            <a:off x="4613275" y="8134350"/>
            <a:ext cx="814388"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34" name="Line 153"/>
          <p:cNvSpPr>
            <a:spLocks noChangeShapeType="1"/>
          </p:cNvSpPr>
          <p:nvPr/>
        </p:nvSpPr>
        <p:spPr bwMode="auto">
          <a:xfrm>
            <a:off x="4606925" y="8315325"/>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35" name="Line 154"/>
          <p:cNvSpPr>
            <a:spLocks noChangeShapeType="1"/>
          </p:cNvSpPr>
          <p:nvPr/>
        </p:nvSpPr>
        <p:spPr bwMode="auto">
          <a:xfrm>
            <a:off x="4608513" y="8497888"/>
            <a:ext cx="814387"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36" name="AutoShape 155" descr="70%"/>
          <p:cNvSpPr>
            <a:spLocks noChangeArrowheads="1"/>
          </p:cNvSpPr>
          <p:nvPr/>
        </p:nvSpPr>
        <p:spPr bwMode="auto">
          <a:xfrm>
            <a:off x="2532063" y="1555750"/>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737"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738" name="Text Box 157"/>
          <p:cNvSpPr txBox="1">
            <a:spLocks noChangeArrowheads="1"/>
          </p:cNvSpPr>
          <p:nvPr/>
        </p:nvSpPr>
        <p:spPr bwMode="auto">
          <a:xfrm>
            <a:off x="1069975" y="1212850"/>
            <a:ext cx="1187450" cy="31273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defRPr/>
            </a:pPr>
            <a:r>
              <a:rPr lang="en-US" sz="700" b="1" i="1" dirty="0">
                <a:latin typeface="Kruti Dev 010" pitchFamily="2" charset="0"/>
                <a:ea typeface="ＭＳ Ｐゴシック" pitchFamily="34" charset="-128"/>
                <a:cs typeface="+mn-cs"/>
              </a:rPr>
              <a:t>le; lhek %</a:t>
            </a:r>
          </a:p>
          <a:p>
            <a:pPr defTabSz="969963">
              <a:defRPr/>
            </a:pPr>
            <a:r>
              <a:rPr lang="en-US" sz="700" b="1" i="1" dirty="0">
                <a:latin typeface="Kruti Dev 010" pitchFamily="2" charset="0"/>
                <a:ea typeface="ＭＳ Ｐゴシック" pitchFamily="34" charset="-128"/>
                <a:cs typeface="+mn-cs"/>
              </a:rPr>
              <a:t>2000 ch-lh-</a:t>
            </a:r>
          </a:p>
        </p:txBody>
      </p:sp>
      <p:sp>
        <p:nvSpPr>
          <p:cNvPr id="27739" name="Text Box 158"/>
          <p:cNvSpPr txBox="1">
            <a:spLocks noChangeArrowheads="1"/>
          </p:cNvSpPr>
          <p:nvPr/>
        </p:nvSpPr>
        <p:spPr bwMode="auto">
          <a:xfrm>
            <a:off x="1076325" y="1639888"/>
            <a:ext cx="1047750" cy="31273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defRPr/>
            </a:pPr>
            <a:r>
              <a:rPr lang="en-US" sz="700" b="1" i="1" dirty="0">
                <a:latin typeface="Kruti Dev 010" pitchFamily="2" charset="0"/>
                <a:ea typeface="ＭＳ Ｐゴシック" pitchFamily="34" charset="-128"/>
                <a:cs typeface="+mn-cs"/>
              </a:rPr>
              <a:t>le; lhek </a:t>
            </a:r>
          </a:p>
          <a:p>
            <a:pPr defTabSz="969963">
              <a:defRPr/>
            </a:pPr>
            <a:r>
              <a:rPr lang="en-US" sz="700" b="1" i="1" dirty="0">
                <a:latin typeface="Kruti Dev 010" pitchFamily="2" charset="0"/>
                <a:ea typeface="ＭＳ Ｐゴシック" pitchFamily="34" charset="-128"/>
                <a:cs typeface="+mn-cs"/>
              </a:rPr>
              <a:t>2000 ch-lh-</a:t>
            </a:r>
          </a:p>
        </p:txBody>
      </p:sp>
      <p:sp>
        <p:nvSpPr>
          <p:cNvPr id="27740" name="Text Box 159"/>
          <p:cNvSpPr txBox="1">
            <a:spLocks noChangeArrowheads="1"/>
          </p:cNvSpPr>
          <p:nvPr/>
        </p:nvSpPr>
        <p:spPr bwMode="auto">
          <a:xfrm>
            <a:off x="1069975" y="2270125"/>
            <a:ext cx="1047750" cy="31273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700" b="1" i="1" dirty="0">
                <a:latin typeface="Kruti Dev 010" pitchFamily="2" charset="0"/>
                <a:ea typeface="ＭＳ Ｐゴシック" pitchFamily="34" charset="-128"/>
                <a:cs typeface="+mn-cs"/>
              </a:rPr>
              <a:t>le; lhek                      2000 ch-lh-</a:t>
            </a:r>
          </a:p>
        </p:txBody>
      </p:sp>
      <p:sp>
        <p:nvSpPr>
          <p:cNvPr id="27741" name="Text Box 160"/>
          <p:cNvSpPr txBox="1">
            <a:spLocks noChangeArrowheads="1"/>
          </p:cNvSpPr>
          <p:nvPr/>
        </p:nvSpPr>
        <p:spPr bwMode="auto">
          <a:xfrm>
            <a:off x="1079500" y="2822575"/>
            <a:ext cx="1047750" cy="31273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700" b="1" i="1" dirty="0">
                <a:latin typeface="Kruti Dev 010" pitchFamily="2" charset="0"/>
                <a:ea typeface="ＭＳ Ｐゴシック" pitchFamily="34" charset="-128"/>
                <a:cs typeface="+mn-cs"/>
              </a:rPr>
              <a:t>le; lhek                      1500 ch-lh-</a:t>
            </a:r>
          </a:p>
        </p:txBody>
      </p:sp>
      <p:sp>
        <p:nvSpPr>
          <p:cNvPr id="27742" name="Text Box 161"/>
          <p:cNvSpPr txBox="1">
            <a:spLocks noChangeArrowheads="1"/>
          </p:cNvSpPr>
          <p:nvPr/>
        </p:nvSpPr>
        <p:spPr bwMode="auto">
          <a:xfrm>
            <a:off x="1074738" y="3919538"/>
            <a:ext cx="1047750" cy="31273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700" b="1" i="1" dirty="0">
                <a:latin typeface="Kruti Dev 010" pitchFamily="2" charset="0"/>
                <a:ea typeface="ＭＳ Ｐゴシック" pitchFamily="34" charset="-128"/>
                <a:cs typeface="+mn-cs"/>
              </a:rPr>
              <a:t>le; lhek                     1500 ch-lh-</a:t>
            </a:r>
          </a:p>
        </p:txBody>
      </p:sp>
      <p:sp>
        <p:nvSpPr>
          <p:cNvPr id="27743" name="Text Box 162"/>
          <p:cNvSpPr txBox="1">
            <a:spLocks noChangeArrowheads="1"/>
          </p:cNvSpPr>
          <p:nvPr/>
        </p:nvSpPr>
        <p:spPr bwMode="auto">
          <a:xfrm>
            <a:off x="1079500" y="4860925"/>
            <a:ext cx="1047750" cy="31273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700" b="1" i="1" dirty="0">
                <a:latin typeface="Kruti Dev 010" pitchFamily="2" charset="0"/>
                <a:ea typeface="ＭＳ Ｐゴシック" pitchFamily="34" charset="-128"/>
                <a:cs typeface="+mn-cs"/>
              </a:rPr>
              <a:t>le; lhek %                    1000 ch-lh-</a:t>
            </a:r>
          </a:p>
        </p:txBody>
      </p:sp>
      <p:sp>
        <p:nvSpPr>
          <p:cNvPr id="27744" name="Text Box 163"/>
          <p:cNvSpPr txBox="1">
            <a:spLocks noChangeArrowheads="1"/>
          </p:cNvSpPr>
          <p:nvPr/>
        </p:nvSpPr>
        <p:spPr bwMode="auto">
          <a:xfrm>
            <a:off x="1084263" y="5654675"/>
            <a:ext cx="1047750" cy="31273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700" b="1" i="1" dirty="0">
                <a:latin typeface="Kruti Dev 010" pitchFamily="2" charset="0"/>
                <a:ea typeface="ＭＳ Ｐゴシック" pitchFamily="34" charset="-128"/>
                <a:cs typeface="+mn-cs"/>
              </a:rPr>
              <a:t>le; lhek %                    1000 ch-lh-</a:t>
            </a:r>
          </a:p>
        </p:txBody>
      </p:sp>
      <p:sp>
        <p:nvSpPr>
          <p:cNvPr id="27745" name="Text Box 164"/>
          <p:cNvSpPr txBox="1">
            <a:spLocks noChangeArrowheads="1"/>
          </p:cNvSpPr>
          <p:nvPr/>
        </p:nvSpPr>
        <p:spPr bwMode="auto">
          <a:xfrm>
            <a:off x="1074738" y="6880225"/>
            <a:ext cx="1047750" cy="31273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700" b="1" i="1" dirty="0">
                <a:latin typeface="Kruti Dev 010" pitchFamily="2" charset="0"/>
                <a:ea typeface="ＭＳ Ｐゴシック" pitchFamily="34" charset="-128"/>
                <a:cs typeface="+mn-cs"/>
              </a:rPr>
              <a:t>le; lhek %                     500 ch-lh-</a:t>
            </a:r>
          </a:p>
        </p:txBody>
      </p:sp>
      <p:sp>
        <p:nvSpPr>
          <p:cNvPr id="27746" name="Text Box 165"/>
          <p:cNvSpPr txBox="1">
            <a:spLocks noChangeArrowheads="1"/>
          </p:cNvSpPr>
          <p:nvPr/>
        </p:nvSpPr>
        <p:spPr bwMode="auto">
          <a:xfrm>
            <a:off x="1074738" y="7740650"/>
            <a:ext cx="1047750" cy="31273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700" b="1" i="1" dirty="0">
                <a:latin typeface="Kruti Dev 010" pitchFamily="2" charset="0"/>
                <a:ea typeface="ＭＳ Ｐゴシック" pitchFamily="34" charset="-128"/>
                <a:cs typeface="+mn-cs"/>
              </a:rPr>
              <a:t>le; lhek %                     500 ch-lh-</a:t>
            </a:r>
          </a:p>
        </p:txBody>
      </p:sp>
      <p:sp>
        <p:nvSpPr>
          <p:cNvPr id="27747" name="Text Box 166"/>
          <p:cNvSpPr txBox="1">
            <a:spLocks noChangeArrowheads="1"/>
          </p:cNvSpPr>
          <p:nvPr/>
        </p:nvSpPr>
        <p:spPr bwMode="auto">
          <a:xfrm>
            <a:off x="1074738" y="8302625"/>
            <a:ext cx="1047750" cy="2984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600" b="1" i="1" dirty="0">
                <a:latin typeface="Kruti Dev 010" pitchFamily="2" charset="0"/>
                <a:ea typeface="ＭＳ Ｐゴシック" pitchFamily="34" charset="-128"/>
                <a:cs typeface="+mn-cs"/>
              </a:rPr>
              <a:t>Approx </a:t>
            </a:r>
            <a:r>
              <a:rPr lang="en-US" sz="700" b="1" i="1" dirty="0">
                <a:latin typeface="Kruti Dev 010" pitchFamily="2" charset="0"/>
                <a:ea typeface="ＭＳ Ｐゴシック" pitchFamily="34" charset="-128"/>
                <a:cs typeface="+mn-cs"/>
              </a:rPr>
              <a:t>Time</a:t>
            </a:r>
            <a:r>
              <a:rPr lang="en-US" sz="600" b="1" i="1" dirty="0">
                <a:latin typeface="Kruti Dev 010" pitchFamily="2" charset="0"/>
                <a:ea typeface="ＭＳ Ｐゴシック" pitchFamily="34" charset="-128"/>
                <a:cs typeface="+mn-cs"/>
              </a:rPr>
              <a:t> Frame:                  First Century A.D.</a:t>
            </a:r>
          </a:p>
        </p:txBody>
      </p:sp>
      <p:sp>
        <p:nvSpPr>
          <p:cNvPr id="27748" name="Text Box 167"/>
          <p:cNvSpPr txBox="1">
            <a:spLocks noChangeArrowheads="1"/>
          </p:cNvSpPr>
          <p:nvPr/>
        </p:nvSpPr>
        <p:spPr bwMode="auto">
          <a:xfrm>
            <a:off x="1966913" y="1217613"/>
            <a:ext cx="544512" cy="52863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sz="700" b="1" dirty="0">
                <a:latin typeface="Kruti Dev 010" pitchFamily="2" charset="0"/>
                <a:ea typeface="ＭＳ Ｐゴシック" pitchFamily="34" charset="-128"/>
                <a:cs typeface="+mn-cs"/>
              </a:rPr>
              <a:t>ifjokj                                           iki                                       ck&lt;                              ehukj</a:t>
            </a:r>
          </a:p>
        </p:txBody>
      </p:sp>
      <p:sp>
        <p:nvSpPr>
          <p:cNvPr id="27749" name="Text Box 168"/>
          <p:cNvSpPr txBox="1">
            <a:spLocks noChangeArrowheads="1"/>
          </p:cNvSpPr>
          <p:nvPr/>
        </p:nvSpPr>
        <p:spPr bwMode="auto">
          <a:xfrm>
            <a:off x="1966913" y="1647825"/>
            <a:ext cx="544512" cy="52863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sz="700" b="1" dirty="0">
                <a:latin typeface="Kruti Dev 010" pitchFamily="2" charset="0"/>
                <a:ea typeface="ＭＳ Ｐゴシック" pitchFamily="34" charset="-128"/>
                <a:cs typeface="+mn-cs"/>
              </a:rPr>
              <a:t>,y-,l-ch                                           blgkd                                       ;kdwc                              12 iq=</a:t>
            </a:r>
          </a:p>
        </p:txBody>
      </p:sp>
      <p:sp>
        <p:nvSpPr>
          <p:cNvPr id="27750" name="Text Box 169"/>
          <p:cNvSpPr txBox="1">
            <a:spLocks noChangeArrowheads="1"/>
          </p:cNvSpPr>
          <p:nvPr/>
        </p:nvSpPr>
        <p:spPr bwMode="auto">
          <a:xfrm>
            <a:off x="1884363" y="2824163"/>
            <a:ext cx="639762" cy="6365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sz="700" b="1" dirty="0">
                <a:latin typeface="Kruti Dev 010" pitchFamily="2" charset="0"/>
                <a:ea typeface="ＭＳ Ｐゴシック" pitchFamily="34" charset="-128"/>
                <a:cs typeface="+mn-cs"/>
              </a:rPr>
              <a:t>lhuS                                           ,e-lh-lh                                       dkns'k cusZ                              40 o"kZ                5 lans'k</a:t>
            </a:r>
          </a:p>
        </p:txBody>
      </p:sp>
      <p:sp>
        <p:nvSpPr>
          <p:cNvPr id="27751" name="Text Box 170"/>
          <p:cNvSpPr txBox="1">
            <a:spLocks noChangeArrowheads="1"/>
          </p:cNvSpPr>
          <p:nvPr/>
        </p:nvSpPr>
        <p:spPr bwMode="auto">
          <a:xfrm>
            <a:off x="1971675" y="2271713"/>
            <a:ext cx="544513" cy="31273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sz="700" b="1" dirty="0">
                <a:latin typeface="Kruti Dev 010" pitchFamily="2" charset="0"/>
                <a:ea typeface="ＭＳ Ｐゴシック" pitchFamily="34" charset="-128"/>
                <a:cs typeface="+mn-cs"/>
              </a:rPr>
              <a:t>nklrk                                           430</a:t>
            </a:r>
          </a:p>
        </p:txBody>
      </p:sp>
      <p:sp>
        <p:nvSpPr>
          <p:cNvPr id="27752" name="Text Box 171"/>
          <p:cNvSpPr txBox="1">
            <a:spLocks noChangeArrowheads="1"/>
          </p:cNvSpPr>
          <p:nvPr/>
        </p:nvSpPr>
        <p:spPr bwMode="auto">
          <a:xfrm>
            <a:off x="1792288" y="3924300"/>
            <a:ext cx="739775" cy="42113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sz="700" b="1" dirty="0">
                <a:latin typeface="Kruti Dev 010" pitchFamily="2" charset="0"/>
                <a:ea typeface="ＭＳ Ｐゴシック" pitchFamily="34" charset="-128"/>
                <a:cs typeface="+mn-cs"/>
              </a:rPr>
              <a:t>;jhgks@, vkbZ                                          ns'k foHkkftr gqvk                                       </a:t>
            </a:r>
          </a:p>
        </p:txBody>
      </p:sp>
      <p:sp>
        <p:nvSpPr>
          <p:cNvPr id="27753" name="Text Box 172"/>
          <p:cNvSpPr txBox="1">
            <a:spLocks noChangeArrowheads="1"/>
          </p:cNvSpPr>
          <p:nvPr/>
        </p:nvSpPr>
        <p:spPr bwMode="auto">
          <a:xfrm>
            <a:off x="1792288" y="4870450"/>
            <a:ext cx="739775" cy="31273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sz="700" b="1" dirty="0">
                <a:latin typeface="Kruti Dev 010" pitchFamily="2" charset="0"/>
                <a:ea typeface="ＭＳ Ｐゴシック" pitchFamily="34" charset="-128"/>
                <a:cs typeface="+mn-cs"/>
              </a:rPr>
              <a:t>U;kf;;ksa                                           350 o"kZ                                       </a:t>
            </a:r>
          </a:p>
        </p:txBody>
      </p:sp>
      <p:grpSp>
        <p:nvGrpSpPr>
          <p:cNvPr id="31849" name="Group 173"/>
          <p:cNvGrpSpPr>
            <a:grpSpLocks/>
          </p:cNvGrpSpPr>
          <p:nvPr/>
        </p:nvGrpSpPr>
        <p:grpSpPr bwMode="auto">
          <a:xfrm>
            <a:off x="1714500" y="5637213"/>
            <a:ext cx="874713" cy="1122362"/>
            <a:chOff x="976" y="3542"/>
            <a:chExt cx="453" cy="685"/>
          </a:xfrm>
        </p:grpSpPr>
        <p:sp>
          <p:nvSpPr>
            <p:cNvPr id="2" name="Text Box 174"/>
            <p:cNvSpPr txBox="1">
              <a:spLocks noChangeArrowheads="1"/>
            </p:cNvSpPr>
            <p:nvPr/>
          </p:nvSpPr>
          <p:spPr bwMode="auto">
            <a:xfrm>
              <a:off x="1089" y="3542"/>
              <a:ext cx="229" cy="330"/>
            </a:xfrm>
            <a:prstGeom prst="rect">
              <a:avLst/>
            </a:prstGeom>
            <a:noFill/>
            <a:ln w="9525">
              <a:noFill/>
              <a:miter lim="800000"/>
              <a:headEnd/>
              <a:tailEnd/>
            </a:ln>
          </p:spPr>
          <p:txBody>
            <a:bodyPr lIns="109246" tIns="54622" rIns="109246" bIns="54622">
              <a:spAutoFit/>
              <a:scene3d>
                <a:camera prst="orthographicFront"/>
                <a:lightRig rig="threePt" dir="t"/>
              </a:scene3d>
              <a:sp3d extrusionH="57150">
                <a:bevelT w="82550" h="38100" prst="coolSlant"/>
              </a:sp3d>
            </a:bodyPr>
            <a:lstStyle/>
            <a:p>
              <a:pPr algn="ctr" defTabSz="969963">
                <a:spcBef>
                  <a:spcPct val="50000"/>
                </a:spcBef>
                <a:defRPr/>
              </a:pPr>
              <a:r>
                <a:rPr lang="en-US" sz="700" b="1" dirty="0">
                  <a:latin typeface="Kruti Dev 010" pitchFamily="2" charset="0"/>
                  <a:ea typeface="ＭＳ Ｐゴシック" pitchFamily="34" charset="-128"/>
                  <a:cs typeface="+mn-cs"/>
                </a:rPr>
                <a:t>,l-Mh-,l </a:t>
              </a:r>
              <a:r>
                <a:rPr lang="en-US" sz="700" b="1" u="sng" dirty="0">
                  <a:latin typeface="Kruti Dev 010" pitchFamily="2" charset="0"/>
                  <a:ea typeface="ＭＳ Ｐゴシック" pitchFamily="34" charset="-128"/>
                  <a:cs typeface="+mn-cs"/>
                </a:rPr>
                <a:t>foHkktu</a:t>
              </a:r>
              <a:endParaRPr lang="en-US" sz="700" b="1" dirty="0">
                <a:latin typeface="Kruti Dev 010" pitchFamily="2" charset="0"/>
                <a:ea typeface="ＭＳ Ｐゴシック" pitchFamily="34" charset="-128"/>
                <a:cs typeface="+mn-cs"/>
              </a:endParaRPr>
            </a:p>
          </p:txBody>
        </p:sp>
        <p:sp>
          <p:nvSpPr>
            <p:cNvPr id="27923" name="Text Box 175"/>
            <p:cNvSpPr txBox="1">
              <a:spLocks noChangeArrowheads="1"/>
            </p:cNvSpPr>
            <p:nvPr/>
          </p:nvSpPr>
          <p:spPr bwMode="auto">
            <a:xfrm>
              <a:off x="976" y="3634"/>
              <a:ext cx="277" cy="593"/>
            </a:xfrm>
            <a:prstGeom prst="rect">
              <a:avLst/>
            </a:prstGeom>
            <a:noFill/>
            <a:ln w="9525">
              <a:noFill/>
              <a:miter lim="800000"/>
              <a:headEnd/>
              <a:tailEnd/>
            </a:ln>
          </p:spPr>
          <p:txBody>
            <a:bodyPr lIns="109246" tIns="54622" rIns="109246" bIns="54622">
              <a:spAutoFit/>
              <a:scene3d>
                <a:camera prst="orthographicFront"/>
                <a:lightRig rig="threePt" dir="t"/>
              </a:scene3d>
              <a:sp3d extrusionH="57150">
                <a:bevelT w="82550" h="38100" prst="coolSlant"/>
              </a:sp3d>
            </a:bodyPr>
            <a:lstStyle/>
            <a:p>
              <a:pPr algn="r" defTabSz="969963">
                <a:spcBef>
                  <a:spcPct val="50000"/>
                </a:spcBef>
                <a:defRPr/>
              </a:pPr>
              <a:r>
                <a:rPr lang="en-US" sz="700" b="1" dirty="0">
                  <a:latin typeface="Kruti Dev 010" pitchFamily="2" charset="0"/>
                  <a:ea typeface="ＭＳ Ｐゴシック" pitchFamily="34" charset="-128"/>
                  <a:cs typeface="+mn-cs"/>
                </a:rPr>
                <a:t>,u % mRrj                                              10 tkfr;ka                 btjk;y     20-ts                      200                         vlhfj;k                                        </a:t>
              </a:r>
            </a:p>
          </p:txBody>
        </p:sp>
        <p:sp>
          <p:nvSpPr>
            <p:cNvPr id="27924" name="Text Box 176"/>
            <p:cNvSpPr txBox="1">
              <a:spLocks noChangeArrowheads="1"/>
            </p:cNvSpPr>
            <p:nvPr/>
          </p:nvSpPr>
          <p:spPr bwMode="auto">
            <a:xfrm>
              <a:off x="1160" y="3633"/>
              <a:ext cx="269" cy="528"/>
            </a:xfrm>
            <a:prstGeom prst="rect">
              <a:avLst/>
            </a:prstGeom>
            <a:noFill/>
            <a:ln w="9525">
              <a:noFill/>
              <a:miter lim="800000"/>
              <a:headEnd/>
              <a:tailEnd/>
            </a:ln>
          </p:spPr>
          <p:txBody>
            <a:bodyPr lIns="109246" tIns="54622" rIns="109246" bIns="54622">
              <a:spAutoFit/>
              <a:scene3d>
                <a:camera prst="orthographicFront"/>
                <a:lightRig rig="threePt" dir="t"/>
              </a:scene3d>
              <a:sp3d extrusionH="57150">
                <a:bevelT w="82550" h="38100" prst="coolSlant"/>
              </a:sp3d>
            </a:bodyPr>
            <a:lstStyle/>
            <a:p>
              <a:pPr defTabSz="969963">
                <a:spcBef>
                  <a:spcPct val="50000"/>
                </a:spcBef>
                <a:defRPr/>
              </a:pPr>
              <a:r>
                <a:rPr lang="en-US" sz="700" b="1" dirty="0">
                  <a:latin typeface="Kruti Dev 010" pitchFamily="2" charset="0"/>
                  <a:ea typeface="ＭＳ Ｐゴシック" pitchFamily="34" charset="-128"/>
                  <a:cs typeface="+mn-cs"/>
                </a:rPr>
                <a:t>,l % nf{k.k                                              2 tkfr;ka                 ;gwnk       20-vkj                      350                         cschyksu                                        </a:t>
              </a:r>
            </a:p>
          </p:txBody>
        </p:sp>
      </p:grpSp>
      <p:sp>
        <p:nvSpPr>
          <p:cNvPr id="27755" name="Text Box 177"/>
          <p:cNvSpPr txBox="1">
            <a:spLocks noChangeArrowheads="1"/>
          </p:cNvSpPr>
          <p:nvPr/>
        </p:nvSpPr>
        <p:spPr bwMode="auto">
          <a:xfrm>
            <a:off x="1793875" y="6872288"/>
            <a:ext cx="739775" cy="6365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sz="700" b="1" dirty="0">
                <a:latin typeface="Kruti Dev 010" pitchFamily="2" charset="0"/>
                <a:ea typeface="ＭＳ Ｐゴシック" pitchFamily="34" charset="-128"/>
                <a:cs typeface="+mn-cs"/>
              </a:rPr>
              <a:t>70 o"kZ                                           2 tkfr;ka                    100 o"kZ                                50]000 yksx                                 tsM-b-,u                                       </a:t>
            </a:r>
          </a:p>
        </p:txBody>
      </p:sp>
      <p:sp>
        <p:nvSpPr>
          <p:cNvPr id="27756" name="Text Box 178"/>
          <p:cNvSpPr txBox="1">
            <a:spLocks noChangeArrowheads="1"/>
          </p:cNvSpPr>
          <p:nvPr/>
        </p:nvSpPr>
        <p:spPr bwMode="auto">
          <a:xfrm>
            <a:off x="1801813" y="7732713"/>
            <a:ext cx="741362" cy="31273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sz="700" b="1" dirty="0">
                <a:latin typeface="Kruti Dev 010" pitchFamily="2" charset="0"/>
                <a:ea typeface="ＭＳ Ｐゴシック" pitchFamily="34" charset="-128"/>
                <a:cs typeface="+mn-cs"/>
              </a:rPr>
              <a:t>fldanj ;wukuh                                           jkseu iz.kkyh</a:t>
            </a:r>
          </a:p>
        </p:txBody>
      </p:sp>
      <p:sp>
        <p:nvSpPr>
          <p:cNvPr id="27757" name="Text Box 179"/>
          <p:cNvSpPr txBox="1">
            <a:spLocks noChangeArrowheads="1"/>
          </p:cNvSpPr>
          <p:nvPr/>
        </p:nvSpPr>
        <p:spPr bwMode="auto">
          <a:xfrm>
            <a:off x="1797050" y="8240713"/>
            <a:ext cx="739775" cy="4206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sz="700" b="1" dirty="0">
                <a:latin typeface="Kruti Dev 010" pitchFamily="2" charset="0"/>
                <a:ea typeface="ＭＳ Ｐゴシック" pitchFamily="34" charset="-128"/>
                <a:cs typeface="+mn-cs"/>
              </a:rPr>
              <a:t>thou                                           Øwl                    dyhfl;k</a:t>
            </a:r>
          </a:p>
        </p:txBody>
      </p:sp>
      <p:sp>
        <p:nvSpPr>
          <p:cNvPr id="27758" name="Text Box 180"/>
          <p:cNvSpPr txBox="1">
            <a:spLocks noChangeArrowheads="1"/>
          </p:cNvSpPr>
          <p:nvPr/>
        </p:nvSpPr>
        <p:spPr bwMode="auto">
          <a:xfrm>
            <a:off x="4956175" y="1427163"/>
            <a:ext cx="590550" cy="25241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000" b="1" dirty="0">
                <a:latin typeface="Kruti Dev 010" pitchFamily="2" charset="0"/>
                <a:ea typeface="ＭＳ Ｐゴシック" pitchFamily="34" charset="-128"/>
                <a:cs typeface="+mn-cs"/>
              </a:rPr>
              <a:t>yxHkx %</a:t>
            </a:r>
            <a:endParaRPr lang="en-US" sz="3200" dirty="0">
              <a:latin typeface="Kruti Dev 010" pitchFamily="2" charset="0"/>
              <a:ea typeface="ＭＳ Ｐゴシック" pitchFamily="34" charset="-128"/>
              <a:cs typeface="+mn-cs"/>
            </a:endParaRPr>
          </a:p>
        </p:txBody>
      </p:sp>
      <p:sp>
        <p:nvSpPr>
          <p:cNvPr id="27759" name="Line 181"/>
          <p:cNvSpPr>
            <a:spLocks noChangeShapeType="1"/>
          </p:cNvSpPr>
          <p:nvPr/>
        </p:nvSpPr>
        <p:spPr bwMode="auto">
          <a:xfrm>
            <a:off x="5043488" y="1644650"/>
            <a:ext cx="0" cy="2020888"/>
          </a:xfrm>
          <a:prstGeom prst="line">
            <a:avLst/>
          </a:prstGeom>
          <a:noFill/>
          <a:ln w="5715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60" name="Text Box 182"/>
          <p:cNvSpPr txBox="1">
            <a:spLocks noChangeArrowheads="1"/>
          </p:cNvSpPr>
          <p:nvPr/>
        </p:nvSpPr>
        <p:spPr bwMode="auto">
          <a:xfrm>
            <a:off x="4473575" y="1814513"/>
            <a:ext cx="1039813" cy="58261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050" b="1" dirty="0">
                <a:latin typeface="Kruti Dev 010" pitchFamily="2" charset="0"/>
                <a:ea typeface="ＭＳ Ｐゴシック" pitchFamily="34" charset="-128"/>
                <a:cs typeface="+mn-cs"/>
              </a:rPr>
              <a:t>vU; ^^ys[ku** ^^jktoa'k** dky ds gSa</a:t>
            </a:r>
          </a:p>
        </p:txBody>
      </p:sp>
      <p:sp>
        <p:nvSpPr>
          <p:cNvPr id="27761"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62" name="Text Box 189"/>
          <p:cNvSpPr txBox="1">
            <a:spLocks noChangeArrowheads="1"/>
          </p:cNvSpPr>
          <p:nvPr/>
        </p:nvSpPr>
        <p:spPr bwMode="auto">
          <a:xfrm>
            <a:off x="4498975" y="5019675"/>
            <a:ext cx="600075" cy="83661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4800" dirty="0">
                <a:latin typeface="Kruti Dev 010" pitchFamily="2" charset="0"/>
                <a:ea typeface="ＭＳ Ｐゴシック" pitchFamily="34" charset="-128"/>
                <a:cs typeface="+mn-cs"/>
              </a:rPr>
              <a:t>*</a:t>
            </a:r>
            <a:endParaRPr lang="en-US" sz="3200" dirty="0">
              <a:latin typeface="Kruti Dev 010" pitchFamily="2" charset="0"/>
              <a:ea typeface="ＭＳ Ｐゴシック" pitchFamily="34" charset="-128"/>
              <a:cs typeface="+mn-cs"/>
            </a:endParaRPr>
          </a:p>
        </p:txBody>
      </p:sp>
      <p:sp>
        <p:nvSpPr>
          <p:cNvPr id="27763" name="Text Box 190"/>
          <p:cNvSpPr txBox="1">
            <a:spLocks noChangeArrowheads="1"/>
          </p:cNvSpPr>
          <p:nvPr/>
        </p:nvSpPr>
        <p:spPr bwMode="auto">
          <a:xfrm>
            <a:off x="4392613" y="6145213"/>
            <a:ext cx="600075" cy="83661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4800" dirty="0">
                <a:latin typeface="Kruti Dev 010" pitchFamily="2" charset="0"/>
                <a:ea typeface="ＭＳ Ｐゴシック" pitchFamily="34" charset="-128"/>
                <a:cs typeface="+mn-cs"/>
              </a:rPr>
              <a:t>*</a:t>
            </a:r>
            <a:endParaRPr lang="en-US" sz="3200" dirty="0">
              <a:latin typeface="Kruti Dev 010" pitchFamily="2" charset="0"/>
              <a:ea typeface="ＭＳ Ｐゴシック" pitchFamily="34" charset="-128"/>
              <a:cs typeface="+mn-cs"/>
            </a:endParaRPr>
          </a:p>
        </p:txBody>
      </p:sp>
      <p:sp>
        <p:nvSpPr>
          <p:cNvPr id="27764" name="Text Box 191"/>
          <p:cNvSpPr txBox="1">
            <a:spLocks noChangeArrowheads="1"/>
          </p:cNvSpPr>
          <p:nvPr/>
        </p:nvSpPr>
        <p:spPr bwMode="auto">
          <a:xfrm>
            <a:off x="4484688" y="7162800"/>
            <a:ext cx="600075" cy="83661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4800" dirty="0">
                <a:latin typeface="Kruti Dev 010" pitchFamily="2" charset="0"/>
                <a:ea typeface="ＭＳ Ｐゴシック" pitchFamily="34" charset="-128"/>
                <a:cs typeface="+mn-cs"/>
              </a:rPr>
              <a:t>*</a:t>
            </a:r>
            <a:endParaRPr lang="en-US" sz="3200" dirty="0">
              <a:latin typeface="Kruti Dev 010" pitchFamily="2" charset="0"/>
              <a:ea typeface="ＭＳ Ｐゴシック" pitchFamily="34" charset="-128"/>
              <a:cs typeface="+mn-cs"/>
            </a:endParaRPr>
          </a:p>
        </p:txBody>
      </p:sp>
      <p:sp>
        <p:nvSpPr>
          <p:cNvPr id="27765" name="Text Box 192"/>
          <p:cNvSpPr txBox="1">
            <a:spLocks noChangeArrowheads="1"/>
          </p:cNvSpPr>
          <p:nvPr/>
        </p:nvSpPr>
        <p:spPr bwMode="auto">
          <a:xfrm>
            <a:off x="4484688" y="7385050"/>
            <a:ext cx="600075" cy="83661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4800" dirty="0">
                <a:latin typeface="Kruti Dev 010" pitchFamily="2" charset="0"/>
                <a:ea typeface="ＭＳ Ｐゴシック" pitchFamily="34" charset="-128"/>
                <a:cs typeface="+mn-cs"/>
              </a:rPr>
              <a:t>*</a:t>
            </a:r>
            <a:endParaRPr lang="en-US" sz="3200" dirty="0">
              <a:latin typeface="Kruti Dev 010" pitchFamily="2" charset="0"/>
              <a:ea typeface="ＭＳ Ｐゴシック" pitchFamily="34" charset="-128"/>
              <a:cs typeface="+mn-cs"/>
            </a:endParaRPr>
          </a:p>
        </p:txBody>
      </p:sp>
      <p:sp>
        <p:nvSpPr>
          <p:cNvPr id="27766"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67"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68"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grpSp>
        <p:nvGrpSpPr>
          <p:cNvPr id="31864" name="Group 196"/>
          <p:cNvGrpSpPr>
            <a:grpSpLocks/>
          </p:cNvGrpSpPr>
          <p:nvPr/>
        </p:nvGrpSpPr>
        <p:grpSpPr bwMode="auto">
          <a:xfrm>
            <a:off x="3724275" y="3265488"/>
            <a:ext cx="477838" cy="500062"/>
            <a:chOff x="3710" y="2489"/>
            <a:chExt cx="273" cy="305"/>
          </a:xfrm>
        </p:grpSpPr>
        <p:grpSp>
          <p:nvGrpSpPr>
            <p:cNvPr id="32015" name="Group 197"/>
            <p:cNvGrpSpPr>
              <a:grpSpLocks/>
            </p:cNvGrpSpPr>
            <p:nvPr/>
          </p:nvGrpSpPr>
          <p:grpSpPr bwMode="auto">
            <a:xfrm>
              <a:off x="3710" y="2489"/>
              <a:ext cx="273" cy="215"/>
              <a:chOff x="3710" y="2489"/>
              <a:chExt cx="273" cy="215"/>
            </a:xfrm>
          </p:grpSpPr>
          <p:pic>
            <p:nvPicPr>
              <p:cNvPr id="32017" name="Picture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7921" name="Rectangle 199"/>
              <p:cNvSpPr>
                <a:spLocks noChangeArrowheads="1"/>
              </p:cNvSpPr>
              <p:nvPr/>
            </p:nvSpPr>
            <p:spPr bwMode="auto">
              <a:xfrm>
                <a:off x="3794" y="2567"/>
                <a:ext cx="93" cy="125"/>
              </a:xfrm>
              <a:prstGeom prst="rect">
                <a:avLst/>
              </a:prstGeom>
              <a:solidFill>
                <a:schemeClr val="bg1"/>
              </a:solid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sp>
          <p:nvSpPr>
            <p:cNvPr id="27919" name="Text Box 200"/>
            <p:cNvSpPr txBox="1">
              <a:spLocks noChangeArrowheads="1"/>
            </p:cNvSpPr>
            <p:nvPr/>
          </p:nvSpPr>
          <p:spPr bwMode="auto">
            <a:xfrm>
              <a:off x="3716" y="2528"/>
              <a:ext cx="251" cy="266"/>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solidFill>
                    <a:srgbClr val="E32434"/>
                  </a:solidFill>
                  <a:latin typeface="Kruti Dev 010" pitchFamily="2" charset="0"/>
                  <a:ea typeface="ＭＳ Ｐゴシック" pitchFamily="34" charset="-128"/>
                  <a:cs typeface="+mn-cs"/>
                </a:rPr>
                <a:t>,ylh</a:t>
              </a:r>
              <a:endParaRPr lang="en-US" sz="1100" b="1" dirty="0">
                <a:latin typeface="Kruti Dev 010" pitchFamily="2" charset="0"/>
                <a:ea typeface="ＭＳ Ｐゴシック" pitchFamily="34" charset="-128"/>
                <a:cs typeface="+mn-cs"/>
              </a:endParaRPr>
            </a:p>
          </p:txBody>
        </p:sp>
      </p:grpSp>
      <p:grpSp>
        <p:nvGrpSpPr>
          <p:cNvPr id="31865" name="Group 201"/>
          <p:cNvGrpSpPr>
            <a:grpSpLocks/>
          </p:cNvGrpSpPr>
          <p:nvPr/>
        </p:nvGrpSpPr>
        <p:grpSpPr bwMode="auto">
          <a:xfrm>
            <a:off x="3754438" y="1249363"/>
            <a:ext cx="476250" cy="352425"/>
            <a:chOff x="3710" y="2489"/>
            <a:chExt cx="273" cy="215"/>
          </a:xfrm>
        </p:grpSpPr>
        <p:grpSp>
          <p:nvGrpSpPr>
            <p:cNvPr id="32011" name="Group 202"/>
            <p:cNvGrpSpPr>
              <a:grpSpLocks/>
            </p:cNvGrpSpPr>
            <p:nvPr/>
          </p:nvGrpSpPr>
          <p:grpSpPr bwMode="auto">
            <a:xfrm>
              <a:off x="3710" y="2489"/>
              <a:ext cx="273" cy="215"/>
              <a:chOff x="3710" y="2489"/>
              <a:chExt cx="273" cy="215"/>
            </a:xfrm>
          </p:grpSpPr>
          <p:pic>
            <p:nvPicPr>
              <p:cNvPr id="32013" name="Picture 2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7917" name="Rectangle 204"/>
              <p:cNvSpPr>
                <a:spLocks noChangeArrowheads="1"/>
              </p:cNvSpPr>
              <p:nvPr/>
            </p:nvSpPr>
            <p:spPr bwMode="auto">
              <a:xfrm>
                <a:off x="3794" y="2567"/>
                <a:ext cx="96" cy="125"/>
              </a:xfrm>
              <a:prstGeom prst="rect">
                <a:avLst/>
              </a:prstGeom>
              <a:solidFill>
                <a:schemeClr val="bg1"/>
              </a:solid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sp>
          <p:nvSpPr>
            <p:cNvPr id="27915" name="Text Box 205"/>
            <p:cNvSpPr txBox="1">
              <a:spLocks noChangeArrowheads="1"/>
            </p:cNvSpPr>
            <p:nvPr/>
          </p:nvSpPr>
          <p:spPr bwMode="auto">
            <a:xfrm>
              <a:off x="3716" y="2528"/>
              <a:ext cx="251" cy="1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solidFill>
                    <a:srgbClr val="E32434"/>
                  </a:solidFill>
                  <a:latin typeface="Kruti Dev 010" pitchFamily="2" charset="0"/>
                  <a:ea typeface="ＭＳ Ｐゴシック" pitchFamily="34" charset="-128"/>
                  <a:cs typeface="+mn-cs"/>
                </a:rPr>
                <a:t>,lh</a:t>
              </a:r>
              <a:endParaRPr lang="en-US" sz="1100" b="1" dirty="0">
                <a:latin typeface="Kruti Dev 010" pitchFamily="2" charset="0"/>
                <a:ea typeface="ＭＳ Ｐゴシック" pitchFamily="34" charset="-128"/>
                <a:cs typeface="+mn-cs"/>
              </a:endParaRPr>
            </a:p>
          </p:txBody>
        </p:sp>
      </p:grpSp>
      <p:grpSp>
        <p:nvGrpSpPr>
          <p:cNvPr id="31866" name="Group 206"/>
          <p:cNvGrpSpPr>
            <a:grpSpLocks/>
          </p:cNvGrpSpPr>
          <p:nvPr/>
        </p:nvGrpSpPr>
        <p:grpSpPr bwMode="auto">
          <a:xfrm>
            <a:off x="3754438" y="5534025"/>
            <a:ext cx="476250" cy="352425"/>
            <a:chOff x="3710" y="2489"/>
            <a:chExt cx="273" cy="215"/>
          </a:xfrm>
        </p:grpSpPr>
        <p:grpSp>
          <p:nvGrpSpPr>
            <p:cNvPr id="32007" name="Group 207"/>
            <p:cNvGrpSpPr>
              <a:grpSpLocks/>
            </p:cNvGrpSpPr>
            <p:nvPr/>
          </p:nvGrpSpPr>
          <p:grpSpPr bwMode="auto">
            <a:xfrm>
              <a:off x="3710" y="2489"/>
              <a:ext cx="273" cy="215"/>
              <a:chOff x="3710" y="2489"/>
              <a:chExt cx="273" cy="215"/>
            </a:xfrm>
          </p:grpSpPr>
          <p:pic>
            <p:nvPicPr>
              <p:cNvPr id="32009" name="Picture 2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7913" name="Rectangle 209"/>
              <p:cNvSpPr>
                <a:spLocks noChangeArrowheads="1"/>
              </p:cNvSpPr>
              <p:nvPr/>
            </p:nvSpPr>
            <p:spPr bwMode="auto">
              <a:xfrm>
                <a:off x="3794" y="2567"/>
                <a:ext cx="96" cy="125"/>
              </a:xfrm>
              <a:prstGeom prst="rect">
                <a:avLst/>
              </a:prstGeom>
              <a:solidFill>
                <a:schemeClr val="bg1"/>
              </a:solid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sp>
          <p:nvSpPr>
            <p:cNvPr id="27911" name="Text Box 210"/>
            <p:cNvSpPr txBox="1">
              <a:spLocks noChangeArrowheads="1"/>
            </p:cNvSpPr>
            <p:nvPr/>
          </p:nvSpPr>
          <p:spPr bwMode="auto">
            <a:xfrm>
              <a:off x="3716" y="2528"/>
              <a:ext cx="251" cy="1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solidFill>
                    <a:srgbClr val="E32434"/>
                  </a:solidFill>
                  <a:latin typeface="Kruti Dev 010" pitchFamily="2" charset="0"/>
                  <a:ea typeface="ＭＳ Ｐゴシック" pitchFamily="34" charset="-128"/>
                  <a:cs typeface="+mn-cs"/>
                </a:rPr>
                <a:t>Mhlh</a:t>
              </a:r>
              <a:endParaRPr lang="en-US" sz="1100" b="1" dirty="0">
                <a:latin typeface="Kruti Dev 010" pitchFamily="2" charset="0"/>
                <a:ea typeface="ＭＳ Ｐゴシック" pitchFamily="34" charset="-128"/>
                <a:cs typeface="+mn-cs"/>
              </a:endParaRPr>
            </a:p>
          </p:txBody>
        </p:sp>
      </p:grpSp>
      <p:grpSp>
        <p:nvGrpSpPr>
          <p:cNvPr id="31867" name="Group 211"/>
          <p:cNvGrpSpPr>
            <a:grpSpLocks/>
          </p:cNvGrpSpPr>
          <p:nvPr/>
        </p:nvGrpSpPr>
        <p:grpSpPr bwMode="auto">
          <a:xfrm>
            <a:off x="5086350" y="6024563"/>
            <a:ext cx="477838" cy="500062"/>
            <a:chOff x="3710" y="2489"/>
            <a:chExt cx="273" cy="305"/>
          </a:xfrm>
        </p:grpSpPr>
        <p:grpSp>
          <p:nvGrpSpPr>
            <p:cNvPr id="32003" name="Group 212"/>
            <p:cNvGrpSpPr>
              <a:grpSpLocks/>
            </p:cNvGrpSpPr>
            <p:nvPr/>
          </p:nvGrpSpPr>
          <p:grpSpPr bwMode="auto">
            <a:xfrm>
              <a:off x="3710" y="2489"/>
              <a:ext cx="273" cy="215"/>
              <a:chOff x="3710" y="2489"/>
              <a:chExt cx="273" cy="215"/>
            </a:xfrm>
          </p:grpSpPr>
          <p:pic>
            <p:nvPicPr>
              <p:cNvPr id="32005" name="Picture 2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7909" name="Rectangle 214"/>
              <p:cNvSpPr>
                <a:spLocks noChangeArrowheads="1"/>
              </p:cNvSpPr>
              <p:nvPr/>
            </p:nvSpPr>
            <p:spPr bwMode="auto">
              <a:xfrm>
                <a:off x="3794" y="2567"/>
                <a:ext cx="93" cy="125"/>
              </a:xfrm>
              <a:prstGeom prst="rect">
                <a:avLst/>
              </a:prstGeom>
              <a:solidFill>
                <a:schemeClr val="bg1"/>
              </a:solid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grpSp>
        <p:sp>
          <p:nvSpPr>
            <p:cNvPr id="3" name="Text Box 215"/>
            <p:cNvSpPr txBox="1">
              <a:spLocks noChangeArrowheads="1"/>
            </p:cNvSpPr>
            <p:nvPr/>
          </p:nvSpPr>
          <p:spPr bwMode="auto">
            <a:xfrm>
              <a:off x="3716" y="2528"/>
              <a:ext cx="251" cy="266"/>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solidFill>
                    <a:srgbClr val="E32434"/>
                  </a:solidFill>
                  <a:latin typeface="Kruti Dev 010" pitchFamily="2" charset="0"/>
                  <a:ea typeface="ＭＳ Ｐゴシック" pitchFamily="34" charset="-128"/>
                  <a:cs typeface="+mn-cs"/>
                </a:rPr>
                <a:t>,ulh</a:t>
              </a:r>
              <a:endParaRPr lang="en-US" sz="1100" b="1" dirty="0">
                <a:latin typeface="Kruti Dev 010" pitchFamily="2" charset="0"/>
                <a:ea typeface="ＭＳ Ｐゴシック" pitchFamily="34" charset="-128"/>
                <a:cs typeface="+mn-cs"/>
              </a:endParaRPr>
            </a:p>
          </p:txBody>
        </p:sp>
      </p:grpSp>
      <p:sp>
        <p:nvSpPr>
          <p:cNvPr id="27773" name="Text Box 216"/>
          <p:cNvSpPr txBox="1">
            <a:spLocks noChangeArrowheads="1"/>
          </p:cNvSpPr>
          <p:nvPr/>
        </p:nvSpPr>
        <p:spPr bwMode="auto">
          <a:xfrm>
            <a:off x="4294188" y="2174875"/>
            <a:ext cx="669925" cy="3444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600" b="1" dirty="0">
                <a:latin typeface="Kruti Dev 010" pitchFamily="2" charset="0"/>
                <a:ea typeface="ＭＳ Ｐゴシック" pitchFamily="34" charset="-128"/>
                <a:cs typeface="+mn-cs"/>
              </a:rPr>
              <a:t>7-</a:t>
            </a:r>
          </a:p>
        </p:txBody>
      </p:sp>
      <p:sp>
        <p:nvSpPr>
          <p:cNvPr id="27774" name="Text Box 217"/>
          <p:cNvSpPr txBox="1">
            <a:spLocks noChangeArrowheads="1"/>
          </p:cNvSpPr>
          <p:nvPr/>
        </p:nvSpPr>
        <p:spPr bwMode="auto">
          <a:xfrm>
            <a:off x="4287838" y="2595563"/>
            <a:ext cx="669925" cy="3444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600" b="1" dirty="0">
                <a:latin typeface="Kruti Dev 010" pitchFamily="2" charset="0"/>
                <a:ea typeface="ＭＳ Ｐゴシック" pitchFamily="34" charset="-128"/>
                <a:cs typeface="+mn-cs"/>
              </a:rPr>
              <a:t>7-</a:t>
            </a:r>
          </a:p>
        </p:txBody>
      </p:sp>
      <p:sp>
        <p:nvSpPr>
          <p:cNvPr id="27775" name="Text Box 218"/>
          <p:cNvSpPr txBox="1">
            <a:spLocks noChangeArrowheads="1"/>
          </p:cNvSpPr>
          <p:nvPr/>
        </p:nvSpPr>
        <p:spPr bwMode="auto">
          <a:xfrm>
            <a:off x="4287838" y="2981325"/>
            <a:ext cx="669925" cy="3444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600" b="1" dirty="0">
                <a:latin typeface="Kruti Dev 010" pitchFamily="2" charset="0"/>
                <a:ea typeface="ＭＳ Ｐゴシック" pitchFamily="34" charset="-128"/>
                <a:cs typeface="+mn-cs"/>
              </a:rPr>
              <a:t>7-</a:t>
            </a:r>
          </a:p>
        </p:txBody>
      </p:sp>
      <p:sp>
        <p:nvSpPr>
          <p:cNvPr id="27776" name="Text Box 219"/>
          <p:cNvSpPr txBox="1">
            <a:spLocks noChangeArrowheads="1"/>
          </p:cNvSpPr>
          <p:nvPr/>
        </p:nvSpPr>
        <p:spPr bwMode="auto">
          <a:xfrm>
            <a:off x="4294188" y="3387725"/>
            <a:ext cx="669925" cy="3444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600" b="1" dirty="0">
                <a:latin typeface="Kruti Dev 010" pitchFamily="2" charset="0"/>
                <a:ea typeface="ＭＳ Ｐゴシック" pitchFamily="34" charset="-128"/>
                <a:cs typeface="+mn-cs"/>
              </a:rPr>
              <a:t>7-</a:t>
            </a:r>
          </a:p>
        </p:txBody>
      </p:sp>
      <p:sp>
        <p:nvSpPr>
          <p:cNvPr id="27777" name="Text Box 220"/>
          <p:cNvSpPr txBox="1">
            <a:spLocks noChangeArrowheads="1"/>
          </p:cNvSpPr>
          <p:nvPr/>
        </p:nvSpPr>
        <p:spPr bwMode="auto">
          <a:xfrm>
            <a:off x="4329113" y="1604963"/>
            <a:ext cx="669925" cy="3444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600" b="1" dirty="0">
                <a:latin typeface="Kruti Dev 010" pitchFamily="2" charset="0"/>
                <a:ea typeface="ＭＳ Ｐゴシック" pitchFamily="34" charset="-128"/>
                <a:cs typeface="+mn-cs"/>
              </a:rPr>
              <a:t>2-</a:t>
            </a:r>
          </a:p>
        </p:txBody>
      </p:sp>
      <p:sp>
        <p:nvSpPr>
          <p:cNvPr id="27778" name="Text Box 222"/>
          <p:cNvSpPr txBox="1">
            <a:spLocks noChangeArrowheads="1"/>
          </p:cNvSpPr>
          <p:nvPr/>
        </p:nvSpPr>
        <p:spPr bwMode="auto">
          <a:xfrm>
            <a:off x="2636838" y="8067675"/>
            <a:ext cx="1603375" cy="62071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defRPr/>
            </a:pPr>
            <a:r>
              <a:rPr lang="en-US" sz="1400" b="1" dirty="0">
                <a:latin typeface="Kruti Dev 010" pitchFamily="2" charset="0"/>
                <a:ea typeface="ＭＳ Ｐゴシック" pitchFamily="34" charset="-128"/>
                <a:cs typeface="+mn-cs"/>
              </a:rPr>
              <a:t>u;k fu;e</a:t>
            </a:r>
            <a:r>
              <a:rPr lang="en-US" sz="600" b="1" dirty="0">
                <a:latin typeface="Kruti Dev 010" pitchFamily="2" charset="0"/>
                <a:ea typeface="ＭＳ Ｐゴシック" pitchFamily="34" charset="-128"/>
                <a:cs typeface="+mn-cs"/>
              </a:rPr>
              <a:t>                                           </a:t>
            </a:r>
            <a:r>
              <a:rPr lang="en-US" sz="1000" b="1" dirty="0">
                <a:latin typeface="Kruti Dev 010" pitchFamily="2" charset="0"/>
                <a:ea typeface="ＭＳ Ｐゴシック" pitchFamily="34" charset="-128"/>
                <a:cs typeface="+mn-cs"/>
              </a:rPr>
              <a:t>lqlekpkj&amp;izsfjrksa ds dk;Z&amp;if=;ka&amp;izdkf'krokD;</a:t>
            </a:r>
          </a:p>
        </p:txBody>
      </p:sp>
      <p:sp>
        <p:nvSpPr>
          <p:cNvPr id="27779" name="Text Box 223"/>
          <p:cNvSpPr txBox="1">
            <a:spLocks noChangeArrowheads="1"/>
          </p:cNvSpPr>
          <p:nvPr/>
        </p:nvSpPr>
        <p:spPr bwMode="auto">
          <a:xfrm>
            <a:off x="2595563" y="7688263"/>
            <a:ext cx="1601787" cy="356506"/>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120000"/>
              </a:lnSpc>
              <a:spcBef>
                <a:spcPct val="50000"/>
              </a:spcBef>
              <a:defRPr/>
            </a:pPr>
            <a:r>
              <a:rPr lang="en-US" sz="1400" b="1" dirty="0">
                <a:latin typeface="Kruti Dev 010" pitchFamily="2" charset="0"/>
                <a:ea typeface="ＭＳ Ｐゴシック" pitchFamily="34" charset="-128"/>
                <a:cs typeface="+mn-cs"/>
              </a:rPr>
              <a:t>©2006 John Fryman</a:t>
            </a:r>
            <a:endParaRPr lang="en-US" sz="600" b="1" dirty="0">
              <a:latin typeface="Kruti Dev 010" pitchFamily="2" charset="0"/>
              <a:ea typeface="ＭＳ Ｐゴシック" pitchFamily="34" charset="-128"/>
              <a:cs typeface="+mn-cs"/>
            </a:endParaRPr>
          </a:p>
        </p:txBody>
      </p:sp>
      <p:sp>
        <p:nvSpPr>
          <p:cNvPr id="27780" name="Text Box 224"/>
          <p:cNvSpPr txBox="1">
            <a:spLocks noChangeArrowheads="1"/>
          </p:cNvSpPr>
          <p:nvPr/>
        </p:nvSpPr>
        <p:spPr bwMode="auto">
          <a:xfrm>
            <a:off x="2822575" y="5392738"/>
            <a:ext cx="495300" cy="23653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900" b="1" dirty="0">
                <a:latin typeface="Kruti Dev 010" pitchFamily="2" charset="0"/>
                <a:ea typeface="ＭＳ Ｐゴシック" pitchFamily="34" charset="-128"/>
                <a:cs typeface="+mn-cs"/>
              </a:rPr>
              <a:t>¼,l½</a:t>
            </a:r>
          </a:p>
        </p:txBody>
      </p:sp>
      <p:sp>
        <p:nvSpPr>
          <p:cNvPr id="27781" name="Text Box 225"/>
          <p:cNvSpPr txBox="1">
            <a:spLocks noChangeArrowheads="1"/>
          </p:cNvSpPr>
          <p:nvPr/>
        </p:nvSpPr>
        <p:spPr bwMode="auto">
          <a:xfrm>
            <a:off x="2822575" y="5675313"/>
            <a:ext cx="495300" cy="23653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900" b="1" dirty="0">
                <a:latin typeface="Kruti Dev 010" pitchFamily="2" charset="0"/>
                <a:ea typeface="ＭＳ Ｐゴシック" pitchFamily="34" charset="-128"/>
                <a:cs typeface="+mn-cs"/>
              </a:rPr>
              <a:t>¼Mh½</a:t>
            </a:r>
          </a:p>
        </p:txBody>
      </p:sp>
      <p:sp>
        <p:nvSpPr>
          <p:cNvPr id="27782" name="Text Box 226"/>
          <p:cNvSpPr txBox="1">
            <a:spLocks noChangeArrowheads="1"/>
          </p:cNvSpPr>
          <p:nvPr/>
        </p:nvSpPr>
        <p:spPr bwMode="auto">
          <a:xfrm>
            <a:off x="2814638" y="5864225"/>
            <a:ext cx="496887" cy="23653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900" b="1" dirty="0">
                <a:latin typeface="Kruti Dev 010" pitchFamily="2" charset="0"/>
                <a:ea typeface="ＭＳ Ｐゴシック" pitchFamily="34" charset="-128"/>
                <a:cs typeface="+mn-cs"/>
              </a:rPr>
              <a:t>¼,l½</a:t>
            </a:r>
          </a:p>
        </p:txBody>
      </p:sp>
      <p:sp>
        <p:nvSpPr>
          <p:cNvPr id="27783" name="Text Box 227"/>
          <p:cNvSpPr txBox="1">
            <a:spLocks noChangeArrowheads="1"/>
          </p:cNvSpPr>
          <p:nvPr/>
        </p:nvSpPr>
        <p:spPr bwMode="auto">
          <a:xfrm>
            <a:off x="2814638" y="6134100"/>
            <a:ext cx="496887" cy="3746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900" b="1" dirty="0">
                <a:latin typeface="Kruti Dev 010" pitchFamily="2" charset="0"/>
                <a:ea typeface="ＭＳ Ｐゴシック" pitchFamily="34" charset="-128"/>
                <a:cs typeface="+mn-cs"/>
              </a:rPr>
              <a:t>¼lh MCY;w½</a:t>
            </a:r>
          </a:p>
        </p:txBody>
      </p:sp>
      <p:sp>
        <p:nvSpPr>
          <p:cNvPr id="27784" name="Text Box 228"/>
          <p:cNvSpPr txBox="1">
            <a:spLocks noChangeArrowheads="1"/>
          </p:cNvSpPr>
          <p:nvPr/>
        </p:nvSpPr>
        <p:spPr bwMode="auto">
          <a:xfrm>
            <a:off x="3765550" y="5721350"/>
            <a:ext cx="579438" cy="4667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2400" b="1" dirty="0">
                <a:latin typeface="Kruti Dev 010" pitchFamily="2" charset="0"/>
                <a:ea typeface="ＭＳ Ｐゴシック" pitchFamily="34" charset="-128"/>
                <a:cs typeface="+mn-cs"/>
              </a:rPr>
              <a:t>}</a:t>
            </a:r>
          </a:p>
        </p:txBody>
      </p:sp>
      <p:sp>
        <p:nvSpPr>
          <p:cNvPr id="27785" name="Text Box 229"/>
          <p:cNvSpPr txBox="1">
            <a:spLocks noChangeArrowheads="1"/>
          </p:cNvSpPr>
          <p:nvPr/>
        </p:nvSpPr>
        <p:spPr bwMode="auto">
          <a:xfrm>
            <a:off x="2913063" y="4829175"/>
            <a:ext cx="523875" cy="5905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endParaRPr lang="en-US" sz="3200" dirty="0">
              <a:latin typeface="Kruti Dev 010" pitchFamily="2" charset="0"/>
              <a:ea typeface="ＭＳ Ｐゴシック" pitchFamily="34" charset="-128"/>
              <a:cs typeface="+mn-cs"/>
            </a:endParaRPr>
          </a:p>
        </p:txBody>
      </p:sp>
      <p:sp>
        <p:nvSpPr>
          <p:cNvPr id="27786" name="Text Box 230"/>
          <p:cNvSpPr txBox="1">
            <a:spLocks noChangeArrowheads="1"/>
          </p:cNvSpPr>
          <p:nvPr/>
        </p:nvSpPr>
        <p:spPr bwMode="auto">
          <a:xfrm>
            <a:off x="3489325" y="4202113"/>
            <a:ext cx="195263" cy="590550"/>
          </a:xfrm>
          <a:prstGeom prst="rect">
            <a:avLst/>
          </a:prstGeom>
          <a:noFill/>
          <a:ln w="9525">
            <a:noFill/>
            <a:miter lim="800000"/>
            <a:headEnd/>
            <a:tailEnd/>
          </a:ln>
        </p:spPr>
        <p:txBody>
          <a:bodyPr wrap="none" lIns="97027" tIns="48513" rIns="97027" bIns="48513">
            <a:spAutoFit/>
            <a:scene3d>
              <a:camera prst="orthographicFront"/>
              <a:lightRig rig="threePt" dir="t"/>
            </a:scene3d>
            <a:sp3d extrusionH="57150">
              <a:bevelT w="82550" h="38100" prst="coolSlant"/>
            </a:sp3d>
          </a:bodyPr>
          <a:lstStyle/>
          <a:p>
            <a:pPr defTabSz="969963">
              <a:defRPr/>
            </a:pPr>
            <a:endParaRPr lang="en-US" sz="3200" dirty="0">
              <a:latin typeface="Kruti Dev 010" pitchFamily="2" charset="0"/>
              <a:ea typeface="ＭＳ Ｐゴシック" pitchFamily="34" charset="-128"/>
              <a:cs typeface="+mn-cs"/>
            </a:endParaRPr>
          </a:p>
        </p:txBody>
      </p:sp>
      <p:sp>
        <p:nvSpPr>
          <p:cNvPr id="27787" name="Text Box 231"/>
          <p:cNvSpPr txBox="1">
            <a:spLocks noChangeArrowheads="1"/>
          </p:cNvSpPr>
          <p:nvPr/>
        </p:nvSpPr>
        <p:spPr bwMode="auto">
          <a:xfrm>
            <a:off x="3062288" y="3946525"/>
            <a:ext cx="195262" cy="590550"/>
          </a:xfrm>
          <a:prstGeom prst="rect">
            <a:avLst/>
          </a:prstGeom>
          <a:noFill/>
          <a:ln w="9525">
            <a:noFill/>
            <a:miter lim="800000"/>
            <a:headEnd/>
            <a:tailEnd/>
          </a:ln>
        </p:spPr>
        <p:txBody>
          <a:bodyPr wrap="none" lIns="97027" tIns="48513" rIns="97027" bIns="48513">
            <a:spAutoFit/>
            <a:scene3d>
              <a:camera prst="orthographicFront"/>
              <a:lightRig rig="threePt" dir="t"/>
            </a:scene3d>
            <a:sp3d extrusionH="57150">
              <a:bevelT w="82550" h="38100" prst="coolSlant"/>
            </a:sp3d>
          </a:bodyPr>
          <a:lstStyle/>
          <a:p>
            <a:pPr defTabSz="969963">
              <a:defRPr/>
            </a:pPr>
            <a:endParaRPr lang="en-US" sz="3200" dirty="0">
              <a:latin typeface="Kruti Dev 010" pitchFamily="2" charset="0"/>
              <a:ea typeface="ＭＳ Ｐゴシック" pitchFamily="34" charset="-128"/>
              <a:cs typeface="+mn-cs"/>
            </a:endParaRPr>
          </a:p>
        </p:txBody>
      </p:sp>
      <p:sp>
        <p:nvSpPr>
          <p:cNvPr id="27788"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789" name="Text Box 233"/>
          <p:cNvSpPr txBox="1">
            <a:spLocks noChangeArrowheads="1"/>
          </p:cNvSpPr>
          <p:nvPr/>
        </p:nvSpPr>
        <p:spPr bwMode="auto">
          <a:xfrm>
            <a:off x="2814638" y="6396038"/>
            <a:ext cx="1265237" cy="108285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3200" b="1" dirty="0">
                <a:latin typeface="Kruti Dev 010" pitchFamily="2" charset="0"/>
                <a:ea typeface="ＭＳ Ｐゴシック" pitchFamily="34" charset="-128"/>
                <a:cs typeface="+mn-cs"/>
              </a:rPr>
              <a:t>(       )</a:t>
            </a:r>
          </a:p>
        </p:txBody>
      </p:sp>
      <p:sp>
        <p:nvSpPr>
          <p:cNvPr id="251114" name="Text Box 234"/>
          <p:cNvSpPr txBox="1">
            <a:spLocks noChangeArrowheads="1"/>
          </p:cNvSpPr>
          <p:nvPr/>
        </p:nvSpPr>
        <p:spPr bwMode="auto">
          <a:xfrm>
            <a:off x="1612900" y="477838"/>
            <a:ext cx="5092700" cy="523220"/>
          </a:xfrm>
          <a:prstGeom prst="rect">
            <a:avLst/>
          </a:prstGeom>
          <a:noFill/>
          <a:ln w="9525">
            <a:noFill/>
            <a:miter lim="800000"/>
            <a:headEnd/>
            <a:tailEnd/>
          </a:ln>
          <a:effectLst>
            <a:outerShdw blurRad="63500" dist="53882" dir="2700000" algn="ctr" rotWithShape="0">
              <a:srgbClr val="DEDEDE">
                <a:alpha val="74998"/>
              </a:srgbClr>
            </a:outerShdw>
          </a:effectLst>
        </p:spPr>
        <p:txBody>
          <a:bodyPr lIns="91438" rIns="91438">
            <a:spAutoFit/>
            <a:scene3d>
              <a:camera prst="orthographicFront"/>
              <a:lightRig rig="threePt" dir="t"/>
            </a:scene3d>
            <a:sp3d extrusionH="57150">
              <a:bevelT w="82550" h="38100" prst="coolSlant"/>
            </a:sp3d>
          </a:bodyPr>
          <a:lstStyle/>
          <a:p>
            <a:pPr algn="ctr">
              <a:spcBef>
                <a:spcPct val="50000"/>
              </a:spcBef>
              <a:defRPr/>
            </a:pPr>
            <a:r>
              <a:rPr lang="en-US" altLang="en-US" sz="2800" b="1" i="1" dirty="0">
                <a:latin typeface="Kruti Dev 010" pitchFamily="2" charset="0"/>
                <a:ea typeface="ＭＳ Ｐゴシック" pitchFamily="-84" charset="-128"/>
                <a:cs typeface="+mn-cs"/>
              </a:rPr>
              <a:t>iqjkus fu;e dh iqLrdksa dk la;kstu</a:t>
            </a:r>
            <a:endParaRPr lang="en-US" sz="2800" b="1" i="1" dirty="0">
              <a:latin typeface="Kruti Dev 010" pitchFamily="2" charset="0"/>
              <a:ea typeface="ＭＳ Ｐゴシック" pitchFamily="-84" charset="-128"/>
              <a:cs typeface="+mn-cs"/>
            </a:endParaRPr>
          </a:p>
        </p:txBody>
      </p:sp>
      <p:sp>
        <p:nvSpPr>
          <p:cNvPr id="27791" name="Line 236"/>
          <p:cNvSpPr>
            <a:spLocks noChangeShapeType="1"/>
          </p:cNvSpPr>
          <p:nvPr/>
        </p:nvSpPr>
        <p:spPr bwMode="auto">
          <a:xfrm>
            <a:off x="411163" y="400050"/>
            <a:ext cx="6481762" cy="0"/>
          </a:xfrm>
          <a:prstGeom prst="line">
            <a:avLst/>
          </a:prstGeom>
          <a:noFill/>
          <a:ln w="571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92" name="Line 237"/>
          <p:cNvSpPr>
            <a:spLocks noChangeShapeType="1"/>
          </p:cNvSpPr>
          <p:nvPr/>
        </p:nvSpPr>
        <p:spPr bwMode="auto">
          <a:xfrm>
            <a:off x="544513" y="9020175"/>
            <a:ext cx="6481762" cy="0"/>
          </a:xfrm>
          <a:prstGeom prst="line">
            <a:avLst/>
          </a:prstGeom>
          <a:noFill/>
          <a:ln w="571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93" name="Text Box 238"/>
          <p:cNvSpPr txBox="1">
            <a:spLocks noChangeArrowheads="1"/>
          </p:cNvSpPr>
          <p:nvPr/>
        </p:nvSpPr>
        <p:spPr bwMode="auto">
          <a:xfrm>
            <a:off x="2981325" y="1271588"/>
            <a:ext cx="879475" cy="3444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1600" b="1" dirty="0">
                <a:solidFill>
                  <a:srgbClr val="E32434"/>
                </a:solidFill>
                <a:latin typeface="Kruti Dev 010" pitchFamily="2" charset="0"/>
                <a:ea typeface="ＭＳ Ｐゴシック" pitchFamily="34" charset="-128"/>
                <a:cs typeface="+mn-cs"/>
              </a:rPr>
              <a:t>mRifRr</a:t>
            </a:r>
          </a:p>
        </p:txBody>
      </p:sp>
      <p:sp>
        <p:nvSpPr>
          <p:cNvPr id="27794" name="Text Box 239"/>
          <p:cNvSpPr txBox="1">
            <a:spLocks noChangeArrowheads="1"/>
          </p:cNvSpPr>
          <p:nvPr/>
        </p:nvSpPr>
        <p:spPr bwMode="auto">
          <a:xfrm>
            <a:off x="3076575" y="2857500"/>
            <a:ext cx="1055688" cy="3444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1600" b="1" dirty="0">
                <a:solidFill>
                  <a:srgbClr val="E32434"/>
                </a:solidFill>
                <a:latin typeface="Kruti Dev 010" pitchFamily="2" charset="0"/>
                <a:ea typeface="ＭＳ Ｐゴシック" pitchFamily="34" charset="-128"/>
                <a:cs typeface="+mn-cs"/>
              </a:rPr>
              <a:t>ySO;O;oLFkk</a:t>
            </a:r>
          </a:p>
        </p:txBody>
      </p:sp>
      <p:sp>
        <p:nvSpPr>
          <p:cNvPr id="27795" name="Text Box 240"/>
          <p:cNvSpPr txBox="1">
            <a:spLocks noChangeArrowheads="1"/>
          </p:cNvSpPr>
          <p:nvPr/>
        </p:nvSpPr>
        <p:spPr bwMode="auto">
          <a:xfrm>
            <a:off x="3062288" y="3098800"/>
            <a:ext cx="1125537" cy="3444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1600" b="1" dirty="0">
                <a:solidFill>
                  <a:srgbClr val="E32434"/>
                </a:solidFill>
                <a:latin typeface="Kruti Dev 010" pitchFamily="2" charset="0"/>
                <a:ea typeface="ＭＳ Ｐゴシック" pitchFamily="34" charset="-128"/>
                <a:cs typeface="+mn-cs"/>
              </a:rPr>
              <a:t>fxurh</a:t>
            </a:r>
          </a:p>
        </p:txBody>
      </p:sp>
      <p:sp>
        <p:nvSpPr>
          <p:cNvPr id="27796" name="Text Box 241"/>
          <p:cNvSpPr txBox="1">
            <a:spLocks noChangeArrowheads="1"/>
          </p:cNvSpPr>
          <p:nvPr/>
        </p:nvSpPr>
        <p:spPr bwMode="auto">
          <a:xfrm>
            <a:off x="3062288" y="3295650"/>
            <a:ext cx="881062" cy="41274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O;oLFkkfooj.k</a:t>
            </a:r>
          </a:p>
        </p:txBody>
      </p:sp>
      <p:sp>
        <p:nvSpPr>
          <p:cNvPr id="27797" name="Line 242"/>
          <p:cNvSpPr>
            <a:spLocks noChangeShapeType="1"/>
          </p:cNvSpPr>
          <p:nvPr/>
        </p:nvSpPr>
        <p:spPr bwMode="auto">
          <a:xfrm>
            <a:off x="3006725" y="3571875"/>
            <a:ext cx="1093788"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798" name="Text Box 243"/>
          <p:cNvSpPr txBox="1">
            <a:spLocks noChangeArrowheads="1"/>
          </p:cNvSpPr>
          <p:nvPr/>
        </p:nvSpPr>
        <p:spPr bwMode="auto">
          <a:xfrm>
            <a:off x="3146425" y="2614613"/>
            <a:ext cx="881063" cy="3444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1600" b="1" dirty="0">
                <a:solidFill>
                  <a:srgbClr val="E32434"/>
                </a:solidFill>
                <a:latin typeface="Kruti Dev 010" pitchFamily="2" charset="0"/>
                <a:ea typeface="ＭＳ Ｐゴシック" pitchFamily="34" charset="-128"/>
                <a:cs typeface="+mn-cs"/>
              </a:rPr>
              <a:t>fuxZeu</a:t>
            </a:r>
          </a:p>
        </p:txBody>
      </p:sp>
      <p:sp>
        <p:nvSpPr>
          <p:cNvPr id="27799" name="Text Box 244"/>
          <p:cNvSpPr txBox="1">
            <a:spLocks noChangeArrowheads="1"/>
          </p:cNvSpPr>
          <p:nvPr/>
        </p:nvSpPr>
        <p:spPr bwMode="auto">
          <a:xfrm>
            <a:off x="4362450" y="1663700"/>
            <a:ext cx="998538" cy="24923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v¸;qc</a:t>
            </a:r>
          </a:p>
        </p:txBody>
      </p:sp>
      <p:sp>
        <p:nvSpPr>
          <p:cNvPr id="27800" name="Text Box 245"/>
          <p:cNvSpPr txBox="1">
            <a:spLocks noChangeArrowheads="1"/>
          </p:cNvSpPr>
          <p:nvPr/>
        </p:nvSpPr>
        <p:spPr bwMode="auto">
          <a:xfrm>
            <a:off x="4360863" y="2163763"/>
            <a:ext cx="998537" cy="32284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defRPr/>
            </a:pPr>
            <a:r>
              <a:rPr lang="en-US" sz="1000" b="1" dirty="0">
                <a:solidFill>
                  <a:srgbClr val="E32434"/>
                </a:solidFill>
                <a:latin typeface="Kruti Dev 010" pitchFamily="2" charset="0"/>
                <a:ea typeface="ＭＳ Ｐゴシック" pitchFamily="34" charset="-128"/>
                <a:cs typeface="+mn-cs"/>
              </a:rPr>
              <a:t>Hktu </a:t>
            </a:r>
          </a:p>
          <a:p>
            <a:pPr algn="ctr" defTabSz="969963">
              <a:lnSpc>
                <a:spcPct val="70000"/>
              </a:lnSpc>
              <a:defRPr/>
            </a:pPr>
            <a:r>
              <a:rPr lang="en-US" sz="1000" b="1" dirty="0">
                <a:solidFill>
                  <a:srgbClr val="E32434"/>
                </a:solidFill>
                <a:latin typeface="Kruti Dev 010" pitchFamily="2" charset="0"/>
                <a:ea typeface="ＭＳ Ｐゴシック" pitchFamily="34" charset="-128"/>
                <a:cs typeface="+mn-cs"/>
              </a:rPr>
              <a:t>lafgrk</a:t>
            </a:r>
          </a:p>
        </p:txBody>
      </p:sp>
      <p:sp>
        <p:nvSpPr>
          <p:cNvPr id="27801" name="Text Box 246"/>
          <p:cNvSpPr txBox="1">
            <a:spLocks noChangeArrowheads="1"/>
          </p:cNvSpPr>
          <p:nvPr/>
        </p:nvSpPr>
        <p:spPr bwMode="auto">
          <a:xfrm>
            <a:off x="4360863" y="2547938"/>
            <a:ext cx="998537" cy="34534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defRPr/>
            </a:pPr>
            <a:r>
              <a:rPr lang="en-US" sz="1100" b="1" dirty="0">
                <a:solidFill>
                  <a:srgbClr val="E32434"/>
                </a:solidFill>
                <a:latin typeface="Kruti Dev 010" pitchFamily="2" charset="0"/>
                <a:ea typeface="ＭＳ Ｐゴシック" pitchFamily="34" charset="-128"/>
                <a:cs typeface="+mn-cs"/>
              </a:rPr>
              <a:t>uhfr </a:t>
            </a:r>
          </a:p>
          <a:p>
            <a:pPr algn="ctr" defTabSz="969963">
              <a:lnSpc>
                <a:spcPct val="70000"/>
              </a:lnSpc>
              <a:defRPr/>
            </a:pPr>
            <a:r>
              <a:rPr lang="en-US" sz="1100" b="1" dirty="0">
                <a:solidFill>
                  <a:srgbClr val="E32434"/>
                </a:solidFill>
                <a:latin typeface="Kruti Dev 010" pitchFamily="2" charset="0"/>
                <a:ea typeface="ＭＳ Ｐゴシック" pitchFamily="34" charset="-128"/>
                <a:cs typeface="+mn-cs"/>
              </a:rPr>
              <a:t>opu</a:t>
            </a:r>
          </a:p>
        </p:txBody>
      </p:sp>
      <p:sp>
        <p:nvSpPr>
          <p:cNvPr id="27802" name="Text Box 247"/>
          <p:cNvSpPr txBox="1">
            <a:spLocks noChangeArrowheads="1"/>
          </p:cNvSpPr>
          <p:nvPr/>
        </p:nvSpPr>
        <p:spPr bwMode="auto">
          <a:xfrm>
            <a:off x="4354513" y="2913063"/>
            <a:ext cx="998537" cy="34534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defRPr/>
            </a:pPr>
            <a:r>
              <a:rPr lang="en-US" sz="1100" b="1" dirty="0">
                <a:solidFill>
                  <a:srgbClr val="E32434"/>
                </a:solidFill>
                <a:latin typeface="Kruti Dev 010" pitchFamily="2" charset="0"/>
                <a:ea typeface="ＭＳ Ｐゴシック" pitchFamily="34" charset="-128"/>
                <a:cs typeface="+mn-cs"/>
              </a:rPr>
              <a:t>lHkks </a:t>
            </a:r>
          </a:p>
          <a:p>
            <a:pPr algn="ctr" defTabSz="969963">
              <a:lnSpc>
                <a:spcPct val="70000"/>
              </a:lnSpc>
              <a:defRPr/>
            </a:pPr>
            <a:r>
              <a:rPr lang="en-US" sz="1100" b="1" dirty="0">
                <a:solidFill>
                  <a:srgbClr val="E32434"/>
                </a:solidFill>
                <a:latin typeface="Kruti Dev 010" pitchFamily="2" charset="0"/>
                <a:ea typeface="ＭＳ Ｐゴシック" pitchFamily="34" charset="-128"/>
                <a:cs typeface="+mn-cs"/>
              </a:rPr>
              <a:t>ins'kd</a:t>
            </a:r>
          </a:p>
        </p:txBody>
      </p:sp>
      <p:sp>
        <p:nvSpPr>
          <p:cNvPr id="27803" name="Text Box 248"/>
          <p:cNvSpPr txBox="1">
            <a:spLocks noChangeArrowheads="1"/>
          </p:cNvSpPr>
          <p:nvPr/>
        </p:nvSpPr>
        <p:spPr bwMode="auto">
          <a:xfrm>
            <a:off x="4362450" y="3459163"/>
            <a:ext cx="998538"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solidFill>
                  <a:srgbClr val="E32434"/>
                </a:solidFill>
                <a:latin typeface="Kruti Dev 010" pitchFamily="2" charset="0"/>
                <a:ea typeface="ＭＳ Ｐゴシック" pitchFamily="34" charset="-128"/>
                <a:cs typeface="+mn-cs"/>
              </a:rPr>
              <a:t>Js"Bxhr</a:t>
            </a:r>
          </a:p>
        </p:txBody>
      </p:sp>
      <p:sp>
        <p:nvSpPr>
          <p:cNvPr id="27804" name="Text Box 249"/>
          <p:cNvSpPr txBox="1">
            <a:spLocks noChangeArrowheads="1"/>
          </p:cNvSpPr>
          <p:nvPr/>
        </p:nvSpPr>
        <p:spPr bwMode="auto">
          <a:xfrm>
            <a:off x="4919663" y="1673225"/>
            <a:ext cx="642937" cy="20637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000" b="1" dirty="0">
                <a:solidFill>
                  <a:srgbClr val="E32434"/>
                </a:solidFill>
                <a:latin typeface="Kruti Dev 010" pitchFamily="2" charset="0"/>
                <a:ea typeface="ＭＳ Ｐゴシック" pitchFamily="34" charset="-128"/>
                <a:cs typeface="+mn-cs"/>
              </a:rPr>
              <a:t>vczkge</a:t>
            </a:r>
          </a:p>
        </p:txBody>
      </p:sp>
      <p:sp>
        <p:nvSpPr>
          <p:cNvPr id="27805" name="Text Box 250"/>
          <p:cNvSpPr txBox="1">
            <a:spLocks noChangeArrowheads="1"/>
          </p:cNvSpPr>
          <p:nvPr/>
        </p:nvSpPr>
        <p:spPr bwMode="auto">
          <a:xfrm>
            <a:off x="4627563" y="2155825"/>
            <a:ext cx="873125" cy="3444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defRPr/>
            </a:pPr>
            <a:r>
              <a:rPr lang="en-US" sz="800" b="1" dirty="0">
                <a:solidFill>
                  <a:srgbClr val="E32434"/>
                </a:solidFill>
                <a:latin typeface="Kruti Dev 010" pitchFamily="2" charset="0"/>
                <a:ea typeface="ＭＳ Ｐゴシック" pitchFamily="34" charset="-128"/>
                <a:cs typeface="+mn-cs"/>
              </a:rPr>
              <a:t>1@2 nkÅn</a:t>
            </a:r>
          </a:p>
          <a:p>
            <a:pPr algn="r" defTabSz="969963">
              <a:defRPr/>
            </a:pPr>
            <a:r>
              <a:rPr lang="en-US" sz="800" b="1" dirty="0">
                <a:solidFill>
                  <a:srgbClr val="E32434"/>
                </a:solidFill>
                <a:latin typeface="Kruti Dev 010" pitchFamily="2" charset="0"/>
                <a:ea typeface="ＭＳ Ｐゴシック" pitchFamily="34" charset="-128"/>
                <a:cs typeface="+mn-cs"/>
              </a:rPr>
              <a:t>1 ewlk</a:t>
            </a:r>
          </a:p>
        </p:txBody>
      </p:sp>
      <p:sp>
        <p:nvSpPr>
          <p:cNvPr id="27806" name="Text Box 251"/>
          <p:cNvSpPr txBox="1">
            <a:spLocks noChangeArrowheads="1"/>
          </p:cNvSpPr>
          <p:nvPr/>
        </p:nvSpPr>
        <p:spPr bwMode="auto">
          <a:xfrm>
            <a:off x="4635500" y="2555875"/>
            <a:ext cx="873125" cy="3444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defRPr/>
            </a:pPr>
            <a:r>
              <a:rPr lang="en-US" sz="800" b="1" dirty="0">
                <a:solidFill>
                  <a:srgbClr val="E32434"/>
                </a:solidFill>
                <a:latin typeface="Kruti Dev 010" pitchFamily="2" charset="0"/>
                <a:ea typeface="ＭＳ Ｐゴシック" pitchFamily="34" charset="-128"/>
                <a:cs typeface="+mn-cs"/>
              </a:rPr>
              <a:t>lkWykseu thou </a:t>
            </a:r>
          </a:p>
          <a:p>
            <a:pPr algn="r" defTabSz="969963">
              <a:defRPr/>
            </a:pPr>
            <a:r>
              <a:rPr lang="en-US" sz="800" b="1" dirty="0">
                <a:solidFill>
                  <a:srgbClr val="E32434"/>
                </a:solidFill>
                <a:latin typeface="Kruti Dev 010" pitchFamily="2" charset="0"/>
                <a:ea typeface="ＭＳ Ｐゴシック" pitchFamily="34" charset="-128"/>
                <a:cs typeface="+mn-cs"/>
              </a:rPr>
              <a:t>ij cksyrk gS</a:t>
            </a:r>
          </a:p>
        </p:txBody>
      </p:sp>
      <p:sp>
        <p:nvSpPr>
          <p:cNvPr id="27807" name="Text Box 252"/>
          <p:cNvSpPr txBox="1">
            <a:spLocks noChangeArrowheads="1"/>
          </p:cNvSpPr>
          <p:nvPr/>
        </p:nvSpPr>
        <p:spPr bwMode="auto">
          <a:xfrm>
            <a:off x="4629150" y="2932113"/>
            <a:ext cx="873125" cy="3444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defRPr/>
            </a:pPr>
            <a:r>
              <a:rPr lang="en-US" sz="800" b="1" dirty="0">
                <a:solidFill>
                  <a:srgbClr val="E32434"/>
                </a:solidFill>
                <a:latin typeface="Kruti Dev 010" pitchFamily="2" charset="0"/>
                <a:ea typeface="ＭＳ Ｐゴシック" pitchFamily="34" charset="-128"/>
                <a:cs typeface="+mn-cs"/>
              </a:rPr>
              <a:t>lkWykseu thou </a:t>
            </a:r>
          </a:p>
          <a:p>
            <a:pPr algn="r" defTabSz="969963">
              <a:defRPr/>
            </a:pPr>
            <a:r>
              <a:rPr lang="en-US" sz="800" b="1" dirty="0">
                <a:solidFill>
                  <a:srgbClr val="E32434"/>
                </a:solidFill>
                <a:latin typeface="Kruti Dev 010" pitchFamily="2" charset="0"/>
                <a:ea typeface="ＭＳ Ｐゴシック" pitchFamily="34" charset="-128"/>
                <a:cs typeface="+mn-cs"/>
              </a:rPr>
              <a:t>ij cksyrk gS</a:t>
            </a:r>
          </a:p>
        </p:txBody>
      </p:sp>
      <p:sp>
        <p:nvSpPr>
          <p:cNvPr id="27808" name="Text Box 253"/>
          <p:cNvSpPr txBox="1">
            <a:spLocks noChangeArrowheads="1"/>
          </p:cNvSpPr>
          <p:nvPr/>
        </p:nvSpPr>
        <p:spPr bwMode="auto">
          <a:xfrm>
            <a:off x="4635500" y="3365500"/>
            <a:ext cx="873125" cy="3444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defRPr/>
            </a:pPr>
            <a:r>
              <a:rPr lang="en-US" sz="800" b="1" dirty="0">
                <a:solidFill>
                  <a:srgbClr val="E32434"/>
                </a:solidFill>
                <a:latin typeface="Kruti Dev 010" pitchFamily="2" charset="0"/>
                <a:ea typeface="ＭＳ Ｐゴシック" pitchFamily="34" charset="-128"/>
                <a:cs typeface="+mn-cs"/>
              </a:rPr>
              <a:t>lkWyksu fookg ij</a:t>
            </a:r>
          </a:p>
          <a:p>
            <a:pPr algn="r" defTabSz="969963">
              <a:defRPr/>
            </a:pPr>
            <a:r>
              <a:rPr lang="en-US" sz="800" b="1" dirty="0">
                <a:solidFill>
                  <a:srgbClr val="E32434"/>
                </a:solidFill>
                <a:latin typeface="Kruti Dev 010" pitchFamily="2" charset="0"/>
                <a:ea typeface="ＭＳ Ｐゴシック" pitchFamily="34" charset="-128"/>
                <a:cs typeface="+mn-cs"/>
              </a:rPr>
              <a:t>fy[krk gS</a:t>
            </a:r>
          </a:p>
        </p:txBody>
      </p:sp>
      <p:sp>
        <p:nvSpPr>
          <p:cNvPr id="27809" name="Text Box 254"/>
          <p:cNvSpPr txBox="1">
            <a:spLocks noChangeArrowheads="1"/>
          </p:cNvSpPr>
          <p:nvPr/>
        </p:nvSpPr>
        <p:spPr bwMode="auto">
          <a:xfrm>
            <a:off x="3067050" y="3821113"/>
            <a:ext cx="998538" cy="26987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600" b="1" dirty="0">
                <a:solidFill>
                  <a:srgbClr val="E32434"/>
                </a:solidFill>
                <a:latin typeface="Kruti Dev 010" pitchFamily="2" charset="0"/>
                <a:ea typeface="ＭＳ Ｐゴシック" pitchFamily="34" charset="-128"/>
                <a:cs typeface="+mn-cs"/>
              </a:rPr>
              <a:t>;gks'kq</a:t>
            </a:r>
          </a:p>
        </p:txBody>
      </p:sp>
      <p:sp>
        <p:nvSpPr>
          <p:cNvPr id="27810" name="Text Box 255"/>
          <p:cNvSpPr txBox="1">
            <a:spLocks noChangeArrowheads="1"/>
          </p:cNvSpPr>
          <p:nvPr/>
        </p:nvSpPr>
        <p:spPr bwMode="auto">
          <a:xfrm>
            <a:off x="3059113" y="4579938"/>
            <a:ext cx="998537" cy="28539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600" b="1" dirty="0">
                <a:solidFill>
                  <a:srgbClr val="E32434"/>
                </a:solidFill>
                <a:latin typeface="Kruti Dev 010" pitchFamily="2" charset="0"/>
                <a:ea typeface="ＭＳ Ｐゴシック" pitchFamily="34" charset="-128"/>
                <a:cs typeface="+mn-cs"/>
              </a:rPr>
              <a:t>U;kf;;ksa</a:t>
            </a:r>
          </a:p>
        </p:txBody>
      </p:sp>
      <p:sp>
        <p:nvSpPr>
          <p:cNvPr id="27811" name="Text Box 256"/>
          <p:cNvSpPr txBox="1">
            <a:spLocks noChangeArrowheads="1"/>
          </p:cNvSpPr>
          <p:nvPr/>
        </p:nvSpPr>
        <p:spPr bwMode="auto">
          <a:xfrm>
            <a:off x="3052763" y="4822825"/>
            <a:ext cx="998537" cy="28539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600" b="1" dirty="0">
                <a:solidFill>
                  <a:srgbClr val="E32434"/>
                </a:solidFill>
                <a:latin typeface="Kruti Dev 010" pitchFamily="2" charset="0"/>
                <a:ea typeface="ＭＳ Ｐゴシック" pitchFamily="34" charset="-128"/>
                <a:cs typeface="+mn-cs"/>
              </a:rPr>
              <a:t>:Fk</a:t>
            </a:r>
          </a:p>
        </p:txBody>
      </p:sp>
      <p:sp>
        <p:nvSpPr>
          <p:cNvPr id="27812" name="Text Box 257"/>
          <p:cNvSpPr txBox="1">
            <a:spLocks noChangeArrowheads="1"/>
          </p:cNvSpPr>
          <p:nvPr/>
        </p:nvSpPr>
        <p:spPr bwMode="auto">
          <a:xfrm>
            <a:off x="3046413" y="5346700"/>
            <a:ext cx="998537" cy="28539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600" b="1" dirty="0">
                <a:solidFill>
                  <a:srgbClr val="E32434"/>
                </a:solidFill>
                <a:latin typeface="Kruti Dev 010" pitchFamily="2" charset="0"/>
                <a:ea typeface="ＭＳ Ｐゴシック" pitchFamily="34" charset="-128"/>
                <a:cs typeface="+mn-cs"/>
              </a:rPr>
              <a:t>1 'kew,y</a:t>
            </a:r>
          </a:p>
        </p:txBody>
      </p:sp>
      <p:sp>
        <p:nvSpPr>
          <p:cNvPr id="27813" name="Text Box 258"/>
          <p:cNvSpPr txBox="1">
            <a:spLocks noChangeArrowheads="1"/>
          </p:cNvSpPr>
          <p:nvPr/>
        </p:nvSpPr>
        <p:spPr bwMode="auto">
          <a:xfrm>
            <a:off x="2940050" y="5640388"/>
            <a:ext cx="1000125" cy="28539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600" b="1" dirty="0">
                <a:solidFill>
                  <a:srgbClr val="E32434"/>
                </a:solidFill>
                <a:latin typeface="Kruti Dev 010" pitchFamily="2" charset="0"/>
                <a:ea typeface="ＭＳ Ｐゴシック" pitchFamily="34" charset="-128"/>
                <a:cs typeface="+mn-cs"/>
              </a:rPr>
              <a:t>2 'kew,y</a:t>
            </a:r>
          </a:p>
        </p:txBody>
      </p:sp>
      <p:sp>
        <p:nvSpPr>
          <p:cNvPr id="27814" name="Text Box 259"/>
          <p:cNvSpPr txBox="1">
            <a:spLocks noChangeArrowheads="1"/>
          </p:cNvSpPr>
          <p:nvPr/>
        </p:nvSpPr>
        <p:spPr bwMode="auto">
          <a:xfrm>
            <a:off x="2962275" y="5838825"/>
            <a:ext cx="998538" cy="28539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600" b="1" dirty="0">
                <a:solidFill>
                  <a:srgbClr val="E32434"/>
                </a:solidFill>
                <a:latin typeface="Kruti Dev 010" pitchFamily="2" charset="0"/>
                <a:ea typeface="ＭＳ Ｐゴシック" pitchFamily="34" charset="-128"/>
                <a:cs typeface="+mn-cs"/>
              </a:rPr>
              <a:t>1 jktk</a:t>
            </a:r>
          </a:p>
        </p:txBody>
      </p:sp>
      <p:sp>
        <p:nvSpPr>
          <p:cNvPr id="27815" name="Text Box 260"/>
          <p:cNvSpPr txBox="1">
            <a:spLocks noChangeArrowheads="1"/>
          </p:cNvSpPr>
          <p:nvPr/>
        </p:nvSpPr>
        <p:spPr bwMode="auto">
          <a:xfrm>
            <a:off x="2905125" y="6119813"/>
            <a:ext cx="1000125" cy="28539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600" b="1" dirty="0">
                <a:solidFill>
                  <a:srgbClr val="E32434"/>
                </a:solidFill>
                <a:latin typeface="Kruti Dev 010" pitchFamily="2" charset="0"/>
                <a:ea typeface="ＭＳ Ｐゴシック" pitchFamily="34" charset="-128"/>
                <a:cs typeface="+mn-cs"/>
              </a:rPr>
              <a:t>2 jktk</a:t>
            </a:r>
          </a:p>
        </p:txBody>
      </p:sp>
      <p:sp>
        <p:nvSpPr>
          <p:cNvPr id="27816" name="Text Box 261"/>
          <p:cNvSpPr txBox="1">
            <a:spLocks noChangeArrowheads="1"/>
          </p:cNvSpPr>
          <p:nvPr/>
        </p:nvSpPr>
        <p:spPr bwMode="auto">
          <a:xfrm>
            <a:off x="2857500" y="6389688"/>
            <a:ext cx="998538" cy="28539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600" b="1" dirty="0">
                <a:solidFill>
                  <a:srgbClr val="E32434"/>
                </a:solidFill>
                <a:latin typeface="Kruti Dev 010" pitchFamily="2" charset="0"/>
                <a:ea typeface="ＭＳ Ｐゴシック" pitchFamily="34" charset="-128"/>
                <a:cs typeface="+mn-cs"/>
              </a:rPr>
              <a:t>1 bfrgkl</a:t>
            </a:r>
          </a:p>
        </p:txBody>
      </p:sp>
      <p:sp>
        <p:nvSpPr>
          <p:cNvPr id="27817" name="Text Box 262"/>
          <p:cNvSpPr txBox="1">
            <a:spLocks noChangeArrowheads="1"/>
          </p:cNvSpPr>
          <p:nvPr/>
        </p:nvSpPr>
        <p:spPr bwMode="auto">
          <a:xfrm>
            <a:off x="2852738" y="6578600"/>
            <a:ext cx="1000125" cy="28539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600" b="1" dirty="0">
                <a:solidFill>
                  <a:srgbClr val="E32434"/>
                </a:solidFill>
                <a:latin typeface="Kruti Dev 010" pitchFamily="2" charset="0"/>
                <a:ea typeface="ＭＳ Ｐゴシック" pitchFamily="34" charset="-128"/>
                <a:cs typeface="+mn-cs"/>
              </a:rPr>
              <a:t>2 bfrgkl</a:t>
            </a:r>
          </a:p>
        </p:txBody>
      </p:sp>
      <p:sp>
        <p:nvSpPr>
          <p:cNvPr id="27818" name="Text Box 263"/>
          <p:cNvSpPr txBox="1">
            <a:spLocks noChangeArrowheads="1"/>
          </p:cNvSpPr>
          <p:nvPr/>
        </p:nvSpPr>
        <p:spPr bwMode="auto">
          <a:xfrm>
            <a:off x="2933700" y="6802438"/>
            <a:ext cx="998538" cy="28539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600" b="1" dirty="0">
                <a:solidFill>
                  <a:srgbClr val="E32434"/>
                </a:solidFill>
                <a:latin typeface="Kruti Dev 010" pitchFamily="2" charset="0"/>
                <a:ea typeface="ＭＳ Ｐゴシック" pitchFamily="34" charset="-128"/>
                <a:cs typeface="+mn-cs"/>
              </a:rPr>
              <a:t>,tzk</a:t>
            </a:r>
          </a:p>
        </p:txBody>
      </p:sp>
      <p:sp>
        <p:nvSpPr>
          <p:cNvPr id="27819" name="Text Box 264"/>
          <p:cNvSpPr txBox="1">
            <a:spLocks noChangeArrowheads="1"/>
          </p:cNvSpPr>
          <p:nvPr/>
        </p:nvSpPr>
        <p:spPr bwMode="auto">
          <a:xfrm>
            <a:off x="2878138" y="7031038"/>
            <a:ext cx="1158875" cy="28539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600" b="1" dirty="0">
                <a:solidFill>
                  <a:srgbClr val="E32434"/>
                </a:solidFill>
                <a:latin typeface="Kruti Dev 010" pitchFamily="2" charset="0"/>
                <a:ea typeface="ＭＳ Ｐゴシック" pitchFamily="34" charset="-128"/>
                <a:cs typeface="+mn-cs"/>
              </a:rPr>
              <a:t>ugsek;kg</a:t>
            </a:r>
          </a:p>
        </p:txBody>
      </p:sp>
      <p:sp>
        <p:nvSpPr>
          <p:cNvPr id="27820" name="Text Box 265"/>
          <p:cNvSpPr txBox="1">
            <a:spLocks noChangeArrowheads="1"/>
          </p:cNvSpPr>
          <p:nvPr/>
        </p:nvSpPr>
        <p:spPr bwMode="auto">
          <a:xfrm>
            <a:off x="2982913" y="7240588"/>
            <a:ext cx="998537" cy="28539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600" b="1" dirty="0">
                <a:solidFill>
                  <a:srgbClr val="E32434"/>
                </a:solidFill>
                <a:latin typeface="Kruti Dev 010" pitchFamily="2" charset="0"/>
                <a:ea typeface="ＭＳ Ｐゴシック" pitchFamily="34" charset="-128"/>
                <a:cs typeface="+mn-cs"/>
              </a:rPr>
              <a:t>,sLrj</a:t>
            </a:r>
          </a:p>
        </p:txBody>
      </p:sp>
      <p:sp>
        <p:nvSpPr>
          <p:cNvPr id="27821" name="Text Box 266"/>
          <p:cNvSpPr txBox="1">
            <a:spLocks noChangeArrowheads="1"/>
          </p:cNvSpPr>
          <p:nvPr/>
        </p:nvSpPr>
        <p:spPr bwMode="auto">
          <a:xfrm>
            <a:off x="4495800" y="4405313"/>
            <a:ext cx="1000125" cy="26192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vkeksl</a:t>
            </a:r>
          </a:p>
        </p:txBody>
      </p:sp>
      <p:sp>
        <p:nvSpPr>
          <p:cNvPr id="27822" name="Text Box 267"/>
          <p:cNvSpPr txBox="1">
            <a:spLocks noChangeArrowheads="1"/>
          </p:cNvSpPr>
          <p:nvPr/>
        </p:nvSpPr>
        <p:spPr bwMode="auto">
          <a:xfrm>
            <a:off x="4495800" y="4583113"/>
            <a:ext cx="998538" cy="26192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gks'ks</a:t>
            </a:r>
          </a:p>
        </p:txBody>
      </p:sp>
      <p:sp>
        <p:nvSpPr>
          <p:cNvPr id="27823" name="Text Box 268"/>
          <p:cNvSpPr txBox="1">
            <a:spLocks noChangeArrowheads="1"/>
          </p:cNvSpPr>
          <p:nvPr/>
        </p:nvSpPr>
        <p:spPr bwMode="auto">
          <a:xfrm>
            <a:off x="4552950" y="4706938"/>
            <a:ext cx="998538" cy="43729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050" b="1" dirty="0">
                <a:solidFill>
                  <a:srgbClr val="E32434"/>
                </a:solidFill>
                <a:latin typeface="Kruti Dev 010" pitchFamily="2" charset="0"/>
                <a:ea typeface="ＭＳ Ｐゴシック" pitchFamily="34" charset="-128"/>
                <a:cs typeface="+mn-cs"/>
              </a:rPr>
              <a:t>;ksuk                           ¼uhuos½</a:t>
            </a:r>
          </a:p>
        </p:txBody>
      </p:sp>
      <p:sp>
        <p:nvSpPr>
          <p:cNvPr id="27824" name="Text Box 269"/>
          <p:cNvSpPr txBox="1">
            <a:spLocks noChangeArrowheads="1"/>
          </p:cNvSpPr>
          <p:nvPr/>
        </p:nvSpPr>
        <p:spPr bwMode="auto">
          <a:xfrm>
            <a:off x="4552950" y="5216525"/>
            <a:ext cx="998538" cy="26192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;'kk;kg</a:t>
            </a:r>
          </a:p>
        </p:txBody>
      </p:sp>
      <p:sp>
        <p:nvSpPr>
          <p:cNvPr id="27825" name="Text Box 270"/>
          <p:cNvSpPr txBox="1">
            <a:spLocks noChangeArrowheads="1"/>
          </p:cNvSpPr>
          <p:nvPr/>
        </p:nvSpPr>
        <p:spPr bwMode="auto">
          <a:xfrm>
            <a:off x="4525963" y="5394325"/>
            <a:ext cx="998537" cy="26192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;ks,y</a:t>
            </a:r>
          </a:p>
        </p:txBody>
      </p:sp>
      <p:sp>
        <p:nvSpPr>
          <p:cNvPr id="27826" name="Text Box 271"/>
          <p:cNvSpPr txBox="1">
            <a:spLocks noChangeArrowheads="1"/>
          </p:cNvSpPr>
          <p:nvPr/>
        </p:nvSpPr>
        <p:spPr bwMode="auto">
          <a:xfrm>
            <a:off x="4508500" y="5584825"/>
            <a:ext cx="1000125" cy="26192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ehdk</a:t>
            </a:r>
          </a:p>
        </p:txBody>
      </p:sp>
      <p:sp>
        <p:nvSpPr>
          <p:cNvPr id="27827" name="Text Box 273"/>
          <p:cNvSpPr txBox="1">
            <a:spLocks noChangeArrowheads="1"/>
          </p:cNvSpPr>
          <p:nvPr/>
        </p:nvSpPr>
        <p:spPr bwMode="auto">
          <a:xfrm>
            <a:off x="4516438" y="6527800"/>
            <a:ext cx="998537" cy="26192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gcDdwd</a:t>
            </a:r>
          </a:p>
        </p:txBody>
      </p:sp>
      <p:sp>
        <p:nvSpPr>
          <p:cNvPr id="27828" name="Text Box 274"/>
          <p:cNvSpPr txBox="1">
            <a:spLocks noChangeArrowheads="1"/>
          </p:cNvSpPr>
          <p:nvPr/>
        </p:nvSpPr>
        <p:spPr bwMode="auto">
          <a:xfrm>
            <a:off x="4518025" y="6992938"/>
            <a:ext cx="998538" cy="26192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liU;kg</a:t>
            </a:r>
          </a:p>
        </p:txBody>
      </p:sp>
      <p:sp>
        <p:nvSpPr>
          <p:cNvPr id="27829" name="Text Box 275"/>
          <p:cNvSpPr txBox="1">
            <a:spLocks noChangeArrowheads="1"/>
          </p:cNvSpPr>
          <p:nvPr/>
        </p:nvSpPr>
        <p:spPr bwMode="auto">
          <a:xfrm>
            <a:off x="4621213" y="7353300"/>
            <a:ext cx="998537" cy="26192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f;tdsy</a:t>
            </a:r>
          </a:p>
        </p:txBody>
      </p:sp>
      <p:sp>
        <p:nvSpPr>
          <p:cNvPr id="27830" name="Text Box 276"/>
          <p:cNvSpPr txBox="1">
            <a:spLocks noChangeArrowheads="1"/>
          </p:cNvSpPr>
          <p:nvPr/>
        </p:nvSpPr>
        <p:spPr bwMode="auto">
          <a:xfrm>
            <a:off x="4608513" y="7570788"/>
            <a:ext cx="998537" cy="26192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nkfu;sy</a:t>
            </a:r>
          </a:p>
        </p:txBody>
      </p:sp>
      <p:sp>
        <p:nvSpPr>
          <p:cNvPr id="27831" name="Text Box 277"/>
          <p:cNvSpPr txBox="1">
            <a:spLocks noChangeArrowheads="1"/>
          </p:cNvSpPr>
          <p:nvPr/>
        </p:nvSpPr>
        <p:spPr bwMode="auto">
          <a:xfrm>
            <a:off x="4525963" y="7962900"/>
            <a:ext cx="998537" cy="26192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gkXxs</a:t>
            </a:r>
          </a:p>
        </p:txBody>
      </p:sp>
      <p:sp>
        <p:nvSpPr>
          <p:cNvPr id="27832" name="Text Box 278"/>
          <p:cNvSpPr txBox="1">
            <a:spLocks noChangeArrowheads="1"/>
          </p:cNvSpPr>
          <p:nvPr/>
        </p:nvSpPr>
        <p:spPr bwMode="auto">
          <a:xfrm>
            <a:off x="4533900" y="8153400"/>
            <a:ext cx="998538" cy="26192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td;kZg</a:t>
            </a:r>
          </a:p>
        </p:txBody>
      </p:sp>
      <p:sp>
        <p:nvSpPr>
          <p:cNvPr id="27833" name="Text Box 279"/>
          <p:cNvSpPr txBox="1">
            <a:spLocks noChangeArrowheads="1"/>
          </p:cNvSpPr>
          <p:nvPr/>
        </p:nvSpPr>
        <p:spPr bwMode="auto">
          <a:xfrm>
            <a:off x="4525963" y="8329613"/>
            <a:ext cx="998537" cy="26192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400" b="1" dirty="0">
                <a:solidFill>
                  <a:srgbClr val="E32434"/>
                </a:solidFill>
                <a:latin typeface="Kruti Dev 010" pitchFamily="2" charset="0"/>
                <a:ea typeface="ＭＳ Ｐゴシック" pitchFamily="34" charset="-128"/>
                <a:cs typeface="+mn-cs"/>
              </a:rPr>
              <a:t>eykdh</a:t>
            </a:r>
          </a:p>
        </p:txBody>
      </p:sp>
      <p:sp>
        <p:nvSpPr>
          <p:cNvPr id="27834" name="Text Box 280"/>
          <p:cNvSpPr txBox="1">
            <a:spLocks noChangeArrowheads="1"/>
          </p:cNvSpPr>
          <p:nvPr/>
        </p:nvSpPr>
        <p:spPr bwMode="auto">
          <a:xfrm>
            <a:off x="4583113" y="5715000"/>
            <a:ext cx="998537" cy="4206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000" b="1" dirty="0">
                <a:solidFill>
                  <a:srgbClr val="E32434"/>
                </a:solidFill>
                <a:latin typeface="Kruti Dev 010" pitchFamily="2" charset="0"/>
                <a:ea typeface="ＭＳ Ｐゴシック" pitchFamily="34" charset="-128"/>
                <a:cs typeface="+mn-cs"/>
              </a:rPr>
              <a:t>vksc/kkg                         ¼,nkse½</a:t>
            </a:r>
          </a:p>
        </p:txBody>
      </p:sp>
      <p:sp>
        <p:nvSpPr>
          <p:cNvPr id="27835" name="Text Box 281"/>
          <p:cNvSpPr txBox="1">
            <a:spLocks noChangeArrowheads="1"/>
          </p:cNvSpPr>
          <p:nvPr/>
        </p:nvSpPr>
        <p:spPr bwMode="auto">
          <a:xfrm>
            <a:off x="4529138" y="6678613"/>
            <a:ext cx="1000125" cy="33496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100" b="1" dirty="0">
                <a:solidFill>
                  <a:srgbClr val="E32434"/>
                </a:solidFill>
                <a:latin typeface="Kruti Dev 010" pitchFamily="2" charset="0"/>
                <a:ea typeface="ＭＳ Ｐゴシック" pitchFamily="34" charset="-128"/>
                <a:cs typeface="+mn-cs"/>
              </a:rPr>
              <a:t>ugwe                ¼uhuos½</a:t>
            </a:r>
          </a:p>
        </p:txBody>
      </p:sp>
      <p:sp>
        <p:nvSpPr>
          <p:cNvPr id="27836"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837" name="Rectangle 283" descr="75%"/>
          <p:cNvSpPr>
            <a:spLocks noChangeArrowheads="1"/>
          </p:cNvSpPr>
          <p:nvPr/>
        </p:nvSpPr>
        <p:spPr bwMode="auto">
          <a:xfrm>
            <a:off x="4421188" y="2260600"/>
            <a:ext cx="114300" cy="1444625"/>
          </a:xfrm>
          <a:prstGeom prst="rect">
            <a:avLst/>
          </a:prstGeom>
          <a:pattFill prst="pct75">
            <a:fgClr>
              <a:schemeClr val="tx1"/>
            </a:fgClr>
            <a:bgClr>
              <a:schemeClr val="bg1"/>
            </a:bgClr>
          </a:patt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pic>
        <p:nvPicPr>
          <p:cNvPr id="31933"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212850"/>
            <a:ext cx="132715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39"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27840" name="Text Box 286"/>
          <p:cNvSpPr txBox="1">
            <a:spLocks noChangeArrowheads="1"/>
          </p:cNvSpPr>
          <p:nvPr/>
        </p:nvSpPr>
        <p:spPr bwMode="auto">
          <a:xfrm>
            <a:off x="4397375" y="5951538"/>
            <a:ext cx="600075" cy="83661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4800" dirty="0">
                <a:latin typeface="Kruti Dev 010" pitchFamily="2" charset="0"/>
                <a:ea typeface="ＭＳ Ｐゴシック" pitchFamily="34" charset="-128"/>
                <a:cs typeface="+mn-cs"/>
              </a:rPr>
              <a:t>*</a:t>
            </a:r>
            <a:endParaRPr lang="en-US" sz="3200" dirty="0">
              <a:latin typeface="Kruti Dev 010" pitchFamily="2" charset="0"/>
              <a:ea typeface="ＭＳ Ｐゴシック" pitchFamily="34" charset="-128"/>
              <a:cs typeface="+mn-cs"/>
            </a:endParaRPr>
          </a:p>
        </p:txBody>
      </p:sp>
      <p:sp>
        <p:nvSpPr>
          <p:cNvPr id="27841" name="Text Box 287"/>
          <p:cNvSpPr txBox="1">
            <a:spLocks noChangeArrowheads="1"/>
          </p:cNvSpPr>
          <p:nvPr/>
        </p:nvSpPr>
        <p:spPr bwMode="auto">
          <a:xfrm>
            <a:off x="4535488" y="6350000"/>
            <a:ext cx="998537" cy="220956"/>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050" b="1" dirty="0">
                <a:solidFill>
                  <a:srgbClr val="E32434"/>
                </a:solidFill>
                <a:latin typeface="Kruti Dev 010" pitchFamily="2" charset="0"/>
                <a:ea typeface="ＭＳ Ｐゴシック" pitchFamily="34" charset="-128"/>
                <a:cs typeface="+mn-cs"/>
              </a:rPr>
              <a:t>foykixhr</a:t>
            </a:r>
          </a:p>
        </p:txBody>
      </p:sp>
      <p:sp>
        <p:nvSpPr>
          <p:cNvPr id="27842" name="Line 288"/>
          <p:cNvSpPr>
            <a:spLocks noChangeShapeType="1"/>
          </p:cNvSpPr>
          <p:nvPr/>
        </p:nvSpPr>
        <p:spPr bwMode="auto">
          <a:xfrm>
            <a:off x="4611688" y="6694488"/>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43" name="Text Box 289"/>
          <p:cNvSpPr txBox="1">
            <a:spLocks noChangeArrowheads="1"/>
          </p:cNvSpPr>
          <p:nvPr/>
        </p:nvSpPr>
        <p:spPr bwMode="auto">
          <a:xfrm>
            <a:off x="5802313" y="4227513"/>
            <a:ext cx="574675" cy="4206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a:t>
            </a:r>
          </a:p>
        </p:txBody>
      </p:sp>
      <p:sp>
        <p:nvSpPr>
          <p:cNvPr id="27844" name="Text Box 290"/>
          <p:cNvSpPr txBox="1">
            <a:spLocks noChangeArrowheads="1"/>
          </p:cNvSpPr>
          <p:nvPr/>
        </p:nvSpPr>
        <p:spPr bwMode="auto">
          <a:xfrm>
            <a:off x="5794375" y="4432300"/>
            <a:ext cx="574675" cy="420688"/>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gs</a:t>
            </a:r>
          </a:p>
        </p:txBody>
      </p:sp>
      <p:sp>
        <p:nvSpPr>
          <p:cNvPr id="27845" name="Text Box 291"/>
          <p:cNvSpPr txBox="1">
            <a:spLocks noChangeArrowheads="1"/>
          </p:cNvSpPr>
          <p:nvPr/>
        </p:nvSpPr>
        <p:spPr bwMode="auto">
          <a:xfrm>
            <a:off x="5800725" y="4621213"/>
            <a:ext cx="574675" cy="4206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T</a:t>
            </a:r>
          </a:p>
        </p:txBody>
      </p:sp>
      <p:sp>
        <p:nvSpPr>
          <p:cNvPr id="27846" name="Text Box 292"/>
          <p:cNvSpPr txBox="1">
            <a:spLocks noChangeArrowheads="1"/>
          </p:cNvSpPr>
          <p:nvPr/>
        </p:nvSpPr>
        <p:spPr bwMode="auto">
          <a:xfrm>
            <a:off x="5845175" y="5021263"/>
            <a:ext cx="574675" cy="4206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b</a:t>
            </a:r>
          </a:p>
        </p:txBody>
      </p:sp>
      <p:sp>
        <p:nvSpPr>
          <p:cNvPr id="27847" name="Text Box 293"/>
          <p:cNvSpPr txBox="1">
            <a:spLocks noChangeArrowheads="1"/>
          </p:cNvSpPr>
          <p:nvPr/>
        </p:nvSpPr>
        <p:spPr bwMode="auto">
          <a:xfrm>
            <a:off x="5800725" y="5199063"/>
            <a:ext cx="574675" cy="4206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t</a:t>
            </a:r>
          </a:p>
        </p:txBody>
      </p:sp>
      <p:sp>
        <p:nvSpPr>
          <p:cNvPr id="27848" name="Text Box 294"/>
          <p:cNvSpPr txBox="1">
            <a:spLocks noChangeArrowheads="1"/>
          </p:cNvSpPr>
          <p:nvPr/>
        </p:nvSpPr>
        <p:spPr bwMode="auto">
          <a:xfrm>
            <a:off x="5827713" y="5394325"/>
            <a:ext cx="574675" cy="420688"/>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e</a:t>
            </a:r>
          </a:p>
        </p:txBody>
      </p:sp>
      <p:sp>
        <p:nvSpPr>
          <p:cNvPr id="27849" name="Text Box 295"/>
          <p:cNvSpPr txBox="1">
            <a:spLocks noChangeArrowheads="1"/>
          </p:cNvSpPr>
          <p:nvPr/>
        </p:nvSpPr>
        <p:spPr bwMode="auto">
          <a:xfrm>
            <a:off x="5819775" y="7789863"/>
            <a:ext cx="574675" cy="4206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gs</a:t>
            </a:r>
          </a:p>
        </p:txBody>
      </p:sp>
      <p:sp>
        <p:nvSpPr>
          <p:cNvPr id="27850" name="Text Box 296"/>
          <p:cNvSpPr txBox="1">
            <a:spLocks noChangeArrowheads="1"/>
          </p:cNvSpPr>
          <p:nvPr/>
        </p:nvSpPr>
        <p:spPr bwMode="auto">
          <a:xfrm>
            <a:off x="5834063" y="7988300"/>
            <a:ext cx="574675" cy="420688"/>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th</a:t>
            </a:r>
          </a:p>
        </p:txBody>
      </p:sp>
      <p:sp>
        <p:nvSpPr>
          <p:cNvPr id="27851" name="Text Box 297"/>
          <p:cNvSpPr txBox="1">
            <a:spLocks noChangeArrowheads="1"/>
          </p:cNvSpPr>
          <p:nvPr/>
        </p:nvSpPr>
        <p:spPr bwMode="auto">
          <a:xfrm>
            <a:off x="5818188" y="8174038"/>
            <a:ext cx="574675" cy="4206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es</a:t>
            </a:r>
          </a:p>
        </p:txBody>
      </p:sp>
      <p:sp>
        <p:nvSpPr>
          <p:cNvPr id="27852" name="Text Box 298"/>
          <p:cNvSpPr txBox="1">
            <a:spLocks noChangeArrowheads="1"/>
          </p:cNvSpPr>
          <p:nvPr/>
        </p:nvSpPr>
        <p:spPr bwMode="auto">
          <a:xfrm>
            <a:off x="5846763" y="6370638"/>
            <a:ext cx="574675" cy="4206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gs</a:t>
            </a:r>
          </a:p>
        </p:txBody>
      </p:sp>
      <p:sp>
        <p:nvSpPr>
          <p:cNvPr id="27853" name="Text Box 299"/>
          <p:cNvSpPr txBox="1">
            <a:spLocks noChangeArrowheads="1"/>
          </p:cNvSpPr>
          <p:nvPr/>
        </p:nvSpPr>
        <p:spPr bwMode="auto">
          <a:xfrm>
            <a:off x="5835650" y="6592888"/>
            <a:ext cx="574675" cy="4206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ukW</a:t>
            </a:r>
          </a:p>
        </p:txBody>
      </p:sp>
      <p:sp>
        <p:nvSpPr>
          <p:cNvPr id="27854" name="Text Box 300"/>
          <p:cNvSpPr txBox="1">
            <a:spLocks noChangeArrowheads="1"/>
          </p:cNvSpPr>
          <p:nvPr/>
        </p:nvSpPr>
        <p:spPr bwMode="auto">
          <a:xfrm>
            <a:off x="5800725" y="5602288"/>
            <a:ext cx="574675" cy="4206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vks</a:t>
            </a:r>
          </a:p>
        </p:txBody>
      </p:sp>
      <p:sp>
        <p:nvSpPr>
          <p:cNvPr id="27855" name="Text Box 301"/>
          <p:cNvSpPr txBox="1">
            <a:spLocks noChangeArrowheads="1"/>
          </p:cNvSpPr>
          <p:nvPr/>
        </p:nvSpPr>
        <p:spPr bwMode="auto">
          <a:xfrm>
            <a:off x="5818188" y="7186613"/>
            <a:ext cx="574675" cy="4206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a:t>
            </a:r>
          </a:p>
        </p:txBody>
      </p:sp>
      <p:sp>
        <p:nvSpPr>
          <p:cNvPr id="27856" name="Text Box 302"/>
          <p:cNvSpPr txBox="1">
            <a:spLocks noChangeArrowheads="1"/>
          </p:cNvSpPr>
          <p:nvPr/>
        </p:nvSpPr>
        <p:spPr bwMode="auto">
          <a:xfrm>
            <a:off x="5821363" y="7397750"/>
            <a:ext cx="574675" cy="420688"/>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Mk</a:t>
            </a:r>
          </a:p>
        </p:txBody>
      </p:sp>
      <p:sp>
        <p:nvSpPr>
          <p:cNvPr id="27857" name="Text Box 303"/>
          <p:cNvSpPr txBox="1">
            <a:spLocks noChangeArrowheads="1"/>
          </p:cNvSpPr>
          <p:nvPr/>
        </p:nvSpPr>
        <p:spPr bwMode="auto">
          <a:xfrm rot="-5414778">
            <a:off x="3748881" y="6184107"/>
            <a:ext cx="3775075" cy="40481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2000" b="1" dirty="0">
                <a:latin typeface="Kruti Dev 010" pitchFamily="2" charset="0"/>
                <a:ea typeface="ＭＳ Ｐゴシック" pitchFamily="34" charset="-128"/>
                <a:cs typeface="+mn-cs"/>
              </a:rPr>
              <a:t>Hkfo";ok.kh;ka ¼ƒ</a:t>
            </a:r>
            <a:r>
              <a:rPr lang="en-US" sz="2000" b="1" dirty="0">
                <a:latin typeface="Kruti Dev 010"/>
                <a:ea typeface="ＭＳ Ｐゴシック" pitchFamily="34" charset="-128"/>
                <a:cs typeface="+mn-cs"/>
              </a:rPr>
              <a:t>‰</a:t>
            </a:r>
            <a:r>
              <a:rPr lang="en-US" sz="2000" b="1" dirty="0">
                <a:latin typeface="Kruti Dev 010" pitchFamily="2" charset="0"/>
                <a:ea typeface="ＭＳ Ｐゴシック" pitchFamily="34" charset="-128"/>
                <a:cs typeface="+mn-cs"/>
              </a:rPr>
              <a:t>½</a:t>
            </a:r>
          </a:p>
        </p:txBody>
      </p:sp>
      <p:sp>
        <p:nvSpPr>
          <p:cNvPr id="27858" name="Line 304"/>
          <p:cNvSpPr>
            <a:spLocks noChangeShapeType="1"/>
          </p:cNvSpPr>
          <p:nvPr/>
        </p:nvSpPr>
        <p:spPr bwMode="auto">
          <a:xfrm>
            <a:off x="5938838" y="5332413"/>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59" name="Line 305"/>
          <p:cNvSpPr>
            <a:spLocks noChangeShapeType="1"/>
          </p:cNvSpPr>
          <p:nvPr/>
        </p:nvSpPr>
        <p:spPr bwMode="auto">
          <a:xfrm>
            <a:off x="5937250" y="5543550"/>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60" name="Line 306"/>
          <p:cNvSpPr>
            <a:spLocks noChangeShapeType="1"/>
          </p:cNvSpPr>
          <p:nvPr/>
        </p:nvSpPr>
        <p:spPr bwMode="auto">
          <a:xfrm>
            <a:off x="5934075" y="5721350"/>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61" name="Line 307"/>
          <p:cNvSpPr>
            <a:spLocks noChangeShapeType="1"/>
          </p:cNvSpPr>
          <p:nvPr/>
        </p:nvSpPr>
        <p:spPr bwMode="auto">
          <a:xfrm>
            <a:off x="5943600" y="5927725"/>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62" name="Line 308"/>
          <p:cNvSpPr>
            <a:spLocks noChangeShapeType="1"/>
          </p:cNvSpPr>
          <p:nvPr/>
        </p:nvSpPr>
        <p:spPr bwMode="auto">
          <a:xfrm>
            <a:off x="5943600" y="6705600"/>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63" name="Line 309"/>
          <p:cNvSpPr>
            <a:spLocks noChangeShapeType="1"/>
          </p:cNvSpPr>
          <p:nvPr/>
        </p:nvSpPr>
        <p:spPr bwMode="auto">
          <a:xfrm>
            <a:off x="5954713" y="6911975"/>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64" name="Line 310"/>
          <p:cNvSpPr>
            <a:spLocks noChangeShapeType="1"/>
          </p:cNvSpPr>
          <p:nvPr/>
        </p:nvSpPr>
        <p:spPr bwMode="auto">
          <a:xfrm>
            <a:off x="5938838" y="7126288"/>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65" name="Line 311"/>
          <p:cNvSpPr>
            <a:spLocks noChangeShapeType="1"/>
          </p:cNvSpPr>
          <p:nvPr/>
        </p:nvSpPr>
        <p:spPr bwMode="auto">
          <a:xfrm>
            <a:off x="5940425" y="7512050"/>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66" name="Line 312"/>
          <p:cNvSpPr>
            <a:spLocks noChangeShapeType="1"/>
          </p:cNvSpPr>
          <p:nvPr/>
        </p:nvSpPr>
        <p:spPr bwMode="auto">
          <a:xfrm>
            <a:off x="5942013" y="7720013"/>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67" name="Line 313"/>
          <p:cNvSpPr>
            <a:spLocks noChangeShapeType="1"/>
          </p:cNvSpPr>
          <p:nvPr/>
        </p:nvSpPr>
        <p:spPr bwMode="auto">
          <a:xfrm>
            <a:off x="5942013" y="8104188"/>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68" name="Line 314"/>
          <p:cNvSpPr>
            <a:spLocks noChangeShapeType="1"/>
          </p:cNvSpPr>
          <p:nvPr/>
        </p:nvSpPr>
        <p:spPr bwMode="auto">
          <a:xfrm>
            <a:off x="5943600" y="8310563"/>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69" name="Line 315"/>
          <p:cNvSpPr>
            <a:spLocks noChangeShapeType="1"/>
          </p:cNvSpPr>
          <p:nvPr/>
        </p:nvSpPr>
        <p:spPr bwMode="auto">
          <a:xfrm>
            <a:off x="5937250" y="8493125"/>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70" name="Line 316"/>
          <p:cNvSpPr>
            <a:spLocks noChangeShapeType="1"/>
          </p:cNvSpPr>
          <p:nvPr/>
        </p:nvSpPr>
        <p:spPr bwMode="auto">
          <a:xfrm>
            <a:off x="5942013" y="4552950"/>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71" name="Line 317"/>
          <p:cNvSpPr>
            <a:spLocks noChangeShapeType="1"/>
          </p:cNvSpPr>
          <p:nvPr/>
        </p:nvSpPr>
        <p:spPr bwMode="auto">
          <a:xfrm>
            <a:off x="5943600" y="4751388"/>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72" name="Line 318"/>
          <p:cNvSpPr>
            <a:spLocks noChangeShapeType="1"/>
          </p:cNvSpPr>
          <p:nvPr/>
        </p:nvSpPr>
        <p:spPr bwMode="auto">
          <a:xfrm>
            <a:off x="5937250" y="4932363"/>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73"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74" name="Text Box 320"/>
          <p:cNvSpPr txBox="1">
            <a:spLocks noChangeArrowheads="1"/>
          </p:cNvSpPr>
          <p:nvPr/>
        </p:nvSpPr>
        <p:spPr bwMode="auto">
          <a:xfrm>
            <a:off x="5672138" y="3694113"/>
            <a:ext cx="1603375" cy="80010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95000"/>
              </a:lnSpc>
              <a:defRPr/>
            </a:pPr>
            <a:r>
              <a:rPr lang="en-US" sz="1600" b="1" dirty="0">
                <a:latin typeface="Kruti Dev 010" pitchFamily="2" charset="0"/>
                <a:ea typeface="ＭＳ Ｐゴシック" pitchFamily="34" charset="-128"/>
                <a:cs typeface="+mn-cs"/>
              </a:rPr>
              <a:t>Hkfo";oDrkvksa</a:t>
            </a:r>
          </a:p>
          <a:p>
            <a:pPr algn="ctr" defTabSz="969963">
              <a:lnSpc>
                <a:spcPct val="95000"/>
              </a:lnSpc>
              <a:defRPr/>
            </a:pPr>
            <a:r>
              <a:rPr lang="en-US" sz="1600" b="1" dirty="0">
                <a:latin typeface="Kruti Dev 010" pitchFamily="2" charset="0"/>
                <a:ea typeface="ＭＳ Ｐゴシック" pitchFamily="34" charset="-128"/>
                <a:cs typeface="+mn-cs"/>
              </a:rPr>
              <a:t>dks</a:t>
            </a:r>
          </a:p>
          <a:p>
            <a:pPr algn="ctr" defTabSz="969963">
              <a:lnSpc>
                <a:spcPct val="95000"/>
              </a:lnSpc>
              <a:defRPr/>
            </a:pPr>
            <a:r>
              <a:rPr lang="en-US" sz="1600" b="1" dirty="0">
                <a:latin typeface="Kruti Dev 010" pitchFamily="2" charset="0"/>
                <a:ea typeface="ＭＳ Ｐゴシック" pitchFamily="34" charset="-128"/>
                <a:cs typeface="+mn-cs"/>
              </a:rPr>
              <a:t>lqy&gt;kuk %</a:t>
            </a:r>
            <a:endParaRPr lang="en-US" sz="600" b="1" dirty="0">
              <a:latin typeface="Kruti Dev 010" pitchFamily="2" charset="0"/>
              <a:ea typeface="ＭＳ Ｐゴシック" pitchFamily="34" charset="-128"/>
              <a:cs typeface="+mn-cs"/>
            </a:endParaRPr>
          </a:p>
        </p:txBody>
      </p:sp>
      <p:sp>
        <p:nvSpPr>
          <p:cNvPr id="27875" name="Text Box 321"/>
          <p:cNvSpPr txBox="1">
            <a:spLocks noChangeArrowheads="1"/>
          </p:cNvSpPr>
          <p:nvPr/>
        </p:nvSpPr>
        <p:spPr bwMode="auto">
          <a:xfrm>
            <a:off x="5994400" y="4359275"/>
            <a:ext cx="998538" cy="30886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jsfc;k</a:t>
            </a:r>
          </a:p>
        </p:txBody>
      </p:sp>
      <p:sp>
        <p:nvSpPr>
          <p:cNvPr id="27876" name="Text Box 322"/>
          <p:cNvSpPr txBox="1">
            <a:spLocks noChangeArrowheads="1"/>
          </p:cNvSpPr>
          <p:nvPr/>
        </p:nvSpPr>
        <p:spPr bwMode="auto">
          <a:xfrm>
            <a:off x="5948363" y="4556125"/>
            <a:ext cx="998537" cy="29210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M</a:t>
            </a:r>
          </a:p>
        </p:txBody>
      </p:sp>
      <p:sp>
        <p:nvSpPr>
          <p:cNvPr id="27877" name="Text Box 323"/>
          <p:cNvSpPr txBox="1">
            <a:spLocks noChangeArrowheads="1"/>
          </p:cNvSpPr>
          <p:nvPr/>
        </p:nvSpPr>
        <p:spPr bwMode="auto">
          <a:xfrm>
            <a:off x="5948363" y="4732338"/>
            <a:ext cx="998537" cy="30886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osYl</a:t>
            </a:r>
          </a:p>
        </p:txBody>
      </p:sp>
      <p:sp>
        <p:nvSpPr>
          <p:cNvPr id="27878" name="Text Box 324"/>
          <p:cNvSpPr txBox="1">
            <a:spLocks noChangeArrowheads="1"/>
          </p:cNvSpPr>
          <p:nvPr/>
        </p:nvSpPr>
        <p:spPr bwMode="auto">
          <a:xfrm>
            <a:off x="5949950" y="5145088"/>
            <a:ext cx="998538" cy="30886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tjk;y</a:t>
            </a:r>
          </a:p>
        </p:txBody>
      </p:sp>
      <p:sp>
        <p:nvSpPr>
          <p:cNvPr id="27879" name="Text Box 325"/>
          <p:cNvSpPr txBox="1">
            <a:spLocks noChangeArrowheads="1"/>
          </p:cNvSpPr>
          <p:nvPr/>
        </p:nvSpPr>
        <p:spPr bwMode="auto">
          <a:xfrm>
            <a:off x="5949950" y="5329238"/>
            <a:ext cx="998538" cy="29210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LV</a:t>
            </a:r>
          </a:p>
        </p:txBody>
      </p:sp>
      <p:sp>
        <p:nvSpPr>
          <p:cNvPr id="27880" name="Text Box 326"/>
          <p:cNvSpPr txBox="1">
            <a:spLocks noChangeArrowheads="1"/>
          </p:cNvSpPr>
          <p:nvPr/>
        </p:nvSpPr>
        <p:spPr bwMode="auto">
          <a:xfrm>
            <a:off x="5949950" y="5526088"/>
            <a:ext cx="998538" cy="29210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LV</a:t>
            </a:r>
          </a:p>
        </p:txBody>
      </p:sp>
      <p:sp>
        <p:nvSpPr>
          <p:cNvPr id="27881" name="Text Box 327"/>
          <p:cNvSpPr txBox="1">
            <a:spLocks noChangeArrowheads="1"/>
          </p:cNvSpPr>
          <p:nvPr/>
        </p:nvSpPr>
        <p:spPr bwMode="auto">
          <a:xfrm>
            <a:off x="5995988" y="5735638"/>
            <a:ext cx="573087" cy="30886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cs</a:t>
            </a:r>
          </a:p>
        </p:txBody>
      </p:sp>
      <p:sp>
        <p:nvSpPr>
          <p:cNvPr id="27882" name="Text Box 328"/>
          <p:cNvSpPr txBox="1">
            <a:spLocks noChangeArrowheads="1"/>
          </p:cNvSpPr>
          <p:nvPr/>
        </p:nvSpPr>
        <p:spPr bwMode="auto">
          <a:xfrm>
            <a:off x="5973763" y="6081713"/>
            <a:ext cx="1201737" cy="30886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:'kyse</a:t>
            </a:r>
          </a:p>
        </p:txBody>
      </p:sp>
      <p:sp>
        <p:nvSpPr>
          <p:cNvPr id="27883" name="Text Box 329"/>
          <p:cNvSpPr txBox="1">
            <a:spLocks noChangeArrowheads="1"/>
          </p:cNvSpPr>
          <p:nvPr/>
        </p:nvSpPr>
        <p:spPr bwMode="auto">
          <a:xfrm>
            <a:off x="5978525" y="6500813"/>
            <a:ext cx="998538" cy="29210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M</a:t>
            </a:r>
          </a:p>
        </p:txBody>
      </p:sp>
      <p:sp>
        <p:nvSpPr>
          <p:cNvPr id="27884" name="Text Box 330"/>
          <p:cNvSpPr txBox="1">
            <a:spLocks noChangeArrowheads="1"/>
          </p:cNvSpPr>
          <p:nvPr/>
        </p:nvSpPr>
        <p:spPr bwMode="auto">
          <a:xfrm>
            <a:off x="5973763" y="6724650"/>
            <a:ext cx="1000125" cy="30886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bth</a:t>
            </a:r>
          </a:p>
        </p:txBody>
      </p:sp>
      <p:sp>
        <p:nvSpPr>
          <p:cNvPr id="27885" name="Text Box 331"/>
          <p:cNvSpPr txBox="1">
            <a:spLocks noChangeArrowheads="1"/>
          </p:cNvSpPr>
          <p:nvPr/>
        </p:nvSpPr>
        <p:spPr bwMode="auto">
          <a:xfrm>
            <a:off x="6005513" y="6938963"/>
            <a:ext cx="998537" cy="30886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Ul</a:t>
            </a:r>
          </a:p>
        </p:txBody>
      </p:sp>
      <p:sp>
        <p:nvSpPr>
          <p:cNvPr id="27886" name="Text Box 332"/>
          <p:cNvSpPr txBox="1">
            <a:spLocks noChangeArrowheads="1"/>
          </p:cNvSpPr>
          <p:nvPr/>
        </p:nvSpPr>
        <p:spPr bwMode="auto">
          <a:xfrm>
            <a:off x="5970588" y="7321550"/>
            <a:ext cx="998537" cy="30886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Ldsi</a:t>
            </a:r>
          </a:p>
        </p:txBody>
      </p:sp>
      <p:sp>
        <p:nvSpPr>
          <p:cNvPr id="27887" name="Text Box 333"/>
          <p:cNvSpPr txBox="1">
            <a:spLocks noChangeArrowheads="1"/>
          </p:cNvSpPr>
          <p:nvPr/>
        </p:nvSpPr>
        <p:spPr bwMode="auto">
          <a:xfrm>
            <a:off x="5991225" y="7524750"/>
            <a:ext cx="1000125" cy="30886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mUM</a:t>
            </a:r>
          </a:p>
        </p:txBody>
      </p:sp>
      <p:sp>
        <p:nvSpPr>
          <p:cNvPr id="27888" name="Text Box 334"/>
          <p:cNvSpPr txBox="1">
            <a:spLocks noChangeArrowheads="1"/>
          </p:cNvSpPr>
          <p:nvPr/>
        </p:nvSpPr>
        <p:spPr bwMode="auto">
          <a:xfrm>
            <a:off x="5970588" y="7910513"/>
            <a:ext cx="998537" cy="30886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oUl</a:t>
            </a:r>
          </a:p>
        </p:txBody>
      </p:sp>
      <p:sp>
        <p:nvSpPr>
          <p:cNvPr id="27889" name="Text Box 335"/>
          <p:cNvSpPr txBox="1">
            <a:spLocks noChangeArrowheads="1"/>
          </p:cNvSpPr>
          <p:nvPr/>
        </p:nvSpPr>
        <p:spPr bwMode="auto">
          <a:xfrm>
            <a:off x="6061075" y="8113713"/>
            <a:ext cx="852488" cy="30886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yl</a:t>
            </a:r>
          </a:p>
        </p:txBody>
      </p:sp>
      <p:sp>
        <p:nvSpPr>
          <p:cNvPr id="27890" name="Text Box 336"/>
          <p:cNvSpPr txBox="1">
            <a:spLocks noChangeArrowheads="1"/>
          </p:cNvSpPr>
          <p:nvPr/>
        </p:nvSpPr>
        <p:spPr bwMode="auto">
          <a:xfrm>
            <a:off x="5980113" y="8291513"/>
            <a:ext cx="755650" cy="29210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u</a:t>
            </a:r>
          </a:p>
        </p:txBody>
      </p:sp>
      <p:sp>
        <p:nvSpPr>
          <p:cNvPr id="27891" name="Text Box 337"/>
          <p:cNvSpPr txBox="1">
            <a:spLocks noChangeArrowheads="1"/>
          </p:cNvSpPr>
          <p:nvPr/>
        </p:nvSpPr>
        <p:spPr bwMode="auto">
          <a:xfrm>
            <a:off x="5829300" y="6815138"/>
            <a:ext cx="574675" cy="4206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tks</a:t>
            </a:r>
          </a:p>
        </p:txBody>
      </p:sp>
      <p:sp>
        <p:nvSpPr>
          <p:cNvPr id="27892" name="Text Box 338"/>
          <p:cNvSpPr txBox="1">
            <a:spLocks noChangeArrowheads="1"/>
          </p:cNvSpPr>
          <p:nvPr/>
        </p:nvSpPr>
        <p:spPr bwMode="auto">
          <a:xfrm>
            <a:off x="5830888" y="6175375"/>
            <a:ext cx="574675" cy="420688"/>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fy</a:t>
            </a:r>
          </a:p>
        </p:txBody>
      </p:sp>
      <p:sp>
        <p:nvSpPr>
          <p:cNvPr id="27893" name="Line 339"/>
          <p:cNvSpPr>
            <a:spLocks noChangeShapeType="1"/>
          </p:cNvSpPr>
          <p:nvPr/>
        </p:nvSpPr>
        <p:spPr bwMode="auto">
          <a:xfrm>
            <a:off x="5956300" y="6496050"/>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94" name="Text Box 340"/>
          <p:cNvSpPr txBox="1">
            <a:spLocks noChangeArrowheads="1"/>
          </p:cNvSpPr>
          <p:nvPr/>
        </p:nvSpPr>
        <p:spPr bwMode="auto">
          <a:xfrm>
            <a:off x="6019800" y="6300788"/>
            <a:ext cx="998538" cy="30886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800" b="1" dirty="0">
                <a:solidFill>
                  <a:srgbClr val="E32434"/>
                </a:solidFill>
                <a:latin typeface="Kruti Dev 010" pitchFamily="2" charset="0"/>
                <a:ea typeface="ＭＳ Ｐゴシック" pitchFamily="34" charset="-128"/>
                <a:cs typeface="+mn-cs"/>
              </a:rPr>
              <a:t>Vjsyh</a:t>
            </a:r>
          </a:p>
        </p:txBody>
      </p:sp>
      <p:sp>
        <p:nvSpPr>
          <p:cNvPr id="27895" name="Line 341"/>
          <p:cNvSpPr>
            <a:spLocks noChangeShapeType="1"/>
          </p:cNvSpPr>
          <p:nvPr/>
        </p:nvSpPr>
        <p:spPr bwMode="auto">
          <a:xfrm>
            <a:off x="5932488" y="6272213"/>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7896" name="Text Box 342"/>
          <p:cNvSpPr txBox="1">
            <a:spLocks noChangeArrowheads="1"/>
          </p:cNvSpPr>
          <p:nvPr/>
        </p:nvSpPr>
        <p:spPr bwMode="auto">
          <a:xfrm>
            <a:off x="5807075" y="5951538"/>
            <a:ext cx="574675" cy="4206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3200" b="1" baseline="-25000" dirty="0">
                <a:latin typeface="Kruti Dev 010" pitchFamily="2" charset="0"/>
                <a:ea typeface="ＭＳ Ｐゴシック" pitchFamily="34" charset="-128"/>
                <a:cs typeface="+mn-cs"/>
              </a:rPr>
              <a:t>ts</a:t>
            </a:r>
          </a:p>
        </p:txBody>
      </p:sp>
      <p:sp>
        <p:nvSpPr>
          <p:cNvPr id="27897" name="Text Box 343"/>
          <p:cNvSpPr txBox="1">
            <a:spLocks noChangeArrowheads="1"/>
          </p:cNvSpPr>
          <p:nvPr/>
        </p:nvSpPr>
        <p:spPr bwMode="auto">
          <a:xfrm rot="-5388474">
            <a:off x="1604169" y="2491582"/>
            <a:ext cx="2374900" cy="40481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2000" b="1" dirty="0">
                <a:latin typeface="Kruti Dev 010" pitchFamily="2" charset="0"/>
                <a:ea typeface="ＭＳ Ｐゴシック" pitchFamily="34" charset="-128"/>
                <a:cs typeface="+mn-cs"/>
              </a:rPr>
              <a:t>fu;e ¼</a:t>
            </a:r>
            <a:r>
              <a:rPr lang="en-US" sz="2000" b="1" dirty="0">
                <a:latin typeface="Kruti Dev 010"/>
                <a:ea typeface="ＭＳ Ｐゴシック" pitchFamily="34" charset="-128"/>
                <a:cs typeface="+mn-cs"/>
              </a:rPr>
              <a:t>‡</a:t>
            </a:r>
            <a:r>
              <a:rPr lang="en-US" sz="2000" b="1" dirty="0">
                <a:latin typeface="Kruti Dev 010" pitchFamily="2" charset="0"/>
                <a:ea typeface="ＭＳ Ｐゴシック" pitchFamily="34" charset="-128"/>
                <a:cs typeface="+mn-cs"/>
              </a:rPr>
              <a:t>½</a:t>
            </a:r>
          </a:p>
        </p:txBody>
      </p:sp>
      <p:sp>
        <p:nvSpPr>
          <p:cNvPr id="27898" name="Text Box 345"/>
          <p:cNvSpPr txBox="1">
            <a:spLocks noChangeArrowheads="1"/>
          </p:cNvSpPr>
          <p:nvPr/>
        </p:nvSpPr>
        <p:spPr bwMode="auto">
          <a:xfrm>
            <a:off x="4443413" y="4229100"/>
            <a:ext cx="1158875" cy="43652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latin typeface="Kruti Dev 010" pitchFamily="2" charset="0"/>
                <a:ea typeface="ＭＳ Ｐゴシック" pitchFamily="34" charset="-128"/>
                <a:cs typeface="+mn-cs"/>
              </a:rPr>
              <a:t>btjk;y mRrjh jkT;</a:t>
            </a:r>
          </a:p>
        </p:txBody>
      </p:sp>
      <p:sp>
        <p:nvSpPr>
          <p:cNvPr id="27899" name="Text Box 346"/>
          <p:cNvSpPr txBox="1">
            <a:spLocks noChangeArrowheads="1"/>
          </p:cNvSpPr>
          <p:nvPr/>
        </p:nvSpPr>
        <p:spPr bwMode="auto">
          <a:xfrm>
            <a:off x="4491038" y="5019675"/>
            <a:ext cx="1011237" cy="42113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050" b="1" dirty="0">
                <a:latin typeface="Kruti Dev 010" pitchFamily="2" charset="0"/>
                <a:ea typeface="ＭＳ Ｐゴシック" pitchFamily="34" charset="-128"/>
                <a:cs typeface="+mn-cs"/>
              </a:rPr>
              <a:t>;gwnk ¼u"V gksrk gS½</a:t>
            </a:r>
          </a:p>
        </p:txBody>
      </p:sp>
      <p:sp>
        <p:nvSpPr>
          <p:cNvPr id="27900" name="Text Box 347"/>
          <p:cNvSpPr txBox="1">
            <a:spLocks noChangeArrowheads="1"/>
          </p:cNvSpPr>
          <p:nvPr/>
        </p:nvSpPr>
        <p:spPr bwMode="auto">
          <a:xfrm>
            <a:off x="4449763" y="5962650"/>
            <a:ext cx="1011237" cy="3095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ts val="800"/>
              </a:lnSpc>
              <a:defRPr/>
            </a:pPr>
            <a:r>
              <a:rPr lang="en-US" sz="1000" b="1" dirty="0">
                <a:latin typeface="Kruti Dev 010" pitchFamily="2" charset="0"/>
                <a:ea typeface="ＭＳ Ｐゴシック" pitchFamily="34" charset="-128"/>
                <a:cs typeface="+mn-cs"/>
              </a:rPr>
              <a:t>;gwnk </a:t>
            </a:r>
          </a:p>
          <a:p>
            <a:pPr algn="ctr" defTabSz="969963">
              <a:lnSpc>
                <a:spcPts val="800"/>
              </a:lnSpc>
              <a:defRPr/>
            </a:pPr>
            <a:r>
              <a:rPr lang="en-US" sz="1000" b="1" dirty="0">
                <a:latin typeface="Kruti Dev 010" pitchFamily="2" charset="0"/>
                <a:ea typeface="ＭＳ Ｐゴシック" pitchFamily="34" charset="-128"/>
                <a:cs typeface="+mn-cs"/>
              </a:rPr>
              <a:t>¼dfBukbZ esa½</a:t>
            </a:r>
          </a:p>
        </p:txBody>
      </p:sp>
      <p:sp>
        <p:nvSpPr>
          <p:cNvPr id="27901" name="Text Box 348"/>
          <p:cNvSpPr txBox="1">
            <a:spLocks noChangeArrowheads="1"/>
          </p:cNvSpPr>
          <p:nvPr/>
        </p:nvSpPr>
        <p:spPr bwMode="auto">
          <a:xfrm>
            <a:off x="4514850" y="7186613"/>
            <a:ext cx="1011238" cy="25241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000" b="1" dirty="0">
                <a:latin typeface="Kruti Dev 010" pitchFamily="2" charset="0"/>
                <a:ea typeface="ＭＳ Ｐゴシック" pitchFamily="34" charset="-128"/>
                <a:cs typeface="+mn-cs"/>
              </a:rPr>
              <a:t>;gwnk ¼nklrk esa½</a:t>
            </a:r>
          </a:p>
        </p:txBody>
      </p:sp>
      <p:sp>
        <p:nvSpPr>
          <p:cNvPr id="27902" name="Text Box 349"/>
          <p:cNvSpPr txBox="1">
            <a:spLocks noChangeArrowheads="1"/>
          </p:cNvSpPr>
          <p:nvPr/>
        </p:nvSpPr>
        <p:spPr bwMode="auto">
          <a:xfrm>
            <a:off x="4514850" y="7786688"/>
            <a:ext cx="1011238" cy="25241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000" b="1" dirty="0">
                <a:latin typeface="Kruti Dev 010" pitchFamily="2" charset="0"/>
                <a:ea typeface="ＭＳ Ｐゴシック" pitchFamily="34" charset="-128"/>
                <a:cs typeface="+mn-cs"/>
              </a:rPr>
              <a:t>;gwnk ¼ykSVrk gS½</a:t>
            </a:r>
          </a:p>
        </p:txBody>
      </p:sp>
      <p:sp>
        <p:nvSpPr>
          <p:cNvPr id="27903" name="Text Box 350"/>
          <p:cNvSpPr txBox="1">
            <a:spLocks noChangeArrowheads="1"/>
          </p:cNvSpPr>
          <p:nvPr/>
        </p:nvSpPr>
        <p:spPr bwMode="auto">
          <a:xfrm>
            <a:off x="3838575" y="6257925"/>
            <a:ext cx="1647825" cy="103822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nSpc>
                <a:spcPct val="45000"/>
              </a:lnSpc>
              <a:spcBef>
                <a:spcPct val="50000"/>
              </a:spcBef>
              <a:defRPr/>
            </a:pPr>
            <a:r>
              <a:rPr lang="en-US" sz="1000" b="1" dirty="0">
                <a:latin typeface="Kruti Dev 010" pitchFamily="2" charset="0"/>
                <a:ea typeface="ＭＳ Ｐゴシック" pitchFamily="34" charset="-128"/>
                <a:cs typeface="+mn-cs"/>
              </a:rPr>
              <a:t>foHkktu ds </a:t>
            </a:r>
          </a:p>
          <a:p>
            <a:pPr>
              <a:lnSpc>
                <a:spcPct val="45000"/>
              </a:lnSpc>
              <a:spcBef>
                <a:spcPct val="50000"/>
              </a:spcBef>
              <a:defRPr/>
            </a:pPr>
            <a:r>
              <a:rPr lang="en-US" sz="1000" b="1" dirty="0">
                <a:latin typeface="Kruti Dev 010" pitchFamily="2" charset="0"/>
                <a:ea typeface="ＭＳ Ｐゴシック" pitchFamily="34" charset="-128"/>
                <a:cs typeface="+mn-cs"/>
              </a:rPr>
              <a:t>ckn Hkfo";</a:t>
            </a:r>
          </a:p>
          <a:p>
            <a:pPr>
              <a:lnSpc>
                <a:spcPct val="45000"/>
              </a:lnSpc>
              <a:spcBef>
                <a:spcPct val="50000"/>
              </a:spcBef>
              <a:defRPr/>
            </a:pPr>
            <a:r>
              <a:rPr lang="en-US" sz="1000" b="1" dirty="0">
                <a:latin typeface="Kruti Dev 010" pitchFamily="2" charset="0"/>
                <a:ea typeface="ＭＳ Ｐゴシック" pitchFamily="34" charset="-128"/>
                <a:cs typeface="+mn-cs"/>
              </a:rPr>
              <a:t> oDrkvksa us</a:t>
            </a:r>
          </a:p>
          <a:p>
            <a:pPr>
              <a:lnSpc>
                <a:spcPct val="45000"/>
              </a:lnSpc>
              <a:spcBef>
                <a:spcPct val="50000"/>
              </a:spcBef>
              <a:defRPr/>
            </a:pPr>
            <a:r>
              <a:rPr lang="en-US" sz="1000" b="1" dirty="0">
                <a:latin typeface="Kruti Dev 010" pitchFamily="2" charset="0"/>
                <a:ea typeface="ＭＳ Ｐゴシック" pitchFamily="34" charset="-128"/>
                <a:cs typeface="+mn-cs"/>
              </a:rPr>
              <a:t>  pkj lkS </a:t>
            </a:r>
          </a:p>
          <a:p>
            <a:pPr>
              <a:lnSpc>
                <a:spcPct val="45000"/>
              </a:lnSpc>
              <a:spcBef>
                <a:spcPct val="50000"/>
              </a:spcBef>
              <a:defRPr/>
            </a:pPr>
            <a:r>
              <a:rPr lang="en-US" sz="1000" b="1" dirty="0">
                <a:latin typeface="Kruti Dev 010" pitchFamily="2" charset="0"/>
                <a:ea typeface="ＭＳ Ｐゴシック" pitchFamily="34" charset="-128"/>
                <a:cs typeface="+mn-cs"/>
              </a:rPr>
              <a:t>   o"kksZa</a:t>
            </a:r>
          </a:p>
          <a:p>
            <a:pPr>
              <a:lnSpc>
                <a:spcPct val="45000"/>
              </a:lnSpc>
              <a:spcBef>
                <a:spcPct val="50000"/>
              </a:spcBef>
              <a:defRPr/>
            </a:pPr>
            <a:r>
              <a:rPr lang="en-US" sz="1000" b="1" dirty="0">
                <a:latin typeface="Kruti Dev 010" pitchFamily="2" charset="0"/>
                <a:ea typeface="ＭＳ Ｐゴシック" pitchFamily="34" charset="-128"/>
                <a:cs typeface="+mn-cs"/>
              </a:rPr>
              <a:t>   rd </a:t>
            </a:r>
          </a:p>
          <a:p>
            <a:pPr>
              <a:lnSpc>
                <a:spcPct val="45000"/>
              </a:lnSpc>
              <a:spcBef>
                <a:spcPct val="50000"/>
              </a:spcBef>
              <a:defRPr/>
            </a:pPr>
            <a:r>
              <a:rPr lang="en-US" sz="1000" b="1" dirty="0">
                <a:latin typeface="Kruti Dev 010" pitchFamily="2" charset="0"/>
                <a:ea typeface="ＭＳ Ｐゴシック" pitchFamily="34" charset="-128"/>
                <a:cs typeface="+mn-cs"/>
              </a:rPr>
              <a:t>     fy[kk</a:t>
            </a:r>
          </a:p>
        </p:txBody>
      </p:sp>
      <p:sp>
        <p:nvSpPr>
          <p:cNvPr id="27904" name="Text Box 351"/>
          <p:cNvSpPr txBox="1">
            <a:spLocks noChangeArrowheads="1"/>
          </p:cNvSpPr>
          <p:nvPr/>
        </p:nvSpPr>
        <p:spPr bwMode="auto">
          <a:xfrm>
            <a:off x="4389438" y="6159500"/>
            <a:ext cx="998537" cy="220956"/>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050" b="1" dirty="0">
                <a:solidFill>
                  <a:srgbClr val="E32434"/>
                </a:solidFill>
                <a:latin typeface="Kruti Dev 010" pitchFamily="2" charset="0"/>
                <a:ea typeface="ＭＳ Ｐゴシック" pitchFamily="34" charset="-128"/>
                <a:cs typeface="+mn-cs"/>
              </a:rPr>
              <a:t>f;eZ;kg</a:t>
            </a:r>
          </a:p>
        </p:txBody>
      </p:sp>
      <p:sp>
        <p:nvSpPr>
          <p:cNvPr id="27905" name="Rectangle 4"/>
          <p:cNvSpPr>
            <a:spLocks noChangeArrowheads="1"/>
          </p:cNvSpPr>
          <p:nvPr/>
        </p:nvSpPr>
        <p:spPr bwMode="auto">
          <a:xfrm>
            <a:off x="3905250" y="0"/>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4000" b="1" dirty="0">
                <a:solidFill>
                  <a:srgbClr val="080808"/>
                </a:solidFill>
                <a:latin typeface="Kruti Dev 010" pitchFamily="2" charset="0"/>
                <a:ea typeface="MS Gothic" pitchFamily="49" charset="-128"/>
                <a:cs typeface="+mn-cs"/>
              </a:rPr>
              <a:t>v/;;u lgk;d </a:t>
            </a:r>
            <a:r>
              <a:rPr lang="en-GB" sz="4000" b="1" dirty="0">
                <a:solidFill>
                  <a:srgbClr val="080808"/>
                </a:solidFill>
                <a:latin typeface="Kruti Dev 010"/>
                <a:ea typeface="MS Gothic" pitchFamily="49" charset="-128"/>
                <a:cs typeface="+mn-cs"/>
              </a:rPr>
              <a:t>ƒ‹</a:t>
            </a:r>
            <a:r>
              <a:rPr lang="en-GB" sz="4000" b="1" dirty="0">
                <a:solidFill>
                  <a:srgbClr val="080808"/>
                </a:solidFill>
                <a:latin typeface="Kruti Dev 010" pitchFamily="2" charset="0"/>
                <a:ea typeface="MS Gothic" pitchFamily="49" charset="-128"/>
                <a:cs typeface="+mn-cs"/>
              </a:rPr>
              <a:t> </a:t>
            </a:r>
            <a:endParaRPr lang="en-US" sz="600" dirty="0">
              <a:solidFill>
                <a:srgbClr val="080808"/>
              </a:solidFill>
              <a:latin typeface="Kruti Dev 010" pitchFamily="2" charset="0"/>
              <a:ea typeface="ＭＳ Ｐゴシック" pitchFamily="34" charset="-128"/>
              <a:cs typeface="+mn-cs"/>
            </a:endParaRPr>
          </a:p>
        </p:txBody>
      </p:sp>
      <p:sp>
        <p:nvSpPr>
          <p:cNvPr id="32001" name="Rectangle 342"/>
          <p:cNvSpPr>
            <a:spLocks noChangeArrowheads="1"/>
          </p:cNvSpPr>
          <p:nvPr/>
        </p:nvSpPr>
        <p:spPr bwMode="auto">
          <a:xfrm>
            <a:off x="6057900" y="1943100"/>
            <a:ext cx="419100" cy="704850"/>
          </a:xfrm>
          <a:prstGeom prst="rect">
            <a:avLst/>
          </a:prstGeom>
          <a:solidFill>
            <a:schemeClr val="bg1"/>
          </a:solidFill>
          <a:ln w="9525">
            <a:solidFill>
              <a:schemeClr val="bg1"/>
            </a:solidFill>
            <a:round/>
            <a:headEnd/>
            <a:tailEnd/>
          </a:ln>
        </p:spPr>
        <p:txBody>
          <a:bodyPr/>
          <a:lstStyle/>
          <a:p>
            <a:endParaRPr lang="en-US">
              <a:latin typeface="Kruti Dev 010" charset="0"/>
            </a:endParaRPr>
          </a:p>
        </p:txBody>
      </p:sp>
      <p:sp>
        <p:nvSpPr>
          <p:cNvPr id="32002" name="Rectangle 343"/>
          <p:cNvSpPr>
            <a:spLocks noChangeArrowheads="1"/>
          </p:cNvSpPr>
          <p:nvPr/>
        </p:nvSpPr>
        <p:spPr bwMode="auto">
          <a:xfrm>
            <a:off x="5940425" y="2176463"/>
            <a:ext cx="974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i-in" sz="1400">
                <a:latin typeface="Kruti Dev 010" charset="0"/>
              </a:rPr>
              <a:t>बाइबल फाईल</a:t>
            </a:r>
            <a:r>
              <a:rPr lang="en-US" sz="1400">
                <a:latin typeface="Kruti Dev 010"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atin typeface="Kruti Dev 010" pitchFamily="2" charset="0"/>
              <a:ea typeface="ＭＳ Ｐゴシック" pitchFamily="34" charset="-128"/>
              <a:cs typeface="+mn-cs"/>
            </a:endParaRPr>
          </a:p>
        </p:txBody>
      </p:sp>
      <p:sp>
        <p:nvSpPr>
          <p:cNvPr id="28675"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atin typeface="Kruti Dev 010" pitchFamily="2" charset="0"/>
              <a:ea typeface="ＭＳ Ｐゴシック" pitchFamily="34" charset="-128"/>
              <a:cs typeface="+mn-cs"/>
            </a:endParaRPr>
          </a:p>
        </p:txBody>
      </p:sp>
      <p:sp>
        <p:nvSpPr>
          <p:cNvPr id="28676"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atin typeface="Kruti Dev 010" pitchFamily="2" charset="0"/>
              <a:ea typeface="ＭＳ Ｐゴシック" pitchFamily="34" charset="-128"/>
              <a:cs typeface="+mn-cs"/>
            </a:endParaRPr>
          </a:p>
        </p:txBody>
      </p:sp>
      <p:sp>
        <p:nvSpPr>
          <p:cNvPr id="28677"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atin typeface="Kruti Dev 010" pitchFamily="2" charset="0"/>
              <a:ea typeface="ＭＳ Ｐゴシック" pitchFamily="34" charset="-128"/>
              <a:cs typeface="+mn-cs"/>
            </a:endParaRPr>
          </a:p>
        </p:txBody>
      </p:sp>
      <p:sp>
        <p:nvSpPr>
          <p:cNvPr id="28678"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8679"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8680" name="Text Box 8"/>
          <p:cNvSpPr txBox="1">
            <a:spLocks noChangeArrowheads="1"/>
          </p:cNvSpPr>
          <p:nvPr/>
        </p:nvSpPr>
        <p:spPr bwMode="auto">
          <a:xfrm>
            <a:off x="6580188" y="92075"/>
            <a:ext cx="754062" cy="36671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atin typeface="Kruti Dev 010" pitchFamily="2" charset="0"/>
                <a:ea typeface="ＭＳ Ｐゴシック" pitchFamily="34" charset="-128"/>
                <a:cs typeface="+mn-cs"/>
              </a:rPr>
              <a:t>20</a:t>
            </a:r>
          </a:p>
        </p:txBody>
      </p:sp>
      <p:sp>
        <p:nvSpPr>
          <p:cNvPr id="94217" name="Text Box 9"/>
          <p:cNvSpPr txBox="1">
            <a:spLocks noChangeArrowheads="1"/>
          </p:cNvSpPr>
          <p:nvPr/>
        </p:nvSpPr>
        <p:spPr bwMode="auto">
          <a:xfrm>
            <a:off x="977900" y="933450"/>
            <a:ext cx="6018213" cy="396875"/>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2000" b="1" i="1" dirty="0">
                <a:latin typeface="Kruti Dev 010" pitchFamily="2" charset="0"/>
                <a:ea typeface="+mn-ea"/>
                <a:cs typeface="+mn-cs"/>
              </a:rPr>
              <a:t>u;s fu;e dh iqLrdksa dk Øe</a:t>
            </a:r>
          </a:p>
        </p:txBody>
      </p:sp>
      <p:sp>
        <p:nvSpPr>
          <p:cNvPr id="28682" name="Text Box 10"/>
          <p:cNvSpPr txBox="1">
            <a:spLocks noChangeArrowheads="1"/>
          </p:cNvSpPr>
          <p:nvPr/>
        </p:nvSpPr>
        <p:spPr bwMode="auto">
          <a:xfrm>
            <a:off x="369888" y="1287463"/>
            <a:ext cx="6843712" cy="5847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atin typeface="Kruti Dev 010" pitchFamily="2" charset="0"/>
                <a:ea typeface="ＭＳ Ｐゴシック" pitchFamily="34" charset="-128"/>
                <a:cs typeface="+mn-cs"/>
              </a:rPr>
              <a:t>^^;h'kq** QkbZy ls ---- u;k fu;e lqlekpkj ds bfrgkl o iwohZ dyhfl;k ds yxHkx 100 o"kZ r; djrk gSA cgqr le; igys] u;k fu;e pkj eq[; fo"k;ksa ij laxfBr fd;k x;k Fkk ----</a:t>
            </a:r>
          </a:p>
        </p:txBody>
      </p:sp>
      <p:sp>
        <p:nvSpPr>
          <p:cNvPr id="28683" name="Text Box 11"/>
          <p:cNvSpPr txBox="1">
            <a:spLocks noChangeArrowheads="1"/>
          </p:cNvSpPr>
          <p:nvPr/>
        </p:nvSpPr>
        <p:spPr bwMode="auto">
          <a:xfrm>
            <a:off x="792163" y="2046288"/>
            <a:ext cx="1208087"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200" b="1" dirty="0">
                <a:latin typeface="+mj-lt"/>
                <a:ea typeface="ＭＳ Ｐゴシック" pitchFamily="34" charset="-128"/>
                <a:cs typeface="+mn-cs"/>
              </a:rPr>
              <a:t>__________,oa___________</a:t>
            </a:r>
          </a:p>
        </p:txBody>
      </p:sp>
      <p:sp>
        <p:nvSpPr>
          <p:cNvPr id="28684" name="Text Box 12"/>
          <p:cNvSpPr txBox="1">
            <a:spLocks noChangeArrowheads="1"/>
          </p:cNvSpPr>
          <p:nvPr/>
        </p:nvSpPr>
        <p:spPr bwMode="auto">
          <a:xfrm>
            <a:off x="2425700" y="2054225"/>
            <a:ext cx="1225550"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200" b="1" dirty="0">
                <a:latin typeface="+mj-lt"/>
                <a:ea typeface="ＭＳ Ｐゴシック" pitchFamily="34" charset="-128"/>
                <a:cs typeface="+mn-cs"/>
              </a:rPr>
              <a:t>____________ ____________</a:t>
            </a:r>
          </a:p>
        </p:txBody>
      </p:sp>
      <p:sp>
        <p:nvSpPr>
          <p:cNvPr id="28685" name="Text Box 13"/>
          <p:cNvSpPr txBox="1">
            <a:spLocks noChangeArrowheads="1"/>
          </p:cNvSpPr>
          <p:nvPr/>
        </p:nvSpPr>
        <p:spPr bwMode="auto">
          <a:xfrm>
            <a:off x="4064000" y="2063750"/>
            <a:ext cx="1225550"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200" b="1" dirty="0">
                <a:latin typeface="+mj-lt"/>
                <a:ea typeface="ＭＳ Ｐゴシック" pitchFamily="34" charset="-128"/>
                <a:cs typeface="+mn-cs"/>
              </a:rPr>
              <a:t>____________ ____________</a:t>
            </a:r>
          </a:p>
        </p:txBody>
      </p:sp>
      <p:sp>
        <p:nvSpPr>
          <p:cNvPr id="28686" name="Text Box 14"/>
          <p:cNvSpPr txBox="1">
            <a:spLocks noChangeArrowheads="1"/>
          </p:cNvSpPr>
          <p:nvPr/>
        </p:nvSpPr>
        <p:spPr bwMode="auto">
          <a:xfrm>
            <a:off x="5689600" y="2076450"/>
            <a:ext cx="1225550"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200" b="1" dirty="0">
                <a:latin typeface="+mj-lt"/>
                <a:ea typeface="ＭＳ Ｐゴシック" pitchFamily="34" charset="-128"/>
                <a:cs typeface="+mn-cs"/>
              </a:rPr>
              <a:t>____________ ____________</a:t>
            </a:r>
          </a:p>
        </p:txBody>
      </p:sp>
      <p:sp>
        <p:nvSpPr>
          <p:cNvPr id="28687" name="Text Box 15"/>
          <p:cNvSpPr txBox="1">
            <a:spLocks noChangeArrowheads="1"/>
          </p:cNvSpPr>
          <p:nvPr/>
        </p:nvSpPr>
        <p:spPr bwMode="auto">
          <a:xfrm>
            <a:off x="1074738" y="1722438"/>
            <a:ext cx="6985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atin typeface="Kruti Dev 010" pitchFamily="2" charset="0"/>
                <a:ea typeface="ＭＳ Ｐゴシック" pitchFamily="34" charset="-128"/>
                <a:cs typeface="+mn-cs"/>
              </a:rPr>
              <a:t>¼4½</a:t>
            </a:r>
          </a:p>
        </p:txBody>
      </p:sp>
      <p:sp>
        <p:nvSpPr>
          <p:cNvPr id="28688" name="Text Box 16"/>
          <p:cNvSpPr txBox="1">
            <a:spLocks noChangeArrowheads="1"/>
          </p:cNvSpPr>
          <p:nvPr/>
        </p:nvSpPr>
        <p:spPr bwMode="auto">
          <a:xfrm>
            <a:off x="2660650" y="1716088"/>
            <a:ext cx="6985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atin typeface="Kruti Dev 010" pitchFamily="2" charset="0"/>
                <a:ea typeface="ＭＳ Ｐゴシック" pitchFamily="34" charset="-128"/>
                <a:cs typeface="+mn-cs"/>
              </a:rPr>
              <a:t>¼1½</a:t>
            </a:r>
          </a:p>
        </p:txBody>
      </p:sp>
      <p:sp>
        <p:nvSpPr>
          <p:cNvPr id="28689" name="Text Box 17"/>
          <p:cNvSpPr txBox="1">
            <a:spLocks noChangeArrowheads="1"/>
          </p:cNvSpPr>
          <p:nvPr/>
        </p:nvSpPr>
        <p:spPr bwMode="auto">
          <a:xfrm>
            <a:off x="4318000" y="1727200"/>
            <a:ext cx="6985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atin typeface="Kruti Dev 010" pitchFamily="2" charset="0"/>
                <a:ea typeface="ＭＳ Ｐゴシック" pitchFamily="34" charset="-128"/>
                <a:cs typeface="+mn-cs"/>
              </a:rPr>
              <a:t>¼21½</a:t>
            </a:r>
          </a:p>
        </p:txBody>
      </p:sp>
      <p:sp>
        <p:nvSpPr>
          <p:cNvPr id="28690" name="Text Box 18"/>
          <p:cNvSpPr txBox="1">
            <a:spLocks noChangeArrowheads="1"/>
          </p:cNvSpPr>
          <p:nvPr/>
        </p:nvSpPr>
        <p:spPr bwMode="auto">
          <a:xfrm>
            <a:off x="5927725" y="1727200"/>
            <a:ext cx="6985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atin typeface="Kruti Dev 010" pitchFamily="2" charset="0"/>
                <a:ea typeface="ＭＳ Ｐゴシック" pitchFamily="34" charset="-128"/>
                <a:cs typeface="+mn-cs"/>
              </a:rPr>
              <a:t>¼1½</a:t>
            </a:r>
          </a:p>
        </p:txBody>
      </p:sp>
      <p:sp>
        <p:nvSpPr>
          <p:cNvPr id="28691" name="Text Box 19"/>
          <p:cNvSpPr txBox="1">
            <a:spLocks noChangeArrowheads="1"/>
          </p:cNvSpPr>
          <p:nvPr/>
        </p:nvSpPr>
        <p:spPr bwMode="auto">
          <a:xfrm>
            <a:off x="2271713" y="2671763"/>
            <a:ext cx="1549400" cy="33813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atin typeface="Kruti Dev 010" pitchFamily="2" charset="0"/>
                <a:ea typeface="ＭＳ Ｐゴシック" pitchFamily="34" charset="-128"/>
                <a:cs typeface="+mn-cs"/>
              </a:rPr>
              <a:t>izsfjrksa ds dk;Z</a:t>
            </a:r>
          </a:p>
        </p:txBody>
      </p:sp>
      <p:sp>
        <p:nvSpPr>
          <p:cNvPr id="28692" name="Text Box 20"/>
          <p:cNvSpPr txBox="1">
            <a:spLocks noChangeArrowheads="1"/>
          </p:cNvSpPr>
          <p:nvPr/>
        </p:nvSpPr>
        <p:spPr bwMode="auto">
          <a:xfrm>
            <a:off x="587375" y="2644775"/>
            <a:ext cx="1651000" cy="193833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atin typeface="Kruti Dev 010" pitchFamily="2" charset="0"/>
                <a:ea typeface="ＭＳ Ｐゴシック" pitchFamily="34" charset="-128"/>
                <a:cs typeface="+mn-cs"/>
              </a:rPr>
              <a:t>lqlekpkj</a:t>
            </a:r>
          </a:p>
          <a:p>
            <a:pPr algn="ctr">
              <a:lnSpc>
                <a:spcPct val="75000"/>
              </a:lnSpc>
              <a:spcBef>
                <a:spcPct val="50000"/>
              </a:spcBef>
              <a:defRPr/>
            </a:pPr>
            <a:r>
              <a:rPr lang="en-US" sz="1600" b="1" dirty="0">
                <a:latin typeface="Kruti Dev 010" pitchFamily="2" charset="0"/>
                <a:ea typeface="ＭＳ Ｐゴシック" pitchFamily="34" charset="-128"/>
                <a:cs typeface="+mn-cs"/>
              </a:rPr>
              <a:t>eRrh*</a:t>
            </a:r>
          </a:p>
          <a:p>
            <a:pPr algn="ctr">
              <a:lnSpc>
                <a:spcPct val="75000"/>
              </a:lnSpc>
              <a:spcBef>
                <a:spcPct val="50000"/>
              </a:spcBef>
              <a:defRPr/>
            </a:pPr>
            <a:r>
              <a:rPr lang="en-US" sz="1600" b="1" dirty="0">
                <a:latin typeface="Kruti Dev 010" pitchFamily="2" charset="0"/>
                <a:ea typeface="ＭＳ Ｐゴシック" pitchFamily="34" charset="-128"/>
                <a:cs typeface="+mn-cs"/>
              </a:rPr>
              <a:t>ejdql*</a:t>
            </a:r>
          </a:p>
          <a:p>
            <a:pPr algn="ctr">
              <a:lnSpc>
                <a:spcPct val="75000"/>
              </a:lnSpc>
              <a:spcBef>
                <a:spcPct val="50000"/>
              </a:spcBef>
              <a:defRPr/>
            </a:pPr>
            <a:r>
              <a:rPr lang="en-US" sz="1600" b="1" dirty="0">
                <a:latin typeface="Kruti Dev 010" pitchFamily="2" charset="0"/>
                <a:ea typeface="ＭＳ Ｐゴシック" pitchFamily="34" charset="-128"/>
                <a:cs typeface="+mn-cs"/>
              </a:rPr>
              <a:t>ywdk*</a:t>
            </a:r>
          </a:p>
          <a:p>
            <a:pPr algn="ctr">
              <a:lnSpc>
                <a:spcPct val="75000"/>
              </a:lnSpc>
              <a:spcBef>
                <a:spcPct val="50000"/>
              </a:spcBef>
              <a:defRPr/>
            </a:pPr>
            <a:r>
              <a:rPr lang="en-US" sz="1600" b="1" dirty="0">
                <a:latin typeface="Kruti Dev 010" pitchFamily="2" charset="0"/>
                <a:ea typeface="ＭＳ Ｐゴシック" pitchFamily="34" charset="-128"/>
                <a:cs typeface="+mn-cs"/>
              </a:rPr>
              <a:t>;wgUuk</a:t>
            </a:r>
            <a:br>
              <a:rPr lang="en-US" sz="1600" b="1" dirty="0">
                <a:latin typeface="Kruti Dev 010" pitchFamily="2" charset="0"/>
                <a:ea typeface="ＭＳ Ｐゴシック" pitchFamily="34" charset="-128"/>
                <a:cs typeface="+mn-cs"/>
              </a:rPr>
            </a:br>
            <a:r>
              <a:rPr lang="en-US" sz="1600" b="1" dirty="0">
                <a:latin typeface="Kruti Dev 010" pitchFamily="2" charset="0"/>
                <a:ea typeface="ＭＳ Ｐゴシック" pitchFamily="34" charset="-128"/>
                <a:cs typeface="+mn-cs"/>
              </a:rPr>
              <a:t>--------</a:t>
            </a:r>
          </a:p>
          <a:p>
            <a:pPr algn="ctr">
              <a:lnSpc>
                <a:spcPct val="75000"/>
              </a:lnSpc>
              <a:defRPr/>
            </a:pPr>
            <a:r>
              <a:rPr lang="en-US" sz="1600" b="1" dirty="0">
                <a:latin typeface="Kruti Dev 010" pitchFamily="2" charset="0"/>
                <a:ea typeface="ＭＳ Ｐゴシック" pitchFamily="34" charset="-128"/>
                <a:cs typeface="+mn-cs"/>
              </a:rPr>
              <a:t>*laf{kIr %</a:t>
            </a:r>
          </a:p>
        </p:txBody>
      </p:sp>
      <p:sp>
        <p:nvSpPr>
          <p:cNvPr id="28693" name="Text Box 21"/>
          <p:cNvSpPr txBox="1">
            <a:spLocks noChangeArrowheads="1"/>
          </p:cNvSpPr>
          <p:nvPr/>
        </p:nvSpPr>
        <p:spPr bwMode="auto">
          <a:xfrm>
            <a:off x="5500688" y="2832100"/>
            <a:ext cx="1554162" cy="33813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atin typeface="Kruti Dev 010" pitchFamily="2" charset="0"/>
                <a:ea typeface="ＭＳ Ｐゴシック" pitchFamily="34" charset="-128"/>
                <a:cs typeface="+mn-cs"/>
              </a:rPr>
              <a:t>izdkf'krokD;</a:t>
            </a:r>
          </a:p>
        </p:txBody>
      </p:sp>
      <p:sp>
        <p:nvSpPr>
          <p:cNvPr id="28694" name="Rectangle 22"/>
          <p:cNvSpPr>
            <a:spLocks noChangeArrowheads="1"/>
          </p:cNvSpPr>
          <p:nvPr/>
        </p:nvSpPr>
        <p:spPr bwMode="auto">
          <a:xfrm>
            <a:off x="3916363" y="2638425"/>
            <a:ext cx="1514475" cy="6083300"/>
          </a:xfrm>
          <a:prstGeom prst="rect">
            <a:avLst/>
          </a:prstGeom>
          <a:no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atin typeface="Kruti Dev 010" pitchFamily="2" charset="0"/>
              <a:ea typeface="ＭＳ Ｐゴシック" pitchFamily="34" charset="-128"/>
              <a:cs typeface="+mn-cs"/>
            </a:endParaRPr>
          </a:p>
        </p:txBody>
      </p:sp>
      <p:sp>
        <p:nvSpPr>
          <p:cNvPr id="28695"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atin typeface="Kruti Dev 010" pitchFamily="2" charset="0"/>
              <a:ea typeface="ＭＳ Ｐゴシック" pitchFamily="34" charset="-128"/>
              <a:cs typeface="+mn-cs"/>
            </a:endParaRPr>
          </a:p>
        </p:txBody>
      </p:sp>
      <p:sp>
        <p:nvSpPr>
          <p:cNvPr id="28696" name="Rectangle 24"/>
          <p:cNvSpPr>
            <a:spLocks noChangeArrowheads="1"/>
          </p:cNvSpPr>
          <p:nvPr/>
        </p:nvSpPr>
        <p:spPr bwMode="auto">
          <a:xfrm>
            <a:off x="642938" y="2665413"/>
            <a:ext cx="1533525" cy="2578100"/>
          </a:xfrm>
          <a:prstGeom prst="rect">
            <a:avLst/>
          </a:prstGeom>
          <a:no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atin typeface="Kruti Dev 010" pitchFamily="2" charset="0"/>
              <a:ea typeface="ＭＳ Ｐゴシック" pitchFamily="34" charset="-128"/>
              <a:cs typeface="+mn-cs"/>
            </a:endParaRPr>
          </a:p>
        </p:txBody>
      </p:sp>
      <p:sp>
        <p:nvSpPr>
          <p:cNvPr id="28697" name="Rectangle 25"/>
          <p:cNvSpPr>
            <a:spLocks noChangeArrowheads="1"/>
          </p:cNvSpPr>
          <p:nvPr/>
        </p:nvSpPr>
        <p:spPr bwMode="auto">
          <a:xfrm>
            <a:off x="5554663" y="2670175"/>
            <a:ext cx="1514475" cy="744538"/>
          </a:xfrm>
          <a:prstGeom prst="rect">
            <a:avLst/>
          </a:prstGeom>
          <a:no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atin typeface="Kruti Dev 010" pitchFamily="2" charset="0"/>
              <a:ea typeface="ＭＳ Ｐゴシック" pitchFamily="34" charset="-128"/>
              <a:cs typeface="+mn-cs"/>
            </a:endParaRPr>
          </a:p>
        </p:txBody>
      </p:sp>
      <p:grpSp>
        <p:nvGrpSpPr>
          <p:cNvPr id="32793" name="Group 26"/>
          <p:cNvGrpSpPr>
            <a:grpSpLocks/>
          </p:cNvGrpSpPr>
          <p:nvPr/>
        </p:nvGrpSpPr>
        <p:grpSpPr bwMode="auto">
          <a:xfrm>
            <a:off x="719138" y="5516563"/>
            <a:ext cx="3389312" cy="523875"/>
            <a:chOff x="475" y="3420"/>
            <a:chExt cx="2135" cy="330"/>
          </a:xfrm>
        </p:grpSpPr>
        <p:sp>
          <p:nvSpPr>
            <p:cNvPr id="28740"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8741" name="Text Box 28"/>
            <p:cNvSpPr txBox="1">
              <a:spLocks noChangeArrowheads="1"/>
            </p:cNvSpPr>
            <p:nvPr/>
          </p:nvSpPr>
          <p:spPr bwMode="auto">
            <a:xfrm>
              <a:off x="475" y="3420"/>
              <a:ext cx="1910" cy="33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400" b="1" dirty="0">
                  <a:latin typeface="Kruti Dev 010" pitchFamily="2" charset="0"/>
                  <a:ea typeface="ＭＳ Ｐゴシック" pitchFamily="34" charset="-128"/>
                  <a:cs typeface="+mn-cs"/>
                </a:rPr>
                <a:t>ppZ ds [ktkaph dk foyki % </a:t>
              </a:r>
            </a:p>
            <a:p>
              <a:pPr algn="ctr">
                <a:defRPr/>
              </a:pPr>
              <a:r>
                <a:rPr lang="ja-JP" altLang="en-US" sz="1400" b="1">
                  <a:latin typeface="Kruti Dev 010" pitchFamily="2" charset="0"/>
                  <a:ea typeface="ＭＳ Ｐゴシック" pitchFamily="34" charset="-128"/>
                  <a:cs typeface="+mn-cs"/>
                </a:rPr>
                <a:t>“</a:t>
              </a:r>
              <a:r>
                <a:rPr lang="en-US" altLang="ja-JP" sz="1400" b="1" dirty="0">
                  <a:latin typeface="+mj-lt"/>
                  <a:ea typeface="ＭＳ Ｐゴシック" pitchFamily="34" charset="-128"/>
                  <a:cs typeface="+mn-cs"/>
                </a:rPr>
                <a:t>___ ________ _______ .</a:t>
              </a:r>
              <a:r>
                <a:rPr lang="ja-JP" altLang="en-US" sz="1400" b="1">
                  <a:latin typeface="+mj-lt"/>
                  <a:ea typeface="ＭＳ Ｐゴシック" pitchFamily="34" charset="-128"/>
                  <a:cs typeface="+mn-cs"/>
                </a:rPr>
                <a:t>”</a:t>
              </a:r>
              <a:endParaRPr lang="en-US" sz="1400" b="1" dirty="0">
                <a:latin typeface="+mj-lt"/>
                <a:ea typeface="ＭＳ Ｐゴシック" pitchFamily="34" charset="-128"/>
                <a:cs typeface="+mn-cs"/>
              </a:endParaRPr>
            </a:p>
          </p:txBody>
        </p:sp>
        <p:sp>
          <p:nvSpPr>
            <p:cNvPr id="28742" name="AutoShape 29"/>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grpSp>
      <p:grpSp>
        <p:nvGrpSpPr>
          <p:cNvPr id="32794" name="Group 30"/>
          <p:cNvGrpSpPr>
            <a:grpSpLocks/>
          </p:cNvGrpSpPr>
          <p:nvPr/>
        </p:nvGrpSpPr>
        <p:grpSpPr bwMode="auto">
          <a:xfrm>
            <a:off x="622300" y="6156325"/>
            <a:ext cx="3446463" cy="609600"/>
            <a:chOff x="436" y="3757"/>
            <a:chExt cx="2171" cy="384"/>
          </a:xfrm>
        </p:grpSpPr>
        <p:sp>
          <p:nvSpPr>
            <p:cNvPr id="28737"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8738" name="Text Box 32"/>
            <p:cNvSpPr txBox="1">
              <a:spLocks noChangeArrowheads="1"/>
            </p:cNvSpPr>
            <p:nvPr/>
          </p:nvSpPr>
          <p:spPr bwMode="auto">
            <a:xfrm>
              <a:off x="436" y="3811"/>
              <a:ext cx="1909" cy="33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ja-JP" altLang="en-US" sz="1400" b="1">
                  <a:latin typeface="Kruti Dev 010" pitchFamily="2" charset="0"/>
                  <a:ea typeface="ＭＳ Ｐゴシック" pitchFamily="34" charset="-128"/>
                  <a:cs typeface="+mn-cs"/>
                </a:rPr>
                <a:t>“</a:t>
              </a:r>
              <a:r>
                <a:rPr lang="en-US" altLang="ja-JP" sz="1400" b="1" dirty="0">
                  <a:latin typeface="Kruti Dev 010" pitchFamily="2" charset="0"/>
                  <a:ea typeface="ＭＳ Ｐゴシック" pitchFamily="34" charset="-128"/>
                  <a:cs typeface="+mn-cs"/>
                </a:rPr>
                <a:t>ikSyql dk vafre i= % _________.</a:t>
              </a:r>
              <a:r>
                <a:rPr lang="ja-JP" altLang="en-US" sz="1400" b="1">
                  <a:latin typeface="Kruti Dev 010" pitchFamily="2" charset="0"/>
                  <a:ea typeface="ＭＳ Ｐゴシック" pitchFamily="34" charset="-128"/>
                  <a:cs typeface="+mn-cs"/>
                </a:rPr>
                <a:t>”</a:t>
              </a:r>
              <a:endParaRPr lang="en-US" sz="1400" b="1" dirty="0">
                <a:latin typeface="Kruti Dev 010" pitchFamily="2" charset="0"/>
                <a:ea typeface="ＭＳ Ｐゴシック" pitchFamily="34" charset="-128"/>
                <a:cs typeface="+mn-cs"/>
              </a:endParaRPr>
            </a:p>
          </p:txBody>
        </p:sp>
        <p:sp>
          <p:nvSpPr>
            <p:cNvPr id="28739" name="AutoShape 33"/>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grpSp>
      <p:sp>
        <p:nvSpPr>
          <p:cNvPr id="28700" name="AutoShape 35"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8701" name="Text Box 36" descr="Light upward diagonal"/>
          <p:cNvSpPr txBox="1">
            <a:spLocks noChangeArrowheads="1"/>
          </p:cNvSpPr>
          <p:nvPr/>
        </p:nvSpPr>
        <p:spPr bwMode="auto">
          <a:xfrm>
            <a:off x="5697538" y="3492500"/>
            <a:ext cx="1201737" cy="523220"/>
          </a:xfrm>
          <a:prstGeom prst="rect">
            <a:avLst/>
          </a:prstGeom>
          <a:noFill/>
          <a:ln w="2857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altLang="ja-JP" sz="1400" b="1" dirty="0">
                <a:latin typeface="+mj-lt"/>
                <a:ea typeface="ＭＳ Ｐゴシック" pitchFamily="34" charset="-128"/>
                <a:cs typeface="+mn-cs"/>
              </a:rPr>
              <a:t> _________ ________.</a:t>
            </a:r>
            <a:r>
              <a:rPr lang="ja-JP" altLang="en-US" sz="1400" b="1">
                <a:latin typeface="+mj-lt"/>
                <a:ea typeface="ＭＳ Ｐゴシック" pitchFamily="34" charset="-128"/>
                <a:cs typeface="+mn-cs"/>
              </a:rPr>
              <a:t>”</a:t>
            </a:r>
            <a:endParaRPr lang="en-US" sz="1400" b="1" dirty="0">
              <a:latin typeface="+mj-lt"/>
              <a:ea typeface="ＭＳ Ｐゴシック" pitchFamily="34" charset="-128"/>
              <a:cs typeface="+mn-cs"/>
            </a:endParaRPr>
          </a:p>
        </p:txBody>
      </p:sp>
      <p:sp>
        <p:nvSpPr>
          <p:cNvPr id="28702" name="AutoShape 37"/>
          <p:cNvSpPr>
            <a:spLocks noChangeArrowheads="1"/>
          </p:cNvSpPr>
          <p:nvPr/>
        </p:nvSpPr>
        <p:spPr bwMode="auto">
          <a:xfrm flipH="1">
            <a:off x="5275263" y="3744913"/>
            <a:ext cx="541337" cy="446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8703" name="AutoShape 38"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8704" name="AutoShape 39"/>
          <p:cNvSpPr>
            <a:spLocks noChangeArrowheads="1"/>
          </p:cNvSpPr>
          <p:nvPr/>
        </p:nvSpPr>
        <p:spPr bwMode="auto">
          <a:xfrm>
            <a:off x="3516313" y="4548188"/>
            <a:ext cx="563562"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a:latin typeface="Kruti Dev 010" pitchFamily="2" charset="0"/>
              <a:ea typeface="ＭＳ Ｐゴシック" pitchFamily="34" charset="-128"/>
              <a:cs typeface="+mn-cs"/>
            </a:endParaRPr>
          </a:p>
        </p:txBody>
      </p:sp>
      <p:sp>
        <p:nvSpPr>
          <p:cNvPr id="28705" name="Text Box 40" descr="Light upward diagonal"/>
          <p:cNvSpPr txBox="1">
            <a:spLocks noChangeArrowheads="1"/>
          </p:cNvSpPr>
          <p:nvPr/>
        </p:nvSpPr>
        <p:spPr bwMode="auto">
          <a:xfrm>
            <a:off x="2343150" y="4359275"/>
            <a:ext cx="1289050" cy="865750"/>
          </a:xfrm>
          <a:prstGeom prst="rect">
            <a:avLst/>
          </a:prstGeom>
          <a:noFill/>
          <a:ln w="28575">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ja-JP" altLang="en-US" sz="1400" b="1">
                <a:latin typeface="+mj-lt"/>
                <a:ea typeface="ＭＳ Ｐゴシック" pitchFamily="34" charset="-128"/>
                <a:cs typeface="+mn-cs"/>
              </a:rPr>
              <a:t>“</a:t>
            </a:r>
            <a:r>
              <a:rPr lang="en-US" altLang="ja-JP" sz="1400" b="1" dirty="0">
                <a:latin typeface="+mj-lt"/>
                <a:ea typeface="ＭＳ Ｐゴシック" pitchFamily="34" charset="-128"/>
                <a:cs typeface="+mn-cs"/>
              </a:rPr>
              <a:t>_________</a:t>
            </a:r>
          </a:p>
          <a:p>
            <a:pPr algn="ctr">
              <a:lnSpc>
                <a:spcPct val="50000"/>
              </a:lnSpc>
              <a:spcBef>
                <a:spcPct val="50000"/>
              </a:spcBef>
              <a:defRPr/>
            </a:pPr>
            <a:r>
              <a:rPr lang="en-US" sz="1400" b="1" dirty="0">
                <a:latin typeface="+mj-lt"/>
                <a:ea typeface="ＭＳ Ｐゴシック" pitchFamily="34" charset="-128"/>
                <a:cs typeface="+mn-cs"/>
              </a:rPr>
              <a:t>_________</a:t>
            </a:r>
          </a:p>
          <a:p>
            <a:pPr algn="ctr">
              <a:lnSpc>
                <a:spcPct val="50000"/>
              </a:lnSpc>
              <a:spcBef>
                <a:spcPct val="50000"/>
              </a:spcBef>
              <a:defRPr/>
            </a:pPr>
            <a:r>
              <a:rPr lang="en-US" sz="1400" b="1" dirty="0">
                <a:latin typeface="+mj-lt"/>
                <a:ea typeface="ＭＳ Ｐゴシック" pitchFamily="34" charset="-128"/>
                <a:cs typeface="+mn-cs"/>
              </a:rPr>
              <a:t>_________</a:t>
            </a:r>
          </a:p>
          <a:p>
            <a:pPr algn="ctr">
              <a:lnSpc>
                <a:spcPct val="50000"/>
              </a:lnSpc>
              <a:spcBef>
                <a:spcPct val="50000"/>
              </a:spcBef>
              <a:defRPr/>
            </a:pPr>
            <a:r>
              <a:rPr lang="en-US" sz="1400" b="1" dirty="0">
                <a:latin typeface="+mj-lt"/>
                <a:ea typeface="ＭＳ Ｐゴシック" pitchFamily="34" charset="-128"/>
                <a:cs typeface="+mn-cs"/>
              </a:rPr>
              <a:t>_________</a:t>
            </a:r>
            <a:r>
              <a:rPr lang="ja-JP" altLang="en-US" sz="1400" b="1">
                <a:latin typeface="+mj-lt"/>
                <a:ea typeface="ＭＳ Ｐゴシック" pitchFamily="34" charset="-128"/>
                <a:cs typeface="+mn-cs"/>
              </a:rPr>
              <a:t>”</a:t>
            </a:r>
            <a:endParaRPr lang="en-US" sz="1400" b="1" dirty="0">
              <a:latin typeface="+mj-lt"/>
              <a:ea typeface="ＭＳ Ｐゴシック" pitchFamily="34" charset="-128"/>
              <a:cs typeface="+mn-cs"/>
            </a:endParaRPr>
          </a:p>
        </p:txBody>
      </p:sp>
      <p:sp>
        <p:nvSpPr>
          <p:cNvPr id="94254" name="Line 46"/>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4255" name="Line 47"/>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4256" name="Line 48"/>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4257" name="Line 49"/>
          <p:cNvSpPr>
            <a:spLocks noChangeShapeType="1"/>
          </p:cNvSpPr>
          <p:nvPr/>
        </p:nvSpPr>
        <p:spPr bwMode="auto">
          <a:xfrm>
            <a:off x="3911600"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4258" name="Line 50"/>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4259" name="Line 51"/>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4260" name="Line 52"/>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4261" name="Line 53"/>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28714" name="Text Box 54"/>
          <p:cNvSpPr txBox="1">
            <a:spLocks noChangeArrowheads="1"/>
          </p:cNvSpPr>
          <p:nvPr/>
        </p:nvSpPr>
        <p:spPr bwMode="auto">
          <a:xfrm>
            <a:off x="3870325" y="2489712"/>
            <a:ext cx="1616075" cy="636174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ts val="10200"/>
              </a:spcBef>
              <a:spcAft>
                <a:spcPts val="1800"/>
              </a:spcAft>
              <a:defRPr/>
            </a:pPr>
            <a:r>
              <a:rPr lang="en-US" sz="1600" b="1" dirty="0">
                <a:latin typeface="Kruti Dev 010" pitchFamily="2" charset="0"/>
                <a:ea typeface="ＭＳ Ｐゴシック" pitchFamily="34" charset="-128"/>
                <a:cs typeface="+mn-cs"/>
              </a:rPr>
              <a:t>if=;ka</a:t>
            </a:r>
            <a:endParaRPr lang="en-US" sz="1400" b="1" dirty="0">
              <a:latin typeface="Kruti Dev 010" pitchFamily="2" charset="0"/>
              <a:ea typeface="ＭＳ Ｐゴシック" pitchFamily="34" charset="-128"/>
              <a:cs typeface="+mn-cs"/>
            </a:endParaRPr>
          </a:p>
          <a:p>
            <a:pPr algn="ctr">
              <a:lnSpc>
                <a:spcPct val="90000"/>
              </a:lnSpc>
              <a:spcBef>
                <a:spcPct val="50000"/>
              </a:spcBef>
              <a:spcAft>
                <a:spcPts val="1200"/>
              </a:spcAft>
              <a:defRPr/>
            </a:pPr>
            <a:r>
              <a:rPr lang="en-US" sz="1400" b="1" i="1" dirty="0">
                <a:latin typeface="Kruti Dev 010" pitchFamily="2" charset="0"/>
                <a:ea typeface="ＭＳ Ｐゴシック" pitchFamily="34" charset="-128"/>
                <a:cs typeface="+mn-cs"/>
              </a:rPr>
              <a:t>ikSyql dh vksj ls i= %</a:t>
            </a:r>
            <a:endParaRPr lang="en-US" sz="1400" b="1" dirty="0">
              <a:latin typeface="Kruti Dev 010" pitchFamily="2" charset="0"/>
              <a:ea typeface="ＭＳ Ｐゴシック" pitchFamily="34" charset="-128"/>
              <a:cs typeface="+mn-cs"/>
            </a:endParaRPr>
          </a:p>
          <a:p>
            <a:pPr algn="ctr">
              <a:lnSpc>
                <a:spcPct val="90000"/>
              </a:lnSpc>
              <a:spcBef>
                <a:spcPct val="50000"/>
              </a:spcBef>
              <a:defRPr/>
            </a:pPr>
            <a:r>
              <a:rPr lang="en-US" sz="1400" b="1" dirty="0">
                <a:latin typeface="Kruti Dev 010" pitchFamily="2" charset="0"/>
                <a:ea typeface="ＭＳ Ｐゴシック" pitchFamily="34" charset="-128"/>
                <a:cs typeface="+mn-cs"/>
              </a:rPr>
              <a:t>jksfe;ks</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1 dqjafFk;ks</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2 dq:afFk;ks</a:t>
            </a:r>
          </a:p>
          <a:p>
            <a:pPr algn="ctr">
              <a:lnSpc>
                <a:spcPct val="90000"/>
              </a:lnSpc>
              <a:spcBef>
                <a:spcPct val="50000"/>
              </a:spcBef>
              <a:defRPr/>
            </a:pPr>
            <a:r>
              <a:rPr lang="en-US" sz="1400" b="1" dirty="0">
                <a:latin typeface="Kruti Dev 010" pitchFamily="2" charset="0"/>
                <a:ea typeface="ＭＳ Ｐゴシック" pitchFamily="34" charset="-128"/>
                <a:cs typeface="+mn-cs"/>
              </a:rPr>
              <a:t>xyfr;ksa</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bfQfl;ks</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fQfyfIi;ksa</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dqyqfLl;ksa</a:t>
            </a:r>
          </a:p>
          <a:p>
            <a:pPr algn="ctr">
              <a:lnSpc>
                <a:spcPct val="90000"/>
              </a:lnSpc>
              <a:spcBef>
                <a:spcPct val="50000"/>
              </a:spcBef>
              <a:defRPr/>
            </a:pPr>
            <a:r>
              <a:rPr lang="en-US" sz="1200" b="1" dirty="0">
                <a:latin typeface="Kruti Dev 010" pitchFamily="2" charset="0"/>
                <a:ea typeface="ＭＳ Ｐゴシック" pitchFamily="34" charset="-128"/>
                <a:cs typeface="+mn-cs"/>
              </a:rPr>
              <a:t>1 fFkLlyquhfd;ks</a:t>
            </a:r>
            <a:br>
              <a:rPr lang="en-US" sz="1200" b="1" dirty="0">
                <a:latin typeface="Kruti Dev 010" pitchFamily="2" charset="0"/>
                <a:ea typeface="ＭＳ Ｐゴシック" pitchFamily="34" charset="-128"/>
                <a:cs typeface="+mn-cs"/>
              </a:rPr>
            </a:br>
            <a:r>
              <a:rPr lang="en-US" sz="1200" b="1" dirty="0">
                <a:latin typeface="Kruti Dev 010" pitchFamily="2" charset="0"/>
                <a:ea typeface="ＭＳ Ｐゴシック" pitchFamily="34" charset="-128"/>
                <a:cs typeface="+mn-cs"/>
              </a:rPr>
              <a:t>2 fFkLlyquhfd;ksa</a:t>
            </a:r>
            <a:br>
              <a:rPr lang="en-US" sz="12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1 rheqfFk;ql</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2 rheqfFk;ql</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rhrql</a:t>
            </a:r>
          </a:p>
          <a:p>
            <a:pPr algn="ctr">
              <a:lnSpc>
                <a:spcPct val="90000"/>
              </a:lnSpc>
              <a:spcBef>
                <a:spcPct val="50000"/>
              </a:spcBef>
              <a:defRPr/>
            </a:pPr>
            <a:r>
              <a:rPr lang="en-US" sz="1400" b="1" dirty="0">
                <a:latin typeface="Kruti Dev 010" pitchFamily="2" charset="0"/>
                <a:ea typeface="ＭＳ Ｐゴシック" pitchFamily="34" charset="-128"/>
                <a:cs typeface="+mn-cs"/>
              </a:rPr>
              <a:t>fQyseksu</a:t>
            </a:r>
          </a:p>
          <a:p>
            <a:pPr algn="ctr">
              <a:lnSpc>
                <a:spcPct val="90000"/>
              </a:lnSpc>
              <a:spcBef>
                <a:spcPct val="50000"/>
              </a:spcBef>
              <a:defRPr/>
            </a:pPr>
            <a:r>
              <a:rPr lang="en-US" sz="1400" b="1" i="1" dirty="0">
                <a:latin typeface="Kruti Dev 010" pitchFamily="2" charset="0"/>
                <a:ea typeface="ＭＳ Ｐゴシック" pitchFamily="34" charset="-128"/>
                <a:cs typeface="+mn-cs"/>
              </a:rPr>
              <a:t>vU;ksa }kjk          fy[ks i=</a:t>
            </a:r>
            <a:endParaRPr lang="en-US" sz="1400" b="1" dirty="0">
              <a:latin typeface="Kruti Dev 010" pitchFamily="2" charset="0"/>
              <a:ea typeface="ＭＳ Ｐゴシック" pitchFamily="34" charset="-128"/>
              <a:cs typeface="+mn-cs"/>
            </a:endParaRPr>
          </a:p>
          <a:p>
            <a:pPr algn="ctr">
              <a:lnSpc>
                <a:spcPct val="90000"/>
              </a:lnSpc>
              <a:spcBef>
                <a:spcPct val="50000"/>
              </a:spcBef>
              <a:defRPr/>
            </a:pPr>
            <a:r>
              <a:rPr lang="en-US" sz="1400" b="1" dirty="0">
                <a:latin typeface="Kruti Dev 010" pitchFamily="2" charset="0"/>
                <a:ea typeface="ＭＳ Ｐゴシック" pitchFamily="34" charset="-128"/>
                <a:cs typeface="+mn-cs"/>
              </a:rPr>
              <a:t>bczkfu;ksa</a:t>
            </a:r>
          </a:p>
          <a:p>
            <a:pPr algn="ctr">
              <a:lnSpc>
                <a:spcPct val="90000"/>
              </a:lnSpc>
              <a:spcBef>
                <a:spcPct val="50000"/>
              </a:spcBef>
              <a:defRPr/>
            </a:pPr>
            <a:r>
              <a:rPr lang="en-US" sz="1400" b="1" dirty="0">
                <a:latin typeface="Kruti Dev 010" pitchFamily="2" charset="0"/>
                <a:ea typeface="ＭＳ Ｐゴシック" pitchFamily="34" charset="-128"/>
                <a:cs typeface="+mn-cs"/>
              </a:rPr>
              <a:t>;kdwc</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1 irjl</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2 irjl</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1 ;wgUuk</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2 ;wgUuk</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3 ;wgUuk</a:t>
            </a:r>
            <a:br>
              <a:rPr lang="en-US" sz="1400" b="1" dirty="0">
                <a:latin typeface="Kruti Dev 010" pitchFamily="2" charset="0"/>
                <a:ea typeface="ＭＳ Ｐゴシック" pitchFamily="34" charset="-128"/>
                <a:cs typeface="+mn-cs"/>
              </a:rPr>
            </a:br>
            <a:r>
              <a:rPr lang="en-US" sz="1400" b="1" dirty="0">
                <a:latin typeface="Kruti Dev 010" pitchFamily="2" charset="0"/>
                <a:ea typeface="ＭＳ Ｐゴシック" pitchFamily="34" charset="-128"/>
                <a:cs typeface="+mn-cs"/>
              </a:rPr>
              <a:t>;gwnk</a:t>
            </a:r>
          </a:p>
        </p:txBody>
      </p:sp>
      <p:sp>
        <p:nvSpPr>
          <p:cNvPr id="28715" name="Text Box 55"/>
          <p:cNvSpPr txBox="1">
            <a:spLocks noChangeArrowheads="1"/>
          </p:cNvSpPr>
          <p:nvPr/>
        </p:nvSpPr>
        <p:spPr bwMode="auto">
          <a:xfrm>
            <a:off x="1401763" y="8909050"/>
            <a:ext cx="5672137" cy="30480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400" b="1" i="1" u="sng" dirty="0">
                <a:latin typeface="Kruti Dev 010" pitchFamily="2" charset="0"/>
                <a:ea typeface="ＭＳ Ｐゴシック" pitchFamily="34" charset="-128"/>
                <a:cs typeface="+mn-cs"/>
              </a:rPr>
              <a:t>v/;;u lgk;d 35 laiw.kZ laLdj.k miyC/k gS</a:t>
            </a:r>
          </a:p>
        </p:txBody>
      </p:sp>
      <p:sp>
        <p:nvSpPr>
          <p:cNvPr id="28716" name="Text Box 56"/>
          <p:cNvSpPr txBox="1">
            <a:spLocks noChangeArrowheads="1"/>
          </p:cNvSpPr>
          <p:nvPr/>
        </p:nvSpPr>
        <p:spPr bwMode="auto">
          <a:xfrm>
            <a:off x="869950" y="1916113"/>
            <a:ext cx="9652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rF;</a:t>
            </a:r>
          </a:p>
        </p:txBody>
      </p:sp>
      <p:sp>
        <p:nvSpPr>
          <p:cNvPr id="28717" name="Text Box 57"/>
          <p:cNvSpPr txBox="1">
            <a:spLocks noChangeArrowheads="1"/>
          </p:cNvSpPr>
          <p:nvPr/>
        </p:nvSpPr>
        <p:spPr bwMode="auto">
          <a:xfrm>
            <a:off x="2447925" y="1916113"/>
            <a:ext cx="1335088"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dyhfl;k dk</a:t>
            </a:r>
          </a:p>
        </p:txBody>
      </p:sp>
      <p:sp>
        <p:nvSpPr>
          <p:cNvPr id="28718" name="Text Box 58"/>
          <p:cNvSpPr txBox="1">
            <a:spLocks noChangeArrowheads="1"/>
          </p:cNvSpPr>
          <p:nvPr/>
        </p:nvSpPr>
        <p:spPr bwMode="auto">
          <a:xfrm>
            <a:off x="4097338" y="1927225"/>
            <a:ext cx="1254125"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dyhfl;k ds</a:t>
            </a:r>
          </a:p>
        </p:txBody>
      </p:sp>
      <p:sp>
        <p:nvSpPr>
          <p:cNvPr id="28719" name="Text Box 59"/>
          <p:cNvSpPr txBox="1">
            <a:spLocks noChangeArrowheads="1"/>
          </p:cNvSpPr>
          <p:nvPr/>
        </p:nvSpPr>
        <p:spPr bwMode="auto">
          <a:xfrm>
            <a:off x="5681663" y="1936750"/>
            <a:ext cx="1281112"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'kk'or</a:t>
            </a:r>
          </a:p>
        </p:txBody>
      </p:sp>
      <p:sp>
        <p:nvSpPr>
          <p:cNvPr id="28720" name="Text Box 61"/>
          <p:cNvSpPr txBox="1">
            <a:spLocks noChangeArrowheads="1"/>
          </p:cNvSpPr>
          <p:nvPr/>
        </p:nvSpPr>
        <p:spPr bwMode="auto">
          <a:xfrm>
            <a:off x="2527300" y="4225925"/>
            <a:ext cx="1303338" cy="2968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baseline="-25000" dirty="0">
                <a:solidFill>
                  <a:srgbClr val="E32434"/>
                </a:solidFill>
                <a:latin typeface="Kruti Dev 010" pitchFamily="2" charset="0"/>
                <a:ea typeface="ＭＳ Ｐゴシック" pitchFamily="34" charset="-128"/>
                <a:cs typeface="+mn-cs"/>
              </a:rPr>
              <a:t>vU; tkfr</a:t>
            </a:r>
          </a:p>
        </p:txBody>
      </p:sp>
      <p:sp>
        <p:nvSpPr>
          <p:cNvPr id="28721" name="Text Box 62"/>
          <p:cNvSpPr txBox="1">
            <a:spLocks noChangeArrowheads="1"/>
          </p:cNvSpPr>
          <p:nvPr/>
        </p:nvSpPr>
        <p:spPr bwMode="auto">
          <a:xfrm>
            <a:off x="5695802" y="3407476"/>
            <a:ext cx="1192213"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solidFill>
                  <a:srgbClr val="E32434"/>
                </a:solidFill>
                <a:latin typeface="Kruti Dev 010" pitchFamily="2" charset="0"/>
                <a:ea typeface="ＭＳ Ｐゴシック" pitchFamily="34" charset="-128"/>
                <a:cs typeface="+mn-cs"/>
              </a:rPr>
              <a:t>jkseUl</a:t>
            </a:r>
          </a:p>
        </p:txBody>
      </p:sp>
      <p:sp>
        <p:nvSpPr>
          <p:cNvPr id="28722" name="Text Box 63"/>
          <p:cNvSpPr txBox="1">
            <a:spLocks noChangeArrowheads="1"/>
          </p:cNvSpPr>
          <p:nvPr/>
        </p:nvSpPr>
        <p:spPr bwMode="auto">
          <a:xfrm>
            <a:off x="973138" y="5626100"/>
            <a:ext cx="24257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solidFill>
                  <a:srgbClr val="E32434"/>
                </a:solidFill>
                <a:latin typeface="Kruti Dev 010" pitchFamily="2" charset="0"/>
                <a:ea typeface="ＭＳ Ｐゴシック" pitchFamily="34" charset="-128"/>
                <a:cs typeface="+mn-cs"/>
              </a:rPr>
              <a:t>os Mjiksd n'keka'k nsus okys</a:t>
            </a:r>
          </a:p>
        </p:txBody>
      </p:sp>
      <p:sp>
        <p:nvSpPr>
          <p:cNvPr id="28723" name="Text Box 64"/>
          <p:cNvSpPr txBox="1">
            <a:spLocks noChangeArrowheads="1"/>
          </p:cNvSpPr>
          <p:nvPr/>
        </p:nvSpPr>
        <p:spPr bwMode="auto">
          <a:xfrm>
            <a:off x="2432050" y="6126163"/>
            <a:ext cx="9652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fQyseksu</a:t>
            </a:r>
          </a:p>
        </p:txBody>
      </p:sp>
      <p:sp>
        <p:nvSpPr>
          <p:cNvPr id="28724" name="Text Box 66"/>
          <p:cNvSpPr txBox="1">
            <a:spLocks noChangeArrowheads="1"/>
          </p:cNvSpPr>
          <p:nvPr/>
        </p:nvSpPr>
        <p:spPr bwMode="auto">
          <a:xfrm>
            <a:off x="735013" y="2097088"/>
            <a:ext cx="147955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/keZfoKku</a:t>
            </a:r>
          </a:p>
        </p:txBody>
      </p:sp>
      <p:sp>
        <p:nvSpPr>
          <p:cNvPr id="28725" name="Text Box 67"/>
          <p:cNvSpPr txBox="1">
            <a:spLocks noChangeArrowheads="1"/>
          </p:cNvSpPr>
          <p:nvPr/>
        </p:nvSpPr>
        <p:spPr bwMode="auto">
          <a:xfrm>
            <a:off x="2425700" y="2103438"/>
            <a:ext cx="1335088"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bfrgkl</a:t>
            </a:r>
          </a:p>
        </p:txBody>
      </p:sp>
      <p:sp>
        <p:nvSpPr>
          <p:cNvPr id="28726" name="Text Box 68"/>
          <p:cNvSpPr txBox="1">
            <a:spLocks noChangeArrowheads="1"/>
          </p:cNvSpPr>
          <p:nvPr/>
        </p:nvSpPr>
        <p:spPr bwMode="auto">
          <a:xfrm>
            <a:off x="4154488" y="2111375"/>
            <a:ext cx="1254125"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eqn~ns</a:t>
            </a:r>
          </a:p>
        </p:txBody>
      </p:sp>
      <p:sp>
        <p:nvSpPr>
          <p:cNvPr id="28727" name="Text Box 69"/>
          <p:cNvSpPr txBox="1">
            <a:spLocks noChangeArrowheads="1"/>
          </p:cNvSpPr>
          <p:nvPr/>
        </p:nvSpPr>
        <p:spPr bwMode="auto">
          <a:xfrm>
            <a:off x="5722938" y="2141538"/>
            <a:ext cx="1281112"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Hkfo";</a:t>
            </a:r>
          </a:p>
        </p:txBody>
      </p:sp>
      <p:sp>
        <p:nvSpPr>
          <p:cNvPr id="28728" name="Text Box 70"/>
          <p:cNvSpPr txBox="1">
            <a:spLocks noChangeArrowheads="1"/>
          </p:cNvSpPr>
          <p:nvPr/>
        </p:nvSpPr>
        <p:spPr bwMode="auto">
          <a:xfrm>
            <a:off x="654050" y="4598988"/>
            <a:ext cx="1522413" cy="64611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dirty="0">
                <a:solidFill>
                  <a:srgbClr val="E32434"/>
                </a:solidFill>
                <a:latin typeface="Kruti Dev 010" pitchFamily="2" charset="0"/>
                <a:ea typeface="ＭＳ Ｐゴシック" pitchFamily="34" charset="-128"/>
                <a:cs typeface="+mn-cs"/>
              </a:rPr>
              <a:t>^^,d lkFk </a:t>
            </a:r>
          </a:p>
          <a:p>
            <a:pPr algn="ctr">
              <a:defRPr/>
            </a:pPr>
            <a:r>
              <a:rPr lang="en-US" sz="1800" b="1" dirty="0">
                <a:solidFill>
                  <a:srgbClr val="E32434"/>
                </a:solidFill>
                <a:latin typeface="Kruti Dev 010" pitchFamily="2" charset="0"/>
                <a:ea typeface="ＭＳ Ｐゴシック" pitchFamily="34" charset="-128"/>
                <a:cs typeface="+mn-cs"/>
              </a:rPr>
              <a:t>ns[ks x;s**</a:t>
            </a:r>
          </a:p>
        </p:txBody>
      </p:sp>
      <p:sp>
        <p:nvSpPr>
          <p:cNvPr id="28729" name="Text Box 71"/>
          <p:cNvSpPr txBox="1">
            <a:spLocks noChangeArrowheads="1"/>
          </p:cNvSpPr>
          <p:nvPr/>
        </p:nvSpPr>
        <p:spPr bwMode="auto">
          <a:xfrm>
            <a:off x="2587625" y="4391025"/>
            <a:ext cx="1303338" cy="2984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baseline="-25000" dirty="0">
                <a:solidFill>
                  <a:srgbClr val="E32434"/>
                </a:solidFill>
                <a:latin typeface="Kruti Dev 010" pitchFamily="2" charset="0"/>
                <a:ea typeface="ＭＳ Ｐゴシック" pitchFamily="34" charset="-128"/>
                <a:cs typeface="+mn-cs"/>
              </a:rPr>
              <a:t>lqvj dk</a:t>
            </a:r>
          </a:p>
        </p:txBody>
      </p:sp>
      <p:sp>
        <p:nvSpPr>
          <p:cNvPr id="28730" name="Text Box 72"/>
          <p:cNvSpPr txBox="1">
            <a:spLocks noChangeArrowheads="1"/>
          </p:cNvSpPr>
          <p:nvPr/>
        </p:nvSpPr>
        <p:spPr bwMode="auto">
          <a:xfrm>
            <a:off x="2652713" y="4573588"/>
            <a:ext cx="1303337"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ekal</a:t>
            </a:r>
          </a:p>
        </p:txBody>
      </p:sp>
      <p:sp>
        <p:nvSpPr>
          <p:cNvPr id="28731" name="Text Box 73"/>
          <p:cNvSpPr txBox="1">
            <a:spLocks noChangeArrowheads="1"/>
          </p:cNvSpPr>
          <p:nvPr/>
        </p:nvSpPr>
        <p:spPr bwMode="auto">
          <a:xfrm>
            <a:off x="2613025" y="4806950"/>
            <a:ext cx="1179513"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[kkrs Fks</a:t>
            </a:r>
          </a:p>
        </p:txBody>
      </p:sp>
      <p:sp>
        <p:nvSpPr>
          <p:cNvPr id="28732" name="Text Box 74"/>
          <p:cNvSpPr txBox="1">
            <a:spLocks noChangeArrowheads="1"/>
          </p:cNvSpPr>
          <p:nvPr/>
        </p:nvSpPr>
        <p:spPr bwMode="auto">
          <a:xfrm>
            <a:off x="5684023" y="3872283"/>
            <a:ext cx="1109662" cy="33813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solidFill>
                  <a:srgbClr val="E32434"/>
                </a:solidFill>
                <a:latin typeface="Kruti Dev 010" pitchFamily="2" charset="0"/>
                <a:ea typeface="ＭＳ Ｐゴシック" pitchFamily="34" charset="-128"/>
                <a:cs typeface="+mn-cs"/>
              </a:rPr>
              <a:t>   </a:t>
            </a:r>
            <a:r>
              <a:rPr lang="en-US" sz="2400" b="1" baseline="-25000" dirty="0">
                <a:solidFill>
                  <a:srgbClr val="E32434"/>
                </a:solidFill>
                <a:latin typeface="Kruti Dev 010"/>
                <a:ea typeface="ＭＳ Ｐゴシック" pitchFamily="34" charset="-128"/>
                <a:cs typeface="+mn-cs"/>
              </a:rPr>
              <a:t>„</a:t>
            </a:r>
            <a:r>
              <a:rPr lang="en-US" sz="2400" b="1" baseline="-25000" dirty="0">
                <a:solidFill>
                  <a:srgbClr val="E32434"/>
                </a:solidFill>
                <a:latin typeface="Kruti Dev 010" pitchFamily="2" charset="0"/>
                <a:ea typeface="ＭＳ Ｐゴシック" pitchFamily="34" charset="-128"/>
                <a:cs typeface="+mn-cs"/>
              </a:rPr>
              <a:t> dqfjaFk</a:t>
            </a:r>
          </a:p>
        </p:txBody>
      </p:sp>
      <p:sp>
        <p:nvSpPr>
          <p:cNvPr id="28733" name="AutoShape 79" descr="Light upward diagonal"/>
          <p:cNvSpPr>
            <a:spLocks noChangeArrowheads="1"/>
          </p:cNvSpPr>
          <p:nvPr/>
        </p:nvSpPr>
        <p:spPr bwMode="auto">
          <a:xfrm>
            <a:off x="844550" y="6832600"/>
            <a:ext cx="2835275" cy="170497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8734" name="Text Box 78"/>
          <p:cNvSpPr txBox="1">
            <a:spLocks noChangeArrowheads="1"/>
          </p:cNvSpPr>
          <p:nvPr/>
        </p:nvSpPr>
        <p:spPr bwMode="auto">
          <a:xfrm>
            <a:off x="874713" y="6878638"/>
            <a:ext cx="2992437" cy="16430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;:'kyse esa </a:t>
            </a:r>
            <a:r>
              <a:rPr lang="en-US" sz="1400" b="1" dirty="0">
                <a:solidFill>
                  <a:srgbClr val="FF0000"/>
                </a:solidFill>
                <a:latin typeface="Kruti Dev 010" pitchFamily="2" charset="0"/>
                <a:ea typeface="ＭＳ Ｐゴシック" pitchFamily="34" charset="-128"/>
                <a:cs typeface="+mn-cs"/>
              </a:rPr>
              <a:t>bczh</a:t>
            </a:r>
            <a:r>
              <a:rPr lang="en-US" sz="1400" b="1" dirty="0">
                <a:latin typeface="Kruti Dev 010" pitchFamily="2" charset="0"/>
                <a:ea typeface="ＭＳ Ｐゴシック" pitchFamily="34" charset="-128"/>
                <a:cs typeface="+mn-cs"/>
              </a:rPr>
              <a:t> Vsyhfotu ij lekpkjksa           dk lewg --------</a:t>
            </a:r>
          </a:p>
          <a:p>
            <a:pPr>
              <a:lnSpc>
                <a:spcPct val="80000"/>
              </a:lnSpc>
              <a:spcBef>
                <a:spcPct val="50000"/>
              </a:spcBef>
              <a:defRPr/>
            </a:pPr>
            <a:r>
              <a:rPr lang="en-US" sz="1400" b="1" dirty="0">
                <a:latin typeface="Kruti Dev 010" pitchFamily="2" charset="0"/>
                <a:ea typeface="ＭＳ Ｐゴシック" pitchFamily="34" charset="-128"/>
                <a:cs typeface="+mn-cs"/>
              </a:rPr>
              <a:t>     ;kdwc] </a:t>
            </a:r>
          </a:p>
          <a:p>
            <a:pPr>
              <a:lnSpc>
                <a:spcPct val="80000"/>
              </a:lnSpc>
              <a:spcBef>
                <a:spcPct val="50000"/>
              </a:spcBef>
              <a:defRPr/>
            </a:pPr>
            <a:r>
              <a:rPr lang="en-US" sz="1400" b="1" dirty="0">
                <a:latin typeface="Kruti Dev 010" pitchFamily="2" charset="0"/>
                <a:ea typeface="ＭＳ Ｐゴシック" pitchFamily="34" charset="-128"/>
                <a:cs typeface="+mn-cs"/>
              </a:rPr>
              <a:t>          irjl]</a:t>
            </a:r>
          </a:p>
          <a:p>
            <a:pPr>
              <a:lnSpc>
                <a:spcPct val="80000"/>
              </a:lnSpc>
              <a:spcBef>
                <a:spcPct val="50000"/>
              </a:spcBef>
              <a:defRPr/>
            </a:pPr>
            <a:r>
              <a:rPr lang="en-US" sz="1400" b="1" dirty="0">
                <a:latin typeface="Kruti Dev 010" pitchFamily="2" charset="0"/>
                <a:ea typeface="ＭＳ Ｐゴシック" pitchFamily="34" charset="-128"/>
                <a:cs typeface="+mn-cs"/>
              </a:rPr>
              <a:t>                 ;wgUuk vkSj</a:t>
            </a:r>
          </a:p>
          <a:p>
            <a:pPr>
              <a:lnSpc>
                <a:spcPct val="80000"/>
              </a:lnSpc>
              <a:spcBef>
                <a:spcPct val="50000"/>
              </a:spcBef>
              <a:defRPr/>
            </a:pPr>
            <a:r>
              <a:rPr lang="en-US" sz="1400" b="1" dirty="0">
                <a:latin typeface="Kruti Dev 010" pitchFamily="2" charset="0"/>
                <a:ea typeface="ＭＳ Ｐゴシック" pitchFamily="34" charset="-128"/>
                <a:cs typeface="+mn-cs"/>
              </a:rPr>
              <a:t>                          ;gwnk</a:t>
            </a:r>
          </a:p>
        </p:txBody>
      </p:sp>
      <p:pic>
        <p:nvPicPr>
          <p:cNvPr id="32830"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95263"/>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36"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200" b="1" dirty="0">
                <a:solidFill>
                  <a:srgbClr val="080808"/>
                </a:solidFill>
                <a:latin typeface="Kruti Dev 010" pitchFamily="2" charset="0"/>
                <a:ea typeface="MS Gothic" pitchFamily="49" charset="-128"/>
                <a:cs typeface="+mn-cs"/>
              </a:rPr>
              <a:t>v/;;u lgk;d </a:t>
            </a:r>
            <a:r>
              <a:rPr lang="en-GB" sz="3200" b="1" dirty="0">
                <a:solidFill>
                  <a:srgbClr val="080808"/>
                </a:solidFill>
                <a:latin typeface="Kruti Dev 010"/>
                <a:ea typeface="MS Gothic" pitchFamily="49" charset="-128"/>
                <a:cs typeface="+mn-cs"/>
              </a:rPr>
              <a:t>„Œ</a:t>
            </a:r>
            <a:endParaRPr lang="en-US" sz="400" dirty="0">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127000" y="9017000"/>
            <a:ext cx="1092200" cy="25082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endParaRPr lang="en-US" sz="1050" dirty="0">
              <a:latin typeface="Kruti Dev 010" pitchFamily="2" charset="0"/>
              <a:ea typeface="ＭＳ Ｐゴシック" pitchFamily="34" charset="-128"/>
              <a:cs typeface="+mn-cs"/>
            </a:endParaRPr>
          </a:p>
        </p:txBody>
      </p:sp>
      <p:sp>
        <p:nvSpPr>
          <p:cNvPr id="29699" name="Text Box 37"/>
          <p:cNvSpPr txBox="1">
            <a:spLocks noChangeArrowheads="1"/>
          </p:cNvSpPr>
          <p:nvPr/>
        </p:nvSpPr>
        <p:spPr bwMode="auto">
          <a:xfrm>
            <a:off x="7208838" y="50800"/>
            <a:ext cx="301686" cy="461665"/>
          </a:xfrm>
          <a:prstGeom prst="rect">
            <a:avLst/>
          </a:prstGeom>
          <a:noFill/>
          <a:ln w="12700">
            <a:noFill/>
            <a:miter lim="800000"/>
            <a:headEnd/>
            <a:tailEnd/>
          </a:ln>
        </p:spPr>
        <p:txBody>
          <a:bodyPr wrap="none" anchor="ctr">
            <a:spAutoFit/>
            <a:scene3d>
              <a:camera prst="orthographicFront"/>
              <a:lightRig rig="threePt" dir="t"/>
            </a:scene3d>
            <a:sp3d extrusionH="57150">
              <a:bevelT w="82550" h="38100" prst="coolSlant"/>
            </a:sp3d>
          </a:bodyPr>
          <a:lstStyle/>
          <a:p>
            <a:pPr algn="ctr">
              <a:spcBef>
                <a:spcPct val="50000"/>
              </a:spcBef>
              <a:defRPr/>
            </a:pPr>
            <a:r>
              <a:rPr lang="en-US" sz="2400" dirty="0">
                <a:latin typeface="Kruti Dev 010" pitchFamily="2" charset="0"/>
                <a:ea typeface="ＭＳ Ｐゴシック" pitchFamily="34" charset="-128"/>
                <a:cs typeface="+mn-cs"/>
              </a:rPr>
              <a:t> </a:t>
            </a:r>
          </a:p>
        </p:txBody>
      </p:sp>
      <p:sp>
        <p:nvSpPr>
          <p:cNvPr id="43057" name="Text Box 49"/>
          <p:cNvSpPr txBox="1">
            <a:spLocks noChangeArrowheads="1"/>
          </p:cNvSpPr>
          <p:nvPr/>
        </p:nvSpPr>
        <p:spPr bwMode="auto">
          <a:xfrm>
            <a:off x="365125" y="1028700"/>
            <a:ext cx="6823075" cy="584200"/>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scene3d>
              <a:camera prst="orthographicFront"/>
              <a:lightRig rig="threePt" dir="t"/>
            </a:scene3d>
            <a:sp3d extrusionH="57150">
              <a:bevelT w="82550" h="38100" prst="coolSlant"/>
            </a:sp3d>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3200" b="1" i="1" dirty="0" smtClean="0">
                <a:latin typeface="Kruti Dev 010" pitchFamily="2" charset="0"/>
              </a:rPr>
              <a:t>izHkq ;h'kq elhg dh laiw.kZ rLohj</a:t>
            </a:r>
          </a:p>
        </p:txBody>
      </p:sp>
      <p:sp>
        <p:nvSpPr>
          <p:cNvPr id="29701" name="Text Box 62"/>
          <p:cNvSpPr txBox="1">
            <a:spLocks noChangeArrowheads="1"/>
          </p:cNvSpPr>
          <p:nvPr/>
        </p:nvSpPr>
        <p:spPr bwMode="auto">
          <a:xfrm>
            <a:off x="6586538" y="98425"/>
            <a:ext cx="754062" cy="4000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atin typeface="Kruti Dev 010" pitchFamily="2" charset="0"/>
                <a:ea typeface="ＭＳ Ｐゴシック" pitchFamily="34" charset="-128"/>
                <a:cs typeface="+mn-cs"/>
              </a:rPr>
              <a:t>21</a:t>
            </a:r>
          </a:p>
        </p:txBody>
      </p:sp>
      <p:pic>
        <p:nvPicPr>
          <p:cNvPr id="2" name="Picture 2" descr="Purple mesh"/>
          <p:cNvPicPr>
            <a:picLocks noChangeAspect="1" noChangeArrowheads="1"/>
          </p:cNvPicPr>
          <p:nvPr/>
        </p:nvPicPr>
        <p:blipFill>
          <a:blip r:embed="rId2">
            <a:lum bright="30000"/>
          </a:blip>
          <a:srcRect/>
          <a:stretch>
            <a:fillRect/>
          </a:stretch>
        </p:blipFill>
        <p:spPr bwMode="auto">
          <a:xfrm>
            <a:off x="319088" y="2919413"/>
            <a:ext cx="6931025" cy="5268912"/>
          </a:xfrm>
          <a:prstGeom prst="rect">
            <a:avLst/>
          </a:prstGeom>
          <a:noFill/>
          <a:ln w="28575">
            <a:solidFill>
              <a:schemeClr val="tx1"/>
            </a:solidFill>
            <a:miter lim="800000"/>
            <a:headEnd/>
            <a:tailEnd/>
          </a:ln>
          <a:effectLst>
            <a:outerShdw blurRad="63500" dist="143684" dir="2700000" algn="ctr" rotWithShape="0">
              <a:schemeClr val="tx1">
                <a:alpha val="74998"/>
              </a:schemeClr>
            </a:outerShdw>
          </a:effectLst>
        </p:spPr>
      </p:pic>
      <p:sp>
        <p:nvSpPr>
          <p:cNvPr id="29703" name="Rectangle 4"/>
          <p:cNvSpPr>
            <a:spLocks noChangeArrowheads="1"/>
          </p:cNvSpPr>
          <p:nvPr/>
        </p:nvSpPr>
        <p:spPr bwMode="auto">
          <a:xfrm>
            <a:off x="871538" y="3346450"/>
            <a:ext cx="5610225" cy="4587875"/>
          </a:xfrm>
          <a:prstGeom prst="rect">
            <a:avLst/>
          </a:prstGeom>
          <a:solidFill>
            <a:schemeClr val="bg1"/>
          </a:soli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600" dirty="0">
              <a:latin typeface="Kruti Dev 010" pitchFamily="2" charset="0"/>
              <a:ea typeface="ＭＳ Ｐゴシック" pitchFamily="34" charset="-128"/>
              <a:cs typeface="+mn-cs"/>
            </a:endParaRPr>
          </a:p>
        </p:txBody>
      </p:sp>
      <p:sp>
        <p:nvSpPr>
          <p:cNvPr id="29704" name="AutoShape 5"/>
          <p:cNvSpPr>
            <a:spLocks noChangeArrowheads="1"/>
          </p:cNvSpPr>
          <p:nvPr/>
        </p:nvSpPr>
        <p:spPr bwMode="auto">
          <a:xfrm>
            <a:off x="3914775" y="3575050"/>
            <a:ext cx="2478088" cy="1890713"/>
          </a:xfrm>
          <a:prstGeom prst="roundRect">
            <a:avLst>
              <a:gd name="adj" fmla="val 16667"/>
            </a:avLst>
          </a:prstGeom>
          <a:noFill/>
          <a:ln w="76200">
            <a:solidFill>
              <a:srgbClr val="00279F"/>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9705" name="AutoShape 6"/>
          <p:cNvSpPr>
            <a:spLocks noChangeArrowheads="1"/>
          </p:cNvSpPr>
          <p:nvPr/>
        </p:nvSpPr>
        <p:spPr bwMode="auto">
          <a:xfrm>
            <a:off x="1120775" y="5862638"/>
            <a:ext cx="2478088" cy="1890712"/>
          </a:xfrm>
          <a:prstGeom prst="roundRect">
            <a:avLst>
              <a:gd name="adj" fmla="val 16667"/>
            </a:avLst>
          </a:prstGeom>
          <a:noFill/>
          <a:ln w="76200">
            <a:solidFill>
              <a:srgbClr val="00279F"/>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9706" name="AutoShape 7"/>
          <p:cNvSpPr>
            <a:spLocks noChangeArrowheads="1"/>
          </p:cNvSpPr>
          <p:nvPr/>
        </p:nvSpPr>
        <p:spPr bwMode="auto">
          <a:xfrm>
            <a:off x="3913188" y="5834063"/>
            <a:ext cx="2478087" cy="1890712"/>
          </a:xfrm>
          <a:prstGeom prst="roundRect">
            <a:avLst>
              <a:gd name="adj" fmla="val 16667"/>
            </a:avLst>
          </a:prstGeom>
          <a:noFill/>
          <a:ln w="76200">
            <a:solidFill>
              <a:srgbClr val="00279F"/>
            </a:solidFill>
            <a:round/>
            <a:headEnd/>
            <a:tailEnd/>
          </a:ln>
        </p:spPr>
        <p:txBody>
          <a:bodyPr wrap="none" anchor="ctr">
            <a:scene3d>
              <a:camera prst="orthographicFront"/>
              <a:lightRig rig="threePt" dir="t"/>
            </a:scene3d>
            <a:sp3d extrusionH="57150">
              <a:bevelT w="82550" h="38100" prst="coolSlant"/>
            </a:sp3d>
          </a:bodyPr>
          <a:lstStyle/>
          <a:p>
            <a:pPr algn="ctr">
              <a:defRPr/>
            </a:pPr>
            <a:endParaRPr lang="en-US" sz="700" dirty="0">
              <a:latin typeface="Kruti Dev 010" pitchFamily="2" charset="0"/>
              <a:ea typeface="ＭＳ Ｐゴシック" pitchFamily="34" charset="-128"/>
              <a:cs typeface="+mn-cs"/>
            </a:endParaRPr>
          </a:p>
        </p:txBody>
      </p:sp>
      <p:sp>
        <p:nvSpPr>
          <p:cNvPr id="29707" name="AutoShape 8"/>
          <p:cNvSpPr>
            <a:spLocks noChangeArrowheads="1"/>
          </p:cNvSpPr>
          <p:nvPr/>
        </p:nvSpPr>
        <p:spPr bwMode="auto">
          <a:xfrm>
            <a:off x="1119188" y="3563938"/>
            <a:ext cx="2478087" cy="1892300"/>
          </a:xfrm>
          <a:prstGeom prst="roundRect">
            <a:avLst>
              <a:gd name="adj" fmla="val 16667"/>
            </a:avLst>
          </a:prstGeom>
          <a:noFill/>
          <a:ln w="76200">
            <a:solidFill>
              <a:srgbClr val="00279F"/>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9708" name="Rectangle 9"/>
          <p:cNvSpPr>
            <a:spLocks noChangeArrowheads="1"/>
          </p:cNvSpPr>
          <p:nvPr/>
        </p:nvSpPr>
        <p:spPr bwMode="auto">
          <a:xfrm>
            <a:off x="3989388" y="3616325"/>
            <a:ext cx="339725" cy="766763"/>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4400" b="1" dirty="0">
                <a:latin typeface="Kruti Dev 010" pitchFamily="2" charset="0"/>
                <a:ea typeface="ＭＳ Ｐゴシック" pitchFamily="34" charset="-128"/>
                <a:cs typeface="+mn-cs"/>
              </a:rPr>
              <a:t>„</a:t>
            </a:r>
          </a:p>
        </p:txBody>
      </p:sp>
      <p:sp>
        <p:nvSpPr>
          <p:cNvPr id="29709" name="Rectangle 12"/>
          <p:cNvSpPr>
            <a:spLocks noChangeArrowheads="1"/>
          </p:cNvSpPr>
          <p:nvPr/>
        </p:nvSpPr>
        <p:spPr bwMode="auto">
          <a:xfrm>
            <a:off x="1182688" y="3638550"/>
            <a:ext cx="339725" cy="766763"/>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4400" b="1" dirty="0">
                <a:latin typeface="Kruti Dev 010" pitchFamily="2" charset="0"/>
                <a:ea typeface="ＭＳ Ｐゴシック" pitchFamily="34" charset="-128"/>
                <a:cs typeface="+mn-cs"/>
              </a:rPr>
              <a:t>ƒ</a:t>
            </a:r>
          </a:p>
        </p:txBody>
      </p:sp>
      <p:sp>
        <p:nvSpPr>
          <p:cNvPr id="29710" name="Rectangle 50"/>
          <p:cNvSpPr>
            <a:spLocks noChangeArrowheads="1"/>
          </p:cNvSpPr>
          <p:nvPr/>
        </p:nvSpPr>
        <p:spPr bwMode="auto">
          <a:xfrm>
            <a:off x="1277938" y="5856288"/>
            <a:ext cx="341312" cy="76676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4400" b="1" dirty="0">
                <a:latin typeface="Kruti Dev 010" pitchFamily="2" charset="0"/>
                <a:ea typeface="ＭＳ Ｐゴシック" pitchFamily="34" charset="-128"/>
                <a:cs typeface="+mn-cs"/>
              </a:rPr>
              <a:t>…</a:t>
            </a:r>
          </a:p>
        </p:txBody>
      </p:sp>
      <p:sp>
        <p:nvSpPr>
          <p:cNvPr id="29711" name="Rectangle 51"/>
          <p:cNvSpPr>
            <a:spLocks noChangeArrowheads="1"/>
          </p:cNvSpPr>
          <p:nvPr/>
        </p:nvSpPr>
        <p:spPr bwMode="auto">
          <a:xfrm>
            <a:off x="3957638" y="5826125"/>
            <a:ext cx="339725" cy="766763"/>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4400" b="1" dirty="0">
                <a:latin typeface="Kruti Dev 010" pitchFamily="2" charset="0"/>
                <a:ea typeface="ＭＳ Ｐゴシック" pitchFamily="34" charset="-128"/>
                <a:cs typeface="+mn-cs"/>
              </a:rPr>
              <a:t>†</a:t>
            </a:r>
          </a:p>
        </p:txBody>
      </p:sp>
      <p:sp>
        <p:nvSpPr>
          <p:cNvPr id="29712" name="Line 53"/>
          <p:cNvSpPr>
            <a:spLocks noChangeShapeType="1"/>
          </p:cNvSpPr>
          <p:nvPr/>
        </p:nvSpPr>
        <p:spPr bwMode="auto">
          <a:xfrm>
            <a:off x="1600200" y="4089400"/>
            <a:ext cx="1731963"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9713" name="Text Box 54"/>
          <p:cNvSpPr txBox="1">
            <a:spLocks noChangeArrowheads="1"/>
          </p:cNvSpPr>
          <p:nvPr/>
        </p:nvSpPr>
        <p:spPr bwMode="auto">
          <a:xfrm>
            <a:off x="1223963" y="4159250"/>
            <a:ext cx="2273300" cy="156966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dirty="0">
                <a:latin typeface="Kruti Dev 010" pitchFamily="2" charset="0"/>
                <a:ea typeface="ＭＳ Ｐゴシック" pitchFamily="34" charset="-128"/>
                <a:cs typeface="+mn-cs"/>
              </a:rPr>
              <a:t>izfr%</a:t>
            </a:r>
            <a:r>
              <a:rPr lang="en-US" sz="2400" b="1" dirty="0">
                <a:latin typeface="+mj-lt"/>
                <a:ea typeface="ＭＳ Ｐゴシック" pitchFamily="34" charset="-128"/>
                <a:cs typeface="+mn-cs"/>
              </a:rPr>
              <a:t>__________ </a:t>
            </a:r>
            <a:r>
              <a:rPr lang="en-US" sz="2400" b="1" dirty="0">
                <a:latin typeface="Kruti Dev 010" pitchFamily="2" charset="0"/>
                <a:ea typeface="ＭＳ Ｐゴシック" pitchFamily="34" charset="-128"/>
                <a:cs typeface="+mn-cs"/>
              </a:rPr>
              <a:t>        tSls%</a:t>
            </a:r>
            <a:r>
              <a:rPr lang="en-US" sz="2400" b="1" dirty="0">
                <a:latin typeface="+mj-lt"/>
                <a:ea typeface="ＭＳ Ｐゴシック" pitchFamily="34" charset="-128"/>
                <a:cs typeface="+mn-cs"/>
              </a:rPr>
              <a:t>__________</a:t>
            </a:r>
            <a:r>
              <a:rPr lang="en-US" sz="2400" b="1" dirty="0">
                <a:latin typeface="Kruti Dev 010" pitchFamily="2" charset="0"/>
                <a:ea typeface="ＭＳ Ｐゴシック" pitchFamily="34" charset="-128"/>
                <a:cs typeface="+mn-cs"/>
              </a:rPr>
              <a:t>      tks             mlus%</a:t>
            </a:r>
            <a:r>
              <a:rPr lang="en-US" sz="2400" b="1" dirty="0">
                <a:latin typeface="+mj-lt"/>
                <a:ea typeface="ＭＳ Ｐゴシック" pitchFamily="34" charset="-128"/>
                <a:cs typeface="+mn-cs"/>
              </a:rPr>
              <a:t>_________</a:t>
            </a:r>
          </a:p>
        </p:txBody>
      </p:sp>
      <p:sp>
        <p:nvSpPr>
          <p:cNvPr id="29714" name="Text Box 55"/>
          <p:cNvSpPr txBox="1">
            <a:spLocks noChangeArrowheads="1"/>
          </p:cNvSpPr>
          <p:nvPr/>
        </p:nvSpPr>
        <p:spPr bwMode="auto">
          <a:xfrm>
            <a:off x="3998913" y="4178300"/>
            <a:ext cx="2273300" cy="193899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dirty="0">
                <a:latin typeface="Kruti Dev 010" pitchFamily="2" charset="0"/>
                <a:ea typeface="ＭＳ Ｐゴシック" pitchFamily="34" charset="-128"/>
                <a:cs typeface="+mn-cs"/>
              </a:rPr>
              <a:t>izfr%</a:t>
            </a:r>
            <a:r>
              <a:rPr lang="en-US" sz="2400" b="1" dirty="0">
                <a:latin typeface="+mj-lt"/>
                <a:ea typeface="ＭＳ Ｐゴシック" pitchFamily="34" charset="-128"/>
                <a:cs typeface="+mn-cs"/>
              </a:rPr>
              <a:t>__________</a:t>
            </a:r>
            <a:r>
              <a:rPr lang="en-US" sz="2400" b="1" dirty="0">
                <a:latin typeface="Kruti Dev 010" pitchFamily="2" charset="0"/>
                <a:ea typeface="ＭＳ Ｐゴシック" pitchFamily="34" charset="-128"/>
                <a:cs typeface="+mn-cs"/>
              </a:rPr>
              <a:t>         tSls%</a:t>
            </a:r>
            <a:r>
              <a:rPr lang="en-US" sz="2400" b="1" dirty="0">
                <a:latin typeface="+mj-lt"/>
                <a:ea typeface="ＭＳ Ｐゴシック" pitchFamily="34" charset="-128"/>
                <a:cs typeface="+mn-cs"/>
              </a:rPr>
              <a:t>______</a:t>
            </a:r>
            <a:r>
              <a:rPr lang="en-US" sz="2400" b="1" dirty="0">
                <a:latin typeface="Kruti Dev 010" pitchFamily="2" charset="0"/>
                <a:ea typeface="ＭＳ Ｐゴシック" pitchFamily="34" charset="-128"/>
                <a:cs typeface="+mn-cs"/>
              </a:rPr>
              <a:t>___</a:t>
            </a:r>
            <a:br>
              <a:rPr lang="en-US" sz="2400" b="1" dirty="0">
                <a:latin typeface="Kruti Dev 010" pitchFamily="2" charset="0"/>
                <a:ea typeface="ＭＳ Ｐゴシック" pitchFamily="34" charset="-128"/>
                <a:cs typeface="+mn-cs"/>
              </a:rPr>
            </a:br>
            <a:r>
              <a:rPr lang="en-US" sz="2400" b="1" dirty="0">
                <a:latin typeface="Kruti Dev 010" pitchFamily="2" charset="0"/>
                <a:ea typeface="ＭＳ Ｐゴシック" pitchFamily="34" charset="-128"/>
                <a:cs typeface="+mn-cs"/>
              </a:rPr>
              <a:t>tks mlus% </a:t>
            </a:r>
            <a:br>
              <a:rPr lang="en-US" sz="2400" b="1" dirty="0">
                <a:latin typeface="Kruti Dev 010" pitchFamily="2" charset="0"/>
                <a:ea typeface="ＭＳ Ｐゴシック" pitchFamily="34" charset="-128"/>
                <a:cs typeface="+mn-cs"/>
              </a:rPr>
            </a:br>
            <a:r>
              <a:rPr lang="en-US" sz="2400" b="1" dirty="0">
                <a:latin typeface="Kruti Dev 010" pitchFamily="2" charset="0"/>
                <a:ea typeface="ＭＳ Ｐゴシック" pitchFamily="34" charset="-128"/>
                <a:cs typeface="+mn-cs"/>
              </a:rPr>
              <a:t>	</a:t>
            </a:r>
            <a:r>
              <a:rPr lang="en-US" sz="2400" b="1" dirty="0">
                <a:latin typeface="+mj-lt"/>
                <a:ea typeface="ＭＳ Ｐゴシック" pitchFamily="34" charset="-128"/>
                <a:cs typeface="+mn-cs"/>
              </a:rPr>
              <a:t>____</a:t>
            </a:r>
            <a:endParaRPr lang="en-US" sz="2400" b="1" dirty="0">
              <a:latin typeface="Kruti Dev 010" pitchFamily="2" charset="0"/>
              <a:ea typeface="ＭＳ Ｐゴシック" pitchFamily="34" charset="-128"/>
              <a:cs typeface="+mn-cs"/>
            </a:endParaRPr>
          </a:p>
        </p:txBody>
      </p:sp>
      <p:sp>
        <p:nvSpPr>
          <p:cNvPr id="29715" name="Text Box 56"/>
          <p:cNvSpPr txBox="1">
            <a:spLocks noChangeArrowheads="1"/>
          </p:cNvSpPr>
          <p:nvPr/>
        </p:nvSpPr>
        <p:spPr bwMode="auto">
          <a:xfrm>
            <a:off x="1268413" y="6437313"/>
            <a:ext cx="2273300" cy="156966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dirty="0">
                <a:latin typeface="Kruti Dev 010" pitchFamily="2" charset="0"/>
                <a:ea typeface="ＭＳ Ｐゴシック" pitchFamily="34" charset="-128"/>
                <a:cs typeface="+mn-cs"/>
              </a:rPr>
              <a:t>izfr%</a:t>
            </a:r>
            <a:r>
              <a:rPr lang="en-US" sz="2400" b="1" dirty="0">
                <a:latin typeface="+mj-lt"/>
                <a:ea typeface="ＭＳ Ｐゴシック" pitchFamily="34" charset="-128"/>
                <a:cs typeface="+mn-cs"/>
              </a:rPr>
              <a:t>__________   </a:t>
            </a:r>
            <a:r>
              <a:rPr lang="en-US" sz="2400" b="1" dirty="0">
                <a:latin typeface="Kruti Dev 010" pitchFamily="2" charset="0"/>
                <a:ea typeface="ＭＳ Ｐゴシック" pitchFamily="34" charset="-128"/>
                <a:cs typeface="+mn-cs"/>
              </a:rPr>
              <a:t>      tSls%</a:t>
            </a:r>
            <a:r>
              <a:rPr lang="en-US" sz="2400" b="1" dirty="0">
                <a:latin typeface="+mj-lt"/>
                <a:ea typeface="ＭＳ Ｐゴシック" pitchFamily="34" charset="-128"/>
                <a:cs typeface="+mn-cs"/>
              </a:rPr>
              <a:t>__________ </a:t>
            </a:r>
            <a:r>
              <a:rPr lang="en-US" sz="2400" b="1" dirty="0">
                <a:latin typeface="Kruti Dev 010" pitchFamily="2" charset="0"/>
                <a:ea typeface="ＭＳ Ｐゴシック" pitchFamily="34" charset="-128"/>
                <a:cs typeface="+mn-cs"/>
              </a:rPr>
              <a:t>     tks             mlus%_____</a:t>
            </a:r>
          </a:p>
        </p:txBody>
      </p:sp>
      <p:sp>
        <p:nvSpPr>
          <p:cNvPr id="29716" name="Text Box 57"/>
          <p:cNvSpPr txBox="1">
            <a:spLocks noChangeArrowheads="1"/>
          </p:cNvSpPr>
          <p:nvPr/>
        </p:nvSpPr>
        <p:spPr bwMode="auto">
          <a:xfrm>
            <a:off x="4083050" y="6402388"/>
            <a:ext cx="2273300" cy="1200329"/>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dirty="0">
                <a:latin typeface="Kruti Dev 010" pitchFamily="2" charset="0"/>
                <a:ea typeface="ＭＳ Ｐゴシック" pitchFamily="34" charset="-128"/>
                <a:cs typeface="+mn-cs"/>
              </a:rPr>
              <a:t>izfr%</a:t>
            </a:r>
            <a:r>
              <a:rPr lang="en-US" sz="2400" b="1" dirty="0">
                <a:latin typeface="+mj-lt"/>
                <a:ea typeface="ＭＳ Ｐゴシック" pitchFamily="34" charset="-128"/>
                <a:cs typeface="+mn-cs"/>
              </a:rPr>
              <a:t>__________</a:t>
            </a:r>
            <a:r>
              <a:rPr lang="en-US" sz="2400" b="1" dirty="0">
                <a:latin typeface="Kruti Dev 010" pitchFamily="2" charset="0"/>
                <a:ea typeface="ＭＳ Ｐゴシック" pitchFamily="34" charset="-128"/>
                <a:cs typeface="+mn-cs"/>
              </a:rPr>
              <a:t>         tSls%</a:t>
            </a:r>
            <a:r>
              <a:rPr lang="en-US" sz="2400" b="1" dirty="0">
                <a:latin typeface="+mj-lt"/>
                <a:ea typeface="ＭＳ Ｐゴシック" pitchFamily="34" charset="-128"/>
                <a:cs typeface="+mn-cs"/>
              </a:rPr>
              <a:t>__________</a:t>
            </a:r>
            <a:r>
              <a:rPr lang="en-US" sz="2400" b="1" dirty="0">
                <a:latin typeface="Kruti Dev 010" pitchFamily="2" charset="0"/>
                <a:ea typeface="ＭＳ Ｐゴシック" pitchFamily="34" charset="-128"/>
                <a:cs typeface="+mn-cs"/>
              </a:rPr>
              <a:t>      tks</a:t>
            </a:r>
            <a:endParaRPr lang="en-US" sz="2400" b="1" dirty="0">
              <a:latin typeface="+mj-lt"/>
              <a:ea typeface="ＭＳ Ｐゴシック" pitchFamily="34" charset="-128"/>
              <a:cs typeface="+mn-cs"/>
            </a:endParaRPr>
          </a:p>
        </p:txBody>
      </p:sp>
      <p:sp>
        <p:nvSpPr>
          <p:cNvPr id="29717" name="Line 58"/>
          <p:cNvSpPr>
            <a:spLocks noChangeShapeType="1"/>
          </p:cNvSpPr>
          <p:nvPr/>
        </p:nvSpPr>
        <p:spPr bwMode="auto">
          <a:xfrm>
            <a:off x="4437063" y="6276975"/>
            <a:ext cx="1731962"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9718" name="Line 59"/>
          <p:cNvSpPr>
            <a:spLocks noChangeShapeType="1"/>
          </p:cNvSpPr>
          <p:nvPr/>
        </p:nvSpPr>
        <p:spPr bwMode="auto">
          <a:xfrm>
            <a:off x="1706563" y="6313488"/>
            <a:ext cx="1731962"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9719" name="Line 60"/>
          <p:cNvSpPr>
            <a:spLocks noChangeShapeType="1"/>
          </p:cNvSpPr>
          <p:nvPr/>
        </p:nvSpPr>
        <p:spPr bwMode="auto">
          <a:xfrm>
            <a:off x="4479925" y="4089400"/>
            <a:ext cx="1731963"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9720" name="Text Box 66"/>
          <p:cNvSpPr txBox="1">
            <a:spLocks noChangeArrowheads="1"/>
          </p:cNvSpPr>
          <p:nvPr/>
        </p:nvSpPr>
        <p:spPr bwMode="auto">
          <a:xfrm>
            <a:off x="777875" y="1582738"/>
            <a:ext cx="6091238" cy="198464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lnSpc>
                <a:spcPct val="85000"/>
              </a:lnSpc>
              <a:defRPr/>
            </a:pPr>
            <a:r>
              <a:rPr lang="en-US" sz="2400" b="1" dirty="0">
                <a:latin typeface="Kruti Dev 010" pitchFamily="2" charset="0"/>
                <a:ea typeface="ＭＳ Ｐゴシック" pitchFamily="34" charset="-128"/>
                <a:cs typeface="+mn-cs"/>
              </a:rPr>
              <a:t>lqlekpkj ys[kdksa ls % muds fo'ks"k n'kZdksa ls -----</a:t>
            </a:r>
          </a:p>
          <a:p>
            <a:pPr algn="ctr">
              <a:lnSpc>
                <a:spcPct val="85000"/>
              </a:lnSpc>
              <a:defRPr/>
            </a:pPr>
            <a:r>
              <a:rPr lang="en-US" sz="2400" b="1" dirty="0">
                <a:latin typeface="Kruti Dev 010" pitchFamily="2" charset="0"/>
                <a:ea typeface="ＭＳ Ｐゴシック" pitchFamily="34" charset="-128"/>
                <a:cs typeface="+mn-cs"/>
              </a:rPr>
              <a:t>izR;sd ys[kd us ;h'kq elhg dk vf}rh; o.kZu fd;k gS ----</a:t>
            </a:r>
          </a:p>
          <a:p>
            <a:pPr algn="ctr">
              <a:lnSpc>
                <a:spcPct val="85000"/>
              </a:lnSpc>
              <a:defRPr/>
            </a:pPr>
            <a:r>
              <a:rPr lang="en-US" sz="2400" b="1" dirty="0">
                <a:latin typeface="Kruti Dev 010" pitchFamily="2" charset="0"/>
                <a:ea typeface="ＭＳ Ｐゴシック" pitchFamily="34" charset="-128"/>
                <a:cs typeface="+mn-cs"/>
              </a:rPr>
              <a:t>izR;sd lqlekpkj esa vk/kkjHkwr mn~ns'; lwfpr fd;k gS -----</a:t>
            </a:r>
          </a:p>
          <a:p>
            <a:pPr algn="ctr">
              <a:lnSpc>
                <a:spcPct val="85000"/>
              </a:lnSpc>
              <a:defRPr/>
            </a:pPr>
            <a:r>
              <a:rPr lang="en-US" sz="2400" b="1" dirty="0">
                <a:latin typeface="Kruti Dev 010" pitchFamily="2" charset="0"/>
                <a:ea typeface="ＭＳ Ｐゴシック" pitchFamily="34" charset="-128"/>
                <a:cs typeface="+mn-cs"/>
              </a:rPr>
              <a:t>ys[ku dh vuqekfur rkjh[k----A</a:t>
            </a:r>
          </a:p>
        </p:txBody>
      </p:sp>
      <p:grpSp>
        <p:nvGrpSpPr>
          <p:cNvPr id="33816" name="Group 73"/>
          <p:cNvGrpSpPr>
            <a:grpSpLocks/>
          </p:cNvGrpSpPr>
          <p:nvPr/>
        </p:nvGrpSpPr>
        <p:grpSpPr bwMode="auto">
          <a:xfrm>
            <a:off x="1654175" y="7721600"/>
            <a:ext cx="1698625" cy="485775"/>
            <a:chOff x="-1294" y="2235"/>
            <a:chExt cx="1070" cy="306"/>
          </a:xfrm>
        </p:grpSpPr>
        <p:sp>
          <p:nvSpPr>
            <p:cNvPr id="29759" name="Rectangle 74"/>
            <p:cNvSpPr>
              <a:spLocks noChangeArrowheads="1"/>
            </p:cNvSpPr>
            <p:nvPr/>
          </p:nvSpPr>
          <p:spPr bwMode="auto">
            <a:xfrm>
              <a:off x="-1294" y="2235"/>
              <a:ext cx="1070" cy="306"/>
            </a:xfrm>
            <a:prstGeom prst="rect">
              <a:avLst/>
            </a:prstGeom>
            <a:solidFill>
              <a:schemeClr val="accent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9760" name="Text Box 75"/>
            <p:cNvSpPr txBox="1">
              <a:spLocks noChangeArrowheads="1"/>
            </p:cNvSpPr>
            <p:nvPr/>
          </p:nvSpPr>
          <p:spPr bwMode="auto">
            <a:xfrm>
              <a:off x="-1238" y="2283"/>
              <a:ext cx="942" cy="21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aseline="-25000" dirty="0">
                  <a:latin typeface="+mj-lt"/>
                  <a:ea typeface="ＭＳ Ｐゴシック" pitchFamily="34" charset="-128"/>
                  <a:cs typeface="+mn-cs"/>
                </a:rPr>
                <a:t>_________</a:t>
              </a:r>
              <a:endParaRPr lang="en-US" sz="2400" b="1" baseline="-25000" dirty="0">
                <a:latin typeface="+mj-lt"/>
                <a:ea typeface="ＭＳ Ｐゴシック" pitchFamily="34" charset="-128"/>
                <a:cs typeface="+mn-cs"/>
              </a:endParaRPr>
            </a:p>
          </p:txBody>
        </p:sp>
      </p:grpSp>
      <p:grpSp>
        <p:nvGrpSpPr>
          <p:cNvPr id="33817" name="Group 76"/>
          <p:cNvGrpSpPr>
            <a:grpSpLocks/>
          </p:cNvGrpSpPr>
          <p:nvPr/>
        </p:nvGrpSpPr>
        <p:grpSpPr bwMode="auto">
          <a:xfrm>
            <a:off x="4457700" y="7688263"/>
            <a:ext cx="1651000" cy="485775"/>
            <a:chOff x="-1294" y="2235"/>
            <a:chExt cx="1040" cy="306"/>
          </a:xfrm>
        </p:grpSpPr>
        <p:sp>
          <p:nvSpPr>
            <p:cNvPr id="29757" name="Rectangle 77"/>
            <p:cNvSpPr>
              <a:spLocks noChangeArrowheads="1"/>
            </p:cNvSpPr>
            <p:nvPr/>
          </p:nvSpPr>
          <p:spPr bwMode="auto">
            <a:xfrm>
              <a:off x="-1294" y="2235"/>
              <a:ext cx="1040" cy="306"/>
            </a:xfrm>
            <a:prstGeom prst="rect">
              <a:avLst/>
            </a:prstGeom>
            <a:solidFill>
              <a:schemeClr val="accent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9758" name="Text Box 78"/>
            <p:cNvSpPr txBox="1">
              <a:spLocks noChangeArrowheads="1"/>
            </p:cNvSpPr>
            <p:nvPr/>
          </p:nvSpPr>
          <p:spPr bwMode="auto">
            <a:xfrm>
              <a:off x="-1278" y="2283"/>
              <a:ext cx="1024" cy="21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aseline="-25000" dirty="0">
                  <a:latin typeface="+mj-lt"/>
                  <a:ea typeface="ＭＳ Ｐゴシック" pitchFamily="34" charset="-128"/>
                  <a:cs typeface="+mn-cs"/>
                </a:rPr>
                <a:t>_________</a:t>
              </a:r>
              <a:r>
                <a:rPr lang="en-US" sz="2400" b="1" baseline="-25000" dirty="0">
                  <a:latin typeface="Kruti Dev 010" pitchFamily="2" charset="0"/>
                  <a:ea typeface="ＭＳ Ｐゴシック" pitchFamily="34" charset="-128"/>
                  <a:cs typeface="+mn-cs"/>
                </a:rPr>
                <a:t>,-Mh-</a:t>
              </a:r>
            </a:p>
          </p:txBody>
        </p:sp>
      </p:grpSp>
      <p:grpSp>
        <p:nvGrpSpPr>
          <p:cNvPr id="33818" name="Group 79"/>
          <p:cNvGrpSpPr>
            <a:grpSpLocks/>
          </p:cNvGrpSpPr>
          <p:nvPr/>
        </p:nvGrpSpPr>
        <p:grpSpPr bwMode="auto">
          <a:xfrm>
            <a:off x="3171825" y="5081588"/>
            <a:ext cx="1606550" cy="1528762"/>
            <a:chOff x="245" y="3012"/>
            <a:chExt cx="1012" cy="963"/>
          </a:xfrm>
        </p:grpSpPr>
        <p:sp>
          <p:nvSpPr>
            <p:cNvPr id="3" name="AutoShape 38"/>
            <p:cNvSpPr>
              <a:spLocks noChangeArrowheads="1"/>
            </p:cNvSpPr>
            <p:nvPr/>
          </p:nvSpPr>
          <p:spPr bwMode="auto">
            <a:xfrm rot="5407733">
              <a:off x="293" y="2988"/>
              <a:ext cx="963" cy="1012"/>
            </a:xfrm>
            <a:prstGeom prst="rtTriangle">
              <a:avLst/>
            </a:prstGeom>
            <a:solidFill>
              <a:schemeClr val="bg1"/>
            </a:solidFill>
            <a:ln w="130175">
              <a:solidFill>
                <a:schemeClr val="hlink"/>
              </a:solidFill>
              <a:miter lim="800000"/>
              <a:headEnd/>
              <a:tailEnd/>
            </a:ln>
            <a:effectLst>
              <a:outerShdw blurRad="63500" dist="91581" dir="3378596" algn="ctr" rotWithShape="0">
                <a:schemeClr val="tx1">
                  <a:alpha val="74998"/>
                </a:schemeClr>
              </a:outerShdw>
            </a:effectLst>
          </p:spPr>
          <p:txBody>
            <a:bodyPr rot="10800000" vert="eaVert" wrap="none" anchor="ctr">
              <a:scene3d>
                <a:camera prst="orthographicFront"/>
                <a:lightRig rig="threePt" dir="t"/>
              </a:scene3d>
              <a:sp3d extrusionH="57150">
                <a:bevelT w="82550" h="38100" prst="coolSlant"/>
              </a:sp3d>
            </a:bodyPr>
            <a:lstStyle/>
            <a:p>
              <a:pPr algn="ctr">
                <a:defRPr/>
              </a:pPr>
              <a:endParaRPr lang="en-US" sz="1400" b="1" dirty="0">
                <a:latin typeface="Kruti Dev 010" pitchFamily="2" charset="0"/>
                <a:ea typeface="+mn-ea"/>
                <a:cs typeface="+mn-cs"/>
              </a:endParaRPr>
            </a:p>
          </p:txBody>
        </p:sp>
        <p:sp>
          <p:nvSpPr>
            <p:cNvPr id="29755" name="Line 47"/>
            <p:cNvSpPr>
              <a:spLocks noChangeShapeType="1"/>
            </p:cNvSpPr>
            <p:nvPr/>
          </p:nvSpPr>
          <p:spPr bwMode="auto">
            <a:xfrm flipV="1">
              <a:off x="338" y="3108"/>
              <a:ext cx="692" cy="646"/>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29756" name="Line 63"/>
            <p:cNvSpPr>
              <a:spLocks noChangeShapeType="1"/>
            </p:cNvSpPr>
            <p:nvPr/>
          </p:nvSpPr>
          <p:spPr bwMode="auto">
            <a:xfrm flipV="1">
              <a:off x="321" y="3093"/>
              <a:ext cx="475" cy="444"/>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grpSp>
      <p:grpSp>
        <p:nvGrpSpPr>
          <p:cNvPr id="33819" name="Group 80"/>
          <p:cNvGrpSpPr>
            <a:grpSpLocks/>
          </p:cNvGrpSpPr>
          <p:nvPr/>
        </p:nvGrpSpPr>
        <p:grpSpPr bwMode="auto">
          <a:xfrm>
            <a:off x="1641475" y="3159125"/>
            <a:ext cx="1719263" cy="485775"/>
            <a:chOff x="-1294" y="2235"/>
            <a:chExt cx="1065" cy="306"/>
          </a:xfrm>
        </p:grpSpPr>
        <p:sp>
          <p:nvSpPr>
            <p:cNvPr id="29752" name="Rectangle 81"/>
            <p:cNvSpPr>
              <a:spLocks noChangeArrowheads="1"/>
            </p:cNvSpPr>
            <p:nvPr/>
          </p:nvSpPr>
          <p:spPr bwMode="auto">
            <a:xfrm>
              <a:off x="-1294" y="2235"/>
              <a:ext cx="1026" cy="306"/>
            </a:xfrm>
            <a:prstGeom prst="rect">
              <a:avLst/>
            </a:prstGeom>
            <a:solidFill>
              <a:schemeClr val="accent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9753" name="Text Box 82"/>
            <p:cNvSpPr txBox="1">
              <a:spLocks noChangeArrowheads="1"/>
            </p:cNvSpPr>
            <p:nvPr/>
          </p:nvSpPr>
          <p:spPr bwMode="auto">
            <a:xfrm>
              <a:off x="-1238" y="2283"/>
              <a:ext cx="1009" cy="21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aseline="-25000" dirty="0">
                  <a:latin typeface="+mj-lt"/>
                  <a:ea typeface="ＭＳ Ｐゴシック" pitchFamily="34" charset="-128"/>
                  <a:cs typeface="+mn-cs"/>
                </a:rPr>
                <a:t>________</a:t>
              </a:r>
              <a:r>
                <a:rPr lang="en-US" sz="2400" b="1" baseline="-25000" dirty="0">
                  <a:latin typeface="Kruti Dev 010" pitchFamily="2" charset="0"/>
                  <a:ea typeface="ＭＳ Ｐゴシック" pitchFamily="34" charset="-128"/>
                  <a:cs typeface="+mn-cs"/>
                </a:rPr>
                <a:t>,-Mh-</a:t>
              </a:r>
            </a:p>
          </p:txBody>
        </p:sp>
      </p:grpSp>
      <p:grpSp>
        <p:nvGrpSpPr>
          <p:cNvPr id="33820" name="Group 83"/>
          <p:cNvGrpSpPr>
            <a:grpSpLocks/>
          </p:cNvGrpSpPr>
          <p:nvPr/>
        </p:nvGrpSpPr>
        <p:grpSpPr bwMode="auto">
          <a:xfrm>
            <a:off x="4357688" y="3160713"/>
            <a:ext cx="1674812" cy="485775"/>
            <a:chOff x="-1294" y="2235"/>
            <a:chExt cx="1038" cy="306"/>
          </a:xfrm>
        </p:grpSpPr>
        <p:sp>
          <p:nvSpPr>
            <p:cNvPr id="4" name="Rectangle 84"/>
            <p:cNvSpPr>
              <a:spLocks noChangeArrowheads="1"/>
            </p:cNvSpPr>
            <p:nvPr/>
          </p:nvSpPr>
          <p:spPr bwMode="auto">
            <a:xfrm>
              <a:off x="-1294" y="2235"/>
              <a:ext cx="1014" cy="306"/>
            </a:xfrm>
            <a:prstGeom prst="rect">
              <a:avLst/>
            </a:prstGeom>
            <a:solidFill>
              <a:schemeClr val="accent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29751" name="Text Box 85"/>
            <p:cNvSpPr txBox="1">
              <a:spLocks noChangeArrowheads="1"/>
            </p:cNvSpPr>
            <p:nvPr/>
          </p:nvSpPr>
          <p:spPr bwMode="auto">
            <a:xfrm>
              <a:off x="-1238" y="2283"/>
              <a:ext cx="982" cy="21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aseline="-25000" dirty="0">
                  <a:latin typeface="+mj-lt"/>
                  <a:ea typeface="ＭＳ Ｐゴシック" pitchFamily="34" charset="-128"/>
                  <a:cs typeface="+mn-cs"/>
                </a:rPr>
                <a:t>_________</a:t>
              </a:r>
              <a:r>
                <a:rPr lang="en-US" sz="2400" b="1" baseline="-25000" dirty="0">
                  <a:latin typeface="Kruti Dev 010" pitchFamily="2" charset="0"/>
                  <a:ea typeface="ＭＳ Ｐゴシック" pitchFamily="34" charset="-128"/>
                  <a:cs typeface="+mn-cs"/>
                </a:rPr>
                <a:t>,-Mh-</a:t>
              </a:r>
            </a:p>
          </p:txBody>
        </p:sp>
      </p:grpSp>
      <p:sp>
        <p:nvSpPr>
          <p:cNvPr id="29726" name="Text Box 86"/>
          <p:cNvSpPr txBox="1">
            <a:spLocks noChangeArrowheads="1"/>
          </p:cNvSpPr>
          <p:nvPr/>
        </p:nvSpPr>
        <p:spPr bwMode="auto">
          <a:xfrm>
            <a:off x="1631950" y="3644900"/>
            <a:ext cx="1817688" cy="4619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eRrh</a:t>
            </a:r>
          </a:p>
        </p:txBody>
      </p:sp>
      <p:sp>
        <p:nvSpPr>
          <p:cNvPr id="29727" name="Text Box 87"/>
          <p:cNvSpPr txBox="1">
            <a:spLocks noChangeArrowheads="1"/>
          </p:cNvSpPr>
          <p:nvPr/>
        </p:nvSpPr>
        <p:spPr bwMode="auto">
          <a:xfrm>
            <a:off x="4770438" y="3652838"/>
            <a:ext cx="1625600" cy="4619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ejdql</a:t>
            </a:r>
          </a:p>
        </p:txBody>
      </p:sp>
      <p:sp>
        <p:nvSpPr>
          <p:cNvPr id="29728" name="Text Box 88"/>
          <p:cNvSpPr txBox="1">
            <a:spLocks noChangeArrowheads="1"/>
          </p:cNvSpPr>
          <p:nvPr/>
        </p:nvSpPr>
        <p:spPr bwMode="auto">
          <a:xfrm>
            <a:off x="1868488" y="5862638"/>
            <a:ext cx="1625600" cy="4619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ywdk</a:t>
            </a:r>
          </a:p>
        </p:txBody>
      </p:sp>
      <p:sp>
        <p:nvSpPr>
          <p:cNvPr id="29729" name="Text Box 89"/>
          <p:cNvSpPr txBox="1">
            <a:spLocks noChangeArrowheads="1"/>
          </p:cNvSpPr>
          <p:nvPr/>
        </p:nvSpPr>
        <p:spPr bwMode="auto">
          <a:xfrm>
            <a:off x="4721225" y="5837238"/>
            <a:ext cx="1625600" cy="4619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;wgUuk</a:t>
            </a:r>
          </a:p>
        </p:txBody>
      </p:sp>
      <p:sp>
        <p:nvSpPr>
          <p:cNvPr id="29730" name="Text Box 90"/>
          <p:cNvSpPr txBox="1">
            <a:spLocks noChangeArrowheads="1"/>
          </p:cNvSpPr>
          <p:nvPr/>
        </p:nvSpPr>
        <p:spPr bwMode="auto">
          <a:xfrm>
            <a:off x="1882775" y="4006850"/>
            <a:ext cx="1730375" cy="4619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;gwfn;ksa dk</a:t>
            </a:r>
          </a:p>
        </p:txBody>
      </p:sp>
      <p:sp>
        <p:nvSpPr>
          <p:cNvPr id="29731" name="Text Box 92"/>
          <p:cNvSpPr txBox="1">
            <a:spLocks noChangeArrowheads="1"/>
          </p:cNvSpPr>
          <p:nvPr/>
        </p:nvSpPr>
        <p:spPr bwMode="auto">
          <a:xfrm>
            <a:off x="1860550" y="4938713"/>
            <a:ext cx="1625600" cy="4619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dgk</a:t>
            </a:r>
          </a:p>
        </p:txBody>
      </p:sp>
      <p:sp>
        <p:nvSpPr>
          <p:cNvPr id="29732" name="Text Box 93"/>
          <p:cNvSpPr txBox="1">
            <a:spLocks noChangeArrowheads="1"/>
          </p:cNvSpPr>
          <p:nvPr/>
        </p:nvSpPr>
        <p:spPr bwMode="auto">
          <a:xfrm>
            <a:off x="4414838" y="4027488"/>
            <a:ext cx="1625600" cy="4619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jksfe;ksa</a:t>
            </a:r>
          </a:p>
        </p:txBody>
      </p:sp>
      <p:sp>
        <p:nvSpPr>
          <p:cNvPr id="29733" name="Text Box 94"/>
          <p:cNvSpPr txBox="1">
            <a:spLocks noChangeArrowheads="1"/>
          </p:cNvSpPr>
          <p:nvPr/>
        </p:nvSpPr>
        <p:spPr bwMode="auto">
          <a:xfrm>
            <a:off x="4535488" y="4414838"/>
            <a:ext cx="1625600" cy="4619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nkl</a:t>
            </a:r>
          </a:p>
        </p:txBody>
      </p:sp>
      <p:sp>
        <p:nvSpPr>
          <p:cNvPr id="29734" name="Text Box 95"/>
          <p:cNvSpPr txBox="1">
            <a:spLocks noChangeArrowheads="1"/>
          </p:cNvSpPr>
          <p:nvPr/>
        </p:nvSpPr>
        <p:spPr bwMode="auto">
          <a:xfrm>
            <a:off x="5008563" y="4967288"/>
            <a:ext cx="1625600" cy="4619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fd;k</a:t>
            </a:r>
          </a:p>
        </p:txBody>
      </p:sp>
      <p:sp>
        <p:nvSpPr>
          <p:cNvPr id="29735" name="Text Box 96"/>
          <p:cNvSpPr txBox="1">
            <a:spLocks noChangeArrowheads="1"/>
          </p:cNvSpPr>
          <p:nvPr/>
        </p:nvSpPr>
        <p:spPr bwMode="auto">
          <a:xfrm>
            <a:off x="1798638" y="6284913"/>
            <a:ext cx="1625600" cy="4619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;wukuh</a:t>
            </a:r>
          </a:p>
        </p:txBody>
      </p:sp>
      <p:sp>
        <p:nvSpPr>
          <p:cNvPr id="29736" name="Text Box 97"/>
          <p:cNvSpPr txBox="1">
            <a:spLocks noChangeArrowheads="1"/>
          </p:cNvSpPr>
          <p:nvPr/>
        </p:nvSpPr>
        <p:spPr bwMode="auto">
          <a:xfrm>
            <a:off x="1681163" y="6596063"/>
            <a:ext cx="2011362" cy="4619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ijes'oj@euq";</a:t>
            </a:r>
          </a:p>
        </p:txBody>
      </p:sp>
      <p:sp>
        <p:nvSpPr>
          <p:cNvPr id="29737" name="Text Box 98"/>
          <p:cNvSpPr txBox="1">
            <a:spLocks noChangeArrowheads="1"/>
          </p:cNvSpPr>
          <p:nvPr/>
        </p:nvSpPr>
        <p:spPr bwMode="auto">
          <a:xfrm>
            <a:off x="1833563" y="7208838"/>
            <a:ext cx="1625600" cy="4619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eglwl fd;k</a:t>
            </a:r>
          </a:p>
        </p:txBody>
      </p:sp>
      <p:sp>
        <p:nvSpPr>
          <p:cNvPr id="29738" name="Text Box 99"/>
          <p:cNvSpPr txBox="1">
            <a:spLocks noChangeArrowheads="1"/>
          </p:cNvSpPr>
          <p:nvPr/>
        </p:nvSpPr>
        <p:spPr bwMode="auto">
          <a:xfrm>
            <a:off x="4572000" y="6257925"/>
            <a:ext cx="1625600" cy="4619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dyhfl;k</a:t>
            </a:r>
          </a:p>
        </p:txBody>
      </p:sp>
      <p:sp>
        <p:nvSpPr>
          <p:cNvPr id="29739" name="Text Box 100"/>
          <p:cNvSpPr txBox="1">
            <a:spLocks noChangeArrowheads="1"/>
          </p:cNvSpPr>
          <p:nvPr/>
        </p:nvSpPr>
        <p:spPr bwMode="auto">
          <a:xfrm>
            <a:off x="4914900" y="6554788"/>
            <a:ext cx="1625600" cy="4619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ijes'oj</a:t>
            </a:r>
          </a:p>
        </p:txBody>
      </p:sp>
      <p:sp>
        <p:nvSpPr>
          <p:cNvPr id="29740" name="Text Box 101"/>
          <p:cNvSpPr txBox="1">
            <a:spLocks noChangeArrowheads="1"/>
          </p:cNvSpPr>
          <p:nvPr/>
        </p:nvSpPr>
        <p:spPr bwMode="auto">
          <a:xfrm>
            <a:off x="4646613" y="6870700"/>
            <a:ext cx="1625600" cy="64611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eryc</a:t>
            </a:r>
            <a:r>
              <a:rPr lang="en-US" sz="3600" b="1" dirty="0">
                <a:solidFill>
                  <a:srgbClr val="E32434"/>
                </a:solidFill>
                <a:latin typeface="Kruti Dev 010" pitchFamily="2" charset="0"/>
                <a:ea typeface="ＭＳ Ｐゴシック" pitchFamily="34" charset="-128"/>
                <a:cs typeface="+mn-cs"/>
              </a:rPr>
              <a:t> </a:t>
            </a:r>
            <a:r>
              <a:rPr lang="en-US" sz="3600" b="1" baseline="-25000" dirty="0">
                <a:solidFill>
                  <a:srgbClr val="E32434"/>
                </a:solidFill>
                <a:latin typeface="Kruti Dev 010" pitchFamily="2" charset="0"/>
                <a:ea typeface="ＭＳ Ｐゴシック" pitchFamily="34" charset="-128"/>
                <a:cs typeface="+mn-cs"/>
              </a:rPr>
              <a:t>Fkk</a:t>
            </a:r>
          </a:p>
        </p:txBody>
      </p:sp>
      <p:sp>
        <p:nvSpPr>
          <p:cNvPr id="29741" name="Text Box 102"/>
          <p:cNvSpPr txBox="1">
            <a:spLocks noChangeArrowheads="1"/>
          </p:cNvSpPr>
          <p:nvPr/>
        </p:nvSpPr>
        <p:spPr bwMode="auto">
          <a:xfrm rot="18994369">
            <a:off x="3044825" y="4992688"/>
            <a:ext cx="1482725" cy="4603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solidFill>
                  <a:srgbClr val="E32434"/>
                </a:solidFill>
                <a:latin typeface="Kruti Dev 010" pitchFamily="2" charset="0"/>
                <a:ea typeface="ＭＳ Ｐゴシック" pitchFamily="34" charset="-128"/>
                <a:cs typeface="+mn-cs"/>
              </a:rPr>
              <a:t>laf{kIr</a:t>
            </a:r>
            <a:r>
              <a:rPr lang="en-US" sz="2400" b="1" dirty="0">
                <a:solidFill>
                  <a:srgbClr val="E32434"/>
                </a:solidFill>
                <a:latin typeface="Kruti Dev 010" pitchFamily="2" charset="0"/>
                <a:ea typeface="ＭＳ Ｐゴシック" pitchFamily="34" charset="-128"/>
                <a:cs typeface="+mn-cs"/>
              </a:rPr>
              <a:t> %</a:t>
            </a:r>
            <a:endParaRPr lang="en-US" sz="2400" b="1" baseline="-25000" dirty="0">
              <a:solidFill>
                <a:srgbClr val="E32434"/>
              </a:solidFill>
              <a:latin typeface="Kruti Dev 010" pitchFamily="2" charset="0"/>
              <a:ea typeface="ＭＳ Ｐゴシック" pitchFamily="34" charset="-128"/>
              <a:cs typeface="+mn-cs"/>
            </a:endParaRPr>
          </a:p>
        </p:txBody>
      </p:sp>
      <p:sp>
        <p:nvSpPr>
          <p:cNvPr id="29742" name="Text Box 103"/>
          <p:cNvSpPr txBox="1">
            <a:spLocks noChangeArrowheads="1"/>
          </p:cNvSpPr>
          <p:nvPr/>
        </p:nvSpPr>
        <p:spPr bwMode="auto">
          <a:xfrm rot="19017434">
            <a:off x="3011488" y="5273675"/>
            <a:ext cx="1789112" cy="40163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altLang="ja-JP" sz="2000" b="1" baseline="-25000" dirty="0">
                <a:solidFill>
                  <a:srgbClr val="E32434"/>
                </a:solidFill>
                <a:latin typeface="Kruti Dev 010" pitchFamily="2" charset="0"/>
                <a:ea typeface="ＭＳ Ｐゴシック" pitchFamily="34" charset="-128"/>
                <a:cs typeface="+mn-cs"/>
              </a:rPr>
              <a:t>^^tSlk ns[kk</a:t>
            </a:r>
            <a:r>
              <a:rPr lang="en-US" altLang="ja-JP" sz="2000" b="1" dirty="0">
                <a:solidFill>
                  <a:srgbClr val="E32434"/>
                </a:solidFill>
                <a:latin typeface="Kruti Dev 010" pitchFamily="2" charset="0"/>
                <a:ea typeface="ＭＳ Ｐゴシック" pitchFamily="34" charset="-128"/>
                <a:cs typeface="+mn-cs"/>
              </a:rPr>
              <a:t> </a:t>
            </a:r>
            <a:r>
              <a:rPr lang="en-US" altLang="ja-JP" sz="2000" b="1" baseline="-25000" dirty="0">
                <a:solidFill>
                  <a:srgbClr val="E32434"/>
                </a:solidFill>
                <a:latin typeface="Kruti Dev 010" pitchFamily="2" charset="0"/>
                <a:ea typeface="ＭＳ Ｐゴシック" pitchFamily="34" charset="-128"/>
                <a:cs typeface="+mn-cs"/>
              </a:rPr>
              <a:t>x;k**</a:t>
            </a:r>
          </a:p>
        </p:txBody>
      </p:sp>
      <p:sp>
        <p:nvSpPr>
          <p:cNvPr id="29743" name="Text Box 104"/>
          <p:cNvSpPr txBox="1">
            <a:spLocks noChangeArrowheads="1"/>
          </p:cNvSpPr>
          <p:nvPr/>
        </p:nvSpPr>
        <p:spPr bwMode="auto">
          <a:xfrm>
            <a:off x="1785938" y="3124200"/>
            <a:ext cx="1625600" cy="4619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  40 </a:t>
            </a:r>
          </a:p>
        </p:txBody>
      </p:sp>
      <p:sp>
        <p:nvSpPr>
          <p:cNvPr id="29744" name="Text Box 105"/>
          <p:cNvSpPr txBox="1">
            <a:spLocks noChangeArrowheads="1"/>
          </p:cNvSpPr>
          <p:nvPr/>
        </p:nvSpPr>
        <p:spPr bwMode="auto">
          <a:xfrm>
            <a:off x="4464050" y="3117850"/>
            <a:ext cx="1625600" cy="4619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64-68</a:t>
            </a:r>
          </a:p>
        </p:txBody>
      </p:sp>
      <p:sp>
        <p:nvSpPr>
          <p:cNvPr id="29745" name="Text Box 106"/>
          <p:cNvSpPr txBox="1">
            <a:spLocks noChangeArrowheads="1"/>
          </p:cNvSpPr>
          <p:nvPr/>
        </p:nvSpPr>
        <p:spPr bwMode="auto">
          <a:xfrm>
            <a:off x="1843088" y="7661275"/>
            <a:ext cx="1625600" cy="4619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57-59</a:t>
            </a:r>
          </a:p>
        </p:txBody>
      </p:sp>
      <p:sp>
        <p:nvSpPr>
          <p:cNvPr id="29746" name="Text Box 107"/>
          <p:cNvSpPr txBox="1">
            <a:spLocks noChangeArrowheads="1"/>
          </p:cNvSpPr>
          <p:nvPr/>
        </p:nvSpPr>
        <p:spPr bwMode="auto">
          <a:xfrm>
            <a:off x="4873625" y="7637463"/>
            <a:ext cx="1625600" cy="4619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69</a:t>
            </a:r>
          </a:p>
        </p:txBody>
      </p:sp>
      <p:sp>
        <p:nvSpPr>
          <p:cNvPr id="29747" name="Text Box 108"/>
          <p:cNvSpPr txBox="1">
            <a:spLocks noChangeArrowheads="1"/>
          </p:cNvSpPr>
          <p:nvPr/>
        </p:nvSpPr>
        <p:spPr bwMode="auto">
          <a:xfrm>
            <a:off x="1947863" y="4321175"/>
            <a:ext cx="1625600" cy="4619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baseline="-25000" dirty="0">
                <a:solidFill>
                  <a:srgbClr val="E32434"/>
                </a:solidFill>
                <a:latin typeface="Kruti Dev 010" pitchFamily="2" charset="0"/>
                <a:ea typeface="ＭＳ Ｐゴシック" pitchFamily="34" charset="-128"/>
                <a:cs typeface="+mn-cs"/>
              </a:rPr>
              <a:t>jktk</a:t>
            </a:r>
          </a:p>
        </p:txBody>
      </p:sp>
      <p:pic>
        <p:nvPicPr>
          <p:cNvPr id="33843"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95263"/>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49"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solidFill>
                  <a:srgbClr val="080808"/>
                </a:solidFill>
                <a:latin typeface="Kruti Dev 010" pitchFamily="2" charset="0"/>
                <a:ea typeface="MS Gothic" pitchFamily="49" charset="-128"/>
                <a:cs typeface="+mn-cs"/>
              </a:rPr>
              <a:t>v/;;u lgk;d </a:t>
            </a:r>
            <a:r>
              <a:rPr lang="en-GB" sz="3600" b="1" dirty="0">
                <a:solidFill>
                  <a:srgbClr val="080808"/>
                </a:solidFill>
                <a:latin typeface="Kruti Dev 010"/>
                <a:ea typeface="MS Gothic" pitchFamily="49" charset="-128"/>
                <a:cs typeface="+mn-cs"/>
              </a:rPr>
              <a:t>„ƒ</a:t>
            </a:r>
            <a:endParaRPr lang="en-US" dirty="0">
              <a:solidFill>
                <a:srgbClr val="080808"/>
              </a:solidFill>
              <a:latin typeface="Kruti Dev 010" pitchFamily="2" charset="0"/>
              <a:ea typeface="ＭＳ Ｐゴシック" pitchFamily="34" charset="-128"/>
              <a:cs typeface="+mn-cs"/>
            </a:endParaRPr>
          </a:p>
        </p:txBody>
      </p:sp>
      <p:sp>
        <p:nvSpPr>
          <p:cNvPr id="33845" name="Rectangle 64"/>
          <p:cNvSpPr>
            <a:spLocks noChangeArrowheads="1"/>
          </p:cNvSpPr>
          <p:nvPr/>
        </p:nvSpPr>
        <p:spPr bwMode="auto">
          <a:xfrm>
            <a:off x="2751138" y="7753350"/>
            <a:ext cx="496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baseline="-25000">
                <a:solidFill>
                  <a:srgbClr val="000000"/>
                </a:solidFill>
                <a:latin typeface="Kruti Dev 010" charset="0"/>
              </a:rPr>
              <a:t>,-Mh</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127000" y="9017000"/>
            <a:ext cx="1092200" cy="258763"/>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endParaRPr lang="en-US" sz="1100" dirty="0">
              <a:latin typeface="Kruti Dev 010" pitchFamily="2" charset="0"/>
              <a:ea typeface="ＭＳ Ｐゴシック" pitchFamily="34" charset="-128"/>
              <a:cs typeface="+mn-cs"/>
            </a:endParaRPr>
          </a:p>
        </p:txBody>
      </p:sp>
      <p:sp>
        <p:nvSpPr>
          <p:cNvPr id="30723" name="Text Box 11"/>
          <p:cNvSpPr txBox="1">
            <a:spLocks noChangeArrowheads="1"/>
          </p:cNvSpPr>
          <p:nvPr/>
        </p:nvSpPr>
        <p:spPr bwMode="auto">
          <a:xfrm>
            <a:off x="7208838" y="50800"/>
            <a:ext cx="320922" cy="523220"/>
          </a:xfrm>
          <a:prstGeom prst="rect">
            <a:avLst/>
          </a:prstGeom>
          <a:noFill/>
          <a:ln w="12700">
            <a:noFill/>
            <a:miter lim="800000"/>
            <a:headEnd/>
            <a:tailEnd/>
          </a:ln>
        </p:spPr>
        <p:txBody>
          <a:bodyPr wrap="none" anchor="ctr">
            <a:spAutoFit/>
            <a:scene3d>
              <a:camera prst="orthographicFront"/>
              <a:lightRig rig="threePt" dir="t"/>
            </a:scene3d>
            <a:sp3d extrusionH="57150">
              <a:bevelT w="82550" h="38100" prst="coolSlant"/>
            </a:sp3d>
          </a:bodyPr>
          <a:lstStyle/>
          <a:p>
            <a:pPr algn="ctr">
              <a:spcBef>
                <a:spcPct val="50000"/>
              </a:spcBef>
              <a:defRPr/>
            </a:pPr>
            <a:r>
              <a:rPr lang="en-US" sz="2800" dirty="0">
                <a:latin typeface="Kruti Dev 010" pitchFamily="2" charset="0"/>
                <a:ea typeface="ＭＳ Ｐゴシック" pitchFamily="34" charset="-128"/>
                <a:cs typeface="+mn-cs"/>
              </a:rPr>
              <a:t> </a:t>
            </a:r>
          </a:p>
        </p:txBody>
      </p:sp>
      <p:sp>
        <p:nvSpPr>
          <p:cNvPr id="30724" name="Text Box 14"/>
          <p:cNvSpPr txBox="1">
            <a:spLocks noChangeArrowheads="1"/>
          </p:cNvSpPr>
          <p:nvPr/>
        </p:nvSpPr>
        <p:spPr bwMode="auto">
          <a:xfrm>
            <a:off x="4075113" y="2282825"/>
            <a:ext cx="2454275" cy="1815882"/>
          </a:xfrm>
          <a:prstGeom prst="rect">
            <a:avLst/>
          </a:prstGeom>
          <a:noFill/>
          <a:ln w="12700">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i="1" dirty="0">
                <a:latin typeface="Kruti Dev 010" pitchFamily="2" charset="0"/>
                <a:ea typeface="ＭＳ Ｐゴシック" pitchFamily="34" charset="-128"/>
                <a:cs typeface="+mn-cs"/>
              </a:rPr>
              <a:t>gesa dsoy ;wgUuk ds v/;k; ,d dh izkjafHkd vk;rsa ns[kuk gS -----</a:t>
            </a:r>
          </a:p>
        </p:txBody>
      </p:sp>
      <p:sp>
        <p:nvSpPr>
          <p:cNvPr id="30725" name="Text Box 25"/>
          <p:cNvSpPr txBox="1">
            <a:spLocks noChangeArrowheads="1"/>
          </p:cNvSpPr>
          <p:nvPr/>
        </p:nvSpPr>
        <p:spPr bwMode="auto">
          <a:xfrm>
            <a:off x="6586538" y="98425"/>
            <a:ext cx="754062"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dirty="0">
                <a:latin typeface="Kruti Dev 010" pitchFamily="2" charset="0"/>
                <a:ea typeface="ＭＳ Ｐゴシック" pitchFamily="34" charset="-128"/>
                <a:cs typeface="+mn-cs"/>
              </a:rPr>
              <a:t>22</a:t>
            </a:r>
          </a:p>
        </p:txBody>
      </p:sp>
      <p:sp>
        <p:nvSpPr>
          <p:cNvPr id="30726" name="Text Box 28"/>
          <p:cNvSpPr txBox="1">
            <a:spLocks noChangeArrowheads="1"/>
          </p:cNvSpPr>
          <p:nvPr/>
        </p:nvSpPr>
        <p:spPr bwMode="auto">
          <a:xfrm>
            <a:off x="1639888" y="3006725"/>
            <a:ext cx="3119437" cy="33813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endParaRPr lang="en-US" sz="1600" dirty="0">
              <a:latin typeface="Kruti Dev 010" pitchFamily="2" charset="0"/>
              <a:ea typeface="ＭＳ Ｐゴシック" pitchFamily="34" charset="-128"/>
              <a:cs typeface="+mn-cs"/>
            </a:endParaRPr>
          </a:p>
        </p:txBody>
      </p:sp>
      <p:grpSp>
        <p:nvGrpSpPr>
          <p:cNvPr id="34822" name="Group 38"/>
          <p:cNvGrpSpPr>
            <a:grpSpLocks/>
          </p:cNvGrpSpPr>
          <p:nvPr/>
        </p:nvGrpSpPr>
        <p:grpSpPr bwMode="auto">
          <a:xfrm>
            <a:off x="28575" y="2087563"/>
            <a:ext cx="3476625" cy="1971675"/>
            <a:chOff x="268" y="1369"/>
            <a:chExt cx="1617" cy="1242"/>
          </a:xfrm>
        </p:grpSpPr>
        <p:sp>
          <p:nvSpPr>
            <p:cNvPr id="30734" name="AutoShape 7" descr="25%"/>
            <p:cNvSpPr>
              <a:spLocks noChangeArrowheads="1"/>
            </p:cNvSpPr>
            <p:nvPr/>
          </p:nvSpPr>
          <p:spPr bwMode="auto">
            <a:xfrm>
              <a:off x="268" y="1381"/>
              <a:ext cx="1561" cy="1191"/>
            </a:xfrm>
            <a:prstGeom prst="roundRect">
              <a:avLst>
                <a:gd name="adj" fmla="val 16667"/>
              </a:avLst>
            </a:prstGeom>
            <a:pattFill prst="pct25">
              <a:fgClr>
                <a:srgbClr val="B3B3B3"/>
              </a:fgClr>
              <a:bgClr>
                <a:schemeClr val="bg1"/>
              </a:bgClr>
            </a:pattFill>
            <a:ln w="76200">
              <a:solidFill>
                <a:schemeClr val="tx1"/>
              </a:solidFill>
              <a:round/>
              <a:headEnd/>
              <a:tailEnd/>
            </a:ln>
          </p:spPr>
          <p:txBody>
            <a:bodyPr wrap="none" anchor="ctr">
              <a:scene3d>
                <a:camera prst="orthographicFront"/>
                <a:lightRig rig="threePt" dir="t"/>
              </a:scene3d>
              <a:sp3d extrusionH="57150">
                <a:bevelT w="82550" h="38100" prst="coolSlant"/>
              </a:sp3d>
            </a:bodyPr>
            <a:lstStyle/>
            <a:p>
              <a:pPr algn="ctr">
                <a:defRPr/>
              </a:pPr>
              <a:endParaRPr lang="en-US" sz="800" dirty="0">
                <a:latin typeface="Kruti Dev 010" pitchFamily="2" charset="0"/>
                <a:ea typeface="ＭＳ Ｐゴシック" pitchFamily="34" charset="-128"/>
                <a:cs typeface="+mn-cs"/>
              </a:endParaRPr>
            </a:p>
          </p:txBody>
        </p:sp>
        <p:sp>
          <p:nvSpPr>
            <p:cNvPr id="30735" name="Rectangle 16" descr="40%"/>
            <p:cNvSpPr>
              <a:spLocks noChangeArrowheads="1"/>
            </p:cNvSpPr>
            <p:nvPr/>
          </p:nvSpPr>
          <p:spPr bwMode="auto">
            <a:xfrm>
              <a:off x="296" y="1376"/>
              <a:ext cx="214" cy="52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4800" b="1" dirty="0">
                  <a:latin typeface="Kruti Dev 010" pitchFamily="2" charset="0"/>
                  <a:ea typeface="ＭＳ Ｐゴシック" pitchFamily="34" charset="-128"/>
                  <a:cs typeface="+mn-cs"/>
                </a:rPr>
                <a:t>†</a:t>
              </a:r>
            </a:p>
          </p:txBody>
        </p:sp>
        <p:sp>
          <p:nvSpPr>
            <p:cNvPr id="30736" name="Text Box 21" descr="40%"/>
            <p:cNvSpPr txBox="1">
              <a:spLocks noChangeArrowheads="1"/>
            </p:cNvSpPr>
            <p:nvPr/>
          </p:nvSpPr>
          <p:spPr bwMode="auto">
            <a:xfrm>
              <a:off x="375" y="1739"/>
              <a:ext cx="1432" cy="87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dirty="0">
                  <a:latin typeface="Kruti Dev 010" pitchFamily="2" charset="0"/>
                  <a:ea typeface="ＭＳ Ｐゴシック" pitchFamily="34" charset="-128"/>
                  <a:cs typeface="+mn-cs"/>
                </a:rPr>
                <a:t>izfr</a:t>
              </a:r>
              <a:r>
                <a:rPr lang="en-US" sz="2800" b="1" dirty="0">
                  <a:latin typeface="+mj-lt"/>
                  <a:ea typeface="ＭＳ Ｐゴシック" pitchFamily="34" charset="-128"/>
                  <a:cs typeface="+mn-cs"/>
                </a:rPr>
                <a:t>__________ </a:t>
              </a:r>
              <a:r>
                <a:rPr lang="en-US" sz="2800" b="1" dirty="0">
                  <a:latin typeface="Kruti Dev 010" pitchFamily="2" charset="0"/>
                  <a:ea typeface="ＭＳ Ｐゴシック" pitchFamily="34" charset="-128"/>
                  <a:cs typeface="+mn-cs"/>
                </a:rPr>
                <a:t>        tSls%</a:t>
              </a:r>
              <a:r>
                <a:rPr lang="en-US" sz="2800" b="1" dirty="0">
                  <a:latin typeface="+mj-lt"/>
                  <a:ea typeface="ＭＳ Ｐゴシック" pitchFamily="34" charset="-128"/>
                  <a:cs typeface="+mn-cs"/>
                </a:rPr>
                <a:t>__________</a:t>
              </a:r>
              <a:r>
                <a:rPr lang="en-US" sz="2800" b="1" dirty="0">
                  <a:latin typeface="Kruti Dev 010" pitchFamily="2" charset="0"/>
                  <a:ea typeface="ＭＳ Ｐゴシック" pitchFamily="34" charset="-128"/>
                  <a:cs typeface="+mn-cs"/>
                </a:rPr>
                <a:t> tks             mldk%</a:t>
              </a:r>
              <a:r>
                <a:rPr lang="en-US" sz="2800" b="1" dirty="0">
                  <a:latin typeface="+mj-lt"/>
                  <a:ea typeface="ＭＳ Ｐゴシック" pitchFamily="34" charset="-128"/>
                  <a:cs typeface="+mn-cs"/>
                </a:rPr>
                <a:t>______</a:t>
              </a:r>
              <a:endParaRPr lang="en-US" sz="2800" b="1" dirty="0">
                <a:latin typeface="Kruti Dev 010" pitchFamily="2" charset="0"/>
                <a:ea typeface="ＭＳ Ｐゴシック" pitchFamily="34" charset="-128"/>
                <a:cs typeface="+mn-cs"/>
              </a:endParaRPr>
            </a:p>
          </p:txBody>
        </p:sp>
        <p:sp>
          <p:nvSpPr>
            <p:cNvPr id="30737" name="Line 22" descr="40%"/>
            <p:cNvSpPr>
              <a:spLocks noChangeShapeType="1"/>
            </p:cNvSpPr>
            <p:nvPr/>
          </p:nvSpPr>
          <p:spPr bwMode="auto">
            <a:xfrm>
              <a:off x="598" y="1660"/>
              <a:ext cx="1091"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30738" name="Rectangle 30" descr="40%"/>
            <p:cNvSpPr>
              <a:spLocks noChangeArrowheads="1"/>
            </p:cNvSpPr>
            <p:nvPr/>
          </p:nvSpPr>
          <p:spPr bwMode="auto">
            <a:xfrm>
              <a:off x="692" y="1369"/>
              <a:ext cx="1193" cy="444"/>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4000" b="1" dirty="0">
                  <a:latin typeface="Kruti Dev 010" pitchFamily="2" charset="0"/>
                  <a:ea typeface="ＭＳ Ｐゴシック" pitchFamily="34" charset="-128"/>
                  <a:cs typeface="+mn-cs"/>
                </a:rPr>
                <a:t>;wgUuk</a:t>
              </a:r>
            </a:p>
          </p:txBody>
        </p:sp>
        <p:sp>
          <p:nvSpPr>
            <p:cNvPr id="30739" name="Rectangle 31" descr="40%"/>
            <p:cNvSpPr>
              <a:spLocks noChangeArrowheads="1"/>
            </p:cNvSpPr>
            <p:nvPr/>
          </p:nvSpPr>
          <p:spPr bwMode="auto">
            <a:xfrm>
              <a:off x="788" y="1616"/>
              <a:ext cx="990" cy="367"/>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3200" b="1" dirty="0">
                  <a:latin typeface="Kruti Dev 010" pitchFamily="2" charset="0"/>
                  <a:ea typeface="ＭＳ Ｐゴシック" pitchFamily="34" charset="-128"/>
                  <a:cs typeface="+mn-cs"/>
                </a:rPr>
                <a:t>dyhfl;k</a:t>
              </a:r>
            </a:p>
          </p:txBody>
        </p:sp>
        <p:sp>
          <p:nvSpPr>
            <p:cNvPr id="30740" name="Rectangle 32" descr="40%"/>
            <p:cNvSpPr>
              <a:spLocks noChangeArrowheads="1"/>
            </p:cNvSpPr>
            <p:nvPr/>
          </p:nvSpPr>
          <p:spPr bwMode="auto">
            <a:xfrm>
              <a:off x="614" y="1913"/>
              <a:ext cx="867" cy="367"/>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3200" b="1" dirty="0">
                  <a:latin typeface="Kruti Dev 010" pitchFamily="2" charset="0"/>
                  <a:ea typeface="ＭＳ Ｐゴシック" pitchFamily="34" charset="-128"/>
                  <a:cs typeface="+mn-cs"/>
                </a:rPr>
                <a:t>ijes'oj</a:t>
              </a:r>
            </a:p>
          </p:txBody>
        </p:sp>
        <p:sp>
          <p:nvSpPr>
            <p:cNvPr id="30741" name="Rectangle 33" descr="40%"/>
            <p:cNvSpPr>
              <a:spLocks noChangeArrowheads="1"/>
            </p:cNvSpPr>
            <p:nvPr/>
          </p:nvSpPr>
          <p:spPr bwMode="auto">
            <a:xfrm>
              <a:off x="730" y="2168"/>
              <a:ext cx="1104" cy="367"/>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3200" b="1" dirty="0">
                  <a:latin typeface="Kruti Dev 010" pitchFamily="2" charset="0"/>
                  <a:ea typeface="ＭＳ Ｐゴシック" pitchFamily="34" charset="-128"/>
                  <a:cs typeface="+mn-cs"/>
                </a:rPr>
                <a:t>vFkZ Fkk</a:t>
              </a:r>
            </a:p>
          </p:txBody>
        </p:sp>
      </p:grpSp>
      <p:sp>
        <p:nvSpPr>
          <p:cNvPr id="30728" name="Text Box 35"/>
          <p:cNvSpPr txBox="1">
            <a:spLocks noChangeArrowheads="1"/>
          </p:cNvSpPr>
          <p:nvPr/>
        </p:nvSpPr>
        <p:spPr bwMode="auto">
          <a:xfrm>
            <a:off x="0" y="736600"/>
            <a:ext cx="7543800" cy="1323439"/>
          </a:xfrm>
          <a:prstGeom prst="rect">
            <a:avLst/>
          </a:prstGeom>
          <a:noFill/>
          <a:ln w="12700">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3200" b="1" i="1" dirty="0">
                <a:latin typeface="Kruti Dev 010" pitchFamily="2" charset="0"/>
                <a:ea typeface="ＭＳ Ｐゴシック" pitchFamily="34" charset="-128"/>
                <a:cs typeface="+mn-cs"/>
              </a:rPr>
              <a:t>;wgUuk dk lqlekpkj %</a:t>
            </a:r>
          </a:p>
          <a:p>
            <a:pPr algn="ctr">
              <a:spcBef>
                <a:spcPct val="50000"/>
              </a:spcBef>
              <a:defRPr/>
            </a:pPr>
            <a:r>
              <a:rPr lang="en-US" sz="3200" b="1" i="1" dirty="0">
                <a:latin typeface="Kruti Dev 010" pitchFamily="2" charset="0"/>
                <a:ea typeface="ＭＳ Ｐゴシック" pitchFamily="34" charset="-128"/>
                <a:cs typeface="+mn-cs"/>
              </a:rPr>
              <a:t>;g vU; ls vyx D;ksa gS \</a:t>
            </a:r>
          </a:p>
        </p:txBody>
      </p:sp>
      <p:sp>
        <p:nvSpPr>
          <p:cNvPr id="30729" name="Text Box 36"/>
          <p:cNvSpPr txBox="1">
            <a:spLocks noChangeArrowheads="1"/>
          </p:cNvSpPr>
          <p:nvPr/>
        </p:nvSpPr>
        <p:spPr bwMode="auto">
          <a:xfrm>
            <a:off x="423863" y="5016500"/>
            <a:ext cx="6891337" cy="3754874"/>
          </a:xfrm>
          <a:prstGeom prst="rect">
            <a:avLst/>
          </a:prstGeom>
          <a:noFill/>
          <a:ln w="12700">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dirty="0">
                <a:latin typeface="Kruti Dev 010" pitchFamily="2" charset="0"/>
                <a:ea typeface="ＭＳ Ｐゴシック" pitchFamily="34" charset="-128"/>
                <a:cs typeface="+mn-cs"/>
              </a:rPr>
              <a:t>• ;h'kq % iwoZ vfLrRo ¼in </a:t>
            </a:r>
            <a:r>
              <a:rPr lang="en-US" sz="2800" b="1" dirty="0">
                <a:latin typeface="Kruti Dev 010"/>
                <a:ea typeface="ＭＳ Ｐゴシック" pitchFamily="34" charset="-128"/>
                <a:cs typeface="+mn-cs"/>
              </a:rPr>
              <a:t>ƒ</a:t>
            </a:r>
            <a:r>
              <a:rPr lang="en-US" sz="2800" b="1" dirty="0">
                <a:latin typeface="Kruti Dev 010" pitchFamily="2" charset="0"/>
                <a:ea typeface="ＭＳ Ｐゴシック" pitchFamily="34" charset="-128"/>
                <a:cs typeface="+mn-cs"/>
              </a:rPr>
              <a:t>½</a:t>
            </a:r>
          </a:p>
          <a:p>
            <a:pPr>
              <a:spcBef>
                <a:spcPct val="50000"/>
              </a:spcBef>
              <a:defRPr/>
            </a:pPr>
            <a:r>
              <a:rPr lang="en-US" sz="2800" b="1" dirty="0">
                <a:latin typeface="Kruti Dev 010" pitchFamily="2" charset="0"/>
                <a:ea typeface="ＭＳ Ｐゴシック" pitchFamily="34" charset="-128"/>
                <a:cs typeface="+mn-cs"/>
              </a:rPr>
              <a:t>• ;h'kq % vyx O;fDrRo ¼in </a:t>
            </a:r>
            <a:r>
              <a:rPr lang="en-US" sz="2800" b="1" dirty="0">
                <a:latin typeface="Kruti Dev 010"/>
                <a:ea typeface="ＭＳ Ｐゴシック" pitchFamily="34" charset="-128"/>
                <a:cs typeface="+mn-cs"/>
              </a:rPr>
              <a:t>ƒ</a:t>
            </a:r>
            <a:r>
              <a:rPr lang="en-US" sz="2800" b="1" dirty="0">
                <a:latin typeface="Kruti Dev 010" pitchFamily="2" charset="0"/>
                <a:ea typeface="ＭＳ Ｐゴシック" pitchFamily="34" charset="-128"/>
                <a:cs typeface="+mn-cs"/>
              </a:rPr>
              <a:t>½</a:t>
            </a:r>
          </a:p>
          <a:p>
            <a:pPr>
              <a:spcBef>
                <a:spcPct val="50000"/>
              </a:spcBef>
              <a:defRPr/>
            </a:pPr>
            <a:r>
              <a:rPr lang="en-US" sz="2800" b="1" dirty="0">
                <a:latin typeface="Kruti Dev 010" pitchFamily="2" charset="0"/>
                <a:ea typeface="ＭＳ Ｐゴシック" pitchFamily="34" charset="-128"/>
                <a:cs typeface="+mn-cs"/>
              </a:rPr>
              <a:t>• ;h'kq % ijes'oj Fkk vkSj gS ¼in </a:t>
            </a:r>
            <a:r>
              <a:rPr lang="en-US" sz="2800" b="1" dirty="0">
                <a:latin typeface="Kruti Dev 010"/>
                <a:ea typeface="ＭＳ Ｐゴシック" pitchFamily="34" charset="-128"/>
                <a:cs typeface="+mn-cs"/>
              </a:rPr>
              <a:t>ƒ</a:t>
            </a:r>
            <a:r>
              <a:rPr lang="en-US" sz="2800" b="1" dirty="0">
                <a:latin typeface="Kruti Dev 010" pitchFamily="2" charset="0"/>
                <a:ea typeface="ＭＳ Ｐゴシック" pitchFamily="34" charset="-128"/>
                <a:cs typeface="+mn-cs"/>
              </a:rPr>
              <a:t>½</a:t>
            </a:r>
          </a:p>
          <a:p>
            <a:pPr>
              <a:spcBef>
                <a:spcPct val="50000"/>
              </a:spcBef>
              <a:defRPr/>
            </a:pPr>
            <a:r>
              <a:rPr lang="en-US" sz="2800" b="1" dirty="0">
                <a:latin typeface="Kruti Dev 010" pitchFamily="2" charset="0"/>
                <a:ea typeface="ＭＳ Ｐゴシック" pitchFamily="34" charset="-128"/>
                <a:cs typeface="+mn-cs"/>
              </a:rPr>
              <a:t>• ;h'kq % 'kk'or lg&amp;vfLrRo esa gS ¼in </a:t>
            </a:r>
            <a:r>
              <a:rPr lang="en-US" sz="2800" b="1" dirty="0">
                <a:latin typeface="Kruti Dev 010"/>
                <a:ea typeface="ＭＳ Ｐゴシック" pitchFamily="34" charset="-128"/>
                <a:cs typeface="+mn-cs"/>
              </a:rPr>
              <a:t>ƒ</a:t>
            </a:r>
            <a:r>
              <a:rPr lang="en-US" sz="2800" b="1" dirty="0">
                <a:latin typeface="Kruti Dev 010" pitchFamily="2" charset="0"/>
                <a:ea typeface="ＭＳ Ｐゴシック" pitchFamily="34" charset="-128"/>
                <a:cs typeface="+mn-cs"/>
              </a:rPr>
              <a:t>½</a:t>
            </a:r>
          </a:p>
          <a:p>
            <a:pPr>
              <a:spcBef>
                <a:spcPct val="50000"/>
              </a:spcBef>
              <a:defRPr/>
            </a:pPr>
            <a:r>
              <a:rPr lang="en-US" sz="2800" b="1" dirty="0">
                <a:latin typeface="Kruti Dev 010" pitchFamily="2" charset="0"/>
                <a:ea typeface="ＭＳ Ｐゴシック" pitchFamily="34" charset="-128"/>
                <a:cs typeface="+mn-cs"/>
              </a:rPr>
              <a:t>• ;h'kq % l`f"V dk jpukdkj ¼in </a:t>
            </a:r>
            <a:r>
              <a:rPr lang="en-US" sz="2800" b="1" dirty="0">
                <a:latin typeface="Kruti Dev 010"/>
                <a:ea typeface="ＭＳ Ｐゴシック" pitchFamily="34" charset="-128"/>
                <a:cs typeface="+mn-cs"/>
              </a:rPr>
              <a:t>…</a:t>
            </a:r>
            <a:r>
              <a:rPr lang="en-US" sz="2800" b="1" dirty="0">
                <a:latin typeface="Kruti Dev 010" pitchFamily="2" charset="0"/>
                <a:ea typeface="ＭＳ Ｐゴシック" pitchFamily="34" charset="-128"/>
                <a:cs typeface="+mn-cs"/>
              </a:rPr>
              <a:t>½</a:t>
            </a:r>
          </a:p>
          <a:p>
            <a:pPr>
              <a:spcBef>
                <a:spcPct val="50000"/>
              </a:spcBef>
              <a:defRPr/>
            </a:pPr>
            <a:r>
              <a:rPr lang="en-US" sz="2800" b="1" dirty="0">
                <a:latin typeface="Kruti Dev 010" pitchFamily="2" charset="0"/>
                <a:ea typeface="ＭＳ Ｐゴシック" pitchFamily="34" charset="-128"/>
                <a:cs typeface="+mn-cs"/>
              </a:rPr>
              <a:t>• ;h'kq % leLr T;ksfr o thou dk L=ksr ¼in</a:t>
            </a:r>
            <a:r>
              <a:rPr lang="en-US" sz="2800" b="1" dirty="0">
                <a:latin typeface="Kruti Dev 010"/>
                <a:ea typeface="ＭＳ Ｐゴシック" pitchFamily="34" charset="-128"/>
                <a:cs typeface="+mn-cs"/>
              </a:rPr>
              <a:t>†]‡]‹</a:t>
            </a:r>
            <a:r>
              <a:rPr lang="en-US" sz="2800" b="1" dirty="0">
                <a:latin typeface="Kruti Dev 010" pitchFamily="2" charset="0"/>
                <a:ea typeface="ＭＳ Ｐゴシック" pitchFamily="34" charset="-128"/>
                <a:cs typeface="+mn-cs"/>
              </a:rPr>
              <a:t>½</a:t>
            </a:r>
          </a:p>
        </p:txBody>
      </p:sp>
      <p:sp>
        <p:nvSpPr>
          <p:cNvPr id="30730" name="Text Box 37"/>
          <p:cNvSpPr txBox="1">
            <a:spLocks noChangeArrowheads="1"/>
          </p:cNvSpPr>
          <p:nvPr/>
        </p:nvSpPr>
        <p:spPr bwMode="auto">
          <a:xfrm>
            <a:off x="290513" y="4181475"/>
            <a:ext cx="6927850" cy="107721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3200" b="1" i="1" dirty="0">
                <a:latin typeface="+mj-lt"/>
                <a:ea typeface="ＭＳ Ｐゴシック" pitchFamily="34" charset="-128"/>
                <a:cs typeface="+mn-cs"/>
              </a:rPr>
              <a:t>___ _________ </a:t>
            </a:r>
          </a:p>
          <a:p>
            <a:pPr algn="ctr">
              <a:defRPr/>
            </a:pPr>
            <a:r>
              <a:rPr lang="en-US" sz="3200" b="1" i="1" dirty="0">
                <a:latin typeface="Kruti Dev 010" pitchFamily="2" charset="0"/>
                <a:ea typeface="ＭＳ Ｐゴシック" pitchFamily="34" charset="-128"/>
                <a:cs typeface="+mn-cs"/>
              </a:rPr>
              <a:t>;h'kq elhg dh !</a:t>
            </a:r>
            <a:endParaRPr lang="en-US" sz="1800" dirty="0">
              <a:latin typeface="Kruti Dev 010" pitchFamily="2" charset="0"/>
              <a:ea typeface="ＭＳ Ｐゴシック" pitchFamily="34" charset="-128"/>
              <a:cs typeface="+mn-cs"/>
            </a:endParaRPr>
          </a:p>
        </p:txBody>
      </p:sp>
      <p:sp>
        <p:nvSpPr>
          <p:cNvPr id="30731" name="Text Box 41"/>
          <p:cNvSpPr txBox="1">
            <a:spLocks noChangeArrowheads="1"/>
          </p:cNvSpPr>
          <p:nvPr/>
        </p:nvSpPr>
        <p:spPr bwMode="auto">
          <a:xfrm>
            <a:off x="1181100" y="3806825"/>
            <a:ext cx="5268913" cy="92333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5400" b="1" baseline="-25000" dirty="0">
                <a:solidFill>
                  <a:srgbClr val="E32434"/>
                </a:solidFill>
                <a:latin typeface="Kruti Dev 010" pitchFamily="2" charset="0"/>
                <a:ea typeface="ＭＳ Ｐゴシック" pitchFamily="34" charset="-128"/>
                <a:cs typeface="+mn-cs"/>
              </a:rPr>
              <a:t>N%</a:t>
            </a:r>
            <a:r>
              <a:rPr lang="en-US" sz="5400" b="1" dirty="0">
                <a:solidFill>
                  <a:srgbClr val="E32434"/>
                </a:solidFill>
                <a:latin typeface="Kruti Dev 010" pitchFamily="2" charset="0"/>
                <a:ea typeface="ＭＳ Ｐゴシック" pitchFamily="34" charset="-128"/>
                <a:cs typeface="+mn-cs"/>
              </a:rPr>
              <a:t> </a:t>
            </a:r>
            <a:r>
              <a:rPr lang="en-US" sz="5400" b="1" baseline="-25000" dirty="0">
                <a:solidFill>
                  <a:srgbClr val="E32434"/>
                </a:solidFill>
                <a:latin typeface="Kruti Dev 010" pitchFamily="2" charset="0"/>
                <a:ea typeface="ＭＳ Ｐゴシック" pitchFamily="34" charset="-128"/>
                <a:cs typeface="+mn-cs"/>
              </a:rPr>
              <a:t>egku lPpkbZ;ka</a:t>
            </a:r>
          </a:p>
        </p:txBody>
      </p:sp>
      <p:pic>
        <p:nvPicPr>
          <p:cNvPr id="3482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95263"/>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4000" b="1" dirty="0">
                <a:solidFill>
                  <a:srgbClr val="080808"/>
                </a:solidFill>
                <a:latin typeface="Kruti Dev 010" pitchFamily="2" charset="0"/>
                <a:ea typeface="MS Gothic" pitchFamily="49" charset="-128"/>
                <a:cs typeface="+mn-cs"/>
              </a:rPr>
              <a:t>v/;;u lgk;d </a:t>
            </a:r>
            <a:r>
              <a:rPr lang="en-GB" sz="4000" b="1" dirty="0">
                <a:solidFill>
                  <a:srgbClr val="080808"/>
                </a:solidFill>
                <a:latin typeface="Kruti Dev 010"/>
                <a:ea typeface="MS Gothic" pitchFamily="49" charset="-128"/>
                <a:cs typeface="+mn-cs"/>
              </a:rPr>
              <a:t>„„</a:t>
            </a:r>
            <a:endParaRPr lang="en-US" sz="600" dirty="0">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96863" y="1543050"/>
            <a:ext cx="7018337" cy="544764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dirty="0">
                <a:latin typeface="Kruti Dev 010" pitchFamily="2" charset="0"/>
                <a:ea typeface="ＭＳ Ｐゴシック" pitchFamily="34" charset="-128"/>
                <a:cs typeface="+mn-cs"/>
              </a:rPr>
              <a:t>;gka ge lsfeukj ds nkSjku v/;;u lgk;d dh enn ysaxsA</a:t>
            </a:r>
          </a:p>
          <a:p>
            <a:pPr algn="just">
              <a:spcBef>
                <a:spcPct val="50000"/>
              </a:spcBef>
              <a:defRPr/>
            </a:pPr>
            <a:r>
              <a:rPr lang="en-US" sz="2400" b="1" dirty="0">
                <a:latin typeface="Kruti Dev 010" pitchFamily="2" charset="0"/>
                <a:ea typeface="ＭＳ Ｐゴシック" pitchFamily="34" charset="-128"/>
                <a:cs typeface="+mn-cs"/>
              </a:rPr>
              <a:t>vki dks izsfjr fd;k tkrk gS fd vki leLr fjDr LFkkuksa dh iwfrZ djsa] ;|fi dqN [kkyh izfr;ka vkidks nh xbZ gSaA bldks lh[kus dk ifj.kke lsfeukj esa vkidh mifLFkfr dks ykHknk;d cuk nsxkA</a:t>
            </a:r>
          </a:p>
          <a:p>
            <a:pPr algn="just">
              <a:spcBef>
                <a:spcPct val="50000"/>
              </a:spcBef>
              <a:defRPr/>
            </a:pPr>
            <a:r>
              <a:rPr lang="en-US" sz="2400" b="1" dirty="0">
                <a:latin typeface="Kruti Dev 010" pitchFamily="2" charset="0"/>
                <a:ea typeface="ＭＳ Ｐゴシック" pitchFamily="34" charset="-128"/>
                <a:cs typeface="+mn-cs"/>
              </a:rPr>
              <a:t>/kU;okn] ;gka vkus ds fy;s! opu fl[kkrk gS fd ijes'oj vkids dk;Z dks vk'khf"kr djsxkA tc vki ;gka ls tk,axs rks vki dk n`f"Vdks.k rjksrktk gksxk fd ijes'oj dk opu fdruk fo'oluh;] rdZiw.kZ] lac)] oS/kkfud :i ls xfBr vkSj vrqyuh; vkfRed ewY;ksa ls vksrizksr gSA</a:t>
            </a:r>
          </a:p>
          <a:p>
            <a:pPr algn="just">
              <a:spcBef>
                <a:spcPct val="50000"/>
              </a:spcBef>
              <a:defRPr/>
            </a:pPr>
            <a:r>
              <a:rPr lang="en-US" sz="2400" b="1" dirty="0">
                <a:latin typeface="Kruti Dev 010" pitchFamily="2" charset="0"/>
                <a:ea typeface="ＭＳ Ｐゴシック" pitchFamily="34" charset="-128"/>
                <a:cs typeface="+mn-cs"/>
              </a:rPr>
              <a:t> ,d xokgh ds :i esa] vki ijes'oj ds opu dks mu lHkksa ds le{k rjksrktk :i esa izLrqr dj ldrs gSa tks vkils iwNrs gSa] rqEgkjk fo'okl D;k gS \ eq&gt;s crkvks D;ksa gS\</a:t>
            </a:r>
          </a:p>
        </p:txBody>
      </p:sp>
      <p:sp>
        <p:nvSpPr>
          <p:cNvPr id="6146" name="Text Box 5"/>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200">
                <a:latin typeface="Kruti Dev 010" charset="0"/>
              </a:rPr>
              <a:t>53</a:t>
            </a:r>
          </a:p>
        </p:txBody>
      </p:sp>
      <p:sp>
        <p:nvSpPr>
          <p:cNvPr id="6147" name="Text Box 6"/>
          <p:cNvSpPr txBox="1">
            <a:spLocks noChangeArrowheads="1"/>
          </p:cNvSpPr>
          <p:nvPr/>
        </p:nvSpPr>
        <p:spPr bwMode="auto">
          <a:xfrm>
            <a:off x="2106613" y="757238"/>
            <a:ext cx="52006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3200" b="1">
                <a:latin typeface="Kruti Dev 010" charset="0"/>
              </a:rPr>
              <a:t>v/;;u ifjf'k"B lgk;rk djrk gS %</a:t>
            </a:r>
          </a:p>
        </p:txBody>
      </p:sp>
      <p:sp>
        <p:nvSpPr>
          <p:cNvPr id="4101" name="Text Box 3"/>
          <p:cNvSpPr txBox="1">
            <a:spLocks noChangeArrowheads="1"/>
          </p:cNvSpPr>
          <p:nvPr/>
        </p:nvSpPr>
        <p:spPr bwMode="auto">
          <a:xfrm>
            <a:off x="968375" y="7572375"/>
            <a:ext cx="5411788" cy="123031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dirty="0">
                <a:latin typeface="Kruti Dev 010" pitchFamily="2" charset="0"/>
                <a:ea typeface="ＭＳ Ｐゴシック" pitchFamily="34" charset="-128"/>
                <a:cs typeface="+mn-cs"/>
              </a:rPr>
              <a:t>fn ckbZcy&amp;csfldyh fefuLVªht baVj- bad-</a:t>
            </a:r>
          </a:p>
          <a:p>
            <a:pPr algn="ctr">
              <a:defRPr/>
            </a:pPr>
            <a:r>
              <a:rPr lang="en-US" sz="2400" b="1" dirty="0">
                <a:latin typeface="Kruti Dev 010" pitchFamily="2" charset="0"/>
                <a:ea typeface="ＭＳ Ｐゴシック" pitchFamily="34" charset="-128"/>
                <a:cs typeface="+mn-cs"/>
              </a:rPr>
              <a:t>   </a:t>
            </a:r>
            <a:r>
              <a:rPr lang="en-US" sz="1800" b="1" i="1" dirty="0">
                <a:latin typeface="Kruti Dev 010" pitchFamily="2" charset="0"/>
                <a:ea typeface="ＭＳ Ｐゴシック" pitchFamily="34" charset="-128"/>
                <a:cs typeface="+mn-cs"/>
              </a:rPr>
              <a:t>elhg dh dyhfl;k esa ckbZcy f'k{k.k dks f}xqf.kr djuk</a:t>
            </a:r>
          </a:p>
          <a:p>
            <a:pPr algn="ctr">
              <a:defRPr/>
            </a:pPr>
            <a:r>
              <a:rPr lang="en-US" sz="1800" b="1" dirty="0">
                <a:latin typeface="Kruti Dev 010" pitchFamily="2" charset="0"/>
                <a:ea typeface="ＭＳ Ｐゴシック" pitchFamily="34" charset="-128"/>
                <a:cs typeface="+mn-cs"/>
              </a:rPr>
              <a:t>QksVZ oFkZ] VsDlkl</a:t>
            </a:r>
          </a:p>
          <a:p>
            <a:pPr algn="ctr">
              <a:defRPr/>
            </a:pPr>
            <a:r>
              <a:rPr lang="en-US" sz="1400" b="1" dirty="0">
                <a:latin typeface="+mj-lt"/>
                <a:ea typeface="ＭＳ Ｐゴシック" pitchFamily="34" charset="-128"/>
                <a:cs typeface="+mn-cs"/>
              </a:rPr>
              <a:t>www.biblebasically.org</a:t>
            </a:r>
            <a:endParaRPr lang="en-US" sz="2400" b="1" dirty="0">
              <a:latin typeface="+mj-lt"/>
              <a:ea typeface="ＭＳ Ｐゴシック" pitchFamily="34" charset="-128"/>
              <a:cs typeface="+mn-cs"/>
            </a:endParaRPr>
          </a:p>
        </p:txBody>
      </p:sp>
      <p:pic>
        <p:nvPicPr>
          <p:cNvPr id="614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95263"/>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4"/>
          <p:cNvSpPr>
            <a:spLocks noChangeArrowheads="1"/>
          </p:cNvSpPr>
          <p:nvPr/>
        </p:nvSpPr>
        <p:spPr bwMode="auto">
          <a:xfrm>
            <a:off x="3867150" y="39688"/>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3200" b="1">
                <a:solidFill>
                  <a:srgbClr val="080808"/>
                </a:solidFill>
                <a:latin typeface="Kruti Dev 010" charset="0"/>
                <a:ea typeface="MS Gothic" charset="0"/>
                <a:cs typeface="MS Gothic" charset="0"/>
              </a:rPr>
              <a:t>v/;;u lgk;d </a:t>
            </a:r>
            <a:endParaRPr lang="en-US" sz="400">
              <a:solidFill>
                <a:srgbClr val="080808"/>
              </a:solidFill>
              <a:latin typeface="Kruti Dev 01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127000" y="9017000"/>
            <a:ext cx="1092200" cy="258763"/>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endParaRPr lang="en-US" sz="1100" dirty="0">
              <a:latin typeface="Kruti Dev 010" pitchFamily="2" charset="0"/>
              <a:ea typeface="ＭＳ Ｐゴシック" pitchFamily="34" charset="-128"/>
              <a:cs typeface="+mn-cs"/>
            </a:endParaRPr>
          </a:p>
        </p:txBody>
      </p:sp>
      <p:sp>
        <p:nvSpPr>
          <p:cNvPr id="31747" name="Text Box 11"/>
          <p:cNvSpPr txBox="1">
            <a:spLocks noChangeArrowheads="1"/>
          </p:cNvSpPr>
          <p:nvPr/>
        </p:nvSpPr>
        <p:spPr bwMode="auto">
          <a:xfrm>
            <a:off x="7208838" y="26988"/>
            <a:ext cx="320922" cy="523220"/>
          </a:xfrm>
          <a:prstGeom prst="rect">
            <a:avLst/>
          </a:prstGeom>
          <a:noFill/>
          <a:ln w="12700">
            <a:noFill/>
            <a:miter lim="800000"/>
            <a:headEnd/>
            <a:tailEnd/>
          </a:ln>
        </p:spPr>
        <p:txBody>
          <a:bodyPr wrap="none" anchor="ctr">
            <a:spAutoFit/>
            <a:scene3d>
              <a:camera prst="orthographicFront"/>
              <a:lightRig rig="threePt" dir="t"/>
            </a:scene3d>
            <a:sp3d extrusionH="57150">
              <a:bevelT w="82550" h="38100" prst="coolSlant"/>
            </a:sp3d>
          </a:bodyPr>
          <a:lstStyle/>
          <a:p>
            <a:pPr algn="ctr">
              <a:spcBef>
                <a:spcPct val="50000"/>
              </a:spcBef>
              <a:defRPr/>
            </a:pPr>
            <a:r>
              <a:rPr lang="en-US" sz="2800" dirty="0">
                <a:latin typeface="Kruti Dev 010" pitchFamily="2" charset="0"/>
                <a:ea typeface="ＭＳ Ｐゴシック" pitchFamily="34" charset="-128"/>
                <a:cs typeface="+mn-cs"/>
              </a:rPr>
              <a:t> </a:t>
            </a:r>
          </a:p>
        </p:txBody>
      </p:sp>
      <p:sp>
        <p:nvSpPr>
          <p:cNvPr id="89102" name="Text Box 14"/>
          <p:cNvSpPr txBox="1">
            <a:spLocks noChangeArrowheads="1"/>
          </p:cNvSpPr>
          <p:nvPr/>
        </p:nvSpPr>
        <p:spPr bwMode="auto">
          <a:xfrm>
            <a:off x="365125" y="968375"/>
            <a:ext cx="6823075" cy="1077218"/>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scene3d>
              <a:camera prst="orthographicFront"/>
              <a:lightRig rig="threePt" dir="t"/>
            </a:scene3d>
            <a:sp3d extrusionH="57150">
              <a:bevelT w="82550" h="38100" prst="coolSlant"/>
            </a:sp3d>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0"/>
              </a:spcBef>
              <a:defRPr/>
            </a:pPr>
            <a:r>
              <a:rPr lang="en-US" sz="3200" b="1" i="1" dirty="0" smtClean="0">
                <a:latin typeface="Kruti Dev 010" pitchFamily="2" charset="0"/>
              </a:rPr>
              <a:t>rhu ,filksM esa 'kk'or Mªkek %</a:t>
            </a:r>
          </a:p>
          <a:p>
            <a:pPr algn="ctr">
              <a:spcBef>
                <a:spcPts val="0"/>
              </a:spcBef>
              <a:defRPr/>
            </a:pPr>
            <a:r>
              <a:rPr lang="en-US" sz="3200" b="1" i="1" dirty="0" smtClean="0">
                <a:latin typeface="Kruti Dev 010" pitchFamily="2" charset="0"/>
              </a:rPr>
              <a:t>izsfjrksa ds dk;Z</a:t>
            </a:r>
          </a:p>
        </p:txBody>
      </p:sp>
      <p:sp>
        <p:nvSpPr>
          <p:cNvPr id="31749" name="Text Box 25"/>
          <p:cNvSpPr txBox="1">
            <a:spLocks noChangeArrowheads="1"/>
          </p:cNvSpPr>
          <p:nvPr/>
        </p:nvSpPr>
        <p:spPr bwMode="auto">
          <a:xfrm>
            <a:off x="6586538" y="98425"/>
            <a:ext cx="754062"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dirty="0">
                <a:latin typeface="Kruti Dev 010" pitchFamily="2" charset="0"/>
                <a:ea typeface="ＭＳ Ｐゴシック" pitchFamily="34" charset="-128"/>
                <a:cs typeface="+mn-cs"/>
              </a:rPr>
              <a:t>23</a:t>
            </a:r>
          </a:p>
        </p:txBody>
      </p:sp>
      <p:sp>
        <p:nvSpPr>
          <p:cNvPr id="31750" name="Text Box 38"/>
          <p:cNvSpPr txBox="1">
            <a:spLocks noChangeArrowheads="1"/>
          </p:cNvSpPr>
          <p:nvPr/>
        </p:nvSpPr>
        <p:spPr bwMode="auto">
          <a:xfrm rot="21546942">
            <a:off x="4995863" y="3648244"/>
            <a:ext cx="1933575" cy="10156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000" b="1" dirty="0">
                <a:latin typeface="+mj-lt"/>
                <a:ea typeface="ＭＳ Ｐゴシック" pitchFamily="34" charset="-128"/>
                <a:cs typeface="+mn-cs"/>
              </a:rPr>
              <a:t>_____________    _____________ </a:t>
            </a:r>
            <a:r>
              <a:rPr lang="en-US" sz="2000" b="1" dirty="0">
                <a:latin typeface="Kruti Dev 010" pitchFamily="2" charset="0"/>
                <a:ea typeface="ＭＳ Ｐゴシック" pitchFamily="34" charset="-128"/>
                <a:cs typeface="+mn-cs"/>
              </a:rPr>
              <a:t>bfrgkl Š</a:t>
            </a:r>
            <a:r>
              <a:rPr lang="en-US" sz="2000" b="1" dirty="0">
                <a:latin typeface="Kruti Dev 010"/>
                <a:ea typeface="ＭＳ Ｐゴシック" pitchFamily="34" charset="-128"/>
                <a:cs typeface="+mn-cs"/>
              </a:rPr>
              <a:t>&amp;ƒ„</a:t>
            </a:r>
            <a:endParaRPr lang="en-US" sz="2000" b="1" dirty="0">
              <a:latin typeface="Kruti Dev 010" pitchFamily="2" charset="0"/>
              <a:ea typeface="ＭＳ Ｐゴシック" pitchFamily="34" charset="-128"/>
              <a:cs typeface="+mn-cs"/>
            </a:endParaRPr>
          </a:p>
        </p:txBody>
      </p:sp>
      <p:sp>
        <p:nvSpPr>
          <p:cNvPr id="31751" name="Text Box 39"/>
          <p:cNvSpPr txBox="1">
            <a:spLocks noChangeArrowheads="1"/>
          </p:cNvSpPr>
          <p:nvPr/>
        </p:nvSpPr>
        <p:spPr bwMode="auto">
          <a:xfrm rot="21573480">
            <a:off x="4914900" y="6281807"/>
            <a:ext cx="2149475" cy="70788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000" b="1" dirty="0">
                <a:latin typeface="+mj-lt"/>
                <a:ea typeface="ＭＳ Ｐゴシック" pitchFamily="34" charset="-128"/>
                <a:cs typeface="+mn-cs"/>
              </a:rPr>
              <a:t>_____</a:t>
            </a:r>
          </a:p>
          <a:p>
            <a:pPr algn="ctr">
              <a:defRPr/>
            </a:pPr>
            <a:r>
              <a:rPr lang="en-US" sz="2000" b="1" dirty="0">
                <a:latin typeface="Kruti Dev 010" pitchFamily="2" charset="0"/>
                <a:ea typeface="ＭＳ Ｐゴシック" pitchFamily="34" charset="-128"/>
                <a:cs typeface="+mn-cs"/>
              </a:rPr>
              <a:t>bfrgkl </a:t>
            </a:r>
            <a:r>
              <a:rPr lang="en-US" sz="2000" b="1" dirty="0">
                <a:latin typeface="Kruti Dev 010"/>
                <a:ea typeface="ＭＳ Ｐゴシック" pitchFamily="34" charset="-128"/>
                <a:cs typeface="+mn-cs"/>
              </a:rPr>
              <a:t>ƒ…&amp;ƒŠ</a:t>
            </a:r>
            <a:endParaRPr lang="en-US" sz="2000" b="1" dirty="0">
              <a:latin typeface="Kruti Dev 010" pitchFamily="2" charset="0"/>
              <a:ea typeface="ＭＳ Ｐゴシック" pitchFamily="34" charset="-128"/>
              <a:cs typeface="+mn-cs"/>
            </a:endParaRPr>
          </a:p>
        </p:txBody>
      </p:sp>
      <p:sp>
        <p:nvSpPr>
          <p:cNvPr id="31752" name="Text Box 34"/>
          <p:cNvSpPr txBox="1">
            <a:spLocks noChangeArrowheads="1"/>
          </p:cNvSpPr>
          <p:nvPr/>
        </p:nvSpPr>
        <p:spPr bwMode="auto">
          <a:xfrm rot="21584454">
            <a:off x="4908550" y="2367032"/>
            <a:ext cx="2163763" cy="70788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000" b="1" dirty="0">
                <a:latin typeface="+mj-lt"/>
                <a:ea typeface="ＭＳ Ｐゴシック" pitchFamily="34" charset="-128"/>
                <a:cs typeface="+mn-cs"/>
              </a:rPr>
              <a:t>______________</a:t>
            </a:r>
            <a:r>
              <a:rPr lang="en-US" sz="2000" b="1" dirty="0">
                <a:latin typeface="Kruti Dev 010" pitchFamily="2" charset="0"/>
                <a:ea typeface="ＭＳ Ｐゴシック" pitchFamily="34" charset="-128"/>
                <a:cs typeface="+mn-cs"/>
              </a:rPr>
              <a:t>              bfrgkl ƒ</a:t>
            </a:r>
            <a:r>
              <a:rPr lang="en-US" sz="2000" b="1" dirty="0">
                <a:latin typeface="Kruti Dev 010"/>
                <a:ea typeface="ＭＳ Ｐゴシック" pitchFamily="34" charset="-128"/>
                <a:cs typeface="+mn-cs"/>
              </a:rPr>
              <a:t>&amp;‰</a:t>
            </a:r>
            <a:endParaRPr lang="en-US" sz="2000" b="1" dirty="0">
              <a:latin typeface="Kruti Dev 010" pitchFamily="2" charset="0"/>
              <a:ea typeface="ＭＳ Ｐゴシック" pitchFamily="34" charset="-128"/>
              <a:cs typeface="+mn-cs"/>
            </a:endParaRPr>
          </a:p>
        </p:txBody>
      </p:sp>
      <p:sp>
        <p:nvSpPr>
          <p:cNvPr id="31753" name="Text Box 47"/>
          <p:cNvSpPr txBox="1">
            <a:spLocks noChangeArrowheads="1"/>
          </p:cNvSpPr>
          <p:nvPr/>
        </p:nvSpPr>
        <p:spPr bwMode="auto">
          <a:xfrm>
            <a:off x="2120900" y="5075238"/>
            <a:ext cx="3090863" cy="3408625"/>
          </a:xfrm>
          <a:prstGeom prst="rect">
            <a:avLst/>
          </a:prstGeom>
          <a:noFill/>
          <a:ln w="12700">
            <a:noFill/>
            <a:miter lim="800000"/>
            <a:headEnd/>
            <a:tailEnd/>
          </a:ln>
        </p:spPr>
        <p:txBody>
          <a:bodyPr>
            <a:spAutoFit/>
            <a:scene3d>
              <a:camera prst="orthographicFront"/>
              <a:lightRig rig="threePt" dir="t"/>
            </a:scene3d>
            <a:sp3d extrusionH="57150">
              <a:bevelT w="82550" h="38100" prst="coolSlant"/>
            </a:sp3d>
          </a:bodyPr>
          <a:lstStyle/>
          <a:p>
            <a:pPr marL="457200" indent="-457200">
              <a:lnSpc>
                <a:spcPts val="900"/>
              </a:lnSpc>
              <a:spcBef>
                <a:spcPct val="50000"/>
              </a:spcBef>
              <a:defRPr/>
            </a:pPr>
            <a:r>
              <a:rPr lang="en-US" sz="1100" b="1" dirty="0">
                <a:latin typeface="Kruti Dev 010" pitchFamily="2" charset="0"/>
                <a:ea typeface="ＭＳ Ｐゴシック" pitchFamily="34" charset="-128"/>
                <a:cs typeface="+mn-cs"/>
              </a:rPr>
              <a:t>izFke fe'kujh ;k=k</a:t>
            </a: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		</a:t>
            </a:r>
            <a:r>
              <a:rPr lang="ja-JP" altLang="en-US" sz="1100" b="1">
                <a:latin typeface="Kruti Dev 010" pitchFamily="2" charset="0"/>
                <a:ea typeface="ＭＳ Ｐゴシック" pitchFamily="34" charset="-128"/>
                <a:cs typeface="+mn-cs"/>
              </a:rPr>
              <a:t>“</a:t>
            </a:r>
            <a:endParaRPr lang="en-US" altLang="ja-JP" sz="1100" b="1" dirty="0">
              <a:latin typeface="Kruti Dev 010" pitchFamily="2" charset="0"/>
              <a:ea typeface="ＭＳ Ｐゴシック" pitchFamily="34" charset="-128"/>
              <a:cs typeface="+mn-cs"/>
            </a:endParaRP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;:'kyse dh egklHkk</a:t>
            </a: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f}rh; fe'kujh ;k=k</a:t>
            </a: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		</a:t>
            </a:r>
            <a:r>
              <a:rPr lang="ja-JP" altLang="en-US" sz="1100" b="1">
                <a:latin typeface="Kruti Dev 010" pitchFamily="2" charset="0"/>
                <a:ea typeface="ＭＳ Ｐゴシック" pitchFamily="34" charset="-128"/>
                <a:cs typeface="+mn-cs"/>
              </a:rPr>
              <a:t>“</a:t>
            </a:r>
            <a:endParaRPr lang="en-US" altLang="ja-JP" sz="1100" b="1" dirty="0">
              <a:latin typeface="Kruti Dev 010" pitchFamily="2" charset="0"/>
              <a:ea typeface="ＭＳ Ｐゴシック" pitchFamily="34" charset="-128"/>
              <a:cs typeface="+mn-cs"/>
            </a:endParaRP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		</a:t>
            </a:r>
            <a:r>
              <a:rPr lang="ja-JP" altLang="en-US" sz="1100" b="1">
                <a:latin typeface="Kruti Dev 010" pitchFamily="2" charset="0"/>
                <a:ea typeface="ＭＳ Ｐゴシック" pitchFamily="34" charset="-128"/>
                <a:cs typeface="+mn-cs"/>
              </a:rPr>
              <a:t>“</a:t>
            </a:r>
            <a:endParaRPr lang="en-US" altLang="ja-JP" sz="1100" b="1" dirty="0">
              <a:latin typeface="Kruti Dev 010" pitchFamily="2" charset="0"/>
              <a:ea typeface="ＭＳ Ｐゴシック" pitchFamily="34" charset="-128"/>
              <a:cs typeface="+mn-cs"/>
            </a:endParaRP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rhljh fe'kujh ;k=k</a:t>
            </a: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		</a:t>
            </a:r>
            <a:r>
              <a:rPr lang="ja-JP" altLang="en-US" sz="1100" b="1">
                <a:latin typeface="Kruti Dev 010" pitchFamily="2" charset="0"/>
                <a:ea typeface="ＭＳ Ｐゴシック" pitchFamily="34" charset="-128"/>
                <a:cs typeface="+mn-cs"/>
              </a:rPr>
              <a:t>“</a:t>
            </a:r>
            <a:endParaRPr lang="en-US" altLang="ja-JP" sz="1100" b="1" dirty="0">
              <a:latin typeface="Kruti Dev 010" pitchFamily="2" charset="0"/>
              <a:ea typeface="ＭＳ Ｐゴシック" pitchFamily="34" charset="-128"/>
              <a:cs typeface="+mn-cs"/>
            </a:endParaRP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ikSyql % ;:'kyse esa</a:t>
            </a: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ikSyql % HkhM ds lkeus cpko</a:t>
            </a: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ikSyql % egklHkk ds le{k cpko</a:t>
            </a: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ikSyql % QsfyDl ds le{k cpko</a:t>
            </a: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ikSyql % QsLrql ds le{k cpko</a:t>
            </a: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ikSyql % jktk vfxzRo ds le{k cpko</a:t>
            </a: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jkse dh ;k=k % tgkt nq?kZVuk </a:t>
            </a:r>
          </a:p>
          <a:p>
            <a:pPr marL="457200" indent="-457200">
              <a:lnSpc>
                <a:spcPts val="900"/>
              </a:lnSpc>
              <a:spcBef>
                <a:spcPct val="50000"/>
              </a:spcBef>
              <a:defRPr/>
            </a:pPr>
            <a:r>
              <a:rPr lang="en-US" sz="1100" b="1" dirty="0">
                <a:latin typeface="Kruti Dev 010" pitchFamily="2" charset="0"/>
                <a:ea typeface="ＭＳ Ｐゴシック" pitchFamily="34" charset="-128"/>
                <a:cs typeface="+mn-cs"/>
              </a:rPr>
              <a:t>ikSyql jkse esa</a:t>
            </a:r>
          </a:p>
          <a:p>
            <a:pPr marL="457200" indent="-457200">
              <a:lnSpc>
                <a:spcPts val="900"/>
              </a:lnSpc>
              <a:spcBef>
                <a:spcPct val="50000"/>
              </a:spcBef>
              <a:defRPr/>
            </a:pPr>
            <a:endParaRPr lang="en-US" sz="1100" b="1" dirty="0">
              <a:latin typeface="Kruti Dev 010" pitchFamily="2" charset="0"/>
              <a:ea typeface="ＭＳ Ｐゴシック" pitchFamily="34" charset="-128"/>
              <a:cs typeface="+mn-cs"/>
            </a:endParaRPr>
          </a:p>
        </p:txBody>
      </p:sp>
      <p:sp>
        <p:nvSpPr>
          <p:cNvPr id="31754" name="Text Box 48"/>
          <p:cNvSpPr txBox="1">
            <a:spLocks noChangeArrowheads="1"/>
          </p:cNvSpPr>
          <p:nvPr/>
        </p:nvSpPr>
        <p:spPr bwMode="auto">
          <a:xfrm>
            <a:off x="1485900" y="1981200"/>
            <a:ext cx="558800" cy="142962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r">
              <a:lnSpc>
                <a:spcPct val="70000"/>
              </a:lnSpc>
              <a:spcBef>
                <a:spcPct val="50000"/>
              </a:spcBef>
              <a:defRPr/>
            </a:pPr>
            <a:r>
              <a:rPr lang="en-US" sz="1100" dirty="0">
                <a:latin typeface="Kruti Dev 010" pitchFamily="2" charset="0"/>
                <a:ea typeface="ＭＳ Ｐゴシック" pitchFamily="34" charset="-128"/>
                <a:cs typeface="+mn-cs"/>
              </a:rPr>
              <a:t>1</a:t>
            </a:r>
          </a:p>
          <a:p>
            <a:pPr algn="r">
              <a:lnSpc>
                <a:spcPct val="70000"/>
              </a:lnSpc>
              <a:spcBef>
                <a:spcPct val="50000"/>
              </a:spcBef>
              <a:defRPr/>
            </a:pPr>
            <a:r>
              <a:rPr lang="en-US" sz="1100" dirty="0">
                <a:latin typeface="Kruti Dev 010" pitchFamily="2" charset="0"/>
                <a:ea typeface="ＭＳ Ｐゴシック" pitchFamily="34" charset="-128"/>
                <a:cs typeface="+mn-cs"/>
              </a:rPr>
              <a:t>2</a:t>
            </a:r>
          </a:p>
          <a:p>
            <a:pPr algn="r">
              <a:lnSpc>
                <a:spcPct val="70000"/>
              </a:lnSpc>
              <a:spcBef>
                <a:spcPct val="50000"/>
              </a:spcBef>
              <a:defRPr/>
            </a:pPr>
            <a:r>
              <a:rPr lang="en-US" sz="1100" dirty="0">
                <a:latin typeface="Kruti Dev 010" pitchFamily="2" charset="0"/>
                <a:ea typeface="ＭＳ Ｐゴシック" pitchFamily="34" charset="-128"/>
                <a:cs typeface="+mn-cs"/>
              </a:rPr>
              <a:t>3</a:t>
            </a:r>
          </a:p>
          <a:p>
            <a:pPr algn="r">
              <a:lnSpc>
                <a:spcPct val="70000"/>
              </a:lnSpc>
              <a:spcBef>
                <a:spcPct val="50000"/>
              </a:spcBef>
              <a:defRPr/>
            </a:pPr>
            <a:r>
              <a:rPr lang="en-US" sz="1100" dirty="0">
                <a:latin typeface="Kruti Dev 010" pitchFamily="2" charset="0"/>
                <a:ea typeface="ＭＳ Ｐゴシック" pitchFamily="34" charset="-128"/>
                <a:cs typeface="+mn-cs"/>
              </a:rPr>
              <a:t>4</a:t>
            </a:r>
          </a:p>
          <a:p>
            <a:pPr algn="r">
              <a:lnSpc>
                <a:spcPct val="70000"/>
              </a:lnSpc>
              <a:spcBef>
                <a:spcPct val="50000"/>
              </a:spcBef>
              <a:defRPr/>
            </a:pPr>
            <a:r>
              <a:rPr lang="en-US" sz="1100" dirty="0">
                <a:latin typeface="Kruti Dev 010" pitchFamily="2" charset="0"/>
                <a:ea typeface="ＭＳ Ｐゴシック" pitchFamily="34" charset="-128"/>
                <a:cs typeface="+mn-cs"/>
              </a:rPr>
              <a:t>5</a:t>
            </a:r>
          </a:p>
          <a:p>
            <a:pPr algn="r">
              <a:lnSpc>
                <a:spcPct val="70000"/>
              </a:lnSpc>
              <a:spcBef>
                <a:spcPct val="50000"/>
              </a:spcBef>
              <a:defRPr/>
            </a:pPr>
            <a:r>
              <a:rPr lang="en-US" sz="1100" dirty="0">
                <a:latin typeface="Kruti Dev 010" pitchFamily="2" charset="0"/>
                <a:ea typeface="ＭＳ Ｐゴシック" pitchFamily="34" charset="-128"/>
                <a:cs typeface="+mn-cs"/>
              </a:rPr>
              <a:t>6</a:t>
            </a:r>
          </a:p>
          <a:p>
            <a:pPr algn="r">
              <a:lnSpc>
                <a:spcPct val="70000"/>
              </a:lnSpc>
              <a:spcBef>
                <a:spcPct val="50000"/>
              </a:spcBef>
              <a:defRPr/>
            </a:pPr>
            <a:r>
              <a:rPr lang="en-US" sz="1100" dirty="0">
                <a:latin typeface="Kruti Dev 010" pitchFamily="2" charset="0"/>
                <a:ea typeface="ＭＳ Ｐゴシック" pitchFamily="34" charset="-128"/>
                <a:cs typeface="+mn-cs"/>
              </a:rPr>
              <a:t>7</a:t>
            </a:r>
          </a:p>
        </p:txBody>
      </p:sp>
      <p:sp>
        <p:nvSpPr>
          <p:cNvPr id="31755" name="Text Box 49"/>
          <p:cNvSpPr txBox="1">
            <a:spLocks noChangeArrowheads="1"/>
          </p:cNvSpPr>
          <p:nvPr/>
        </p:nvSpPr>
        <p:spPr bwMode="auto">
          <a:xfrm>
            <a:off x="1473200" y="3765550"/>
            <a:ext cx="558800" cy="102335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r">
              <a:lnSpc>
                <a:spcPct val="70000"/>
              </a:lnSpc>
              <a:spcBef>
                <a:spcPct val="50000"/>
              </a:spcBef>
              <a:defRPr/>
            </a:pPr>
            <a:r>
              <a:rPr lang="en-US" sz="1100" dirty="0">
                <a:latin typeface="Kruti Dev 010" pitchFamily="2" charset="0"/>
                <a:ea typeface="ＭＳ Ｐゴシック" pitchFamily="34" charset="-128"/>
                <a:cs typeface="+mn-cs"/>
              </a:rPr>
              <a:t>8</a:t>
            </a:r>
          </a:p>
          <a:p>
            <a:pPr algn="r">
              <a:lnSpc>
                <a:spcPct val="70000"/>
              </a:lnSpc>
              <a:spcBef>
                <a:spcPct val="50000"/>
              </a:spcBef>
              <a:defRPr/>
            </a:pPr>
            <a:r>
              <a:rPr lang="en-US" sz="1100" dirty="0">
                <a:latin typeface="Kruti Dev 010" pitchFamily="2" charset="0"/>
                <a:ea typeface="ＭＳ Ｐゴシック" pitchFamily="34" charset="-128"/>
                <a:cs typeface="+mn-cs"/>
              </a:rPr>
              <a:t>9</a:t>
            </a:r>
          </a:p>
          <a:p>
            <a:pPr algn="r">
              <a:lnSpc>
                <a:spcPct val="70000"/>
              </a:lnSpc>
              <a:spcBef>
                <a:spcPct val="50000"/>
              </a:spcBef>
              <a:defRPr/>
            </a:pPr>
            <a:r>
              <a:rPr lang="en-US" sz="1100" dirty="0">
                <a:latin typeface="Kruti Dev 010" pitchFamily="2" charset="0"/>
                <a:ea typeface="ＭＳ Ｐゴシック" pitchFamily="34" charset="-128"/>
                <a:cs typeface="+mn-cs"/>
              </a:rPr>
              <a:t>10</a:t>
            </a:r>
          </a:p>
          <a:p>
            <a:pPr algn="r">
              <a:lnSpc>
                <a:spcPct val="70000"/>
              </a:lnSpc>
              <a:spcBef>
                <a:spcPct val="50000"/>
              </a:spcBef>
              <a:defRPr/>
            </a:pPr>
            <a:r>
              <a:rPr lang="en-US" sz="1100" dirty="0">
                <a:latin typeface="Kruti Dev 010" pitchFamily="2" charset="0"/>
                <a:ea typeface="ＭＳ Ｐゴシック" pitchFamily="34" charset="-128"/>
                <a:cs typeface="+mn-cs"/>
              </a:rPr>
              <a:t>11</a:t>
            </a:r>
          </a:p>
          <a:p>
            <a:pPr algn="r">
              <a:lnSpc>
                <a:spcPct val="70000"/>
              </a:lnSpc>
              <a:spcBef>
                <a:spcPct val="50000"/>
              </a:spcBef>
              <a:defRPr/>
            </a:pPr>
            <a:r>
              <a:rPr lang="en-US" sz="1100" dirty="0">
                <a:latin typeface="Kruti Dev 010" pitchFamily="2" charset="0"/>
                <a:ea typeface="ＭＳ Ｐゴシック" pitchFamily="34" charset="-128"/>
                <a:cs typeface="+mn-cs"/>
              </a:rPr>
              <a:t>12</a:t>
            </a:r>
          </a:p>
        </p:txBody>
      </p:sp>
      <p:sp>
        <p:nvSpPr>
          <p:cNvPr id="31756" name="Text Box 50"/>
          <p:cNvSpPr txBox="1">
            <a:spLocks noChangeArrowheads="1"/>
          </p:cNvSpPr>
          <p:nvPr/>
        </p:nvSpPr>
        <p:spPr bwMode="auto">
          <a:xfrm>
            <a:off x="1485900" y="4918075"/>
            <a:ext cx="558800" cy="346094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r">
              <a:lnSpc>
                <a:spcPct val="70000"/>
              </a:lnSpc>
              <a:spcBef>
                <a:spcPct val="50000"/>
              </a:spcBef>
              <a:defRPr/>
            </a:pPr>
            <a:endParaRPr lang="en-US" sz="1100" dirty="0">
              <a:latin typeface="Kruti Dev 010" pitchFamily="2" charset="0"/>
              <a:ea typeface="ＭＳ Ｐゴシック" pitchFamily="34" charset="-128"/>
              <a:cs typeface="+mn-cs"/>
            </a:endParaRPr>
          </a:p>
          <a:p>
            <a:pPr algn="r">
              <a:lnSpc>
                <a:spcPct val="70000"/>
              </a:lnSpc>
              <a:spcBef>
                <a:spcPct val="50000"/>
              </a:spcBef>
              <a:defRPr/>
            </a:pPr>
            <a:r>
              <a:rPr lang="en-US" sz="1100" dirty="0">
                <a:latin typeface="Kruti Dev 010" pitchFamily="2" charset="0"/>
                <a:ea typeface="ＭＳ Ｐゴシック" pitchFamily="34" charset="-128"/>
                <a:cs typeface="+mn-cs"/>
              </a:rPr>
              <a:t>13</a:t>
            </a:r>
          </a:p>
          <a:p>
            <a:pPr algn="r">
              <a:lnSpc>
                <a:spcPct val="70000"/>
              </a:lnSpc>
              <a:spcBef>
                <a:spcPct val="50000"/>
              </a:spcBef>
              <a:defRPr/>
            </a:pPr>
            <a:r>
              <a:rPr lang="en-US" sz="1100" dirty="0">
                <a:latin typeface="Kruti Dev 010" pitchFamily="2" charset="0"/>
                <a:ea typeface="ＭＳ Ｐゴシック" pitchFamily="34" charset="-128"/>
                <a:cs typeface="+mn-cs"/>
              </a:rPr>
              <a:t>14</a:t>
            </a:r>
          </a:p>
          <a:p>
            <a:pPr algn="r">
              <a:lnSpc>
                <a:spcPct val="70000"/>
              </a:lnSpc>
              <a:spcBef>
                <a:spcPct val="50000"/>
              </a:spcBef>
              <a:defRPr/>
            </a:pPr>
            <a:r>
              <a:rPr lang="en-US" sz="1100" dirty="0">
                <a:latin typeface="Kruti Dev 010" pitchFamily="2" charset="0"/>
                <a:ea typeface="ＭＳ Ｐゴシック" pitchFamily="34" charset="-128"/>
                <a:cs typeface="+mn-cs"/>
              </a:rPr>
              <a:t>15</a:t>
            </a:r>
          </a:p>
          <a:p>
            <a:pPr algn="r">
              <a:lnSpc>
                <a:spcPct val="70000"/>
              </a:lnSpc>
              <a:spcBef>
                <a:spcPct val="50000"/>
              </a:spcBef>
              <a:defRPr/>
            </a:pPr>
            <a:r>
              <a:rPr lang="en-US" sz="1100" dirty="0">
                <a:latin typeface="Kruti Dev 010" pitchFamily="2" charset="0"/>
                <a:ea typeface="ＭＳ Ｐゴシック" pitchFamily="34" charset="-128"/>
                <a:cs typeface="+mn-cs"/>
              </a:rPr>
              <a:t>16</a:t>
            </a:r>
          </a:p>
          <a:p>
            <a:pPr algn="r">
              <a:lnSpc>
                <a:spcPct val="70000"/>
              </a:lnSpc>
              <a:spcBef>
                <a:spcPct val="50000"/>
              </a:spcBef>
              <a:defRPr/>
            </a:pPr>
            <a:r>
              <a:rPr lang="en-US" sz="1100" dirty="0">
                <a:latin typeface="Kruti Dev 010" pitchFamily="2" charset="0"/>
                <a:ea typeface="ＭＳ Ｐゴシック" pitchFamily="34" charset="-128"/>
                <a:cs typeface="+mn-cs"/>
              </a:rPr>
              <a:t>17</a:t>
            </a:r>
          </a:p>
          <a:p>
            <a:pPr algn="r">
              <a:lnSpc>
                <a:spcPct val="70000"/>
              </a:lnSpc>
              <a:spcBef>
                <a:spcPct val="50000"/>
              </a:spcBef>
              <a:defRPr/>
            </a:pPr>
            <a:r>
              <a:rPr lang="en-US" sz="1100" dirty="0">
                <a:latin typeface="Kruti Dev 010" pitchFamily="2" charset="0"/>
                <a:ea typeface="ＭＳ Ｐゴシック" pitchFamily="34" charset="-128"/>
                <a:cs typeface="+mn-cs"/>
              </a:rPr>
              <a:t>18</a:t>
            </a:r>
          </a:p>
          <a:p>
            <a:pPr algn="r">
              <a:lnSpc>
                <a:spcPct val="70000"/>
              </a:lnSpc>
              <a:spcBef>
                <a:spcPct val="50000"/>
              </a:spcBef>
              <a:defRPr/>
            </a:pPr>
            <a:r>
              <a:rPr lang="en-US" sz="1100" dirty="0">
                <a:latin typeface="Kruti Dev 010" pitchFamily="2" charset="0"/>
                <a:ea typeface="ＭＳ Ｐゴシック" pitchFamily="34" charset="-128"/>
                <a:cs typeface="+mn-cs"/>
              </a:rPr>
              <a:t>19</a:t>
            </a:r>
          </a:p>
          <a:p>
            <a:pPr algn="r">
              <a:lnSpc>
                <a:spcPct val="70000"/>
              </a:lnSpc>
              <a:spcBef>
                <a:spcPct val="50000"/>
              </a:spcBef>
              <a:defRPr/>
            </a:pPr>
            <a:r>
              <a:rPr lang="en-US" sz="1100" dirty="0">
                <a:latin typeface="Kruti Dev 010" pitchFamily="2" charset="0"/>
                <a:ea typeface="ＭＳ Ｐゴシック" pitchFamily="34" charset="-128"/>
                <a:cs typeface="+mn-cs"/>
              </a:rPr>
              <a:t>20</a:t>
            </a:r>
          </a:p>
          <a:p>
            <a:pPr algn="r">
              <a:lnSpc>
                <a:spcPct val="70000"/>
              </a:lnSpc>
              <a:spcBef>
                <a:spcPct val="50000"/>
              </a:spcBef>
              <a:defRPr/>
            </a:pPr>
            <a:r>
              <a:rPr lang="en-US" sz="1100" dirty="0">
                <a:latin typeface="Kruti Dev 010" pitchFamily="2" charset="0"/>
                <a:ea typeface="ＭＳ Ｐゴシック" pitchFamily="34" charset="-128"/>
                <a:cs typeface="+mn-cs"/>
              </a:rPr>
              <a:t>21</a:t>
            </a:r>
          </a:p>
          <a:p>
            <a:pPr algn="r">
              <a:lnSpc>
                <a:spcPct val="70000"/>
              </a:lnSpc>
              <a:spcBef>
                <a:spcPct val="50000"/>
              </a:spcBef>
              <a:defRPr/>
            </a:pPr>
            <a:r>
              <a:rPr lang="en-US" sz="1100" dirty="0">
                <a:latin typeface="Kruti Dev 010" pitchFamily="2" charset="0"/>
                <a:ea typeface="ＭＳ Ｐゴシック" pitchFamily="34" charset="-128"/>
                <a:cs typeface="+mn-cs"/>
              </a:rPr>
              <a:t>22</a:t>
            </a:r>
          </a:p>
          <a:p>
            <a:pPr algn="r">
              <a:lnSpc>
                <a:spcPct val="70000"/>
              </a:lnSpc>
              <a:spcBef>
                <a:spcPct val="50000"/>
              </a:spcBef>
              <a:defRPr/>
            </a:pPr>
            <a:r>
              <a:rPr lang="en-US" sz="1100" dirty="0">
                <a:latin typeface="Kruti Dev 010" pitchFamily="2" charset="0"/>
                <a:ea typeface="ＭＳ Ｐゴシック" pitchFamily="34" charset="-128"/>
                <a:cs typeface="+mn-cs"/>
              </a:rPr>
              <a:t>23</a:t>
            </a:r>
          </a:p>
          <a:p>
            <a:pPr algn="r">
              <a:lnSpc>
                <a:spcPct val="70000"/>
              </a:lnSpc>
              <a:spcBef>
                <a:spcPct val="50000"/>
              </a:spcBef>
              <a:defRPr/>
            </a:pPr>
            <a:r>
              <a:rPr lang="en-US" sz="1100" dirty="0">
                <a:latin typeface="Kruti Dev 010" pitchFamily="2" charset="0"/>
                <a:ea typeface="ＭＳ Ｐゴシック" pitchFamily="34" charset="-128"/>
                <a:cs typeface="+mn-cs"/>
              </a:rPr>
              <a:t>24</a:t>
            </a:r>
          </a:p>
          <a:p>
            <a:pPr algn="r">
              <a:lnSpc>
                <a:spcPct val="70000"/>
              </a:lnSpc>
              <a:spcBef>
                <a:spcPct val="50000"/>
              </a:spcBef>
              <a:defRPr/>
            </a:pPr>
            <a:r>
              <a:rPr lang="en-US" sz="1100" dirty="0">
                <a:latin typeface="Kruti Dev 010" pitchFamily="2" charset="0"/>
                <a:ea typeface="ＭＳ Ｐゴシック" pitchFamily="34" charset="-128"/>
                <a:cs typeface="+mn-cs"/>
              </a:rPr>
              <a:t>25</a:t>
            </a:r>
          </a:p>
          <a:p>
            <a:pPr algn="r">
              <a:lnSpc>
                <a:spcPct val="70000"/>
              </a:lnSpc>
              <a:spcBef>
                <a:spcPct val="50000"/>
              </a:spcBef>
              <a:defRPr/>
            </a:pPr>
            <a:r>
              <a:rPr lang="en-US" sz="1100" dirty="0">
                <a:latin typeface="Kruti Dev 010" pitchFamily="2" charset="0"/>
                <a:ea typeface="ＭＳ Ｐゴシック" pitchFamily="34" charset="-128"/>
                <a:cs typeface="+mn-cs"/>
              </a:rPr>
              <a:t>26</a:t>
            </a:r>
          </a:p>
          <a:p>
            <a:pPr algn="r">
              <a:lnSpc>
                <a:spcPct val="70000"/>
              </a:lnSpc>
              <a:spcBef>
                <a:spcPct val="50000"/>
              </a:spcBef>
              <a:defRPr/>
            </a:pPr>
            <a:r>
              <a:rPr lang="en-US" sz="1100" dirty="0">
                <a:latin typeface="Kruti Dev 010" pitchFamily="2" charset="0"/>
                <a:ea typeface="ＭＳ Ｐゴシック" pitchFamily="34" charset="-128"/>
                <a:cs typeface="+mn-cs"/>
              </a:rPr>
              <a:t>27</a:t>
            </a:r>
          </a:p>
          <a:p>
            <a:pPr algn="r">
              <a:lnSpc>
                <a:spcPct val="70000"/>
              </a:lnSpc>
              <a:spcBef>
                <a:spcPct val="50000"/>
              </a:spcBef>
              <a:defRPr/>
            </a:pPr>
            <a:r>
              <a:rPr lang="en-US" sz="1100" dirty="0">
                <a:latin typeface="Kruti Dev 010" pitchFamily="2" charset="0"/>
                <a:ea typeface="ＭＳ Ｐゴシック" pitchFamily="34" charset="-128"/>
                <a:cs typeface="+mn-cs"/>
              </a:rPr>
              <a:t>28</a:t>
            </a:r>
          </a:p>
        </p:txBody>
      </p:sp>
      <p:sp>
        <p:nvSpPr>
          <p:cNvPr id="31757" name="Text Box 55"/>
          <p:cNvSpPr txBox="1">
            <a:spLocks noChangeArrowheads="1"/>
          </p:cNvSpPr>
          <p:nvPr/>
        </p:nvSpPr>
        <p:spPr bwMode="auto">
          <a:xfrm>
            <a:off x="2120900" y="1978025"/>
            <a:ext cx="2654300" cy="134302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nSpc>
                <a:spcPts val="1400"/>
              </a:lnSpc>
              <a:defRPr/>
            </a:pPr>
            <a:r>
              <a:rPr lang="en-US" sz="1100" b="1" dirty="0">
                <a:latin typeface="Kruti Dev 010" pitchFamily="2" charset="0"/>
                <a:ea typeface="ＭＳ Ｐゴシック" pitchFamily="34" charset="-128"/>
                <a:cs typeface="+mn-cs"/>
              </a:rPr>
              <a:t>;h'kq dk vkns'k o LoxkZjksg.k</a:t>
            </a:r>
          </a:p>
          <a:p>
            <a:pPr>
              <a:lnSpc>
                <a:spcPts val="1400"/>
              </a:lnSpc>
              <a:defRPr/>
            </a:pPr>
            <a:r>
              <a:rPr lang="en-US" sz="1100" b="1" dirty="0">
                <a:latin typeface="Kruti Dev 010" pitchFamily="2" charset="0"/>
                <a:ea typeface="ＭＳ Ｐゴシック" pitchFamily="34" charset="-128"/>
                <a:cs typeface="+mn-cs"/>
              </a:rPr>
              <a:t>isUrqdqLr % dyhfl;k dk tUe</a:t>
            </a:r>
          </a:p>
          <a:p>
            <a:pPr>
              <a:lnSpc>
                <a:spcPts val="1400"/>
              </a:lnSpc>
              <a:defRPr/>
            </a:pPr>
            <a:r>
              <a:rPr lang="en-US" sz="1100" b="1" dirty="0">
                <a:latin typeface="Kruti Dev 010" pitchFamily="2" charset="0"/>
                <a:ea typeface="ＭＳ Ｐゴシック" pitchFamily="34" charset="-128"/>
                <a:cs typeface="+mn-cs"/>
              </a:rPr>
              <a:t>,d yaxMk paxk gqvk</a:t>
            </a:r>
          </a:p>
          <a:p>
            <a:pPr>
              <a:lnSpc>
                <a:spcPts val="1400"/>
              </a:lnSpc>
              <a:defRPr/>
            </a:pPr>
            <a:r>
              <a:rPr lang="en-US" sz="1100" b="1" dirty="0">
                <a:latin typeface="Kruti Dev 010" pitchFamily="2" charset="0"/>
                <a:ea typeface="ＭＳ Ｐゴシック" pitchFamily="34" charset="-128"/>
                <a:cs typeface="+mn-cs"/>
              </a:rPr>
              <a:t>izFke lrko</a:t>
            </a:r>
          </a:p>
          <a:p>
            <a:pPr>
              <a:lnSpc>
                <a:spcPts val="1400"/>
              </a:lnSpc>
              <a:defRPr/>
            </a:pPr>
            <a:r>
              <a:rPr lang="en-US" sz="1100" b="1" dirty="0">
                <a:latin typeface="Kruti Dev 010" pitchFamily="2" charset="0"/>
                <a:ea typeface="ＭＳ Ｐゴシック" pitchFamily="34" charset="-128"/>
                <a:cs typeface="+mn-cs"/>
              </a:rPr>
              <a:t>guU;kg o lQhjk</a:t>
            </a:r>
          </a:p>
          <a:p>
            <a:pPr>
              <a:lnSpc>
                <a:spcPts val="1400"/>
              </a:lnSpc>
              <a:defRPr/>
            </a:pPr>
            <a:r>
              <a:rPr lang="en-US" sz="1100" b="1" dirty="0">
                <a:latin typeface="Kruti Dev 010" pitchFamily="2" charset="0"/>
                <a:ea typeface="ＭＳ Ｐゴシック" pitchFamily="34" charset="-128"/>
                <a:cs typeface="+mn-cs"/>
              </a:rPr>
              <a:t>izFke MhdUl</a:t>
            </a:r>
          </a:p>
          <a:p>
            <a:pPr>
              <a:lnSpc>
                <a:spcPts val="1400"/>
              </a:lnSpc>
              <a:defRPr/>
            </a:pPr>
            <a:r>
              <a:rPr lang="en-US" sz="1100" b="1" dirty="0">
                <a:latin typeface="Kruti Dev 010" pitchFamily="2" charset="0"/>
                <a:ea typeface="ＭＳ Ｐゴシック" pitchFamily="34" charset="-128"/>
                <a:cs typeface="+mn-cs"/>
              </a:rPr>
              <a:t>fLrQuql ,oa 'kghn gksuk</a:t>
            </a:r>
          </a:p>
        </p:txBody>
      </p:sp>
      <p:sp>
        <p:nvSpPr>
          <p:cNvPr id="31758" name="Text Box 57"/>
          <p:cNvSpPr txBox="1">
            <a:spLocks noChangeArrowheads="1"/>
          </p:cNvSpPr>
          <p:nvPr/>
        </p:nvSpPr>
        <p:spPr bwMode="auto">
          <a:xfrm>
            <a:off x="2133600" y="3771900"/>
            <a:ext cx="3187700" cy="95821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nSpc>
                <a:spcPts val="800"/>
              </a:lnSpc>
              <a:spcBef>
                <a:spcPct val="50000"/>
              </a:spcBef>
              <a:defRPr/>
            </a:pPr>
            <a:r>
              <a:rPr lang="en-US" sz="1100" b="1" dirty="0">
                <a:latin typeface="Kruti Dev 010" pitchFamily="2" charset="0"/>
                <a:ea typeface="ＭＳ Ｐゴシック" pitchFamily="34" charset="-128"/>
                <a:cs typeface="+mn-cs"/>
              </a:rPr>
              <a:t>fQfyIiql o [kkstk</a:t>
            </a:r>
          </a:p>
          <a:p>
            <a:pPr>
              <a:lnSpc>
                <a:spcPts val="800"/>
              </a:lnSpc>
              <a:spcBef>
                <a:spcPct val="50000"/>
              </a:spcBef>
              <a:defRPr/>
            </a:pPr>
            <a:r>
              <a:rPr lang="en-US" sz="1100" b="1" dirty="0">
                <a:latin typeface="Kruti Dev 010" pitchFamily="2" charset="0"/>
                <a:ea typeface="ＭＳ Ｐゴシック" pitchFamily="34" charset="-128"/>
                <a:cs typeface="+mn-cs"/>
              </a:rPr>
              <a:t>nfe'd dh lMd ij 'kkÅy dk ân; ifjorZu</a:t>
            </a:r>
          </a:p>
          <a:p>
            <a:pPr>
              <a:lnSpc>
                <a:spcPts val="800"/>
              </a:lnSpc>
              <a:spcBef>
                <a:spcPct val="50000"/>
              </a:spcBef>
              <a:defRPr/>
            </a:pPr>
            <a:r>
              <a:rPr lang="en-US" sz="1100" b="1" dirty="0">
                <a:latin typeface="Kruti Dev 010" pitchFamily="2" charset="0"/>
                <a:ea typeface="ＭＳ Ｐゴシック" pitchFamily="34" charset="-128"/>
                <a:cs typeface="+mn-cs"/>
              </a:rPr>
              <a:t>irjl vkSj dkWusZfy;ql</a:t>
            </a:r>
          </a:p>
          <a:p>
            <a:pPr>
              <a:lnSpc>
                <a:spcPts val="800"/>
              </a:lnSpc>
              <a:spcBef>
                <a:spcPct val="50000"/>
              </a:spcBef>
              <a:defRPr/>
            </a:pPr>
            <a:r>
              <a:rPr lang="en-US" sz="1100" b="1" dirty="0">
                <a:latin typeface="Kruti Dev 010" pitchFamily="2" charset="0"/>
                <a:ea typeface="ＭＳ Ｐゴシック" pitchFamily="34" charset="-128"/>
                <a:cs typeface="+mn-cs"/>
              </a:rPr>
              <a:t>irjl vU;tkfr lsodkbZ ds fo:)</a:t>
            </a:r>
          </a:p>
          <a:p>
            <a:pPr>
              <a:lnSpc>
                <a:spcPts val="800"/>
              </a:lnSpc>
              <a:spcBef>
                <a:spcPct val="50000"/>
              </a:spcBef>
              <a:defRPr/>
            </a:pPr>
            <a:r>
              <a:rPr lang="en-US" sz="1100" b="1" dirty="0">
                <a:latin typeface="Kruti Dev 010" pitchFamily="2" charset="0"/>
                <a:ea typeface="ＭＳ Ｐゴシック" pitchFamily="34" charset="-128"/>
                <a:cs typeface="+mn-cs"/>
              </a:rPr>
              <a:t>gsjksnl elhfg;ksa dks lrkrk gS</a:t>
            </a:r>
          </a:p>
        </p:txBody>
      </p:sp>
      <p:sp>
        <p:nvSpPr>
          <p:cNvPr id="31759" name="Line 73"/>
          <p:cNvSpPr>
            <a:spLocks noChangeShapeType="1"/>
          </p:cNvSpPr>
          <p:nvPr/>
        </p:nvSpPr>
        <p:spPr bwMode="auto">
          <a:xfrm>
            <a:off x="1866900" y="3594100"/>
            <a:ext cx="2730500" cy="0"/>
          </a:xfrm>
          <a:prstGeom prst="line">
            <a:avLst/>
          </a:prstGeom>
          <a:noFill/>
          <a:ln w="76200">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31760" name="Line 74"/>
          <p:cNvSpPr>
            <a:spLocks noChangeShapeType="1"/>
          </p:cNvSpPr>
          <p:nvPr/>
        </p:nvSpPr>
        <p:spPr bwMode="auto">
          <a:xfrm>
            <a:off x="1841500" y="4978400"/>
            <a:ext cx="2717800" cy="0"/>
          </a:xfrm>
          <a:prstGeom prst="line">
            <a:avLst/>
          </a:prstGeom>
          <a:noFill/>
          <a:ln w="76200">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31761" name="Text Box 89"/>
          <p:cNvSpPr txBox="1">
            <a:spLocks noChangeArrowheads="1"/>
          </p:cNvSpPr>
          <p:nvPr/>
        </p:nvSpPr>
        <p:spPr bwMode="auto">
          <a:xfrm>
            <a:off x="398463" y="2466975"/>
            <a:ext cx="1466850" cy="5847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200" b="1" i="1" dirty="0">
                <a:latin typeface="Kruti Dev 010" pitchFamily="2" charset="0"/>
                <a:ea typeface="ＭＳ Ｐゴシック" pitchFamily="34" charset="-128"/>
                <a:cs typeface="+mn-cs"/>
              </a:rPr>
              <a:t>Hkkx </a:t>
            </a:r>
            <a:r>
              <a:rPr lang="en-US" sz="3200" b="1" i="1" dirty="0">
                <a:latin typeface="Kruti Dev 010"/>
                <a:ea typeface="ＭＳ Ｐゴシック" pitchFamily="34" charset="-128"/>
                <a:cs typeface="+mn-cs"/>
              </a:rPr>
              <a:t>ƒ</a:t>
            </a:r>
            <a:endParaRPr lang="en-US" sz="3200" b="1" i="1" dirty="0">
              <a:latin typeface="Kruti Dev 010" pitchFamily="2" charset="0"/>
              <a:ea typeface="ＭＳ Ｐゴシック" pitchFamily="34" charset="-128"/>
              <a:cs typeface="+mn-cs"/>
            </a:endParaRPr>
          </a:p>
        </p:txBody>
      </p:sp>
      <p:sp>
        <p:nvSpPr>
          <p:cNvPr id="31762" name="Text Box 90"/>
          <p:cNvSpPr txBox="1">
            <a:spLocks noChangeArrowheads="1"/>
          </p:cNvSpPr>
          <p:nvPr/>
        </p:nvSpPr>
        <p:spPr bwMode="auto">
          <a:xfrm>
            <a:off x="334963" y="3995738"/>
            <a:ext cx="1466850" cy="5847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200" b="1" i="1" dirty="0">
                <a:latin typeface="Kruti Dev 010" pitchFamily="2" charset="0"/>
                <a:ea typeface="ＭＳ Ｐゴシック" pitchFamily="34" charset="-128"/>
                <a:cs typeface="+mn-cs"/>
              </a:rPr>
              <a:t>Hkkx </a:t>
            </a:r>
            <a:r>
              <a:rPr lang="en-US" sz="3200" b="1" i="1" dirty="0">
                <a:latin typeface="Kruti Dev 010"/>
                <a:ea typeface="ＭＳ Ｐゴシック" pitchFamily="34" charset="-128"/>
                <a:cs typeface="+mn-cs"/>
              </a:rPr>
              <a:t>„</a:t>
            </a:r>
            <a:endParaRPr lang="en-US" sz="3200" b="1" i="1" dirty="0">
              <a:latin typeface="Kruti Dev 010" pitchFamily="2" charset="0"/>
              <a:ea typeface="ＭＳ Ｐゴシック" pitchFamily="34" charset="-128"/>
              <a:cs typeface="+mn-cs"/>
            </a:endParaRPr>
          </a:p>
        </p:txBody>
      </p:sp>
      <p:sp>
        <p:nvSpPr>
          <p:cNvPr id="31763" name="Text Box 91"/>
          <p:cNvSpPr txBox="1">
            <a:spLocks noChangeArrowheads="1"/>
          </p:cNvSpPr>
          <p:nvPr/>
        </p:nvSpPr>
        <p:spPr bwMode="auto">
          <a:xfrm>
            <a:off x="328613" y="6473825"/>
            <a:ext cx="1466850" cy="5847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200" b="1" i="1" dirty="0">
                <a:latin typeface="Kruti Dev 010" pitchFamily="2" charset="0"/>
                <a:ea typeface="ＭＳ Ｐゴシック" pitchFamily="34" charset="-128"/>
                <a:cs typeface="+mn-cs"/>
              </a:rPr>
              <a:t>Hkkx </a:t>
            </a:r>
            <a:r>
              <a:rPr lang="en-US" sz="3200" b="1" i="1" dirty="0">
                <a:latin typeface="Kruti Dev 010"/>
                <a:ea typeface="ＭＳ Ｐゴシック" pitchFamily="34" charset="-128"/>
                <a:cs typeface="+mn-cs"/>
              </a:rPr>
              <a:t>…</a:t>
            </a:r>
            <a:endParaRPr lang="en-US" sz="3200" b="1" i="1" dirty="0">
              <a:latin typeface="Kruti Dev 010" pitchFamily="2" charset="0"/>
              <a:ea typeface="ＭＳ Ｐゴシック" pitchFamily="34" charset="-128"/>
              <a:cs typeface="+mn-cs"/>
            </a:endParaRPr>
          </a:p>
        </p:txBody>
      </p:sp>
      <p:sp>
        <p:nvSpPr>
          <p:cNvPr id="31764" name="AutoShape 93"/>
          <p:cNvSpPr>
            <a:spLocks/>
          </p:cNvSpPr>
          <p:nvPr/>
        </p:nvSpPr>
        <p:spPr bwMode="auto">
          <a:xfrm>
            <a:off x="4727575" y="4962525"/>
            <a:ext cx="279400" cy="3454400"/>
          </a:xfrm>
          <a:prstGeom prst="rightBrace">
            <a:avLst>
              <a:gd name="adj1" fmla="val 103030"/>
              <a:gd name="adj2" fmla="val 50000"/>
            </a:avLst>
          </a:prstGeom>
          <a:noFill/>
          <a:ln w="571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31765" name="AutoShape 95"/>
          <p:cNvSpPr>
            <a:spLocks/>
          </p:cNvSpPr>
          <p:nvPr/>
        </p:nvSpPr>
        <p:spPr bwMode="auto">
          <a:xfrm>
            <a:off x="4708525" y="3638550"/>
            <a:ext cx="277813" cy="1138238"/>
          </a:xfrm>
          <a:prstGeom prst="rightBrace">
            <a:avLst>
              <a:gd name="adj1" fmla="val 34143"/>
              <a:gd name="adj2" fmla="val 50000"/>
            </a:avLst>
          </a:prstGeom>
          <a:noFill/>
          <a:ln w="571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31766" name="AutoShape 96"/>
          <p:cNvSpPr>
            <a:spLocks/>
          </p:cNvSpPr>
          <p:nvPr/>
        </p:nvSpPr>
        <p:spPr bwMode="auto">
          <a:xfrm>
            <a:off x="4732338" y="2035175"/>
            <a:ext cx="258762" cy="1381125"/>
          </a:xfrm>
          <a:prstGeom prst="rightBrace">
            <a:avLst>
              <a:gd name="adj1" fmla="val 44479"/>
              <a:gd name="adj2" fmla="val 50000"/>
            </a:avLst>
          </a:prstGeom>
          <a:noFill/>
          <a:ln w="571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700" dirty="0">
              <a:latin typeface="Kruti Dev 010" pitchFamily="2" charset="0"/>
              <a:ea typeface="ＭＳ Ｐゴシック" pitchFamily="34" charset="-128"/>
              <a:cs typeface="+mn-cs"/>
            </a:endParaRPr>
          </a:p>
        </p:txBody>
      </p:sp>
      <p:sp>
        <p:nvSpPr>
          <p:cNvPr id="31767" name="Text Box 97"/>
          <p:cNvSpPr txBox="1">
            <a:spLocks noChangeArrowheads="1"/>
          </p:cNvSpPr>
          <p:nvPr/>
        </p:nvSpPr>
        <p:spPr bwMode="auto">
          <a:xfrm>
            <a:off x="5251450" y="2033588"/>
            <a:ext cx="2027238" cy="70788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4000" b="1" baseline="-25000" dirty="0">
                <a:solidFill>
                  <a:srgbClr val="E32434"/>
                </a:solidFill>
                <a:latin typeface="Kruti Dev 010" pitchFamily="2" charset="0"/>
                <a:ea typeface="ＭＳ Ｐゴシック" pitchFamily="34" charset="-128"/>
                <a:cs typeface="+mn-cs"/>
              </a:rPr>
              <a:t>;:'kyse</a:t>
            </a:r>
            <a:r>
              <a:rPr lang="en-US" sz="4000" b="1" dirty="0">
                <a:solidFill>
                  <a:srgbClr val="E32434"/>
                </a:solidFill>
                <a:latin typeface="Kruti Dev 010" pitchFamily="2" charset="0"/>
                <a:ea typeface="ＭＳ Ｐゴシック" pitchFamily="34" charset="-128"/>
                <a:cs typeface="+mn-cs"/>
              </a:rPr>
              <a:t> </a:t>
            </a:r>
            <a:r>
              <a:rPr lang="en-US" sz="4000" b="1" baseline="-25000" dirty="0">
                <a:latin typeface="Kruti Dev 010" pitchFamily="2" charset="0"/>
                <a:ea typeface="ＭＳ Ｐゴシック" pitchFamily="34" charset="-128"/>
                <a:cs typeface="+mn-cs"/>
              </a:rPr>
              <a:t>esa</a:t>
            </a:r>
          </a:p>
        </p:txBody>
      </p:sp>
      <p:sp>
        <p:nvSpPr>
          <p:cNvPr id="31768" name="Text Box 98"/>
          <p:cNvSpPr txBox="1">
            <a:spLocks noChangeArrowheads="1"/>
          </p:cNvSpPr>
          <p:nvPr/>
        </p:nvSpPr>
        <p:spPr bwMode="auto">
          <a:xfrm>
            <a:off x="4860925" y="3294063"/>
            <a:ext cx="2027238" cy="50270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4000" b="1" baseline="-25000" dirty="0">
                <a:solidFill>
                  <a:srgbClr val="E32434"/>
                </a:solidFill>
                <a:latin typeface="Kruti Dev 010" pitchFamily="2" charset="0"/>
                <a:ea typeface="ＭＳ Ｐゴシック" pitchFamily="34" charset="-128"/>
                <a:cs typeface="+mn-cs"/>
              </a:rPr>
              <a:t>iyhfLru</a:t>
            </a:r>
          </a:p>
        </p:txBody>
      </p:sp>
      <p:sp>
        <p:nvSpPr>
          <p:cNvPr id="31769" name="Text Box 99"/>
          <p:cNvSpPr txBox="1">
            <a:spLocks noChangeArrowheads="1"/>
          </p:cNvSpPr>
          <p:nvPr/>
        </p:nvSpPr>
        <p:spPr bwMode="auto">
          <a:xfrm>
            <a:off x="4892675" y="3771900"/>
            <a:ext cx="2027238" cy="50270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4000" b="1" baseline="-25000" dirty="0">
                <a:solidFill>
                  <a:srgbClr val="E32434"/>
                </a:solidFill>
                <a:latin typeface="Kruti Dev 010" pitchFamily="2" charset="0"/>
                <a:ea typeface="ＭＳ Ｐゴシック" pitchFamily="34" charset="-128"/>
                <a:cs typeface="+mn-cs"/>
              </a:rPr>
              <a:t>lhfj;k</a:t>
            </a:r>
          </a:p>
        </p:txBody>
      </p:sp>
      <p:sp>
        <p:nvSpPr>
          <p:cNvPr id="31770" name="Text Box 100"/>
          <p:cNvSpPr txBox="1">
            <a:spLocks noChangeArrowheads="1"/>
          </p:cNvSpPr>
          <p:nvPr/>
        </p:nvSpPr>
        <p:spPr bwMode="auto">
          <a:xfrm>
            <a:off x="4960938" y="5981700"/>
            <a:ext cx="2027237" cy="70788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4000" b="1" baseline="-25000" dirty="0">
                <a:solidFill>
                  <a:srgbClr val="E32434"/>
                </a:solidFill>
                <a:latin typeface="Kruti Dev 010" pitchFamily="2" charset="0"/>
                <a:ea typeface="ＭＳ Ｐゴシック" pitchFamily="34" charset="-128"/>
                <a:cs typeface="+mn-cs"/>
              </a:rPr>
              <a:t>fo'o</a:t>
            </a:r>
            <a:r>
              <a:rPr lang="en-US" sz="4000" b="1" dirty="0">
                <a:solidFill>
                  <a:srgbClr val="E32434"/>
                </a:solidFill>
                <a:latin typeface="Kruti Dev 010" pitchFamily="2" charset="0"/>
                <a:ea typeface="ＭＳ Ｐゴシック" pitchFamily="34" charset="-128"/>
                <a:cs typeface="+mn-cs"/>
              </a:rPr>
              <a:t> </a:t>
            </a:r>
            <a:r>
              <a:rPr lang="en-US" sz="4000" b="1" baseline="-25000" dirty="0">
                <a:latin typeface="Kruti Dev 010" pitchFamily="2" charset="0"/>
                <a:ea typeface="ＭＳ Ｐゴシック" pitchFamily="34" charset="-128"/>
                <a:cs typeface="+mn-cs"/>
              </a:rPr>
              <a:t>esa</a:t>
            </a:r>
          </a:p>
        </p:txBody>
      </p:sp>
      <p:pic>
        <p:nvPicPr>
          <p:cNvPr id="35866"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88" y="174625"/>
            <a:ext cx="12652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2"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4000" b="1" dirty="0">
                <a:solidFill>
                  <a:srgbClr val="080808"/>
                </a:solidFill>
                <a:latin typeface="Kruti Dev 010" pitchFamily="2" charset="0"/>
                <a:ea typeface="MS Gothic" pitchFamily="49" charset="-128"/>
                <a:cs typeface="+mn-cs"/>
              </a:rPr>
              <a:t>v/;;u lgk;d </a:t>
            </a:r>
            <a:r>
              <a:rPr lang="en-GB" sz="4000" b="1" dirty="0">
                <a:solidFill>
                  <a:srgbClr val="080808"/>
                </a:solidFill>
                <a:latin typeface="Kruti Dev 010"/>
                <a:ea typeface="MS Gothic" pitchFamily="49" charset="-128"/>
                <a:cs typeface="+mn-cs"/>
              </a:rPr>
              <a:t>„…</a:t>
            </a:r>
            <a:endParaRPr lang="en-US" sz="600" dirty="0">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304"/>
          <p:cNvSpPr>
            <a:spLocks noChangeShapeType="1"/>
          </p:cNvSpPr>
          <p:nvPr/>
        </p:nvSpPr>
        <p:spPr bwMode="auto">
          <a:xfrm>
            <a:off x="211138" y="2940050"/>
            <a:ext cx="5545137"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pic>
        <p:nvPicPr>
          <p:cNvPr id="83970" name="Picture 2"/>
          <p:cNvPicPr>
            <a:picLocks noChangeArrowheads="1"/>
          </p:cNvPicPr>
          <p:nvPr/>
        </p:nvPicPr>
        <p:blipFill>
          <a:blip r:embed="rId2">
            <a:lum contrast="18000"/>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32772" name="Text Box 3"/>
          <p:cNvSpPr txBox="1">
            <a:spLocks noChangeArrowheads="1"/>
          </p:cNvSpPr>
          <p:nvPr/>
        </p:nvSpPr>
        <p:spPr bwMode="auto">
          <a:xfrm>
            <a:off x="6586538" y="98425"/>
            <a:ext cx="754062" cy="4111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atin typeface="Kruti Dev 010" pitchFamily="2" charset="0"/>
                <a:ea typeface="ＭＳ Ｐゴシック" pitchFamily="34" charset="-128"/>
                <a:cs typeface="+mn-cs"/>
              </a:rPr>
              <a:t>24</a:t>
            </a:r>
          </a:p>
        </p:txBody>
      </p:sp>
      <p:sp>
        <p:nvSpPr>
          <p:cNvPr id="83972" name="Text Box 4"/>
          <p:cNvSpPr txBox="1">
            <a:spLocks noChangeArrowheads="1"/>
          </p:cNvSpPr>
          <p:nvPr/>
        </p:nvSpPr>
        <p:spPr bwMode="auto">
          <a:xfrm>
            <a:off x="2562225" y="661988"/>
            <a:ext cx="4419600" cy="461665"/>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scene3d>
              <a:camera prst="orthographicFront"/>
              <a:lightRig rig="threePt" dir="t"/>
            </a:scene3d>
            <a:sp3d extrusionH="57150">
              <a:bevelT w="82550" h="38100" prst="coolSlant"/>
            </a:sp3d>
          </a:bodyPr>
          <a:lstStyle/>
          <a:p>
            <a:pPr>
              <a:spcBef>
                <a:spcPct val="50000"/>
              </a:spcBef>
              <a:defRPr/>
            </a:pPr>
            <a:r>
              <a:rPr lang="en-US" sz="2400" b="1" i="1" dirty="0">
                <a:latin typeface="Kruti Dev 010" pitchFamily="2" charset="0"/>
                <a:ea typeface="+mn-ea"/>
                <a:cs typeface="+mn-cs"/>
              </a:rPr>
              <a:t>ikSyql % mldh ;k=k;sa ,d &gt;yd esa</a:t>
            </a:r>
          </a:p>
        </p:txBody>
      </p:sp>
      <p:sp>
        <p:nvSpPr>
          <p:cNvPr id="83980" name="Text Box 12"/>
          <p:cNvSpPr txBox="1">
            <a:spLocks noChangeArrowheads="1"/>
          </p:cNvSpPr>
          <p:nvPr/>
        </p:nvSpPr>
        <p:spPr bwMode="auto">
          <a:xfrm>
            <a:off x="4978400" y="3198813"/>
            <a:ext cx="1747838" cy="923330"/>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scene3d>
              <a:camera prst="orthographicFront"/>
              <a:lightRig rig="threePt" dir="t"/>
            </a:scene3d>
            <a:sp3d extrusionH="57150">
              <a:bevelT w="82550" h="38100" prst="coolSlant"/>
            </a:sp3d>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1800" b="1" dirty="0" smtClean="0">
                <a:latin typeface="Kruti Dev 010" pitchFamily="2" charset="0"/>
              </a:rPr>
              <a:t>izsfjrksa ds dk;Z 15 ;:'kyse dh egklHkk</a:t>
            </a:r>
            <a:endParaRPr lang="en-US" sz="2400" b="1" dirty="0" smtClean="0">
              <a:latin typeface="Kruti Dev 010" pitchFamily="2" charset="0"/>
            </a:endParaRPr>
          </a:p>
        </p:txBody>
      </p:sp>
      <p:sp>
        <p:nvSpPr>
          <p:cNvPr id="32775" name="Rectangle 13"/>
          <p:cNvSpPr>
            <a:spLocks noChangeArrowheads="1"/>
          </p:cNvSpPr>
          <p:nvPr/>
        </p:nvSpPr>
        <p:spPr bwMode="auto">
          <a:xfrm>
            <a:off x="5895975" y="3060700"/>
            <a:ext cx="51296" cy="16158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dirty="0">
                <a:solidFill>
                  <a:srgbClr val="FFA27C"/>
                </a:solidFill>
                <a:latin typeface="Kruti Dev 010" pitchFamily="2" charset="0"/>
                <a:ea typeface="ＭＳ Ｐゴシック" pitchFamily="34" charset="-128"/>
                <a:cs typeface="+mn-cs"/>
              </a:rPr>
              <a:t> </a:t>
            </a:r>
            <a:endParaRPr lang="en-US" sz="2400" dirty="0">
              <a:latin typeface="Kruti Dev 010" pitchFamily="2" charset="0"/>
              <a:ea typeface="ＭＳ Ｐゴシック" pitchFamily="34" charset="-128"/>
              <a:cs typeface="+mn-cs"/>
            </a:endParaRPr>
          </a:p>
        </p:txBody>
      </p:sp>
      <p:sp>
        <p:nvSpPr>
          <p:cNvPr id="32776" name="Text Box 123"/>
          <p:cNvSpPr txBox="1">
            <a:spLocks noChangeArrowheads="1"/>
          </p:cNvSpPr>
          <p:nvPr/>
        </p:nvSpPr>
        <p:spPr bwMode="auto">
          <a:xfrm>
            <a:off x="3709988" y="1029808"/>
            <a:ext cx="3787775"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atin typeface="Kruti Dev 010" pitchFamily="2" charset="0"/>
                <a:ea typeface="ＭＳ Ｐゴシック" pitchFamily="34" charset="-128"/>
                <a:cs typeface="+mn-cs"/>
              </a:rPr>
              <a:t>1.</a:t>
            </a:r>
            <a:r>
              <a:rPr lang="ja-JP" altLang="en-US" sz="2000" b="1">
                <a:latin typeface="Kruti Dev 010" pitchFamily="2" charset="0"/>
                <a:ea typeface="ＭＳ Ｐゴシック" pitchFamily="34" charset="-128"/>
                <a:cs typeface="+mn-cs"/>
              </a:rPr>
              <a:t>“</a:t>
            </a:r>
            <a:r>
              <a:rPr lang="en-US" altLang="ja-JP" sz="2000" b="1" dirty="0">
                <a:latin typeface="Kruti Dev 010" pitchFamily="2" charset="0"/>
                <a:ea typeface="ＭＳ Ｐゴシック" pitchFamily="34" charset="-128"/>
                <a:cs typeface="+mn-cs"/>
              </a:rPr>
              <a:t>fb   </a:t>
            </a:r>
            <a:r>
              <a:rPr lang="en-US" altLang="ja-JP" sz="2000" b="1" dirty="0">
                <a:latin typeface="+mj-lt"/>
                <a:ea typeface="ＭＳ Ｐゴシック" pitchFamily="34" charset="-128"/>
                <a:cs typeface="+mn-cs"/>
              </a:rPr>
              <a:t>_____:</a:t>
            </a:r>
            <a:r>
              <a:rPr lang="en-US" altLang="ja-JP" sz="2000" b="1" dirty="0">
                <a:latin typeface="Kruti Dev 010" pitchFamily="2" charset="0"/>
                <a:ea typeface="ＭＳ Ｐゴシック" pitchFamily="34" charset="-128"/>
                <a:cs typeface="+mn-cs"/>
              </a:rPr>
              <a:t> ,d </a:t>
            </a:r>
            <a:r>
              <a:rPr lang="en-US" altLang="ja-JP" sz="2000" b="1" dirty="0">
                <a:latin typeface="+mj-lt"/>
                <a:ea typeface="ＭＳ Ｐゴシック" pitchFamily="34" charset="-128"/>
                <a:cs typeface="+mn-cs"/>
              </a:rPr>
              <a:t>_____</a:t>
            </a:r>
            <a:r>
              <a:rPr lang="ja-JP" altLang="en-US" sz="2000" b="1">
                <a:latin typeface="Kruti Dev 010" pitchFamily="2" charset="0"/>
                <a:ea typeface="ＭＳ Ｐゴシック" pitchFamily="34" charset="-128"/>
                <a:cs typeface="+mn-cs"/>
              </a:rPr>
              <a:t>”</a:t>
            </a:r>
            <a:endParaRPr lang="en-US" sz="2000" b="1" dirty="0">
              <a:latin typeface="Kruti Dev 010" pitchFamily="2" charset="0"/>
              <a:ea typeface="ＭＳ Ｐゴシック" pitchFamily="34" charset="-128"/>
              <a:cs typeface="+mn-cs"/>
            </a:endParaRPr>
          </a:p>
        </p:txBody>
      </p:sp>
      <p:sp>
        <p:nvSpPr>
          <p:cNvPr id="32777" name="Text Box 124"/>
          <p:cNvSpPr txBox="1">
            <a:spLocks noChangeArrowheads="1"/>
          </p:cNvSpPr>
          <p:nvPr/>
        </p:nvSpPr>
        <p:spPr bwMode="auto">
          <a:xfrm>
            <a:off x="3756025" y="3790950"/>
            <a:ext cx="3387725"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atin typeface="Kruti Dev 010" pitchFamily="2" charset="0"/>
                <a:ea typeface="ＭＳ Ｐゴシック" pitchFamily="34" charset="-128"/>
                <a:cs typeface="+mn-cs"/>
              </a:rPr>
              <a:t>„- -----------------------%</a:t>
            </a:r>
            <a:r>
              <a:rPr lang="ja-JP" altLang="en-US" sz="2000" b="1">
                <a:latin typeface="Kruti Dev 010" pitchFamily="2" charset="0"/>
                <a:ea typeface="ＭＳ Ｐゴシック" pitchFamily="34" charset="-128"/>
                <a:cs typeface="+mn-cs"/>
              </a:rPr>
              <a:t> </a:t>
            </a:r>
            <a:endParaRPr lang="en-US" sz="2000" b="1" dirty="0">
              <a:latin typeface="Kruti Dev 010" pitchFamily="2" charset="0"/>
              <a:ea typeface="ＭＳ Ｐゴシック" pitchFamily="34" charset="-128"/>
              <a:cs typeface="+mn-cs"/>
            </a:endParaRPr>
          </a:p>
        </p:txBody>
      </p:sp>
      <p:sp>
        <p:nvSpPr>
          <p:cNvPr id="32778" name="Text Box 125"/>
          <p:cNvSpPr txBox="1">
            <a:spLocks noChangeArrowheads="1"/>
          </p:cNvSpPr>
          <p:nvPr/>
        </p:nvSpPr>
        <p:spPr bwMode="auto">
          <a:xfrm>
            <a:off x="6157913" y="2255838"/>
            <a:ext cx="1385887" cy="95410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400" b="1" dirty="0">
                <a:latin typeface="Kruti Dev 010" pitchFamily="2" charset="0"/>
                <a:ea typeface="ＭＳ Ｐゴシック" pitchFamily="34" charset="-128"/>
                <a:cs typeface="+mn-cs"/>
              </a:rPr>
              <a:t>eqn~ns gy gq;s % </a:t>
            </a:r>
            <a:r>
              <a:rPr lang="en-US" sz="1400" b="1" dirty="0">
                <a:latin typeface="+mj-lt"/>
                <a:ea typeface="ＭＳ Ｐゴシック" pitchFamily="34" charset="-128"/>
                <a:cs typeface="+mn-cs"/>
              </a:rPr>
              <a:t>_</a:t>
            </a:r>
            <a:r>
              <a:rPr lang="en-US" sz="1400" b="1" dirty="0">
                <a:solidFill>
                  <a:srgbClr val="FF0000"/>
                </a:solidFill>
                <a:latin typeface="+mj-lt"/>
                <a:ea typeface="ＭＳ Ｐゴシック" pitchFamily="34" charset="-128"/>
                <a:cs typeface="+mn-cs"/>
              </a:rPr>
              <a:t>_______</a:t>
            </a:r>
            <a:r>
              <a:rPr lang="en-US" sz="1400" b="1" dirty="0">
                <a:latin typeface="+mj-lt"/>
                <a:ea typeface="ＭＳ Ｐゴシック" pitchFamily="34" charset="-128"/>
                <a:cs typeface="+mn-cs"/>
              </a:rPr>
              <a:t>__     ________</a:t>
            </a:r>
            <a:r>
              <a:rPr lang="en-US" sz="1400" b="1" dirty="0">
                <a:latin typeface="Kruti Dev 010" pitchFamily="2" charset="0"/>
                <a:ea typeface="ＭＳ Ｐゴシック" pitchFamily="34" charset="-128"/>
                <a:cs typeface="+mn-cs"/>
              </a:rPr>
              <a:t> ls ugha!</a:t>
            </a:r>
          </a:p>
        </p:txBody>
      </p:sp>
      <p:sp>
        <p:nvSpPr>
          <p:cNvPr id="32779" name="Rectangle 126"/>
          <p:cNvSpPr>
            <a:spLocks noChangeArrowheads="1"/>
          </p:cNvSpPr>
          <p:nvPr/>
        </p:nvSpPr>
        <p:spPr bwMode="auto">
          <a:xfrm>
            <a:off x="4013200" y="7426325"/>
            <a:ext cx="2700338" cy="95410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400" dirty="0">
                <a:latin typeface="Kruti Dev 010" pitchFamily="2" charset="0"/>
                <a:ea typeface="ＭＳ Ｐゴシック" pitchFamily="34" charset="-128"/>
                <a:cs typeface="+mn-cs"/>
              </a:rPr>
              <a:t>egRo % dSnh ds :i esa] </a:t>
            </a:r>
            <a:r>
              <a:rPr lang="en-US" sz="1400" dirty="0">
                <a:solidFill>
                  <a:srgbClr val="FF0000"/>
                </a:solidFill>
                <a:latin typeface="Kruti Dev 010" pitchFamily="2" charset="0"/>
                <a:ea typeface="ＭＳ Ｐゴシック" pitchFamily="34" charset="-128"/>
                <a:cs typeface="+mn-cs"/>
              </a:rPr>
              <a:t>jkse</a:t>
            </a:r>
            <a:r>
              <a:rPr lang="en-US" sz="1400" dirty="0">
                <a:latin typeface="Kruti Dev 010" pitchFamily="2" charset="0"/>
                <a:ea typeface="ＭＳ Ｐゴシック" pitchFamily="34" charset="-128"/>
                <a:cs typeface="+mn-cs"/>
              </a:rPr>
              <a:t> Hkstk x;k( lhtj ds egy o tsy esa elhgh okrkoj.k iSnk fd;k( vafre izeq[k 'kCn( ^^vPNh dq'rh yMh**] fo'okl j[kk!</a:t>
            </a:r>
          </a:p>
        </p:txBody>
      </p:sp>
      <p:sp>
        <p:nvSpPr>
          <p:cNvPr id="32780" name="Rectangle 128"/>
          <p:cNvSpPr>
            <a:spLocks noChangeArrowheads="1"/>
          </p:cNvSpPr>
          <p:nvPr/>
        </p:nvSpPr>
        <p:spPr bwMode="auto">
          <a:xfrm>
            <a:off x="4202113" y="5391150"/>
            <a:ext cx="2322512" cy="95410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400" dirty="0">
                <a:latin typeface="Kruti Dev 010" pitchFamily="2" charset="0"/>
                <a:ea typeface="ＭＳ Ｐゴシック" pitchFamily="34" charset="-128"/>
                <a:cs typeface="+mn-cs"/>
              </a:rPr>
              <a:t>egRo % </a:t>
            </a:r>
            <a:r>
              <a:rPr lang="en-US" sz="1400" u="sng" dirty="0">
                <a:solidFill>
                  <a:srgbClr val="FF0000"/>
                </a:solidFill>
                <a:latin typeface="Kruti Dev 010" pitchFamily="2" charset="0"/>
                <a:ea typeface="ＭＳ Ｐゴシック" pitchFamily="34" charset="-128"/>
                <a:cs typeface="+mn-cs"/>
              </a:rPr>
              <a:t>bfQlql</a:t>
            </a:r>
            <a:r>
              <a:rPr lang="en-US" sz="1400" dirty="0">
                <a:latin typeface="Kruti Dev 010" pitchFamily="2" charset="0"/>
                <a:ea typeface="ＭＳ Ｐゴシック" pitchFamily="34" charset="-128"/>
                <a:cs typeface="+mn-cs"/>
              </a:rPr>
              <a:t> ds ppZ esa vf/kd le;( e`rd toku ftyk;k x;k( izeq[k i= ys[ku( </a:t>
            </a:r>
            <a:r>
              <a:rPr lang="en-US" sz="1400" u="sng" dirty="0">
                <a:solidFill>
                  <a:srgbClr val="FF0000"/>
                </a:solidFill>
                <a:latin typeface="Kruti Dev 010" pitchFamily="2" charset="0"/>
                <a:ea typeface="ＭＳ Ｐゴシック" pitchFamily="34" charset="-128"/>
                <a:cs typeface="+mn-cs"/>
              </a:rPr>
              <a:t>jax'kkyk</a:t>
            </a:r>
            <a:r>
              <a:rPr lang="en-US" sz="1400" dirty="0">
                <a:latin typeface="Kruti Dev 010" pitchFamily="2" charset="0"/>
                <a:ea typeface="ＭＳ Ｐゴシック" pitchFamily="34" charset="-128"/>
                <a:cs typeface="+mn-cs"/>
              </a:rPr>
              <a:t> esa bfQfl;ksa ds dykdkjksa ls fookn</a:t>
            </a:r>
          </a:p>
        </p:txBody>
      </p:sp>
      <p:sp>
        <p:nvSpPr>
          <p:cNvPr id="32781" name="Text Box 130"/>
          <p:cNvSpPr txBox="1">
            <a:spLocks noChangeArrowheads="1"/>
          </p:cNvSpPr>
          <p:nvPr/>
        </p:nvSpPr>
        <p:spPr bwMode="auto">
          <a:xfrm>
            <a:off x="4189413" y="4889500"/>
            <a:ext cx="3048000"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atin typeface="Kruti Dev 010" pitchFamily="2" charset="0"/>
                <a:ea typeface="ＭＳ Ｐゴシック" pitchFamily="34" charset="-128"/>
                <a:cs typeface="+mn-cs"/>
              </a:rPr>
              <a:t>…- </a:t>
            </a:r>
            <a:r>
              <a:rPr lang="ja-JP" altLang="en-US" sz="2000" b="1">
                <a:latin typeface="Kruti Dev 010" pitchFamily="2" charset="0"/>
                <a:ea typeface="ＭＳ Ｐゴシック" pitchFamily="34" charset="-128"/>
                <a:cs typeface="+mn-cs"/>
              </a:rPr>
              <a:t>“</a:t>
            </a:r>
            <a:r>
              <a:rPr lang="en-US" altLang="ja-JP" sz="2000" b="1" dirty="0">
                <a:latin typeface="+mj-lt"/>
                <a:ea typeface="ＭＳ Ｐゴシック" pitchFamily="34" charset="-128"/>
                <a:cs typeface="+mn-cs"/>
              </a:rPr>
              <a:t>______</a:t>
            </a:r>
            <a:r>
              <a:rPr lang="en-US" altLang="ja-JP" sz="2000" b="1" dirty="0">
                <a:latin typeface="Kruti Dev 010" pitchFamily="2" charset="0"/>
                <a:ea typeface="ＭＳ Ｐゴシック" pitchFamily="34" charset="-128"/>
                <a:cs typeface="+mn-cs"/>
              </a:rPr>
              <a:t> izeq[k ;k=k</a:t>
            </a:r>
            <a:r>
              <a:rPr lang="ja-JP" altLang="en-US" sz="2000" b="1">
                <a:latin typeface="Kruti Dev 010" pitchFamily="2" charset="0"/>
                <a:ea typeface="ＭＳ Ｐゴシック" pitchFamily="34" charset="-128"/>
                <a:cs typeface="+mn-cs"/>
              </a:rPr>
              <a:t>”</a:t>
            </a:r>
            <a:endParaRPr lang="en-US" sz="2000" b="1" dirty="0">
              <a:latin typeface="Kruti Dev 010" pitchFamily="2" charset="0"/>
              <a:ea typeface="ＭＳ Ｐゴシック" pitchFamily="34" charset="-128"/>
              <a:cs typeface="+mn-cs"/>
            </a:endParaRPr>
          </a:p>
        </p:txBody>
      </p:sp>
      <p:sp>
        <p:nvSpPr>
          <p:cNvPr id="32782" name="Text Box 131"/>
          <p:cNvSpPr txBox="1">
            <a:spLocks noChangeArrowheads="1"/>
          </p:cNvSpPr>
          <p:nvPr/>
        </p:nvSpPr>
        <p:spPr bwMode="auto">
          <a:xfrm>
            <a:off x="3990975" y="6970713"/>
            <a:ext cx="3048000"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atin typeface="Kruti Dev 010" pitchFamily="2" charset="0"/>
                <a:ea typeface="ＭＳ Ｐゴシック" pitchFamily="34" charset="-128"/>
                <a:cs typeface="+mn-cs"/>
              </a:rPr>
              <a:t>† </a:t>
            </a:r>
            <a:r>
              <a:rPr lang="en-US" altLang="ja-JP" sz="2000" b="1" dirty="0">
                <a:latin typeface="Kruti Dev 010" pitchFamily="2" charset="0"/>
                <a:ea typeface="ＭＳ Ｐゴシック" pitchFamily="34" charset="-128"/>
                <a:cs typeface="+mn-cs"/>
              </a:rPr>
              <a:t>^^</a:t>
            </a:r>
            <a:r>
              <a:rPr lang="en-US" altLang="ja-JP" sz="2000" b="1" dirty="0">
                <a:solidFill>
                  <a:srgbClr val="FF0000"/>
                </a:solidFill>
                <a:latin typeface="Kruti Dev 010" pitchFamily="2" charset="0"/>
                <a:ea typeface="ＭＳ Ｐゴシック" pitchFamily="34" charset="-128"/>
                <a:cs typeface="+mn-cs"/>
              </a:rPr>
              <a:t>jkse</a:t>
            </a:r>
            <a:r>
              <a:rPr lang="en-US" altLang="ja-JP" sz="2000" b="1" dirty="0">
                <a:latin typeface="Kruti Dev 010" pitchFamily="2" charset="0"/>
                <a:ea typeface="ＭＳ Ｐゴシック" pitchFamily="34" charset="-128"/>
                <a:cs typeface="+mn-cs"/>
              </a:rPr>
              <a:t> vkSj </a:t>
            </a:r>
            <a:r>
              <a:rPr lang="en-US" altLang="ja-JP" sz="2000" b="1" dirty="0">
                <a:solidFill>
                  <a:srgbClr val="FF0000"/>
                </a:solidFill>
                <a:latin typeface="Kruti Dev 010" pitchFamily="2" charset="0"/>
                <a:ea typeface="ＭＳ Ｐゴシック" pitchFamily="34" charset="-128"/>
                <a:cs typeface="+mn-cs"/>
              </a:rPr>
              <a:t>ykHk</a:t>
            </a:r>
            <a:r>
              <a:rPr lang="en-US" altLang="ja-JP" sz="2000" b="1" dirty="0">
                <a:latin typeface="Kruti Dev 010" pitchFamily="2" charset="0"/>
                <a:ea typeface="ＭＳ Ｐゴシック" pitchFamily="34" charset="-128"/>
                <a:cs typeface="+mn-cs"/>
              </a:rPr>
              <a:t> !**</a:t>
            </a:r>
            <a:endParaRPr lang="en-US" sz="2000" b="1" dirty="0">
              <a:latin typeface="Kruti Dev 010" pitchFamily="2" charset="0"/>
              <a:ea typeface="ＭＳ Ｐゴシック" pitchFamily="34" charset="-128"/>
              <a:cs typeface="+mn-cs"/>
            </a:endParaRPr>
          </a:p>
        </p:txBody>
      </p:sp>
      <p:pic>
        <p:nvPicPr>
          <p:cNvPr id="84147" name="Picture 179"/>
          <p:cNvPicPr>
            <a:picLocks noChangeAspect="1" noChangeArrowheads="1"/>
          </p:cNvPicPr>
          <p:nvPr/>
        </p:nvPicPr>
        <p:blipFill>
          <a:blip r:embed="rId3">
            <a:lum bright="24000"/>
          </a:blip>
          <a:srcRect l="23401" t="25208" b="8588"/>
          <a:stretch>
            <a:fillRect/>
          </a:stretch>
        </p:blipFill>
        <p:spPr bwMode="auto">
          <a:xfrm>
            <a:off x="261938" y="3022600"/>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48" name="Picture 180"/>
          <p:cNvPicPr>
            <a:picLocks noChangeAspect="1" noChangeArrowheads="1"/>
          </p:cNvPicPr>
          <p:nvPr/>
        </p:nvPicPr>
        <p:blipFill>
          <a:blip r:embed="rId3">
            <a:lum bright="24000"/>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49" name="Picture 181"/>
          <p:cNvPicPr>
            <a:picLocks noChangeAspect="1" noChangeArrowheads="1"/>
          </p:cNvPicPr>
          <p:nvPr/>
        </p:nvPicPr>
        <p:blipFill>
          <a:blip r:embed="rId3">
            <a:lum bright="24000"/>
          </a:blip>
          <a:srcRect l="23401" t="25208" b="8588"/>
          <a:stretch>
            <a:fillRect/>
          </a:stretch>
        </p:blipFill>
        <p:spPr bwMode="auto">
          <a:xfrm>
            <a:off x="576263" y="6932613"/>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50" name="Picture 182"/>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84151" name="Rectangle 183"/>
          <p:cNvSpPr>
            <a:spLocks noChangeArrowheads="1"/>
          </p:cNvSpPr>
          <p:nvPr/>
        </p:nvSpPr>
        <p:spPr bwMode="auto">
          <a:xfrm>
            <a:off x="2574925" y="1576388"/>
            <a:ext cx="455253"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,f'k;k</a:t>
            </a:r>
            <a:endParaRPr lang="en-US" sz="2400" b="1" dirty="0">
              <a:latin typeface="Kruti Dev 010" pitchFamily="2" charset="0"/>
              <a:ea typeface="ＭＳ Ｐゴシック" charset="0"/>
              <a:cs typeface="ＭＳ Ｐゴシック" charset="0"/>
            </a:endParaRPr>
          </a:p>
        </p:txBody>
      </p:sp>
      <p:sp>
        <p:nvSpPr>
          <p:cNvPr id="84152" name="Rectangle 184"/>
          <p:cNvSpPr>
            <a:spLocks noChangeArrowheads="1"/>
          </p:cNvSpPr>
          <p:nvPr/>
        </p:nvSpPr>
        <p:spPr bwMode="auto">
          <a:xfrm>
            <a:off x="928688" y="1122363"/>
            <a:ext cx="367088"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;wjksi</a:t>
            </a:r>
            <a:endParaRPr lang="en-US" sz="2400" b="1" dirty="0">
              <a:latin typeface="Kruti Dev 010" pitchFamily="2" charset="0"/>
              <a:ea typeface="ＭＳ Ｐゴシック" charset="0"/>
              <a:cs typeface="ＭＳ Ｐゴシック" charset="0"/>
            </a:endParaRPr>
          </a:p>
        </p:txBody>
      </p:sp>
      <p:sp>
        <p:nvSpPr>
          <p:cNvPr id="32789" name="Rectangle 185"/>
          <p:cNvSpPr>
            <a:spLocks noChangeArrowheads="1"/>
          </p:cNvSpPr>
          <p:nvPr/>
        </p:nvSpPr>
        <p:spPr bwMode="auto">
          <a:xfrm>
            <a:off x="2844800" y="2262188"/>
            <a:ext cx="488916" cy="246221"/>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pitchFamily="34" charset="-128"/>
                <a:cs typeface="+mn-cs"/>
              </a:rPr>
              <a:t>•</a:t>
            </a:r>
            <a:r>
              <a:rPr lang="en-US" sz="1050" b="1" dirty="0">
                <a:latin typeface="Kruti Dev 010" pitchFamily="2" charset="0"/>
                <a:ea typeface="ＭＳ Ｐゴシック" pitchFamily="34" charset="-128"/>
                <a:cs typeface="+mn-cs"/>
              </a:rPr>
              <a:t>;:'kyse</a:t>
            </a:r>
            <a:endParaRPr lang="en-US" sz="2400" b="1" dirty="0">
              <a:latin typeface="Kruti Dev 010" pitchFamily="2" charset="0"/>
              <a:ea typeface="ＭＳ Ｐゴシック" pitchFamily="34" charset="-128"/>
              <a:cs typeface="+mn-cs"/>
            </a:endParaRPr>
          </a:p>
        </p:txBody>
      </p:sp>
      <p:sp>
        <p:nvSpPr>
          <p:cNvPr id="84154" name="Rectangle 186"/>
          <p:cNvSpPr>
            <a:spLocks noChangeArrowheads="1"/>
          </p:cNvSpPr>
          <p:nvPr/>
        </p:nvSpPr>
        <p:spPr bwMode="auto">
          <a:xfrm>
            <a:off x="2725738" y="2501900"/>
            <a:ext cx="538609"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vjsfc;k</a:t>
            </a:r>
            <a:endParaRPr lang="en-US" sz="1800" dirty="0">
              <a:latin typeface="Kruti Dev 010" pitchFamily="2" charset="0"/>
              <a:ea typeface="ＭＳ Ｐゴシック" charset="0"/>
              <a:cs typeface="ＭＳ Ｐゴシック" charset="0"/>
            </a:endParaRPr>
          </a:p>
        </p:txBody>
      </p:sp>
      <p:sp>
        <p:nvSpPr>
          <p:cNvPr id="84155" name="Rectangle 187"/>
          <p:cNvSpPr>
            <a:spLocks noChangeArrowheads="1"/>
          </p:cNvSpPr>
          <p:nvPr/>
        </p:nvSpPr>
        <p:spPr bwMode="auto">
          <a:xfrm>
            <a:off x="1387475" y="2471738"/>
            <a:ext cx="517770"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vQzhdk</a:t>
            </a:r>
            <a:endParaRPr lang="en-US" sz="1800" dirty="0">
              <a:latin typeface="Kruti Dev 010" pitchFamily="2" charset="0"/>
              <a:ea typeface="ＭＳ Ｐゴシック" charset="0"/>
              <a:cs typeface="ＭＳ Ｐゴシック" charset="0"/>
            </a:endParaRPr>
          </a:p>
        </p:txBody>
      </p:sp>
      <p:sp>
        <p:nvSpPr>
          <p:cNvPr id="32792" name="Rectangle 188"/>
          <p:cNvSpPr>
            <a:spLocks noChangeArrowheads="1"/>
          </p:cNvSpPr>
          <p:nvPr/>
        </p:nvSpPr>
        <p:spPr bwMode="auto">
          <a:xfrm>
            <a:off x="2882900" y="2097088"/>
            <a:ext cx="822341"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a:t>
            </a:r>
            <a:r>
              <a:rPr lang="en-US" sz="1000" b="1" dirty="0">
                <a:latin typeface="Kruti Dev 010" pitchFamily="2" charset="0"/>
                <a:ea typeface="ＭＳ Ｐゴシック" pitchFamily="34" charset="-128"/>
                <a:cs typeface="+mn-cs"/>
              </a:rPr>
              <a:t>lhfj;k varkfd;k</a:t>
            </a:r>
            <a:endParaRPr lang="en-US" sz="2000" b="1" dirty="0">
              <a:latin typeface="Kruti Dev 010" pitchFamily="2" charset="0"/>
              <a:ea typeface="ＭＳ Ｐゴシック" pitchFamily="34" charset="-128"/>
              <a:cs typeface="+mn-cs"/>
            </a:endParaRPr>
          </a:p>
        </p:txBody>
      </p:sp>
      <p:sp>
        <p:nvSpPr>
          <p:cNvPr id="32793" name="Rectangle 189"/>
          <p:cNvSpPr>
            <a:spLocks noChangeArrowheads="1"/>
          </p:cNvSpPr>
          <p:nvPr/>
        </p:nvSpPr>
        <p:spPr bwMode="auto">
          <a:xfrm>
            <a:off x="2489200" y="1830388"/>
            <a:ext cx="93294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a:t>
            </a:r>
            <a:r>
              <a:rPr lang="en-US" sz="1000" b="1" dirty="0">
                <a:latin typeface="Kruti Dev 010" pitchFamily="2" charset="0"/>
                <a:ea typeface="ＭＳ Ｐゴシック" pitchFamily="34" charset="-128"/>
                <a:cs typeface="+mn-cs"/>
              </a:rPr>
              <a:t>filhfn;k varkfd;k</a:t>
            </a:r>
            <a:endParaRPr lang="en-US" sz="2000" b="1" dirty="0">
              <a:latin typeface="Kruti Dev 010" pitchFamily="2" charset="0"/>
              <a:ea typeface="ＭＳ Ｐゴシック" pitchFamily="34" charset="-128"/>
              <a:cs typeface="+mn-cs"/>
            </a:endParaRPr>
          </a:p>
        </p:txBody>
      </p:sp>
      <p:sp>
        <p:nvSpPr>
          <p:cNvPr id="32794" name="Rectangle 190"/>
          <p:cNvSpPr>
            <a:spLocks noChangeArrowheads="1"/>
          </p:cNvSpPr>
          <p:nvPr/>
        </p:nvSpPr>
        <p:spPr bwMode="auto">
          <a:xfrm>
            <a:off x="1333500" y="1550988"/>
            <a:ext cx="21800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a:t>
            </a:r>
            <a:r>
              <a:rPr lang="en-US" sz="1000" b="1" dirty="0">
                <a:latin typeface="Kruti Dev 010" pitchFamily="2" charset="0"/>
                <a:ea typeface="ＭＳ Ｐゴシック" pitchFamily="34" charset="-128"/>
                <a:cs typeface="+mn-cs"/>
              </a:rPr>
              <a:t>jkse</a:t>
            </a:r>
            <a:endParaRPr lang="en-US" sz="2000" b="1" dirty="0">
              <a:latin typeface="Kruti Dev 010" pitchFamily="2" charset="0"/>
              <a:ea typeface="ＭＳ Ｐゴシック" pitchFamily="34" charset="-128"/>
              <a:cs typeface="+mn-cs"/>
            </a:endParaRPr>
          </a:p>
        </p:txBody>
      </p:sp>
      <p:sp>
        <p:nvSpPr>
          <p:cNvPr id="32795" name="Rectangle 191"/>
          <p:cNvSpPr>
            <a:spLocks noChangeArrowheads="1"/>
          </p:cNvSpPr>
          <p:nvPr/>
        </p:nvSpPr>
        <p:spPr bwMode="auto">
          <a:xfrm>
            <a:off x="1625600" y="1817688"/>
            <a:ext cx="258084" cy="16158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b="1" dirty="0">
                <a:latin typeface="Kruti Dev 010" pitchFamily="2" charset="0"/>
                <a:ea typeface="ＭＳ Ｐゴシック" pitchFamily="34" charset="-128"/>
                <a:cs typeface="+mn-cs"/>
              </a:rPr>
              <a:t>;wuku</a:t>
            </a:r>
            <a:endParaRPr lang="en-US" sz="1800" b="1" dirty="0">
              <a:latin typeface="Kruti Dev 010" pitchFamily="2" charset="0"/>
              <a:ea typeface="ＭＳ Ｐゴシック" pitchFamily="34" charset="-128"/>
              <a:cs typeface="+mn-cs"/>
            </a:endParaRPr>
          </a:p>
        </p:txBody>
      </p:sp>
      <p:sp>
        <p:nvSpPr>
          <p:cNvPr id="32796" name="Rectangle 192"/>
          <p:cNvSpPr>
            <a:spLocks noChangeArrowheads="1"/>
          </p:cNvSpPr>
          <p:nvPr/>
        </p:nvSpPr>
        <p:spPr bwMode="auto">
          <a:xfrm>
            <a:off x="958850" y="2027238"/>
            <a:ext cx="650819"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atin typeface="Kruti Dev 010" pitchFamily="2" charset="0"/>
                <a:ea typeface="ＭＳ Ｐゴシック" pitchFamily="34" charset="-128"/>
                <a:cs typeface="+mn-cs"/>
              </a:rPr>
              <a:t>,sFksal@dqfjaFk•</a:t>
            </a:r>
            <a:endParaRPr lang="en-US" sz="2000" b="1" dirty="0">
              <a:latin typeface="Kruti Dev 010" pitchFamily="2" charset="0"/>
              <a:ea typeface="ＭＳ Ｐゴシック" pitchFamily="34" charset="-128"/>
              <a:cs typeface="+mn-cs"/>
            </a:endParaRPr>
          </a:p>
        </p:txBody>
      </p:sp>
      <p:sp>
        <p:nvSpPr>
          <p:cNvPr id="32797" name="Rectangle 193"/>
          <p:cNvSpPr>
            <a:spLocks noChangeArrowheads="1"/>
          </p:cNvSpPr>
          <p:nvPr/>
        </p:nvSpPr>
        <p:spPr bwMode="auto">
          <a:xfrm>
            <a:off x="2159000" y="2262188"/>
            <a:ext cx="346249"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solidFill>
                  <a:schemeClr val="bg1"/>
                </a:solidFill>
                <a:latin typeface="Kruti Dev 010" pitchFamily="2" charset="0"/>
                <a:ea typeface="ＭＳ Ｐゴシック" pitchFamily="34" charset="-128"/>
                <a:cs typeface="+mn-cs"/>
              </a:rPr>
              <a:t>bfQlql</a:t>
            </a:r>
            <a:endParaRPr lang="en-US" sz="2000" b="1" dirty="0">
              <a:solidFill>
                <a:schemeClr val="bg1"/>
              </a:solidFill>
              <a:latin typeface="Kruti Dev 010" pitchFamily="2" charset="0"/>
              <a:ea typeface="ＭＳ Ｐゴシック" pitchFamily="34" charset="-128"/>
              <a:cs typeface="+mn-cs"/>
            </a:endParaRPr>
          </a:p>
        </p:txBody>
      </p:sp>
      <p:sp>
        <p:nvSpPr>
          <p:cNvPr id="84162" name="Text Box 194"/>
          <p:cNvSpPr txBox="1">
            <a:spLocks noChangeArrowheads="1"/>
          </p:cNvSpPr>
          <p:nvPr/>
        </p:nvSpPr>
        <p:spPr bwMode="auto">
          <a:xfrm>
            <a:off x="2160588" y="1847850"/>
            <a:ext cx="215900" cy="246221"/>
          </a:xfrm>
          <a:prstGeom prst="rect">
            <a:avLst/>
          </a:prstGeom>
          <a:noFill/>
          <a:ln w="9525">
            <a:noFill/>
            <a:miter lim="800000"/>
            <a:headEnd/>
            <a:tailEnd/>
          </a:ln>
          <a:effectLst>
            <a:outerShdw blurRad="63500" dist="12700"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spcBef>
                <a:spcPct val="50000"/>
              </a:spcBef>
              <a:defRPr/>
            </a:pPr>
            <a:r>
              <a:rPr lang="en-US" sz="1000" b="1" dirty="0">
                <a:latin typeface="Kruti Dev 010" pitchFamily="2" charset="0"/>
                <a:ea typeface="ＭＳ Ｐゴシック" pitchFamily="-84" charset="-128"/>
                <a:cs typeface="+mn-cs"/>
              </a:rPr>
              <a:t>•</a:t>
            </a:r>
          </a:p>
        </p:txBody>
      </p:sp>
      <p:sp>
        <p:nvSpPr>
          <p:cNvPr id="32799" name="Line 195"/>
          <p:cNvSpPr>
            <a:spLocks noChangeShapeType="1"/>
          </p:cNvSpPr>
          <p:nvPr/>
        </p:nvSpPr>
        <p:spPr bwMode="auto">
          <a:xfrm>
            <a:off x="2282825" y="1982788"/>
            <a:ext cx="100013" cy="277812"/>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84165" name="AutoShape 197" descr="Large confetti"/>
          <p:cNvSpPr>
            <a:spLocks noChangeArrowheads="1"/>
          </p:cNvSpPr>
          <p:nvPr/>
        </p:nvSpPr>
        <p:spPr bwMode="auto">
          <a:xfrm rot="2005411">
            <a:off x="3565525" y="2541588"/>
            <a:ext cx="760413" cy="354012"/>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mn-ea"/>
              <a:cs typeface="+mn-cs"/>
            </a:endParaRPr>
          </a:p>
        </p:txBody>
      </p:sp>
      <p:sp>
        <p:nvSpPr>
          <p:cNvPr id="84166" name="AutoShape 198" descr="Large confetti"/>
          <p:cNvSpPr>
            <a:spLocks noChangeArrowheads="1"/>
          </p:cNvSpPr>
          <p:nvPr/>
        </p:nvSpPr>
        <p:spPr bwMode="auto">
          <a:xfrm rot="8504295">
            <a:off x="3268663" y="3316288"/>
            <a:ext cx="946150" cy="354012"/>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mn-ea"/>
              <a:cs typeface="+mn-cs"/>
            </a:endParaRPr>
          </a:p>
        </p:txBody>
      </p:sp>
      <p:sp>
        <p:nvSpPr>
          <p:cNvPr id="84167" name="Rectangle 199"/>
          <p:cNvSpPr>
            <a:spLocks noChangeArrowheads="1"/>
          </p:cNvSpPr>
          <p:nvPr/>
        </p:nvSpPr>
        <p:spPr bwMode="auto">
          <a:xfrm>
            <a:off x="2160588" y="3475038"/>
            <a:ext cx="455253"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,f'k;k</a:t>
            </a:r>
            <a:endParaRPr lang="en-US" sz="2400" b="1" dirty="0">
              <a:latin typeface="Kruti Dev 010" pitchFamily="2" charset="0"/>
              <a:ea typeface="ＭＳ Ｐゴシック" charset="0"/>
              <a:cs typeface="ＭＳ Ｐゴシック" charset="0"/>
            </a:endParaRPr>
          </a:p>
        </p:txBody>
      </p:sp>
      <p:sp>
        <p:nvSpPr>
          <p:cNvPr id="84168" name="Rectangle 200"/>
          <p:cNvSpPr>
            <a:spLocks noChangeArrowheads="1"/>
          </p:cNvSpPr>
          <p:nvPr/>
        </p:nvSpPr>
        <p:spPr bwMode="auto">
          <a:xfrm>
            <a:off x="514350" y="3021013"/>
            <a:ext cx="367088"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;wjksi</a:t>
            </a:r>
            <a:endParaRPr lang="en-US" sz="2400" b="1" dirty="0">
              <a:latin typeface="Kruti Dev 010" pitchFamily="2" charset="0"/>
              <a:ea typeface="ＭＳ Ｐゴシック" charset="0"/>
              <a:cs typeface="ＭＳ Ｐゴシック" charset="0"/>
            </a:endParaRPr>
          </a:p>
        </p:txBody>
      </p:sp>
      <p:sp>
        <p:nvSpPr>
          <p:cNvPr id="84169" name="Rectangle 201"/>
          <p:cNvSpPr>
            <a:spLocks noChangeArrowheads="1"/>
          </p:cNvSpPr>
          <p:nvPr/>
        </p:nvSpPr>
        <p:spPr bwMode="auto">
          <a:xfrm>
            <a:off x="2311400" y="4400550"/>
            <a:ext cx="538609"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vjsfc;k</a:t>
            </a:r>
            <a:endParaRPr lang="en-US" sz="1800" dirty="0">
              <a:latin typeface="Kruti Dev 010" pitchFamily="2" charset="0"/>
              <a:ea typeface="ＭＳ Ｐゴシック" charset="0"/>
              <a:cs typeface="ＭＳ Ｐゴシック" charset="0"/>
            </a:endParaRPr>
          </a:p>
        </p:txBody>
      </p:sp>
      <p:sp>
        <p:nvSpPr>
          <p:cNvPr id="84170" name="Rectangle 202"/>
          <p:cNvSpPr>
            <a:spLocks noChangeArrowheads="1"/>
          </p:cNvSpPr>
          <p:nvPr/>
        </p:nvSpPr>
        <p:spPr bwMode="auto">
          <a:xfrm>
            <a:off x="973138" y="4370388"/>
            <a:ext cx="517770"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vQzhdk</a:t>
            </a:r>
            <a:endParaRPr lang="en-US" sz="1800" dirty="0">
              <a:latin typeface="Kruti Dev 010" pitchFamily="2" charset="0"/>
              <a:ea typeface="ＭＳ Ｐゴシック" charset="0"/>
              <a:cs typeface="ＭＳ Ｐゴシック" charset="0"/>
            </a:endParaRPr>
          </a:p>
        </p:txBody>
      </p:sp>
      <p:sp>
        <p:nvSpPr>
          <p:cNvPr id="32806" name="Rectangle 203"/>
          <p:cNvSpPr>
            <a:spLocks noChangeArrowheads="1"/>
          </p:cNvSpPr>
          <p:nvPr/>
        </p:nvSpPr>
        <p:spPr bwMode="auto">
          <a:xfrm>
            <a:off x="2468563" y="3995738"/>
            <a:ext cx="822341"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a:t>
            </a:r>
            <a:r>
              <a:rPr lang="en-US" sz="1000" b="1" dirty="0">
                <a:latin typeface="Kruti Dev 010" pitchFamily="2" charset="0"/>
                <a:ea typeface="ＭＳ Ｐゴシック" pitchFamily="34" charset="-128"/>
                <a:cs typeface="+mn-cs"/>
              </a:rPr>
              <a:t>lhfj;k varkfd;k</a:t>
            </a:r>
            <a:endParaRPr lang="en-US" sz="2000" b="1" dirty="0">
              <a:latin typeface="Kruti Dev 010" pitchFamily="2" charset="0"/>
              <a:ea typeface="ＭＳ Ｐゴシック" pitchFamily="34" charset="-128"/>
              <a:cs typeface="+mn-cs"/>
            </a:endParaRPr>
          </a:p>
        </p:txBody>
      </p:sp>
      <p:sp>
        <p:nvSpPr>
          <p:cNvPr id="32807" name="Rectangle 204"/>
          <p:cNvSpPr>
            <a:spLocks noChangeArrowheads="1"/>
          </p:cNvSpPr>
          <p:nvPr/>
        </p:nvSpPr>
        <p:spPr bwMode="auto">
          <a:xfrm>
            <a:off x="2074863" y="3729038"/>
            <a:ext cx="93294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a:t>
            </a:r>
            <a:r>
              <a:rPr lang="en-US" sz="1000" b="1" dirty="0">
                <a:latin typeface="Kruti Dev 010" pitchFamily="2" charset="0"/>
                <a:ea typeface="ＭＳ Ｐゴシック" pitchFamily="34" charset="-128"/>
                <a:cs typeface="+mn-cs"/>
              </a:rPr>
              <a:t>filhfn;k varkfd;k</a:t>
            </a:r>
            <a:endParaRPr lang="en-US" sz="2000" b="1" dirty="0">
              <a:latin typeface="Kruti Dev 010" pitchFamily="2" charset="0"/>
              <a:ea typeface="ＭＳ Ｐゴシック" pitchFamily="34" charset="-128"/>
              <a:cs typeface="+mn-cs"/>
            </a:endParaRPr>
          </a:p>
        </p:txBody>
      </p:sp>
      <p:sp>
        <p:nvSpPr>
          <p:cNvPr id="32808" name="Rectangle 205"/>
          <p:cNvSpPr>
            <a:spLocks noChangeArrowheads="1"/>
          </p:cNvSpPr>
          <p:nvPr/>
        </p:nvSpPr>
        <p:spPr bwMode="auto">
          <a:xfrm>
            <a:off x="919163" y="3449638"/>
            <a:ext cx="21800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a:t>
            </a:r>
            <a:r>
              <a:rPr lang="en-US" sz="1000" b="1" dirty="0">
                <a:latin typeface="Kruti Dev 010" pitchFamily="2" charset="0"/>
                <a:ea typeface="ＭＳ Ｐゴシック" pitchFamily="34" charset="-128"/>
                <a:cs typeface="+mn-cs"/>
              </a:rPr>
              <a:t>jkse</a:t>
            </a:r>
            <a:endParaRPr lang="en-US" sz="2000" b="1" dirty="0">
              <a:latin typeface="Kruti Dev 010" pitchFamily="2" charset="0"/>
              <a:ea typeface="ＭＳ Ｐゴシック" pitchFamily="34" charset="-128"/>
              <a:cs typeface="+mn-cs"/>
            </a:endParaRPr>
          </a:p>
        </p:txBody>
      </p:sp>
      <p:sp>
        <p:nvSpPr>
          <p:cNvPr id="32809" name="Rectangle 206"/>
          <p:cNvSpPr>
            <a:spLocks noChangeArrowheads="1"/>
          </p:cNvSpPr>
          <p:nvPr/>
        </p:nvSpPr>
        <p:spPr bwMode="auto">
          <a:xfrm>
            <a:off x="1211263" y="3716338"/>
            <a:ext cx="258084" cy="16158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b="1" dirty="0">
                <a:latin typeface="Kruti Dev 010" pitchFamily="2" charset="0"/>
                <a:ea typeface="ＭＳ Ｐゴシック" pitchFamily="34" charset="-128"/>
                <a:cs typeface="+mn-cs"/>
              </a:rPr>
              <a:t>;wuku</a:t>
            </a:r>
            <a:endParaRPr lang="en-US" sz="1800" b="1" dirty="0">
              <a:latin typeface="Kruti Dev 010" pitchFamily="2" charset="0"/>
              <a:ea typeface="ＭＳ Ｐゴシック" pitchFamily="34" charset="-128"/>
              <a:cs typeface="+mn-cs"/>
            </a:endParaRPr>
          </a:p>
        </p:txBody>
      </p:sp>
      <p:sp>
        <p:nvSpPr>
          <p:cNvPr id="32810" name="Rectangle 207"/>
          <p:cNvSpPr>
            <a:spLocks noChangeArrowheads="1"/>
          </p:cNvSpPr>
          <p:nvPr/>
        </p:nvSpPr>
        <p:spPr bwMode="auto">
          <a:xfrm>
            <a:off x="554038" y="3925888"/>
            <a:ext cx="748603"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atin typeface="Kruti Dev 010" pitchFamily="2" charset="0"/>
                <a:ea typeface="ＭＳ Ｐゴシック" pitchFamily="34" charset="-128"/>
                <a:cs typeface="+mn-cs"/>
              </a:rPr>
              <a:t>,sFksUl @ dqfjaFk</a:t>
            </a:r>
            <a:endParaRPr lang="en-US" sz="2000" b="1" dirty="0">
              <a:latin typeface="Kruti Dev 010" pitchFamily="2" charset="0"/>
              <a:ea typeface="ＭＳ Ｐゴシック" pitchFamily="34" charset="-128"/>
              <a:cs typeface="+mn-cs"/>
            </a:endParaRPr>
          </a:p>
        </p:txBody>
      </p:sp>
      <p:sp>
        <p:nvSpPr>
          <p:cNvPr id="32811" name="Rectangle 208"/>
          <p:cNvSpPr>
            <a:spLocks noChangeArrowheads="1"/>
          </p:cNvSpPr>
          <p:nvPr/>
        </p:nvSpPr>
        <p:spPr bwMode="auto">
          <a:xfrm>
            <a:off x="1681163" y="4135438"/>
            <a:ext cx="346249"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solidFill>
                  <a:schemeClr val="bg1"/>
                </a:solidFill>
                <a:latin typeface="Kruti Dev 010" pitchFamily="2" charset="0"/>
                <a:ea typeface="ＭＳ Ｐゴシック" pitchFamily="34" charset="-128"/>
                <a:cs typeface="+mn-cs"/>
              </a:rPr>
              <a:t>bfQlql</a:t>
            </a:r>
            <a:endParaRPr lang="en-US" sz="2000" b="1" dirty="0">
              <a:solidFill>
                <a:schemeClr val="bg1"/>
              </a:solidFill>
              <a:latin typeface="Kruti Dev 010" pitchFamily="2" charset="0"/>
              <a:ea typeface="ＭＳ Ｐゴシック" pitchFamily="34" charset="-128"/>
              <a:cs typeface="+mn-cs"/>
            </a:endParaRPr>
          </a:p>
        </p:txBody>
      </p:sp>
      <p:sp>
        <p:nvSpPr>
          <p:cNvPr id="32812" name="Line 209"/>
          <p:cNvSpPr>
            <a:spLocks noChangeShapeType="1"/>
          </p:cNvSpPr>
          <p:nvPr/>
        </p:nvSpPr>
        <p:spPr bwMode="auto">
          <a:xfrm>
            <a:off x="1830388" y="3856038"/>
            <a:ext cx="100012" cy="277812"/>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84179" name="Rectangle 211"/>
          <p:cNvSpPr>
            <a:spLocks noChangeArrowheads="1"/>
          </p:cNvSpPr>
          <p:nvPr/>
        </p:nvSpPr>
        <p:spPr bwMode="auto">
          <a:xfrm>
            <a:off x="2759075" y="5405438"/>
            <a:ext cx="455253"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,f'k;k</a:t>
            </a:r>
            <a:endParaRPr lang="en-US" sz="2400" b="1" dirty="0">
              <a:latin typeface="Kruti Dev 010" pitchFamily="2" charset="0"/>
              <a:ea typeface="ＭＳ Ｐゴシック" charset="0"/>
              <a:cs typeface="ＭＳ Ｐゴシック" charset="0"/>
            </a:endParaRPr>
          </a:p>
        </p:txBody>
      </p:sp>
      <p:sp>
        <p:nvSpPr>
          <p:cNvPr id="84180" name="Rectangle 212"/>
          <p:cNvSpPr>
            <a:spLocks noChangeArrowheads="1"/>
          </p:cNvSpPr>
          <p:nvPr/>
        </p:nvSpPr>
        <p:spPr bwMode="auto">
          <a:xfrm>
            <a:off x="1112838" y="4951413"/>
            <a:ext cx="367088"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;wjksi</a:t>
            </a:r>
            <a:endParaRPr lang="en-US" sz="2400" b="1" dirty="0">
              <a:latin typeface="Kruti Dev 010" pitchFamily="2" charset="0"/>
              <a:ea typeface="ＭＳ Ｐゴシック" charset="0"/>
              <a:cs typeface="ＭＳ Ｐゴシック" charset="0"/>
            </a:endParaRPr>
          </a:p>
        </p:txBody>
      </p:sp>
      <p:sp>
        <p:nvSpPr>
          <p:cNvPr id="84181" name="Rectangle 213"/>
          <p:cNvSpPr>
            <a:spLocks noChangeArrowheads="1"/>
          </p:cNvSpPr>
          <p:nvPr/>
        </p:nvSpPr>
        <p:spPr bwMode="auto">
          <a:xfrm>
            <a:off x="2909888" y="6330950"/>
            <a:ext cx="538609"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vjsfc;k</a:t>
            </a:r>
            <a:endParaRPr lang="en-US" sz="1800" dirty="0">
              <a:latin typeface="Kruti Dev 010" pitchFamily="2" charset="0"/>
              <a:ea typeface="ＭＳ Ｐゴシック" charset="0"/>
              <a:cs typeface="ＭＳ Ｐゴシック" charset="0"/>
            </a:endParaRPr>
          </a:p>
        </p:txBody>
      </p:sp>
      <p:sp>
        <p:nvSpPr>
          <p:cNvPr id="84182" name="Rectangle 214"/>
          <p:cNvSpPr>
            <a:spLocks noChangeArrowheads="1"/>
          </p:cNvSpPr>
          <p:nvPr/>
        </p:nvSpPr>
        <p:spPr bwMode="auto">
          <a:xfrm>
            <a:off x="1571625" y="6300788"/>
            <a:ext cx="517770"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vQzhdk</a:t>
            </a:r>
            <a:endParaRPr lang="en-US" sz="1800" dirty="0">
              <a:latin typeface="Kruti Dev 010" pitchFamily="2" charset="0"/>
              <a:ea typeface="ＭＳ Ｐゴシック" charset="0"/>
              <a:cs typeface="ＭＳ Ｐゴシック" charset="0"/>
            </a:endParaRPr>
          </a:p>
        </p:txBody>
      </p:sp>
      <p:sp>
        <p:nvSpPr>
          <p:cNvPr id="32817" name="Rectangle 215"/>
          <p:cNvSpPr>
            <a:spLocks noChangeArrowheads="1"/>
          </p:cNvSpPr>
          <p:nvPr/>
        </p:nvSpPr>
        <p:spPr bwMode="auto">
          <a:xfrm>
            <a:off x="3067050" y="5926138"/>
            <a:ext cx="1072409"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lhfj;k varkfd;k</a:t>
            </a:r>
            <a:endParaRPr lang="en-US" sz="2000" b="1" dirty="0">
              <a:latin typeface="Kruti Dev 010" pitchFamily="2" charset="0"/>
              <a:ea typeface="ＭＳ Ｐゴシック" pitchFamily="34" charset="-128"/>
              <a:cs typeface="+mn-cs"/>
            </a:endParaRPr>
          </a:p>
        </p:txBody>
      </p:sp>
      <p:sp>
        <p:nvSpPr>
          <p:cNvPr id="32818" name="Rectangle 216"/>
          <p:cNvSpPr>
            <a:spLocks noChangeArrowheads="1"/>
          </p:cNvSpPr>
          <p:nvPr/>
        </p:nvSpPr>
        <p:spPr bwMode="auto">
          <a:xfrm>
            <a:off x="2673350" y="5659438"/>
            <a:ext cx="93294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a:t>
            </a:r>
            <a:r>
              <a:rPr lang="en-US" sz="1000" b="1" dirty="0">
                <a:latin typeface="Kruti Dev 010" pitchFamily="2" charset="0"/>
                <a:ea typeface="ＭＳ Ｐゴシック" pitchFamily="34" charset="-128"/>
                <a:cs typeface="+mn-cs"/>
              </a:rPr>
              <a:t>filhfn;k varkfd;k</a:t>
            </a:r>
            <a:endParaRPr lang="en-US" sz="2000" b="1" dirty="0">
              <a:latin typeface="Kruti Dev 010" pitchFamily="2" charset="0"/>
              <a:ea typeface="ＭＳ Ｐゴシック" pitchFamily="34" charset="-128"/>
              <a:cs typeface="+mn-cs"/>
            </a:endParaRPr>
          </a:p>
        </p:txBody>
      </p:sp>
      <p:sp>
        <p:nvSpPr>
          <p:cNvPr id="32819" name="Rectangle 217"/>
          <p:cNvSpPr>
            <a:spLocks noChangeArrowheads="1"/>
          </p:cNvSpPr>
          <p:nvPr/>
        </p:nvSpPr>
        <p:spPr bwMode="auto">
          <a:xfrm>
            <a:off x="1517650" y="5380038"/>
            <a:ext cx="21800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a:t>
            </a:r>
            <a:r>
              <a:rPr lang="en-US" sz="1000" b="1" dirty="0">
                <a:latin typeface="Kruti Dev 010" pitchFamily="2" charset="0"/>
                <a:ea typeface="ＭＳ Ｐゴシック" pitchFamily="34" charset="-128"/>
                <a:cs typeface="+mn-cs"/>
              </a:rPr>
              <a:t>jkse</a:t>
            </a:r>
            <a:endParaRPr lang="en-US" sz="2000" b="1" dirty="0">
              <a:latin typeface="Kruti Dev 010" pitchFamily="2" charset="0"/>
              <a:ea typeface="ＭＳ Ｐゴシック" pitchFamily="34" charset="-128"/>
              <a:cs typeface="+mn-cs"/>
            </a:endParaRPr>
          </a:p>
        </p:txBody>
      </p:sp>
      <p:sp>
        <p:nvSpPr>
          <p:cNvPr id="32820" name="Rectangle 218"/>
          <p:cNvSpPr>
            <a:spLocks noChangeArrowheads="1"/>
          </p:cNvSpPr>
          <p:nvPr/>
        </p:nvSpPr>
        <p:spPr bwMode="auto">
          <a:xfrm>
            <a:off x="1809750" y="5646738"/>
            <a:ext cx="258084" cy="16158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b="1" dirty="0">
                <a:latin typeface="Kruti Dev 010" pitchFamily="2" charset="0"/>
                <a:ea typeface="ＭＳ Ｐゴシック" pitchFamily="34" charset="-128"/>
                <a:cs typeface="+mn-cs"/>
              </a:rPr>
              <a:t>;wuku</a:t>
            </a:r>
            <a:endParaRPr lang="en-US" sz="1800" b="1" dirty="0">
              <a:latin typeface="Kruti Dev 010" pitchFamily="2" charset="0"/>
              <a:ea typeface="ＭＳ Ｐゴシック" pitchFamily="34" charset="-128"/>
              <a:cs typeface="+mn-cs"/>
            </a:endParaRPr>
          </a:p>
        </p:txBody>
      </p:sp>
      <p:sp>
        <p:nvSpPr>
          <p:cNvPr id="32821" name="Rectangle 219"/>
          <p:cNvSpPr>
            <a:spLocks noChangeArrowheads="1"/>
          </p:cNvSpPr>
          <p:nvPr/>
        </p:nvSpPr>
        <p:spPr bwMode="auto">
          <a:xfrm>
            <a:off x="1143000" y="5856288"/>
            <a:ext cx="605935"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atin typeface="Kruti Dev 010" pitchFamily="2" charset="0"/>
                <a:ea typeface="ＭＳ Ｐゴシック" pitchFamily="34" charset="-128"/>
                <a:cs typeface="+mn-cs"/>
              </a:rPr>
              <a:t>,sFksal@dqfjaFk</a:t>
            </a:r>
            <a:endParaRPr lang="en-US" sz="2000" b="1" dirty="0">
              <a:latin typeface="Kruti Dev 010" pitchFamily="2" charset="0"/>
              <a:ea typeface="ＭＳ Ｐゴシック" pitchFamily="34" charset="-128"/>
              <a:cs typeface="+mn-cs"/>
            </a:endParaRPr>
          </a:p>
        </p:txBody>
      </p:sp>
      <p:sp>
        <p:nvSpPr>
          <p:cNvPr id="32822" name="Rectangle 220"/>
          <p:cNvSpPr>
            <a:spLocks noChangeArrowheads="1"/>
          </p:cNvSpPr>
          <p:nvPr/>
        </p:nvSpPr>
        <p:spPr bwMode="auto">
          <a:xfrm>
            <a:off x="2343150" y="6091238"/>
            <a:ext cx="346249"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solidFill>
                  <a:schemeClr val="bg1"/>
                </a:solidFill>
                <a:latin typeface="Kruti Dev 010" pitchFamily="2" charset="0"/>
                <a:ea typeface="ＭＳ Ｐゴシック" pitchFamily="34" charset="-128"/>
                <a:cs typeface="+mn-cs"/>
              </a:rPr>
              <a:t>bfQlql</a:t>
            </a:r>
            <a:endParaRPr lang="en-US" sz="2000" b="1" dirty="0">
              <a:solidFill>
                <a:schemeClr val="bg1"/>
              </a:solidFill>
              <a:latin typeface="Kruti Dev 010" pitchFamily="2" charset="0"/>
              <a:ea typeface="ＭＳ Ｐゴシック" pitchFamily="34" charset="-128"/>
              <a:cs typeface="+mn-cs"/>
            </a:endParaRPr>
          </a:p>
        </p:txBody>
      </p:sp>
      <p:sp>
        <p:nvSpPr>
          <p:cNvPr id="32823" name="Line 221"/>
          <p:cNvSpPr>
            <a:spLocks noChangeShapeType="1"/>
          </p:cNvSpPr>
          <p:nvPr/>
        </p:nvSpPr>
        <p:spPr bwMode="auto">
          <a:xfrm>
            <a:off x="2466975" y="5811838"/>
            <a:ext cx="100013" cy="277812"/>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84191" name="Rectangle 223"/>
          <p:cNvSpPr>
            <a:spLocks noChangeArrowheads="1"/>
          </p:cNvSpPr>
          <p:nvPr/>
        </p:nvSpPr>
        <p:spPr bwMode="auto">
          <a:xfrm>
            <a:off x="2465388" y="7364413"/>
            <a:ext cx="455253"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,f'k;k</a:t>
            </a:r>
            <a:endParaRPr lang="en-US" sz="2400" b="1" dirty="0">
              <a:latin typeface="Kruti Dev 010" pitchFamily="2" charset="0"/>
              <a:ea typeface="ＭＳ Ｐゴシック" charset="0"/>
              <a:cs typeface="ＭＳ Ｐゴシック" charset="0"/>
            </a:endParaRPr>
          </a:p>
        </p:txBody>
      </p:sp>
      <p:sp>
        <p:nvSpPr>
          <p:cNvPr id="84192" name="Rectangle 224"/>
          <p:cNvSpPr>
            <a:spLocks noChangeArrowheads="1"/>
          </p:cNvSpPr>
          <p:nvPr/>
        </p:nvSpPr>
        <p:spPr bwMode="auto">
          <a:xfrm>
            <a:off x="819150" y="6910388"/>
            <a:ext cx="367088"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;wjksi</a:t>
            </a:r>
            <a:endParaRPr lang="en-US" sz="2400" b="1" dirty="0">
              <a:latin typeface="Kruti Dev 010" pitchFamily="2" charset="0"/>
              <a:ea typeface="ＭＳ Ｐゴシック" charset="0"/>
              <a:cs typeface="ＭＳ Ｐゴシック" charset="0"/>
            </a:endParaRPr>
          </a:p>
        </p:txBody>
      </p:sp>
      <p:sp>
        <p:nvSpPr>
          <p:cNvPr id="84193" name="Rectangle 225"/>
          <p:cNvSpPr>
            <a:spLocks noChangeArrowheads="1"/>
          </p:cNvSpPr>
          <p:nvPr/>
        </p:nvSpPr>
        <p:spPr bwMode="auto">
          <a:xfrm>
            <a:off x="2616200" y="8289925"/>
            <a:ext cx="538609"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vjsfc;k</a:t>
            </a:r>
            <a:endParaRPr lang="en-US" sz="1800" dirty="0">
              <a:latin typeface="Kruti Dev 010" pitchFamily="2" charset="0"/>
              <a:ea typeface="ＭＳ Ｐゴシック" charset="0"/>
              <a:cs typeface="ＭＳ Ｐゴシック" charset="0"/>
            </a:endParaRPr>
          </a:p>
        </p:txBody>
      </p:sp>
      <p:sp>
        <p:nvSpPr>
          <p:cNvPr id="84194" name="Rectangle 226"/>
          <p:cNvSpPr>
            <a:spLocks noChangeArrowheads="1"/>
          </p:cNvSpPr>
          <p:nvPr/>
        </p:nvSpPr>
        <p:spPr bwMode="auto">
          <a:xfrm>
            <a:off x="1277938" y="8259763"/>
            <a:ext cx="517770"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charset="0"/>
                <a:cs typeface="ＭＳ Ｐゴシック" charset="0"/>
              </a:rPr>
              <a:t>vQzhdk</a:t>
            </a:r>
            <a:endParaRPr lang="en-US" sz="1800" dirty="0">
              <a:latin typeface="Kruti Dev 010" pitchFamily="2" charset="0"/>
              <a:ea typeface="ＭＳ Ｐゴシック" charset="0"/>
              <a:cs typeface="ＭＳ Ｐゴシック" charset="0"/>
            </a:endParaRPr>
          </a:p>
        </p:txBody>
      </p:sp>
      <p:sp>
        <p:nvSpPr>
          <p:cNvPr id="32828" name="Rectangle 227"/>
          <p:cNvSpPr>
            <a:spLocks noChangeArrowheads="1"/>
          </p:cNvSpPr>
          <p:nvPr/>
        </p:nvSpPr>
        <p:spPr bwMode="auto">
          <a:xfrm>
            <a:off x="2773363" y="7885113"/>
            <a:ext cx="822341"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a:t>
            </a:r>
            <a:r>
              <a:rPr lang="en-US" sz="1000" b="1" dirty="0">
                <a:latin typeface="Kruti Dev 010" pitchFamily="2" charset="0"/>
                <a:ea typeface="ＭＳ Ｐゴシック" pitchFamily="34" charset="-128"/>
                <a:cs typeface="+mn-cs"/>
              </a:rPr>
              <a:t>lhfj;k varkfd;k</a:t>
            </a:r>
            <a:endParaRPr lang="en-US" sz="2000" b="1" dirty="0">
              <a:latin typeface="Kruti Dev 010" pitchFamily="2" charset="0"/>
              <a:ea typeface="ＭＳ Ｐゴシック" pitchFamily="34" charset="-128"/>
              <a:cs typeface="+mn-cs"/>
            </a:endParaRPr>
          </a:p>
        </p:txBody>
      </p:sp>
      <p:sp>
        <p:nvSpPr>
          <p:cNvPr id="32829" name="Rectangle 228"/>
          <p:cNvSpPr>
            <a:spLocks noChangeArrowheads="1"/>
          </p:cNvSpPr>
          <p:nvPr/>
        </p:nvSpPr>
        <p:spPr bwMode="auto">
          <a:xfrm>
            <a:off x="2379663" y="7618413"/>
            <a:ext cx="93294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a:t>
            </a:r>
            <a:r>
              <a:rPr lang="en-US" sz="1000" b="1" dirty="0">
                <a:latin typeface="Kruti Dev 010" pitchFamily="2" charset="0"/>
                <a:ea typeface="ＭＳ Ｐゴシック" pitchFamily="34" charset="-128"/>
                <a:cs typeface="+mn-cs"/>
              </a:rPr>
              <a:t>fiflfn;k varkfd;k</a:t>
            </a:r>
            <a:endParaRPr lang="en-US" sz="2000" b="1" dirty="0">
              <a:latin typeface="Kruti Dev 010" pitchFamily="2" charset="0"/>
              <a:ea typeface="ＭＳ Ｐゴシック" pitchFamily="34" charset="-128"/>
              <a:cs typeface="+mn-cs"/>
            </a:endParaRPr>
          </a:p>
        </p:txBody>
      </p:sp>
      <p:sp>
        <p:nvSpPr>
          <p:cNvPr id="32830" name="Rectangle 229"/>
          <p:cNvSpPr>
            <a:spLocks noChangeArrowheads="1"/>
          </p:cNvSpPr>
          <p:nvPr/>
        </p:nvSpPr>
        <p:spPr bwMode="auto">
          <a:xfrm>
            <a:off x="1223963" y="7339013"/>
            <a:ext cx="21800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a:t>
            </a:r>
            <a:r>
              <a:rPr lang="en-US" sz="1000" b="1" dirty="0">
                <a:latin typeface="Kruti Dev 010" pitchFamily="2" charset="0"/>
                <a:ea typeface="ＭＳ Ｐゴシック" pitchFamily="34" charset="-128"/>
                <a:cs typeface="+mn-cs"/>
              </a:rPr>
              <a:t>jkse</a:t>
            </a:r>
            <a:endParaRPr lang="en-US" sz="2000" b="1" dirty="0">
              <a:latin typeface="Kruti Dev 010" pitchFamily="2" charset="0"/>
              <a:ea typeface="ＭＳ Ｐゴシック" pitchFamily="34" charset="-128"/>
              <a:cs typeface="+mn-cs"/>
            </a:endParaRPr>
          </a:p>
        </p:txBody>
      </p:sp>
      <p:sp>
        <p:nvSpPr>
          <p:cNvPr id="32831" name="Rectangle 230"/>
          <p:cNvSpPr>
            <a:spLocks noChangeArrowheads="1"/>
          </p:cNvSpPr>
          <p:nvPr/>
        </p:nvSpPr>
        <p:spPr bwMode="auto">
          <a:xfrm>
            <a:off x="1516063" y="7605713"/>
            <a:ext cx="258084" cy="16158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b="1" dirty="0">
                <a:latin typeface="Kruti Dev 010" pitchFamily="2" charset="0"/>
                <a:ea typeface="ＭＳ Ｐゴシック" pitchFamily="34" charset="-128"/>
                <a:cs typeface="+mn-cs"/>
              </a:rPr>
              <a:t>;wuku</a:t>
            </a:r>
            <a:endParaRPr lang="en-US" sz="1800" b="1" dirty="0">
              <a:latin typeface="Kruti Dev 010" pitchFamily="2" charset="0"/>
              <a:ea typeface="ＭＳ Ｐゴシック" pitchFamily="34" charset="-128"/>
              <a:cs typeface="+mn-cs"/>
            </a:endParaRPr>
          </a:p>
        </p:txBody>
      </p:sp>
      <p:sp>
        <p:nvSpPr>
          <p:cNvPr id="32832" name="Rectangle 231"/>
          <p:cNvSpPr>
            <a:spLocks noChangeArrowheads="1"/>
          </p:cNvSpPr>
          <p:nvPr/>
        </p:nvSpPr>
        <p:spPr bwMode="auto">
          <a:xfrm>
            <a:off x="849313" y="7815263"/>
            <a:ext cx="605935"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atin typeface="Kruti Dev 010" pitchFamily="2" charset="0"/>
                <a:ea typeface="ＭＳ Ｐゴシック" pitchFamily="34" charset="-128"/>
                <a:cs typeface="+mn-cs"/>
              </a:rPr>
              <a:t>,sFksal@dqfjaFk</a:t>
            </a:r>
            <a:endParaRPr lang="en-US" sz="2000" b="1" dirty="0">
              <a:latin typeface="Kruti Dev 010" pitchFamily="2" charset="0"/>
              <a:ea typeface="ＭＳ Ｐゴシック" pitchFamily="34" charset="-128"/>
              <a:cs typeface="+mn-cs"/>
            </a:endParaRPr>
          </a:p>
        </p:txBody>
      </p:sp>
      <p:sp>
        <p:nvSpPr>
          <p:cNvPr id="32833" name="Rectangle 232"/>
          <p:cNvSpPr>
            <a:spLocks noChangeArrowheads="1"/>
          </p:cNvSpPr>
          <p:nvPr/>
        </p:nvSpPr>
        <p:spPr bwMode="auto">
          <a:xfrm>
            <a:off x="2049463" y="8050213"/>
            <a:ext cx="346249"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solidFill>
                  <a:schemeClr val="bg1"/>
                </a:solidFill>
                <a:latin typeface="Kruti Dev 010" pitchFamily="2" charset="0"/>
                <a:ea typeface="ＭＳ Ｐゴシック" pitchFamily="34" charset="-128"/>
                <a:cs typeface="+mn-cs"/>
              </a:rPr>
              <a:t>bfQlql</a:t>
            </a:r>
            <a:endParaRPr lang="en-US" sz="2000" b="1" dirty="0">
              <a:solidFill>
                <a:schemeClr val="bg1"/>
              </a:solidFill>
              <a:latin typeface="Kruti Dev 010" pitchFamily="2" charset="0"/>
              <a:ea typeface="ＭＳ Ｐゴシック" pitchFamily="34" charset="-128"/>
              <a:cs typeface="+mn-cs"/>
            </a:endParaRPr>
          </a:p>
        </p:txBody>
      </p:sp>
      <p:sp>
        <p:nvSpPr>
          <p:cNvPr id="32834" name="Line 233"/>
          <p:cNvSpPr>
            <a:spLocks noChangeShapeType="1"/>
          </p:cNvSpPr>
          <p:nvPr/>
        </p:nvSpPr>
        <p:spPr bwMode="auto">
          <a:xfrm>
            <a:off x="2173288" y="7770813"/>
            <a:ext cx="100012" cy="277812"/>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32835" name="Rectangle 291"/>
          <p:cNvSpPr>
            <a:spLocks noChangeArrowheads="1"/>
          </p:cNvSpPr>
          <p:nvPr/>
        </p:nvSpPr>
        <p:spPr bwMode="auto">
          <a:xfrm>
            <a:off x="4054475" y="1277938"/>
            <a:ext cx="3278188" cy="73866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400" dirty="0">
                <a:latin typeface="Kruti Dev 010" pitchFamily="2" charset="0"/>
                <a:ea typeface="ＭＳ Ｐゴシック" pitchFamily="34" charset="-128"/>
                <a:cs typeface="+mn-cs"/>
              </a:rPr>
              <a:t>egRo % </a:t>
            </a:r>
            <a:r>
              <a:rPr lang="en-US" sz="1400" dirty="0">
                <a:latin typeface="+mj-lt"/>
                <a:ea typeface="ＭＳ Ｐゴシック" pitchFamily="34" charset="-128"/>
                <a:cs typeface="+mn-cs"/>
              </a:rPr>
              <a:t>__________</a:t>
            </a:r>
            <a:r>
              <a:rPr lang="en-US" sz="1400" dirty="0">
                <a:latin typeface="Kruti Dev 010" pitchFamily="2" charset="0"/>
                <a:ea typeface="ＭＳ Ｐゴシック" pitchFamily="34" charset="-128"/>
                <a:cs typeface="+mn-cs"/>
              </a:rPr>
              <a:t> dh vkjk/kuk ; 	    peRdkj fd;s % ikSyql </a:t>
            </a:r>
            <a:r>
              <a:rPr lang="en-US" sz="1400" dirty="0">
                <a:latin typeface="+mj-lt"/>
                <a:ea typeface="ＭＳ Ｐゴシック" pitchFamily="34" charset="-128"/>
                <a:cs typeface="+mn-cs"/>
              </a:rPr>
              <a:t>_______________</a:t>
            </a:r>
            <a:r>
              <a:rPr lang="en-US" sz="1400" dirty="0">
                <a:latin typeface="Kruti Dev 010" pitchFamily="2" charset="0"/>
                <a:ea typeface="ＭＳ Ｐゴシック" pitchFamily="34" charset="-128"/>
                <a:cs typeface="+mn-cs"/>
              </a:rPr>
              <a:t>;      dfBu dk;Z % dyhfl;k LFkkfir dh xbZ</a:t>
            </a:r>
          </a:p>
        </p:txBody>
      </p:sp>
      <p:sp>
        <p:nvSpPr>
          <p:cNvPr id="32836" name="Rectangle 292"/>
          <p:cNvSpPr>
            <a:spLocks noChangeArrowheads="1"/>
          </p:cNvSpPr>
          <p:nvPr/>
        </p:nvSpPr>
        <p:spPr bwMode="auto">
          <a:xfrm>
            <a:off x="3740150" y="4086225"/>
            <a:ext cx="3535363" cy="73866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400" dirty="0">
                <a:latin typeface="Kruti Dev 010" pitchFamily="2" charset="0"/>
                <a:ea typeface="ＭＳ Ｐゴシック" pitchFamily="34" charset="-128"/>
                <a:cs typeface="+mn-cs"/>
              </a:rPr>
              <a:t>egRo % dbZ ppZ LFkkfir gq;s %		 </a:t>
            </a:r>
            <a:r>
              <a:rPr lang="en-US" sz="1400" dirty="0">
                <a:latin typeface="+mj-lt"/>
                <a:ea typeface="ＭＳ Ｐゴシック" pitchFamily="34" charset="-128"/>
                <a:cs typeface="+mn-cs"/>
              </a:rPr>
              <a:t>_____________</a:t>
            </a:r>
            <a:r>
              <a:rPr lang="en-US" sz="1400" dirty="0">
                <a:latin typeface="Kruti Dev 010" pitchFamily="2" charset="0"/>
                <a:ea typeface="ＭＳ Ｐゴシック" pitchFamily="34" charset="-128"/>
                <a:cs typeface="+mn-cs"/>
              </a:rPr>
              <a:t>,esa cqykok] ,sFksUl esa( eklZ fgy(    </a:t>
            </a:r>
            <a:r>
              <a:rPr lang="en-US" sz="1400" dirty="0">
                <a:latin typeface="+mj-lt"/>
                <a:ea typeface="ＭＳ Ｐゴシック" pitchFamily="34" charset="-128"/>
                <a:cs typeface="+mn-cs"/>
              </a:rPr>
              <a:t>________________</a:t>
            </a:r>
            <a:r>
              <a:rPr lang="en-US" sz="1400" dirty="0">
                <a:latin typeface="Kruti Dev 010" pitchFamily="2" charset="0"/>
                <a:ea typeface="ＭＳ Ｐゴシック" pitchFamily="34" charset="-128"/>
                <a:cs typeface="+mn-cs"/>
              </a:rPr>
              <a:t> esa yack izoklA</a:t>
            </a:r>
          </a:p>
        </p:txBody>
      </p:sp>
      <p:sp>
        <p:nvSpPr>
          <p:cNvPr id="32837" name="Freeform 293"/>
          <p:cNvSpPr>
            <a:spLocks/>
          </p:cNvSpPr>
          <p:nvPr/>
        </p:nvSpPr>
        <p:spPr bwMode="auto">
          <a:xfrm>
            <a:off x="2690813" y="1887538"/>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32838" name="Freeform 295"/>
          <p:cNvSpPr>
            <a:spLocks/>
          </p:cNvSpPr>
          <p:nvPr/>
        </p:nvSpPr>
        <p:spPr bwMode="auto">
          <a:xfrm>
            <a:off x="2190750" y="5557838"/>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32839" name="Freeform 296"/>
          <p:cNvSpPr>
            <a:spLocks/>
          </p:cNvSpPr>
          <p:nvPr/>
        </p:nvSpPr>
        <p:spPr bwMode="auto">
          <a:xfrm>
            <a:off x="1335088" y="749935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grpSp>
        <p:nvGrpSpPr>
          <p:cNvPr id="36935" name="Group 314"/>
          <p:cNvGrpSpPr>
            <a:grpSpLocks/>
          </p:cNvGrpSpPr>
          <p:nvPr/>
        </p:nvGrpSpPr>
        <p:grpSpPr bwMode="auto">
          <a:xfrm>
            <a:off x="277813" y="3978275"/>
            <a:ext cx="1014412" cy="742950"/>
            <a:chOff x="-1159" y="2121"/>
            <a:chExt cx="639" cy="468"/>
          </a:xfrm>
        </p:grpSpPr>
        <p:sp>
          <p:nvSpPr>
            <p:cNvPr id="32892" name="Oval 299"/>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32893" name="Text Box 210"/>
            <p:cNvSpPr txBox="1">
              <a:spLocks noChangeArrowheads="1"/>
            </p:cNvSpPr>
            <p:nvPr/>
          </p:nvSpPr>
          <p:spPr bwMode="auto">
            <a:xfrm>
              <a:off x="-1132" y="2133"/>
              <a:ext cx="612" cy="40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dirty="0">
                  <a:latin typeface="Kruti Dev 010" pitchFamily="2" charset="0"/>
                  <a:ea typeface="ＭＳ Ｐゴシック" pitchFamily="34" charset="-128"/>
                  <a:cs typeface="+mn-cs"/>
                </a:rPr>
                <a:t>„</a:t>
              </a:r>
            </a:p>
          </p:txBody>
        </p:sp>
      </p:grpSp>
      <p:grpSp>
        <p:nvGrpSpPr>
          <p:cNvPr id="36936" name="Group 313"/>
          <p:cNvGrpSpPr>
            <a:grpSpLocks/>
          </p:cNvGrpSpPr>
          <p:nvPr/>
        </p:nvGrpSpPr>
        <p:grpSpPr bwMode="auto">
          <a:xfrm>
            <a:off x="498475" y="5191125"/>
            <a:ext cx="995363" cy="742950"/>
            <a:chOff x="-1158" y="3089"/>
            <a:chExt cx="627" cy="468"/>
          </a:xfrm>
        </p:grpSpPr>
        <p:sp>
          <p:nvSpPr>
            <p:cNvPr id="32890" name="Oval 300"/>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32891" name="Text Box 222"/>
            <p:cNvSpPr txBox="1">
              <a:spLocks noChangeArrowheads="1"/>
            </p:cNvSpPr>
            <p:nvPr/>
          </p:nvSpPr>
          <p:spPr bwMode="auto">
            <a:xfrm>
              <a:off x="-1143" y="3099"/>
              <a:ext cx="612" cy="40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dirty="0">
                  <a:latin typeface="Kruti Dev 010" pitchFamily="2" charset="0"/>
                  <a:ea typeface="ＭＳ Ｐゴシック" pitchFamily="34" charset="-128"/>
                  <a:cs typeface="+mn-cs"/>
                </a:rPr>
                <a:t>…</a:t>
              </a:r>
            </a:p>
          </p:txBody>
        </p:sp>
      </p:grpSp>
      <p:grpSp>
        <p:nvGrpSpPr>
          <p:cNvPr id="36937" name="Group 312"/>
          <p:cNvGrpSpPr>
            <a:grpSpLocks/>
          </p:cNvGrpSpPr>
          <p:nvPr/>
        </p:nvGrpSpPr>
        <p:grpSpPr bwMode="auto">
          <a:xfrm>
            <a:off x="365125" y="7156450"/>
            <a:ext cx="1016000" cy="742950"/>
            <a:chOff x="-1276" y="4101"/>
            <a:chExt cx="640" cy="468"/>
          </a:xfrm>
        </p:grpSpPr>
        <p:sp>
          <p:nvSpPr>
            <p:cNvPr id="32888" name="Oval 301"/>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32889" name="Text Box 234"/>
            <p:cNvSpPr txBox="1">
              <a:spLocks noChangeArrowheads="1"/>
            </p:cNvSpPr>
            <p:nvPr/>
          </p:nvSpPr>
          <p:spPr bwMode="auto">
            <a:xfrm>
              <a:off x="-1248" y="4107"/>
              <a:ext cx="612" cy="40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dirty="0">
                  <a:latin typeface="Kruti Dev 010" pitchFamily="2" charset="0"/>
                  <a:ea typeface="ＭＳ Ｐゴシック" pitchFamily="34" charset="-128"/>
                  <a:cs typeface="+mn-cs"/>
                </a:rPr>
                <a:t>†</a:t>
              </a:r>
            </a:p>
          </p:txBody>
        </p:sp>
      </p:grpSp>
      <p:sp>
        <p:nvSpPr>
          <p:cNvPr id="32843" name="Line 302"/>
          <p:cNvSpPr>
            <a:spLocks noChangeShapeType="1"/>
          </p:cNvSpPr>
          <p:nvPr/>
        </p:nvSpPr>
        <p:spPr bwMode="auto">
          <a:xfrm>
            <a:off x="231775" y="6802438"/>
            <a:ext cx="7062788"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32844" name="Line 303"/>
          <p:cNvSpPr>
            <a:spLocks noChangeShapeType="1"/>
          </p:cNvSpPr>
          <p:nvPr/>
        </p:nvSpPr>
        <p:spPr bwMode="auto">
          <a:xfrm>
            <a:off x="230188" y="4856163"/>
            <a:ext cx="7062787"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32845" name="Rectangle 305"/>
          <p:cNvSpPr>
            <a:spLocks noChangeArrowheads="1"/>
          </p:cNvSpPr>
          <p:nvPr/>
        </p:nvSpPr>
        <p:spPr bwMode="auto">
          <a:xfrm>
            <a:off x="2432050" y="4179888"/>
            <a:ext cx="488916" cy="246221"/>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pitchFamily="34" charset="-128"/>
                <a:cs typeface="+mn-cs"/>
              </a:rPr>
              <a:t>•</a:t>
            </a:r>
            <a:r>
              <a:rPr lang="en-US" sz="1050" b="1" dirty="0">
                <a:latin typeface="Kruti Dev 010" pitchFamily="2" charset="0"/>
                <a:ea typeface="ＭＳ Ｐゴシック" pitchFamily="34" charset="-128"/>
                <a:cs typeface="+mn-cs"/>
              </a:rPr>
              <a:t>;:'kyse</a:t>
            </a:r>
            <a:endParaRPr lang="en-US" sz="2400" b="1" dirty="0">
              <a:latin typeface="Kruti Dev 010" pitchFamily="2" charset="0"/>
              <a:ea typeface="ＭＳ Ｐゴシック" pitchFamily="34" charset="-128"/>
              <a:cs typeface="+mn-cs"/>
            </a:endParaRPr>
          </a:p>
        </p:txBody>
      </p:sp>
      <p:sp>
        <p:nvSpPr>
          <p:cNvPr id="32846" name="Rectangle 306"/>
          <p:cNvSpPr>
            <a:spLocks noChangeArrowheads="1"/>
          </p:cNvSpPr>
          <p:nvPr/>
        </p:nvSpPr>
        <p:spPr bwMode="auto">
          <a:xfrm>
            <a:off x="3035300" y="6116638"/>
            <a:ext cx="488916" cy="246221"/>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pitchFamily="34" charset="-128"/>
                <a:cs typeface="+mn-cs"/>
              </a:rPr>
              <a:t>•</a:t>
            </a:r>
            <a:r>
              <a:rPr lang="en-US" sz="1050" b="1" dirty="0">
                <a:latin typeface="Kruti Dev 010" pitchFamily="2" charset="0"/>
                <a:ea typeface="ＭＳ Ｐゴシック" pitchFamily="34" charset="-128"/>
                <a:cs typeface="+mn-cs"/>
              </a:rPr>
              <a:t>;:'kyse</a:t>
            </a:r>
            <a:endParaRPr lang="en-US" sz="2400" b="1" dirty="0">
              <a:latin typeface="Kruti Dev 010" pitchFamily="2" charset="0"/>
              <a:ea typeface="ＭＳ Ｐゴシック" pitchFamily="34" charset="-128"/>
              <a:cs typeface="+mn-cs"/>
            </a:endParaRPr>
          </a:p>
        </p:txBody>
      </p:sp>
      <p:sp>
        <p:nvSpPr>
          <p:cNvPr id="32847" name="Rectangle 308"/>
          <p:cNvSpPr>
            <a:spLocks noChangeArrowheads="1"/>
          </p:cNvSpPr>
          <p:nvPr/>
        </p:nvSpPr>
        <p:spPr bwMode="auto">
          <a:xfrm>
            <a:off x="2743200" y="8110538"/>
            <a:ext cx="471283" cy="246221"/>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atin typeface="Kruti Dev 010" pitchFamily="2" charset="0"/>
                <a:ea typeface="ＭＳ Ｐゴシック" pitchFamily="34" charset="-128"/>
                <a:cs typeface="+mn-cs"/>
              </a:rPr>
              <a:t>•</a:t>
            </a:r>
            <a:r>
              <a:rPr lang="en-US" sz="1050" b="1" dirty="0">
                <a:latin typeface="Kruti Dev 010" pitchFamily="2" charset="0"/>
                <a:ea typeface="ＭＳ Ｐゴシック" pitchFamily="34" charset="-128"/>
                <a:cs typeface="+mn-cs"/>
              </a:rPr>
              <a:t>;;'kyse</a:t>
            </a:r>
            <a:endParaRPr lang="en-US" sz="2400" b="1" dirty="0">
              <a:latin typeface="Kruti Dev 010" pitchFamily="2" charset="0"/>
              <a:ea typeface="ＭＳ Ｐゴシック" pitchFamily="34" charset="-128"/>
              <a:cs typeface="+mn-cs"/>
            </a:endParaRPr>
          </a:p>
        </p:txBody>
      </p:sp>
      <p:grpSp>
        <p:nvGrpSpPr>
          <p:cNvPr id="36943" name="Group 311"/>
          <p:cNvGrpSpPr>
            <a:grpSpLocks/>
          </p:cNvGrpSpPr>
          <p:nvPr/>
        </p:nvGrpSpPr>
        <p:grpSpPr bwMode="auto">
          <a:xfrm>
            <a:off x="307975" y="1349375"/>
            <a:ext cx="1023938" cy="742950"/>
            <a:chOff x="-1203" y="1223"/>
            <a:chExt cx="645" cy="468"/>
          </a:xfrm>
        </p:grpSpPr>
        <p:sp>
          <p:nvSpPr>
            <p:cNvPr id="32886" name="Oval 310"/>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32887" name="Text Box 309"/>
            <p:cNvSpPr txBox="1">
              <a:spLocks noChangeArrowheads="1"/>
            </p:cNvSpPr>
            <p:nvPr/>
          </p:nvSpPr>
          <p:spPr bwMode="auto">
            <a:xfrm>
              <a:off x="-1170" y="1249"/>
              <a:ext cx="612" cy="40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600" b="1" dirty="0">
                  <a:latin typeface="Kruti Dev 010"/>
                  <a:ea typeface="ＭＳ Ｐゴシック" pitchFamily="34" charset="-128"/>
                  <a:cs typeface="+mn-cs"/>
                </a:rPr>
                <a:t>ƒ</a:t>
              </a:r>
              <a:endParaRPr lang="en-US" sz="3600" b="1" dirty="0">
                <a:latin typeface="Kruti Dev 010" pitchFamily="2" charset="0"/>
                <a:ea typeface="ＭＳ Ｐゴシック" pitchFamily="34" charset="-128"/>
                <a:cs typeface="+mn-cs"/>
              </a:endParaRPr>
            </a:p>
          </p:txBody>
        </p:sp>
      </p:grpSp>
      <p:sp>
        <p:nvSpPr>
          <p:cNvPr id="84283" name="Text Box 315"/>
          <p:cNvSpPr txBox="1">
            <a:spLocks noChangeArrowheads="1"/>
          </p:cNvSpPr>
          <p:nvPr/>
        </p:nvSpPr>
        <p:spPr bwMode="auto">
          <a:xfrm>
            <a:off x="1906588" y="3140075"/>
            <a:ext cx="1417637" cy="52322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400" b="1" dirty="0">
                <a:latin typeface="Kruti Dev 010" pitchFamily="2" charset="0"/>
                <a:ea typeface="+mn-ea"/>
                <a:cs typeface="+mn-cs"/>
              </a:rPr>
              <a:t>izsfjrksa ds dk;Z 15&amp;18</a:t>
            </a:r>
          </a:p>
        </p:txBody>
      </p:sp>
      <p:sp>
        <p:nvSpPr>
          <p:cNvPr id="84284" name="Text Box 316"/>
          <p:cNvSpPr txBox="1">
            <a:spLocks noChangeArrowheads="1"/>
          </p:cNvSpPr>
          <p:nvPr/>
        </p:nvSpPr>
        <p:spPr bwMode="auto">
          <a:xfrm>
            <a:off x="2584450" y="5068888"/>
            <a:ext cx="1417638" cy="52322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400" b="1" dirty="0">
                <a:latin typeface="Kruti Dev 010" pitchFamily="2" charset="0"/>
                <a:ea typeface="+mn-ea"/>
                <a:cs typeface="+mn-cs"/>
              </a:rPr>
              <a:t>izsfjrksa ds dk;Z 18&amp;21</a:t>
            </a:r>
          </a:p>
        </p:txBody>
      </p:sp>
      <p:sp>
        <p:nvSpPr>
          <p:cNvPr id="84285" name="Text Box 317"/>
          <p:cNvSpPr txBox="1">
            <a:spLocks noChangeArrowheads="1"/>
          </p:cNvSpPr>
          <p:nvPr/>
        </p:nvSpPr>
        <p:spPr bwMode="auto">
          <a:xfrm>
            <a:off x="2268538" y="7042150"/>
            <a:ext cx="1417637" cy="52322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400" b="1" dirty="0">
                <a:latin typeface="Kruti Dev 010" pitchFamily="2" charset="0"/>
                <a:ea typeface="+mn-ea"/>
                <a:cs typeface="+mn-cs"/>
              </a:rPr>
              <a:t>izsfjrksa ds dk;Z 18&amp;21</a:t>
            </a:r>
          </a:p>
        </p:txBody>
      </p:sp>
      <p:sp>
        <p:nvSpPr>
          <p:cNvPr id="84286" name="Text Box 318"/>
          <p:cNvSpPr txBox="1">
            <a:spLocks noChangeArrowheads="1"/>
          </p:cNvSpPr>
          <p:nvPr/>
        </p:nvSpPr>
        <p:spPr bwMode="auto">
          <a:xfrm>
            <a:off x="2343150" y="1247775"/>
            <a:ext cx="1417638" cy="52322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400" b="1" dirty="0">
                <a:latin typeface="Kruti Dev 010" pitchFamily="2" charset="0"/>
                <a:ea typeface="+mn-ea"/>
                <a:cs typeface="+mn-cs"/>
              </a:rPr>
              <a:t>izsfjrksa ds dk;Z 13&amp;14</a:t>
            </a:r>
          </a:p>
        </p:txBody>
      </p:sp>
      <p:sp>
        <p:nvSpPr>
          <p:cNvPr id="32853" name="Freeform 319"/>
          <p:cNvSpPr>
            <a:spLocks/>
          </p:cNvSpPr>
          <p:nvPr/>
        </p:nvSpPr>
        <p:spPr bwMode="auto">
          <a:xfrm>
            <a:off x="1530350"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32854" name="Freeform 320"/>
          <p:cNvSpPr>
            <a:spLocks/>
          </p:cNvSpPr>
          <p:nvPr/>
        </p:nvSpPr>
        <p:spPr bwMode="auto">
          <a:xfrm>
            <a:off x="1666875" y="3894138"/>
            <a:ext cx="831850" cy="365125"/>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32855" name="Text Box 321"/>
          <p:cNvSpPr txBox="1">
            <a:spLocks noChangeArrowheads="1"/>
          </p:cNvSpPr>
          <p:nvPr/>
        </p:nvSpPr>
        <p:spPr bwMode="auto">
          <a:xfrm>
            <a:off x="1401763" y="8909050"/>
            <a:ext cx="5672137"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i="1" u="sng" dirty="0">
                <a:latin typeface="Kruti Dev 010" pitchFamily="2" charset="0"/>
                <a:ea typeface="ＭＳ Ｐゴシック" pitchFamily="34" charset="-128"/>
                <a:cs typeface="+mn-cs"/>
              </a:rPr>
              <a:t>A FINISHED VERSION IS PROVIDED AS STUDY HELP NUMBER 36.</a:t>
            </a:r>
          </a:p>
        </p:txBody>
      </p:sp>
      <p:sp>
        <p:nvSpPr>
          <p:cNvPr id="32856" name="AutoShape 322"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defRPr/>
            </a:pPr>
            <a:endParaRPr lang="en-US" sz="1400" dirty="0">
              <a:latin typeface="Kruti Dev 010" pitchFamily="2" charset="0"/>
              <a:ea typeface="ＭＳ Ｐゴシック" pitchFamily="34" charset="-128"/>
              <a:cs typeface="+mn-cs"/>
            </a:endParaRPr>
          </a:p>
        </p:txBody>
      </p:sp>
      <p:sp>
        <p:nvSpPr>
          <p:cNvPr id="32857" name="AutoShape 324"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wrap="none" anchor="ctr"/>
          <a:lstStyle/>
          <a:p>
            <a:pPr algn="ctr">
              <a:defRPr/>
            </a:pPr>
            <a:endParaRPr lang="en-US" sz="1400" dirty="0">
              <a:latin typeface="Kruti Dev 010" pitchFamily="2" charset="0"/>
              <a:ea typeface="ＭＳ Ｐゴシック" pitchFamily="34" charset="-128"/>
              <a:cs typeface="+mn-cs"/>
            </a:endParaRPr>
          </a:p>
        </p:txBody>
      </p:sp>
      <p:sp>
        <p:nvSpPr>
          <p:cNvPr id="32858" name="AutoShape 325"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defRPr/>
            </a:pPr>
            <a:endParaRPr lang="en-US" sz="1400" dirty="0">
              <a:latin typeface="Kruti Dev 010" pitchFamily="2" charset="0"/>
              <a:ea typeface="ＭＳ Ｐゴシック" pitchFamily="34" charset="-128"/>
              <a:cs typeface="+mn-cs"/>
            </a:endParaRPr>
          </a:p>
        </p:txBody>
      </p:sp>
      <p:sp>
        <p:nvSpPr>
          <p:cNvPr id="32859" name="AutoShape 326"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defRPr/>
            </a:pPr>
            <a:endParaRPr lang="en-US" sz="1400" dirty="0">
              <a:latin typeface="Kruti Dev 010" pitchFamily="2" charset="0"/>
              <a:ea typeface="ＭＳ Ｐゴシック" pitchFamily="34" charset="-128"/>
              <a:cs typeface="+mn-cs"/>
            </a:endParaRPr>
          </a:p>
        </p:txBody>
      </p:sp>
      <p:sp>
        <p:nvSpPr>
          <p:cNvPr id="32860" name="AutoShape 328"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defRPr/>
            </a:pPr>
            <a:endParaRPr lang="en-US" sz="1400" dirty="0">
              <a:latin typeface="Kruti Dev 010" pitchFamily="2" charset="0"/>
              <a:ea typeface="ＭＳ Ｐゴシック" pitchFamily="34" charset="-128"/>
              <a:cs typeface="+mn-cs"/>
            </a:endParaRPr>
          </a:p>
        </p:txBody>
      </p:sp>
      <p:sp>
        <p:nvSpPr>
          <p:cNvPr id="32861" name="AutoShape 329"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defRPr/>
            </a:pPr>
            <a:endParaRPr lang="en-US" sz="1400" dirty="0">
              <a:latin typeface="Kruti Dev 010" pitchFamily="2" charset="0"/>
              <a:ea typeface="ＭＳ Ｐゴシック" pitchFamily="34" charset="-128"/>
              <a:cs typeface="+mn-cs"/>
            </a:endParaRPr>
          </a:p>
        </p:txBody>
      </p:sp>
      <p:sp>
        <p:nvSpPr>
          <p:cNvPr id="32862" name="AutoShape 330"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defRPr/>
            </a:pPr>
            <a:endParaRPr lang="en-US" sz="1400" dirty="0">
              <a:latin typeface="Kruti Dev 010" pitchFamily="2" charset="0"/>
              <a:ea typeface="ＭＳ Ｐゴシック" pitchFamily="34" charset="-128"/>
              <a:cs typeface="+mn-cs"/>
            </a:endParaRPr>
          </a:p>
        </p:txBody>
      </p:sp>
      <p:sp>
        <p:nvSpPr>
          <p:cNvPr id="32863" name="AutoShape 331"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defRPr/>
            </a:pPr>
            <a:endParaRPr lang="en-US" sz="1400" dirty="0">
              <a:latin typeface="Kruti Dev 010" pitchFamily="2" charset="0"/>
              <a:ea typeface="ＭＳ Ｐゴシック" pitchFamily="34" charset="-128"/>
              <a:cs typeface="+mn-cs"/>
            </a:endParaRPr>
          </a:p>
        </p:txBody>
      </p:sp>
      <p:sp>
        <p:nvSpPr>
          <p:cNvPr id="32864" name="AutoShape 332"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defRPr/>
            </a:pPr>
            <a:endParaRPr lang="en-US" sz="1400" dirty="0">
              <a:latin typeface="Kruti Dev 010" pitchFamily="2" charset="0"/>
              <a:ea typeface="ＭＳ Ｐゴシック" pitchFamily="34" charset="-128"/>
              <a:cs typeface="+mn-cs"/>
            </a:endParaRPr>
          </a:p>
        </p:txBody>
      </p:sp>
      <p:sp>
        <p:nvSpPr>
          <p:cNvPr id="32865" name="AutoShape 333"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defRPr/>
            </a:pPr>
            <a:endParaRPr lang="en-US" sz="1400" dirty="0">
              <a:latin typeface="Kruti Dev 010" pitchFamily="2" charset="0"/>
              <a:ea typeface="ＭＳ Ｐゴシック" pitchFamily="34" charset="-128"/>
              <a:cs typeface="+mn-cs"/>
            </a:endParaRPr>
          </a:p>
        </p:txBody>
      </p:sp>
      <p:sp>
        <p:nvSpPr>
          <p:cNvPr id="32866" name="AutoShape 334"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defRPr/>
            </a:pPr>
            <a:endParaRPr lang="en-US" sz="1400" dirty="0">
              <a:latin typeface="Kruti Dev 010" pitchFamily="2" charset="0"/>
              <a:ea typeface="ＭＳ Ｐゴシック" pitchFamily="34" charset="-128"/>
              <a:cs typeface="+mn-cs"/>
            </a:endParaRPr>
          </a:p>
        </p:txBody>
      </p:sp>
      <p:sp>
        <p:nvSpPr>
          <p:cNvPr id="32867" name="AutoShape 336"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defRPr/>
            </a:pPr>
            <a:endParaRPr lang="en-US" sz="1400" dirty="0">
              <a:latin typeface="Kruti Dev 010" pitchFamily="2" charset="0"/>
              <a:ea typeface="ＭＳ Ｐゴシック" pitchFamily="34" charset="-128"/>
              <a:cs typeface="+mn-cs"/>
            </a:endParaRPr>
          </a:p>
        </p:txBody>
      </p:sp>
      <p:sp>
        <p:nvSpPr>
          <p:cNvPr id="32868" name="AutoShape 337"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defRPr/>
            </a:pPr>
            <a:endParaRPr lang="en-US" sz="1400" dirty="0">
              <a:latin typeface="Kruti Dev 010" pitchFamily="2" charset="0"/>
              <a:ea typeface="ＭＳ Ｐゴシック" pitchFamily="34" charset="-128"/>
              <a:cs typeface="+mn-cs"/>
            </a:endParaRPr>
          </a:p>
        </p:txBody>
      </p:sp>
      <p:sp>
        <p:nvSpPr>
          <p:cNvPr id="32869" name="AutoShape 338"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defRPr/>
            </a:pPr>
            <a:endParaRPr lang="en-US" sz="1400" dirty="0">
              <a:latin typeface="Kruti Dev 010" pitchFamily="2" charset="0"/>
              <a:ea typeface="ＭＳ Ｐゴシック" pitchFamily="34" charset="-128"/>
              <a:cs typeface="+mn-cs"/>
            </a:endParaRPr>
          </a:p>
        </p:txBody>
      </p:sp>
      <p:sp>
        <p:nvSpPr>
          <p:cNvPr id="32870" name="Text Box 339"/>
          <p:cNvSpPr txBox="1">
            <a:spLocks noChangeArrowheads="1"/>
          </p:cNvSpPr>
          <p:nvPr/>
        </p:nvSpPr>
        <p:spPr bwMode="auto">
          <a:xfrm>
            <a:off x="4683125" y="965200"/>
            <a:ext cx="2027238"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solidFill>
                  <a:srgbClr val="E32434"/>
                </a:solidFill>
                <a:latin typeface="Kruti Dev 010" pitchFamily="2" charset="0"/>
                <a:ea typeface="ＭＳ Ｐゴシック" pitchFamily="34" charset="-128"/>
                <a:cs typeface="+mn-cs"/>
              </a:rPr>
              <a:t>gqd</a:t>
            </a:r>
          </a:p>
        </p:txBody>
      </p:sp>
      <p:sp>
        <p:nvSpPr>
          <p:cNvPr id="32871" name="Text Box 340"/>
          <p:cNvSpPr txBox="1">
            <a:spLocks noChangeArrowheads="1"/>
          </p:cNvSpPr>
          <p:nvPr/>
        </p:nvSpPr>
        <p:spPr bwMode="auto">
          <a:xfrm>
            <a:off x="5723054" y="1035050"/>
            <a:ext cx="1222375" cy="26468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lnSpc>
                <a:spcPct val="70000"/>
              </a:lnSpc>
              <a:spcBef>
                <a:spcPct val="50000"/>
              </a:spcBef>
              <a:defRPr/>
            </a:pPr>
            <a:r>
              <a:rPr lang="en-US" sz="2400" b="1" baseline="-25000" dirty="0">
                <a:solidFill>
                  <a:srgbClr val="E32434"/>
                </a:solidFill>
                <a:latin typeface="Kruti Dev 010" pitchFamily="2" charset="0"/>
                <a:ea typeface="ＭＳ Ｐゴシック" pitchFamily="34" charset="-128"/>
                <a:cs typeface="+mn-cs"/>
              </a:rPr>
              <a:t>z;ksx'kkyk</a:t>
            </a:r>
          </a:p>
        </p:txBody>
      </p:sp>
      <p:sp>
        <p:nvSpPr>
          <p:cNvPr id="32872" name="Text Box 341"/>
          <p:cNvSpPr txBox="1">
            <a:spLocks noChangeArrowheads="1"/>
          </p:cNvSpPr>
          <p:nvPr/>
        </p:nvSpPr>
        <p:spPr bwMode="auto">
          <a:xfrm>
            <a:off x="4316413" y="1138387"/>
            <a:ext cx="1492250"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solidFill>
                  <a:srgbClr val="E32434"/>
                </a:solidFill>
                <a:latin typeface="Kruti Dev 010" pitchFamily="2" charset="0"/>
                <a:ea typeface="ＭＳ Ｐゴシック" pitchFamily="34" charset="-128"/>
                <a:cs typeface="+mn-cs"/>
              </a:rPr>
              <a:t>nsorkvksa</a:t>
            </a:r>
          </a:p>
        </p:txBody>
      </p:sp>
      <p:sp>
        <p:nvSpPr>
          <p:cNvPr id="32873" name="Text Box 342"/>
          <p:cNvSpPr txBox="1">
            <a:spLocks noChangeArrowheads="1"/>
          </p:cNvSpPr>
          <p:nvPr/>
        </p:nvSpPr>
        <p:spPr bwMode="auto">
          <a:xfrm>
            <a:off x="5224463" y="1389063"/>
            <a:ext cx="1757362"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solidFill>
                  <a:srgbClr val="E32434"/>
                </a:solidFill>
                <a:latin typeface="Kruti Dev 010" pitchFamily="2" charset="0"/>
                <a:ea typeface="ＭＳ Ｐゴシック" pitchFamily="34" charset="-128"/>
                <a:cs typeface="+mn-cs"/>
              </a:rPr>
              <a:t>iRFkjokg fd;k x;k</a:t>
            </a:r>
          </a:p>
        </p:txBody>
      </p:sp>
      <p:sp>
        <p:nvSpPr>
          <p:cNvPr id="32874" name="Text Box 343"/>
          <p:cNvSpPr txBox="1">
            <a:spLocks noChangeArrowheads="1"/>
          </p:cNvSpPr>
          <p:nvPr/>
        </p:nvSpPr>
        <p:spPr bwMode="auto">
          <a:xfrm>
            <a:off x="5956300" y="2308225"/>
            <a:ext cx="1492250"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solidFill>
                  <a:srgbClr val="E32434"/>
                </a:solidFill>
                <a:latin typeface="Kruti Dev 010" pitchFamily="2" charset="0"/>
                <a:ea typeface="ＭＳ Ｐゴシック" pitchFamily="34" charset="-128"/>
                <a:cs typeface="+mn-cs"/>
              </a:rPr>
              <a:t>vuqxzg ls</a:t>
            </a:r>
          </a:p>
        </p:txBody>
      </p:sp>
      <p:sp>
        <p:nvSpPr>
          <p:cNvPr id="32875" name="Text Box 344"/>
          <p:cNvSpPr txBox="1">
            <a:spLocks noChangeArrowheads="1"/>
          </p:cNvSpPr>
          <p:nvPr/>
        </p:nvSpPr>
        <p:spPr bwMode="auto">
          <a:xfrm>
            <a:off x="6190537" y="2536491"/>
            <a:ext cx="1087438"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solidFill>
                  <a:srgbClr val="E32434"/>
                </a:solidFill>
                <a:latin typeface="Kruti Dev 010" pitchFamily="2" charset="0"/>
                <a:ea typeface="ＭＳ Ｐゴシック" pitchFamily="34" charset="-128"/>
                <a:cs typeface="+mn-cs"/>
              </a:rPr>
              <a:t>O;oLFkk</a:t>
            </a:r>
          </a:p>
        </p:txBody>
      </p:sp>
      <p:sp>
        <p:nvSpPr>
          <p:cNvPr id="32876" name="Text Box 345"/>
          <p:cNvSpPr txBox="1">
            <a:spLocks noChangeArrowheads="1"/>
          </p:cNvSpPr>
          <p:nvPr/>
        </p:nvSpPr>
        <p:spPr bwMode="auto">
          <a:xfrm>
            <a:off x="4202113" y="3681413"/>
            <a:ext cx="889000" cy="666849"/>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solidFill>
                  <a:srgbClr val="E32434"/>
                </a:solidFill>
                <a:latin typeface="Kruti Dev 010" pitchFamily="2" charset="0"/>
                <a:ea typeface="ＭＳ Ｐゴシック" pitchFamily="34" charset="-128"/>
                <a:cs typeface="+mn-cs"/>
              </a:rPr>
              <a:t>;wjksfi;u</a:t>
            </a:r>
          </a:p>
        </p:txBody>
      </p:sp>
      <p:sp>
        <p:nvSpPr>
          <p:cNvPr id="32877" name="Text Box 346"/>
          <p:cNvSpPr txBox="1">
            <a:spLocks noChangeArrowheads="1"/>
          </p:cNvSpPr>
          <p:nvPr/>
        </p:nvSpPr>
        <p:spPr bwMode="auto">
          <a:xfrm>
            <a:off x="3492500" y="4146550"/>
            <a:ext cx="1851025"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solidFill>
                  <a:srgbClr val="E32434"/>
                </a:solidFill>
                <a:latin typeface="Kruti Dev 010" pitchFamily="2" charset="0"/>
                <a:ea typeface="ＭＳ Ｐゴシック" pitchFamily="34" charset="-128"/>
                <a:cs typeface="+mn-cs"/>
              </a:rPr>
              <a:t>efdnqfu;k</a:t>
            </a:r>
          </a:p>
        </p:txBody>
      </p:sp>
      <p:sp>
        <p:nvSpPr>
          <p:cNvPr id="32878" name="Text Box 347"/>
          <p:cNvSpPr txBox="1">
            <a:spLocks noChangeArrowheads="1"/>
          </p:cNvSpPr>
          <p:nvPr/>
        </p:nvSpPr>
        <p:spPr bwMode="auto">
          <a:xfrm>
            <a:off x="3840163" y="4322763"/>
            <a:ext cx="1289050"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solidFill>
                  <a:srgbClr val="E32434"/>
                </a:solidFill>
                <a:latin typeface="Kruti Dev 010" pitchFamily="2" charset="0"/>
                <a:ea typeface="ＭＳ Ｐゴシック" pitchFamily="34" charset="-128"/>
                <a:cs typeface="+mn-cs"/>
              </a:rPr>
              <a:t>dqjafFk;ksa</a:t>
            </a:r>
          </a:p>
        </p:txBody>
      </p:sp>
      <p:sp>
        <p:nvSpPr>
          <p:cNvPr id="32879" name="Text Box 348"/>
          <p:cNvSpPr txBox="1">
            <a:spLocks noChangeArrowheads="1"/>
          </p:cNvSpPr>
          <p:nvPr/>
        </p:nvSpPr>
        <p:spPr bwMode="auto">
          <a:xfrm>
            <a:off x="4735513" y="4818063"/>
            <a:ext cx="1012271"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solidFill>
                  <a:srgbClr val="E32434"/>
                </a:solidFill>
                <a:latin typeface="Kruti Dev 010" pitchFamily="2" charset="0"/>
                <a:ea typeface="ＭＳ Ｐゴシック" pitchFamily="34" charset="-128"/>
                <a:cs typeface="+mn-cs"/>
              </a:rPr>
              <a:t>,f'k;k</a:t>
            </a:r>
          </a:p>
        </p:txBody>
      </p:sp>
      <p:sp>
        <p:nvSpPr>
          <p:cNvPr id="32880" name="Freeform 355"/>
          <p:cNvSpPr>
            <a:spLocks/>
          </p:cNvSpPr>
          <p:nvPr/>
        </p:nvSpPr>
        <p:spPr bwMode="auto">
          <a:xfrm>
            <a:off x="2611438" y="1871663"/>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a:solidFill>
              <a:srgbClr val="E32434"/>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32881" name="Freeform 356"/>
          <p:cNvSpPr>
            <a:spLocks/>
          </p:cNvSpPr>
          <p:nvPr/>
        </p:nvSpPr>
        <p:spPr bwMode="auto">
          <a:xfrm>
            <a:off x="1577975"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a:solidFill>
              <a:srgbClr val="E32434"/>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32882" name="Freeform 357"/>
          <p:cNvSpPr>
            <a:spLocks/>
          </p:cNvSpPr>
          <p:nvPr/>
        </p:nvSpPr>
        <p:spPr bwMode="auto">
          <a:xfrm>
            <a:off x="2174875" y="5497513"/>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a:solidFill>
              <a:srgbClr val="E32434"/>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32883" name="Freeform 358"/>
          <p:cNvSpPr>
            <a:spLocks/>
          </p:cNvSpPr>
          <p:nvPr/>
        </p:nvSpPr>
        <p:spPr bwMode="auto">
          <a:xfrm>
            <a:off x="1509713" y="751840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a:solidFill>
              <a:srgbClr val="E32434"/>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pic>
        <p:nvPicPr>
          <p:cNvPr id="36979" name="Picture 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 y="174625"/>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85"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solidFill>
                  <a:srgbClr val="080808"/>
                </a:solidFill>
                <a:latin typeface="Kruti Dev 010" pitchFamily="2" charset="0"/>
                <a:ea typeface="MS Gothic" pitchFamily="49" charset="-128"/>
                <a:cs typeface="+mn-cs"/>
              </a:rPr>
              <a:t>v/;;u lgk;d </a:t>
            </a:r>
            <a:r>
              <a:rPr lang="en-GB" sz="3600" b="1" dirty="0">
                <a:solidFill>
                  <a:srgbClr val="080808"/>
                </a:solidFill>
                <a:latin typeface="Kruti Dev 010"/>
                <a:ea typeface="MS Gothic" pitchFamily="49" charset="-128"/>
                <a:cs typeface="+mn-cs"/>
              </a:rPr>
              <a:t>„†</a:t>
            </a:r>
            <a:r>
              <a:rPr lang="en-GB" sz="3600" b="1" dirty="0">
                <a:solidFill>
                  <a:srgbClr val="080808"/>
                </a:solidFill>
                <a:latin typeface="Kruti Dev 010" pitchFamily="2" charset="0"/>
                <a:ea typeface="MS Gothic" pitchFamily="49" charset="-128"/>
                <a:cs typeface="+mn-cs"/>
              </a:rPr>
              <a:t> </a:t>
            </a:r>
            <a:endParaRPr lang="en-US" dirty="0">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27000" y="9017000"/>
            <a:ext cx="1092200" cy="250825"/>
          </a:xfrm>
          <a:prstGeom prst="rect">
            <a:avLst/>
          </a:prstGeom>
          <a:noFill/>
          <a:ln w="12700">
            <a:noFill/>
            <a:miter lim="800000"/>
            <a:headEnd/>
            <a:tailEnd/>
          </a:ln>
        </p:spPr>
        <p:txBody>
          <a:bodyPr lIns="90487" tIns="44450" rIns="90487" bIns="44450">
            <a:spAutoFit/>
          </a:bodyPr>
          <a:lstStyle/>
          <a:p>
            <a:pPr>
              <a:spcBef>
                <a:spcPct val="50000"/>
              </a:spcBef>
              <a:defRPr/>
            </a:pPr>
            <a:endParaRPr lang="en-US" sz="1050" dirty="0">
              <a:latin typeface="Kruti Dev 010" pitchFamily="2" charset="0"/>
              <a:ea typeface="ＭＳ Ｐゴシック" pitchFamily="34" charset="-128"/>
              <a:cs typeface="+mn-cs"/>
            </a:endParaRPr>
          </a:p>
        </p:txBody>
      </p:sp>
      <p:sp>
        <p:nvSpPr>
          <p:cNvPr id="37890" name="Text Box 3"/>
          <p:cNvSpPr txBox="1">
            <a:spLocks noChangeArrowheads="1"/>
          </p:cNvSpPr>
          <p:nvPr/>
        </p:nvSpPr>
        <p:spPr bwMode="auto">
          <a:xfrm>
            <a:off x="7208838" y="2698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2400">
                <a:latin typeface="Kruti Dev 010" charset="0"/>
              </a:rPr>
              <a:t> </a:t>
            </a:r>
          </a:p>
        </p:txBody>
      </p:sp>
      <p:sp>
        <p:nvSpPr>
          <p:cNvPr id="37891" name="Text Box 4"/>
          <p:cNvSpPr txBox="1">
            <a:spLocks noChangeArrowheads="1"/>
          </p:cNvSpPr>
          <p:nvPr/>
        </p:nvSpPr>
        <p:spPr bwMode="auto">
          <a:xfrm>
            <a:off x="0" y="1092200"/>
            <a:ext cx="754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r>
              <a:rPr lang="en-US" sz="2800" b="1" i="1">
                <a:latin typeface="Kruti Dev 010" charset="0"/>
              </a:rPr>
              <a:t>ikSyql ds nks izeq[k /keZfoKkuh lR;</a:t>
            </a:r>
          </a:p>
          <a:p>
            <a:pPr algn="ctr"/>
            <a:r>
              <a:rPr lang="en-US" sz="2800" b="1" i="1">
                <a:latin typeface="Kruti Dev 010" charset="0"/>
              </a:rPr>
              <a:t>elhgh fopkj/kkjk o vH;kl dh mRre uhao</a:t>
            </a:r>
          </a:p>
        </p:txBody>
      </p:sp>
      <p:sp>
        <p:nvSpPr>
          <p:cNvPr id="37892" name="Text Box 5"/>
          <p:cNvSpPr txBox="1">
            <a:spLocks noChangeArrowheads="1"/>
          </p:cNvSpPr>
          <p:nvPr/>
        </p:nvSpPr>
        <p:spPr bwMode="auto">
          <a:xfrm>
            <a:off x="6586538" y="98425"/>
            <a:ext cx="754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latin typeface="Kruti Dev 010" charset="0"/>
              </a:rPr>
              <a:t>25</a:t>
            </a:r>
          </a:p>
        </p:txBody>
      </p:sp>
      <p:sp>
        <p:nvSpPr>
          <p:cNvPr id="37893" name="Text Box 30"/>
          <p:cNvSpPr txBox="1">
            <a:spLocks noChangeArrowheads="1"/>
          </p:cNvSpPr>
          <p:nvPr/>
        </p:nvSpPr>
        <p:spPr bwMode="auto">
          <a:xfrm>
            <a:off x="450850" y="2244725"/>
            <a:ext cx="668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2800" b="1" u="sng">
                <a:solidFill>
                  <a:srgbClr val="FF0000"/>
                </a:solidFill>
                <a:latin typeface="Kruti Dev 010" charset="0"/>
              </a:rPr>
              <a:t>/kehZ Bgjk;k tkuk</a:t>
            </a:r>
            <a:r>
              <a:rPr lang="en-US" sz="2000" b="1">
                <a:latin typeface="Kruti Dev 010" charset="0"/>
              </a:rPr>
              <a:t> iki ds nks"k NqMk;k tkuk vkSj </a:t>
            </a:r>
            <a:r>
              <a:rPr lang="en-US" sz="2800" b="1" u="sng">
                <a:solidFill>
                  <a:srgbClr val="FF0000"/>
                </a:solidFill>
                <a:latin typeface="Kruti Dev 010" charset="0"/>
              </a:rPr>
              <a:t>/kehZ </a:t>
            </a:r>
            <a:r>
              <a:rPr lang="en-US" sz="2000" b="1">
                <a:latin typeface="Kruti Dev 010" charset="0"/>
              </a:rPr>
              <a:t>cukukA</a:t>
            </a:r>
          </a:p>
        </p:txBody>
      </p:sp>
      <p:sp>
        <p:nvSpPr>
          <p:cNvPr id="37894" name="Text Box 31"/>
          <p:cNvSpPr txBox="1">
            <a:spLocks noChangeArrowheads="1"/>
          </p:cNvSpPr>
          <p:nvPr/>
        </p:nvSpPr>
        <p:spPr bwMode="auto">
          <a:xfrm>
            <a:off x="1577975" y="2819400"/>
            <a:ext cx="4462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2000" b="1" i="1">
                <a:latin typeface="Kruti Dev 010" charset="0"/>
              </a:rPr>
              <a:t>¼</a:t>
            </a:r>
            <a:r>
              <a:rPr lang="en-US" sz="2800" b="1" i="1" u="sng">
                <a:solidFill>
                  <a:srgbClr val="FF0000"/>
                </a:solidFill>
                <a:latin typeface="Kruti Dev 010" charset="0"/>
              </a:rPr>
              <a:t>,d gh ckj</a:t>
            </a:r>
            <a:r>
              <a:rPr lang="en-US" sz="2000" b="1" i="1">
                <a:latin typeface="Kruti Dev 010" charset="0"/>
              </a:rPr>
              <a:t> esa rqjar ?kVus okyh ?kVuk!½</a:t>
            </a:r>
          </a:p>
        </p:txBody>
      </p:sp>
      <p:sp>
        <p:nvSpPr>
          <p:cNvPr id="33800" name="Text Box 32"/>
          <p:cNvSpPr txBox="1">
            <a:spLocks noChangeArrowheads="1"/>
          </p:cNvSpPr>
          <p:nvPr/>
        </p:nvSpPr>
        <p:spPr bwMode="auto">
          <a:xfrm>
            <a:off x="525463" y="5432425"/>
            <a:ext cx="6619875" cy="400050"/>
          </a:xfrm>
          <a:prstGeom prst="rect">
            <a:avLst/>
          </a:prstGeom>
          <a:noFill/>
          <a:ln w="12700">
            <a:noFill/>
            <a:miter lim="800000"/>
            <a:headEnd/>
            <a:tailEnd/>
          </a:ln>
        </p:spPr>
        <p:txBody>
          <a:bodyPr>
            <a:spAutoFit/>
          </a:bodyPr>
          <a:lstStyle/>
          <a:p>
            <a:pPr>
              <a:spcBef>
                <a:spcPct val="50000"/>
              </a:spcBef>
              <a:defRPr/>
            </a:pPr>
            <a:r>
              <a:rPr lang="en-US" sz="2000" b="1" dirty="0">
                <a:latin typeface="+mj-lt"/>
                <a:ea typeface="MS PGothic" pitchFamily="34" charset="-128"/>
                <a:cs typeface="+mn-cs"/>
              </a:rPr>
              <a:t>_______</a:t>
            </a:r>
            <a:r>
              <a:rPr lang="en-US" sz="1800" b="1" i="1" dirty="0">
                <a:latin typeface="Kruti Dev 010" pitchFamily="2" charset="0"/>
                <a:ea typeface="MS PGothic" pitchFamily="34" charset="-128"/>
                <a:cs typeface="+mn-cs"/>
              </a:rPr>
              <a:t> --  fdlh ifo= dk;Z ds fy;s vyx djukA</a:t>
            </a:r>
          </a:p>
        </p:txBody>
      </p:sp>
      <p:sp>
        <p:nvSpPr>
          <p:cNvPr id="37896" name="Text Box 33"/>
          <p:cNvSpPr txBox="1">
            <a:spLocks noChangeArrowheads="1"/>
          </p:cNvSpPr>
          <p:nvPr/>
        </p:nvSpPr>
        <p:spPr bwMode="auto">
          <a:xfrm>
            <a:off x="1520825" y="5813425"/>
            <a:ext cx="4906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800" b="1" i="1">
                <a:latin typeface="Kruti Dev 010" charset="0"/>
              </a:rPr>
              <a:t>¼,d </a:t>
            </a:r>
            <a:r>
              <a:rPr lang="en-US" sz="1800" b="1" i="1">
                <a:latin typeface="Times" charset="0"/>
              </a:rPr>
              <a:t>_____</a:t>
            </a:r>
            <a:r>
              <a:rPr lang="en-US" sz="1800" b="1" i="1">
                <a:latin typeface="Kruti Dev 010" charset="0"/>
              </a:rPr>
              <a:t>, fl) gksus dh izfØ;k½</a:t>
            </a:r>
          </a:p>
        </p:txBody>
      </p:sp>
      <p:sp>
        <p:nvSpPr>
          <p:cNvPr id="37897" name="Text Box 34"/>
          <p:cNvSpPr txBox="1">
            <a:spLocks noChangeArrowheads="1"/>
          </p:cNvSpPr>
          <p:nvPr/>
        </p:nvSpPr>
        <p:spPr bwMode="auto">
          <a:xfrm>
            <a:off x="720725" y="3406775"/>
            <a:ext cx="645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600" b="1" i="1">
                <a:latin typeface="Kruti Dev 010" charset="0"/>
              </a:rPr>
              <a:t>mRi- 15%6  mlus ;gksok ij fo'okl fd;k( vkSj ;gksok us bl ckr dks mlds ys[ks esa /keZ fxukA</a:t>
            </a:r>
          </a:p>
        </p:txBody>
      </p:sp>
      <p:sp>
        <p:nvSpPr>
          <p:cNvPr id="37898" name="Text Box 35"/>
          <p:cNvSpPr txBox="1">
            <a:spLocks noChangeArrowheads="1"/>
          </p:cNvSpPr>
          <p:nvPr/>
        </p:nvSpPr>
        <p:spPr bwMode="auto">
          <a:xfrm>
            <a:off x="708025" y="3781425"/>
            <a:ext cx="6451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just">
              <a:spcBef>
                <a:spcPct val="50000"/>
              </a:spcBef>
            </a:pPr>
            <a:r>
              <a:rPr lang="en-US" sz="1600" b="1" i="1">
                <a:latin typeface="Kruti Dev 010" charset="0"/>
              </a:rPr>
              <a:t>jksfe;ks 5%16&amp;18 vkSj tSlk ,d euq"; iki djus dk Qy gqvk] oSlk gh nku dk n'kk ugha] D;ksafd ,d gh ds dkj.k n.M dh vkKk dk QSlyk gqvk] ijUrq cgqrsjs vijk/kksa ls ,slk ojnku mRiUu gqvk] fd yksx /kehZ BgjsA ---------- blfy, tSlk ,d vijk/k lc euq";ksa ds fy, n.M dh vkKk dk dkj.k gqvk] oSlk gh ,d /keZ dk dke Hkh lc euq";ksa ds fy, thou ds fufeRr /kehZ Bgjk, tkus dk dkj.k gqvkA</a:t>
            </a:r>
          </a:p>
        </p:txBody>
      </p:sp>
      <p:sp>
        <p:nvSpPr>
          <p:cNvPr id="37899" name="Text Box 36"/>
          <p:cNvSpPr txBox="1">
            <a:spLocks noChangeArrowheads="1"/>
          </p:cNvSpPr>
          <p:nvPr/>
        </p:nvSpPr>
        <p:spPr bwMode="auto">
          <a:xfrm>
            <a:off x="755650" y="6223000"/>
            <a:ext cx="6451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just">
              <a:spcBef>
                <a:spcPct val="50000"/>
              </a:spcBef>
            </a:pPr>
            <a:r>
              <a:rPr lang="en-US" sz="1400" b="1" i="1">
                <a:latin typeface="Kruti Dev 010" charset="0"/>
              </a:rPr>
              <a:t>1 dqja- 1%2  ijes'oj dh ml dyhfl;k ds uke tks dqafjUFkql esa gS] vFkkZr muds uke tks elhg ;h'kq esa ifo= fd, x,] vkSj ifo= gksus ds fy, cqyk, x, gSa( vkSj mu lcds uke Hkh tks gj txg gekjs vkSj vius izHkq ;h'kq elhg ds uke dh izkFkZuk djrs gSaA</a:t>
            </a:r>
          </a:p>
        </p:txBody>
      </p:sp>
      <p:sp>
        <p:nvSpPr>
          <p:cNvPr id="37900" name="Text Box 37"/>
          <p:cNvSpPr txBox="1">
            <a:spLocks noChangeArrowheads="1"/>
          </p:cNvSpPr>
          <p:nvPr/>
        </p:nvSpPr>
        <p:spPr bwMode="auto">
          <a:xfrm>
            <a:off x="749300" y="6883400"/>
            <a:ext cx="645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just">
              <a:spcBef>
                <a:spcPct val="50000"/>
              </a:spcBef>
            </a:pPr>
            <a:r>
              <a:rPr lang="en-US" sz="1400" b="1" i="1">
                <a:latin typeface="Kruti Dev 010" charset="0"/>
              </a:rPr>
              <a:t>2 dqja- 5%17  lks ;fn dksbZ elhg esa gS rks og ubZ l`f"V gS iqjkuh ckrsa chr xbZ gSa( ns[kks] os lc ubZ gks xbZA</a:t>
            </a:r>
          </a:p>
        </p:txBody>
      </p:sp>
      <p:sp>
        <p:nvSpPr>
          <p:cNvPr id="37901" name="Text Box 38"/>
          <p:cNvSpPr txBox="1">
            <a:spLocks noChangeArrowheads="1"/>
          </p:cNvSpPr>
          <p:nvPr/>
        </p:nvSpPr>
        <p:spPr bwMode="auto">
          <a:xfrm>
            <a:off x="749300" y="7356475"/>
            <a:ext cx="6451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just">
              <a:spcBef>
                <a:spcPct val="50000"/>
              </a:spcBef>
            </a:pPr>
            <a:r>
              <a:rPr lang="en-US" sz="1400" b="1" i="1">
                <a:latin typeface="Kruti Dev 010" charset="0"/>
              </a:rPr>
              <a:t>jksfe;ks 5% 1&amp;4  lks lc ge fo'okl ls /kehZ Bgjs] rks vius izHkq ;h'kq elhg ds }kjk ijes'oj ds lkFk esy j[ksaA ftl ds }kjk fo'okl ds dkj.k ml vuqxzg rd] ftlesa ge cus gSa] gekjh igqap Hkh gqbZ] vkSj ijes'oj dh efgek dh vk'kk ij ?ke.M djsaA dsoy ;fg ugha] oju ge Dys'kksa esa Hkh ?ke.M djsa] ;fg tkudj fd Dys'k ls /khjtA vkSj /khjt ls [kjk fudyuk] vkSj [kjs fudyus ls vk'kk mRiUu gksrh gSA </a:t>
            </a:r>
          </a:p>
        </p:txBody>
      </p:sp>
      <p:sp>
        <p:nvSpPr>
          <p:cNvPr id="37902" name="Text Box 40"/>
          <p:cNvSpPr txBox="1">
            <a:spLocks noChangeArrowheads="1"/>
          </p:cNvSpPr>
          <p:nvPr/>
        </p:nvSpPr>
        <p:spPr bwMode="auto">
          <a:xfrm>
            <a:off x="539750" y="5076825"/>
            <a:ext cx="19177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4000" b="1" baseline="-25000">
                <a:solidFill>
                  <a:srgbClr val="E32434"/>
                </a:solidFill>
                <a:latin typeface="Kruti Dev 010" charset="0"/>
              </a:rPr>
              <a:t>ifo=hdj.k</a:t>
            </a:r>
          </a:p>
        </p:txBody>
      </p:sp>
      <p:sp>
        <p:nvSpPr>
          <p:cNvPr id="37903" name="Text Box 43"/>
          <p:cNvSpPr txBox="1">
            <a:spLocks noChangeArrowheads="1"/>
          </p:cNvSpPr>
          <p:nvPr/>
        </p:nvSpPr>
        <p:spPr bwMode="auto">
          <a:xfrm>
            <a:off x="1903413" y="5618163"/>
            <a:ext cx="10683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3200" b="1" baseline="-25000">
                <a:solidFill>
                  <a:srgbClr val="E32434"/>
                </a:solidFill>
                <a:latin typeface="Kruti Dev 010" charset="0"/>
              </a:rPr>
              <a:t>fujarj</a:t>
            </a:r>
          </a:p>
        </p:txBody>
      </p:sp>
      <p:pic>
        <p:nvPicPr>
          <p:cNvPr id="33809" name="Picture 16"/>
          <p:cNvPicPr>
            <a:picLocks noChangeAspect="1" noChangeArrowheads="1"/>
          </p:cNvPicPr>
          <p:nvPr/>
        </p:nvPicPr>
        <p:blipFill>
          <a:blip r:embed="rId2"/>
          <a:srcRect/>
          <a:stretch>
            <a:fillRect/>
          </a:stretch>
        </p:blipFill>
        <p:spPr bwMode="auto">
          <a:xfrm>
            <a:off x="1077913" y="174625"/>
            <a:ext cx="1263650" cy="914400"/>
          </a:xfrm>
          <a:prstGeom prst="rect">
            <a:avLst/>
          </a:prstGeom>
          <a:ln>
            <a:noFill/>
          </a:ln>
          <a:effectLst>
            <a:softEdge rad="112500"/>
          </a:effectLst>
        </p:spPr>
      </p:pic>
      <p:sp>
        <p:nvSpPr>
          <p:cNvPr id="37905" name="Rectangle 4"/>
          <p:cNvSpPr>
            <a:spLocks noChangeArrowheads="1"/>
          </p:cNvSpPr>
          <p:nvPr/>
        </p:nvSpPr>
        <p:spPr bwMode="auto">
          <a:xfrm>
            <a:off x="3867150" y="39688"/>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3600" b="1">
                <a:solidFill>
                  <a:srgbClr val="080808"/>
                </a:solidFill>
                <a:latin typeface="Kruti Dev 010" charset="0"/>
                <a:ea typeface="MS Gothic" charset="0"/>
                <a:cs typeface="MS Gothic" charset="0"/>
              </a:rPr>
              <a:t>v/;;u lgk;d „‡ </a:t>
            </a:r>
            <a:endParaRPr lang="en-US">
              <a:solidFill>
                <a:srgbClr val="080808"/>
              </a:solidFill>
              <a:latin typeface="Kruti Dev 01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182688" y="1666875"/>
            <a:ext cx="5214937" cy="400110"/>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defRPr/>
            </a:pPr>
            <a:r>
              <a:rPr lang="en-US" sz="2000" b="1" dirty="0">
                <a:effectLst>
                  <a:outerShdw blurRad="38100" dist="38100" dir="2700000" algn="tl">
                    <a:srgbClr val="000000">
                      <a:alpha val="43137"/>
                    </a:srgbClr>
                  </a:outerShdw>
                </a:effectLst>
                <a:latin typeface="Kruti Dev 010" pitchFamily="2" charset="0"/>
                <a:ea typeface="+mn-ea"/>
                <a:cs typeface="+mn-cs"/>
              </a:rPr>
              <a:t>izFke % ikSyql dh vksj ls i=</a:t>
            </a:r>
          </a:p>
        </p:txBody>
      </p:sp>
      <p:sp>
        <p:nvSpPr>
          <p:cNvPr id="131075" name="Rectangle 3"/>
          <p:cNvSpPr>
            <a:spLocks noChangeArrowheads="1"/>
          </p:cNvSpPr>
          <p:nvPr/>
        </p:nvSpPr>
        <p:spPr bwMode="auto">
          <a:xfrm>
            <a:off x="127000" y="9018588"/>
            <a:ext cx="1090613" cy="242887"/>
          </a:xfrm>
          <a:prstGeom prst="rect">
            <a:avLst/>
          </a:prstGeom>
          <a:noFill/>
          <a:ln>
            <a:noFill/>
          </a:ln>
          <a:effectLst>
            <a:outerShdw blurRad="63500" dist="29783" dir="1514402"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7" tIns="44450" rIns="90487" bIns="44450">
            <a:spAutoFit/>
          </a:bodyPr>
          <a:lstStyle/>
          <a:p>
            <a:pPr>
              <a:spcBef>
                <a:spcPct val="50000"/>
              </a:spcBef>
              <a:defRPr/>
            </a:pPr>
            <a:endParaRPr lang="en-US" sz="1000" dirty="0">
              <a:effectLst>
                <a:outerShdw blurRad="38100" dist="38100" dir="2700000" algn="tl">
                  <a:srgbClr val="000000">
                    <a:alpha val="43137"/>
                  </a:srgbClr>
                </a:outerShdw>
              </a:effectLst>
              <a:latin typeface="Kruti Dev 010" pitchFamily="2" charset="0"/>
              <a:ea typeface="+mn-ea"/>
              <a:cs typeface="+mn-cs"/>
            </a:endParaRPr>
          </a:p>
        </p:txBody>
      </p:sp>
      <p:sp>
        <p:nvSpPr>
          <p:cNvPr id="131076" name="Line 4"/>
          <p:cNvSpPr>
            <a:spLocks noChangeShapeType="1"/>
          </p:cNvSpPr>
          <p:nvPr/>
        </p:nvSpPr>
        <p:spPr bwMode="auto">
          <a:xfrm>
            <a:off x="1022350" y="889000"/>
            <a:ext cx="4786313" cy="0"/>
          </a:xfrm>
          <a:prstGeom prst="line">
            <a:avLst/>
          </a:prstGeom>
          <a:noFill/>
          <a:ln>
            <a:noFill/>
          </a:ln>
          <a:effectLst>
            <a:outerShdw blurRad="63500" dist="29783" dir="1514402" algn="ctr" rotWithShape="0">
              <a:schemeClr val="bg1">
                <a:alpha val="74997"/>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pPr>
              <a:defRPr/>
            </a:pPr>
            <a:endParaRPr lang="en-US"/>
          </a:p>
        </p:txBody>
      </p:sp>
      <p:sp>
        <p:nvSpPr>
          <p:cNvPr id="131078" name="Text Box 6"/>
          <p:cNvSpPr txBox="1">
            <a:spLocks noChangeArrowheads="1"/>
          </p:cNvSpPr>
          <p:nvPr/>
        </p:nvSpPr>
        <p:spPr bwMode="auto">
          <a:xfrm>
            <a:off x="7213600" y="44450"/>
            <a:ext cx="282450" cy="400110"/>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none" anchor="ctr">
            <a:spAutoFit/>
            <a:scene3d>
              <a:camera prst="orthographicFront"/>
              <a:lightRig rig="threePt" dir="t"/>
            </a:scene3d>
            <a:sp3d extrusionH="57150">
              <a:bevelT w="82550" h="38100" prst="coolSlant"/>
            </a:sp3d>
          </a:bodyPr>
          <a:lstStyle/>
          <a:p>
            <a:pPr algn="ctr">
              <a:spcBef>
                <a:spcPct val="50000"/>
              </a:spcBef>
              <a:defRPr/>
            </a:pPr>
            <a:r>
              <a:rPr lang="en-US" sz="2000" dirty="0">
                <a:effectLst>
                  <a:outerShdw blurRad="38100" dist="38100" dir="2700000" algn="tl">
                    <a:srgbClr val="000000">
                      <a:alpha val="43137"/>
                    </a:srgbClr>
                  </a:outerShdw>
                </a:effectLst>
                <a:latin typeface="Kruti Dev 010" pitchFamily="2" charset="0"/>
                <a:ea typeface="+mn-ea"/>
                <a:cs typeface="+mn-cs"/>
              </a:rPr>
              <a:t> </a:t>
            </a:r>
          </a:p>
        </p:txBody>
      </p:sp>
      <p:sp>
        <p:nvSpPr>
          <p:cNvPr id="131081" name="AutoShape 9" descr="30%"/>
          <p:cNvSpPr>
            <a:spLocks noChangeArrowheads="1"/>
          </p:cNvSpPr>
          <p:nvPr/>
        </p:nvSpPr>
        <p:spPr bwMode="auto">
          <a:xfrm>
            <a:off x="606425" y="2262188"/>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lgn="ctr">
              <a:defRPr/>
            </a:pPr>
            <a:endParaRPr lang="en-US" sz="1050" b="1" dirty="0">
              <a:solidFill>
                <a:schemeClr val="folHlink"/>
              </a:solidFill>
              <a:effectLst>
                <a:outerShdw blurRad="38100" dist="38100" dir="2700000" algn="tl">
                  <a:srgbClr val="000000">
                    <a:alpha val="43137"/>
                  </a:srgbClr>
                </a:outerShdw>
              </a:effectLst>
              <a:latin typeface="Kruti Dev 010" pitchFamily="2" charset="0"/>
              <a:ea typeface="+mn-ea"/>
              <a:cs typeface="+mn-cs"/>
            </a:endParaRPr>
          </a:p>
        </p:txBody>
      </p:sp>
      <p:sp>
        <p:nvSpPr>
          <p:cNvPr id="131082" name="Text Box 10" descr="30%"/>
          <p:cNvSpPr txBox="1">
            <a:spLocks noChangeArrowheads="1"/>
          </p:cNvSpPr>
          <p:nvPr/>
        </p:nvSpPr>
        <p:spPr bwMode="auto">
          <a:xfrm>
            <a:off x="614363" y="2293938"/>
            <a:ext cx="777875" cy="338554"/>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jksfe;ks</a:t>
            </a:r>
          </a:p>
        </p:txBody>
      </p:sp>
      <p:sp>
        <p:nvSpPr>
          <p:cNvPr id="131083" name="Text Box 11" descr="30%"/>
          <p:cNvSpPr txBox="1">
            <a:spLocks noChangeArrowheads="1"/>
          </p:cNvSpPr>
          <p:nvPr/>
        </p:nvSpPr>
        <p:spPr bwMode="auto">
          <a:xfrm>
            <a:off x="466724" y="2786063"/>
            <a:ext cx="1076325" cy="5847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/kehZ Bgjuk </a:t>
            </a:r>
            <a:r>
              <a:rPr lang="en-US" sz="1600" b="1" u="sng" dirty="0">
                <a:solidFill>
                  <a:srgbClr val="FF0000"/>
                </a:solidFill>
                <a:effectLst>
                  <a:outerShdw blurRad="38100" dist="38100" dir="2700000" algn="tl">
                    <a:srgbClr val="000000">
                      <a:alpha val="43137"/>
                    </a:srgbClr>
                  </a:outerShdw>
                </a:effectLst>
                <a:latin typeface="Kruti Dev 010" pitchFamily="2" charset="0"/>
                <a:ea typeface="+mn-ea"/>
                <a:cs typeface="+mn-cs"/>
              </a:rPr>
              <a:t>fo'okl</a:t>
            </a:r>
            <a:r>
              <a:rPr lang="en-US" sz="1600" b="1" dirty="0">
                <a:effectLst>
                  <a:outerShdw blurRad="38100" dist="38100" dir="2700000" algn="tl">
                    <a:srgbClr val="000000">
                      <a:alpha val="43137"/>
                    </a:srgbClr>
                  </a:outerShdw>
                </a:effectLst>
                <a:latin typeface="Kruti Dev 010" pitchFamily="2" charset="0"/>
                <a:ea typeface="+mn-ea"/>
                <a:cs typeface="+mn-cs"/>
              </a:rPr>
              <a:t> ls</a:t>
            </a:r>
          </a:p>
        </p:txBody>
      </p:sp>
      <p:sp>
        <p:nvSpPr>
          <p:cNvPr id="131086" name="AutoShape 14" descr="30%"/>
          <p:cNvSpPr>
            <a:spLocks noChangeArrowheads="1"/>
          </p:cNvSpPr>
          <p:nvPr/>
        </p:nvSpPr>
        <p:spPr bwMode="auto">
          <a:xfrm>
            <a:off x="4249738" y="2252663"/>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087" name="Text Box 15" descr="30%"/>
          <p:cNvSpPr txBox="1">
            <a:spLocks noChangeArrowheads="1"/>
          </p:cNvSpPr>
          <p:nvPr/>
        </p:nvSpPr>
        <p:spPr bwMode="auto">
          <a:xfrm>
            <a:off x="4137025" y="2301875"/>
            <a:ext cx="1082675" cy="338554"/>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bfQfl;ksa</a:t>
            </a:r>
          </a:p>
        </p:txBody>
      </p:sp>
      <p:sp>
        <p:nvSpPr>
          <p:cNvPr id="131088" name="Text Box 16" descr="30%"/>
          <p:cNvSpPr txBox="1">
            <a:spLocks noChangeArrowheads="1"/>
          </p:cNvSpPr>
          <p:nvPr/>
        </p:nvSpPr>
        <p:spPr bwMode="auto">
          <a:xfrm>
            <a:off x="4143375" y="2773363"/>
            <a:ext cx="1038225"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050" b="1" dirty="0">
                <a:effectLst>
                  <a:outerShdw blurRad="38100" dist="38100" dir="2700000" algn="tl">
                    <a:srgbClr val="000000">
                      <a:alpha val="43137"/>
                    </a:srgbClr>
                  </a:outerShdw>
                </a:effectLst>
                <a:latin typeface="Kruti Dev 010" pitchFamily="2" charset="0"/>
                <a:ea typeface="+mn-ea"/>
                <a:cs typeface="+mn-cs"/>
              </a:rPr>
              <a:t> </a:t>
            </a:r>
            <a:r>
              <a:rPr lang="en-US" sz="1600" b="1" dirty="0">
                <a:effectLst>
                  <a:outerShdw blurRad="38100" dist="38100" dir="2700000" algn="tl">
                    <a:srgbClr val="000000">
                      <a:alpha val="43137"/>
                    </a:srgbClr>
                  </a:outerShdw>
                </a:effectLst>
                <a:latin typeface="Kruti Dev 010" pitchFamily="2" charset="0"/>
                <a:ea typeface="+mn-ea"/>
                <a:cs typeface="+mn-cs"/>
              </a:rPr>
              <a:t>fo'oklh dh fLFkfr o pky</a:t>
            </a:r>
          </a:p>
        </p:txBody>
      </p:sp>
      <p:sp>
        <p:nvSpPr>
          <p:cNvPr id="131089" name="Text Box 17" descr="30%"/>
          <p:cNvSpPr txBox="1">
            <a:spLocks noChangeArrowheads="1"/>
          </p:cNvSpPr>
          <p:nvPr/>
        </p:nvSpPr>
        <p:spPr bwMode="auto">
          <a:xfrm>
            <a:off x="4122738" y="3649663"/>
            <a:ext cx="1074737"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ƒ</a:t>
            </a:r>
            <a:r>
              <a:rPr lang="en-US" sz="1800" b="1" dirty="0">
                <a:effectLst>
                  <a:outerShdw blurRad="38100" dist="38100" dir="2700000" algn="tl">
                    <a:srgbClr val="000000">
                      <a:alpha val="43137"/>
                    </a:srgbClr>
                  </a:outerShdw>
                </a:effectLst>
                <a:latin typeface="Kruti Dev 010"/>
                <a:ea typeface="+mn-ea"/>
                <a:cs typeface="+mn-cs"/>
              </a:rPr>
              <a:t>%…</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091" name="AutoShape 19" descr="30%"/>
          <p:cNvSpPr>
            <a:spLocks noChangeArrowheads="1"/>
          </p:cNvSpPr>
          <p:nvPr/>
        </p:nvSpPr>
        <p:spPr bwMode="auto">
          <a:xfrm>
            <a:off x="5167313" y="2243138"/>
            <a:ext cx="795337"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092" name="Text Box 20" descr="30%"/>
          <p:cNvSpPr txBox="1">
            <a:spLocks noChangeArrowheads="1"/>
          </p:cNvSpPr>
          <p:nvPr/>
        </p:nvSpPr>
        <p:spPr bwMode="auto">
          <a:xfrm>
            <a:off x="5032375" y="2289175"/>
            <a:ext cx="1158875" cy="338554"/>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fQfyIi;ksa</a:t>
            </a:r>
          </a:p>
        </p:txBody>
      </p:sp>
      <p:sp>
        <p:nvSpPr>
          <p:cNvPr id="131093" name="Text Box 21" descr="30%"/>
          <p:cNvSpPr txBox="1">
            <a:spLocks noChangeArrowheads="1"/>
          </p:cNvSpPr>
          <p:nvPr/>
        </p:nvSpPr>
        <p:spPr bwMode="auto">
          <a:xfrm>
            <a:off x="5032375" y="2770188"/>
            <a:ext cx="1063625"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;h'kq elhg gekjk vkuan</a:t>
            </a:r>
          </a:p>
        </p:txBody>
      </p:sp>
      <p:sp>
        <p:nvSpPr>
          <p:cNvPr id="131094" name="Text Box 22" descr="30%"/>
          <p:cNvSpPr txBox="1">
            <a:spLocks noChangeArrowheads="1"/>
          </p:cNvSpPr>
          <p:nvPr/>
        </p:nvSpPr>
        <p:spPr bwMode="auto">
          <a:xfrm>
            <a:off x="5067300" y="3654425"/>
            <a:ext cx="1074738"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a:t>
            </a:r>
            <a:r>
              <a:rPr lang="en-US" sz="1800" b="1" dirty="0">
                <a:effectLst>
                  <a:outerShdw blurRad="38100" dist="38100" dir="2700000" algn="tl">
                    <a:srgbClr val="000000">
                      <a:alpha val="43137"/>
                    </a:srgbClr>
                  </a:outerShdw>
                </a:effectLst>
                <a:latin typeface="Kruti Dev 010"/>
                <a:ea typeface="+mn-ea"/>
                <a:cs typeface="+mn-cs"/>
              </a:rPr>
              <a:t>%†</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096" name="AutoShape 24" descr="30%"/>
          <p:cNvSpPr>
            <a:spLocks noChangeArrowheads="1"/>
          </p:cNvSpPr>
          <p:nvPr/>
        </p:nvSpPr>
        <p:spPr bwMode="auto">
          <a:xfrm>
            <a:off x="2432050" y="2243138"/>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097" name="Text Box 25" descr="30%"/>
          <p:cNvSpPr txBox="1">
            <a:spLocks noChangeArrowheads="1"/>
          </p:cNvSpPr>
          <p:nvPr/>
        </p:nvSpPr>
        <p:spPr bwMode="auto">
          <a:xfrm>
            <a:off x="2416175" y="2316163"/>
            <a:ext cx="790575" cy="338554"/>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2 dqja</a:t>
            </a:r>
          </a:p>
        </p:txBody>
      </p:sp>
      <p:sp>
        <p:nvSpPr>
          <p:cNvPr id="131098" name="Text Box 26" descr="30%"/>
          <p:cNvSpPr txBox="1">
            <a:spLocks noChangeArrowheads="1"/>
          </p:cNvSpPr>
          <p:nvPr/>
        </p:nvSpPr>
        <p:spPr bwMode="auto">
          <a:xfrm>
            <a:off x="2416175" y="2744788"/>
            <a:ext cx="811213"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ikSyql dh Bksl izsfjrkbZ</a:t>
            </a:r>
          </a:p>
        </p:txBody>
      </p:sp>
      <p:sp>
        <p:nvSpPr>
          <p:cNvPr id="131099" name="Text Box 27" descr="30%"/>
          <p:cNvSpPr txBox="1">
            <a:spLocks noChangeArrowheads="1"/>
          </p:cNvSpPr>
          <p:nvPr/>
        </p:nvSpPr>
        <p:spPr bwMode="auto">
          <a:xfrm>
            <a:off x="2287588" y="3654425"/>
            <a:ext cx="1073150"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ƒ</a:t>
            </a:r>
            <a:r>
              <a:rPr lang="en-US" sz="1800" b="1" dirty="0">
                <a:effectLst>
                  <a:outerShdw blurRad="38100" dist="38100" dir="2700000" algn="tl">
                    <a:srgbClr val="000000">
                      <a:alpha val="43137"/>
                    </a:srgbClr>
                  </a:outerShdw>
                </a:effectLst>
                <a:latin typeface="Kruti Dev 010"/>
                <a:ea typeface="+mn-ea"/>
                <a:cs typeface="+mn-cs"/>
              </a:rPr>
              <a:t>„%‹</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01" name="AutoShape 29" descr="30%"/>
          <p:cNvSpPr>
            <a:spLocks noChangeArrowheads="1"/>
          </p:cNvSpPr>
          <p:nvPr/>
        </p:nvSpPr>
        <p:spPr bwMode="auto">
          <a:xfrm>
            <a:off x="3341688" y="2239963"/>
            <a:ext cx="793750" cy="1392237"/>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02" name="Text Box 30" descr="30%"/>
          <p:cNvSpPr txBox="1">
            <a:spLocks noChangeArrowheads="1"/>
          </p:cNvSpPr>
          <p:nvPr/>
        </p:nvSpPr>
        <p:spPr bwMode="auto">
          <a:xfrm>
            <a:off x="3336925" y="2300288"/>
            <a:ext cx="804863" cy="338554"/>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xyfr;ks</a:t>
            </a:r>
          </a:p>
        </p:txBody>
      </p:sp>
      <p:sp>
        <p:nvSpPr>
          <p:cNvPr id="131103" name="Text Box 31" descr="30%"/>
          <p:cNvSpPr txBox="1">
            <a:spLocks noChangeArrowheads="1"/>
          </p:cNvSpPr>
          <p:nvPr/>
        </p:nvSpPr>
        <p:spPr bwMode="auto">
          <a:xfrm>
            <a:off x="3330575" y="2774950"/>
            <a:ext cx="804863"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u="sng" dirty="0">
                <a:solidFill>
                  <a:srgbClr val="FF0000"/>
                </a:solidFill>
                <a:effectLst>
                  <a:outerShdw blurRad="38100" dist="38100" dir="2700000" algn="tl">
                    <a:srgbClr val="000000">
                      <a:alpha val="43137"/>
                    </a:srgbClr>
                  </a:outerShdw>
                </a:effectLst>
                <a:latin typeface="Kruti Dev 010" pitchFamily="2" charset="0"/>
                <a:ea typeface="+mn-ea"/>
                <a:cs typeface="+mn-cs"/>
              </a:rPr>
              <a:t>vuqxzg</a:t>
            </a:r>
            <a:r>
              <a:rPr lang="en-US" sz="1600" b="1" dirty="0">
                <a:effectLst>
                  <a:outerShdw blurRad="38100" dist="38100" dir="2700000" algn="tl">
                    <a:srgbClr val="000000">
                      <a:alpha val="43137"/>
                    </a:srgbClr>
                  </a:outerShdw>
                </a:effectLst>
                <a:latin typeface="Kruti Dev 010" pitchFamily="2" charset="0"/>
                <a:ea typeface="+mn-ea"/>
                <a:cs typeface="+mn-cs"/>
              </a:rPr>
              <a:t>  dh lkeFkZ</a:t>
            </a:r>
          </a:p>
        </p:txBody>
      </p:sp>
      <p:sp>
        <p:nvSpPr>
          <p:cNvPr id="131104" name="Text Box 32" descr="30%"/>
          <p:cNvSpPr txBox="1">
            <a:spLocks noChangeArrowheads="1"/>
          </p:cNvSpPr>
          <p:nvPr/>
        </p:nvSpPr>
        <p:spPr bwMode="auto">
          <a:xfrm>
            <a:off x="3222625" y="3648075"/>
            <a:ext cx="1073150"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u="sng" dirty="0">
                <a:effectLst>
                  <a:outerShdw blurRad="38100" dist="38100" dir="2700000" algn="tl">
                    <a:srgbClr val="000000">
                      <a:alpha val="43137"/>
                    </a:srgbClr>
                  </a:outerShdw>
                </a:effectLst>
                <a:latin typeface="Kruti Dev 010" pitchFamily="2" charset="0"/>
                <a:ea typeface="+mn-ea"/>
                <a:cs typeface="+mn-cs"/>
              </a:rPr>
              <a:t>…</a:t>
            </a:r>
            <a:r>
              <a:rPr lang="en-US" sz="1800" b="1" u="sng" dirty="0">
                <a:effectLst>
                  <a:outerShdw blurRad="38100" dist="38100" dir="2700000" algn="tl">
                    <a:srgbClr val="000000">
                      <a:alpha val="43137"/>
                    </a:srgbClr>
                  </a:outerShdw>
                </a:effectLst>
                <a:latin typeface="Kruti Dev 010"/>
                <a:ea typeface="+mn-ea"/>
                <a:cs typeface="+mn-cs"/>
              </a:rPr>
              <a:t>%„</a:t>
            </a:r>
            <a:endParaRPr lang="en-US" sz="1800" b="1" u="sng" dirty="0">
              <a:effectLst>
                <a:outerShdw blurRad="38100" dist="38100" dir="2700000" algn="tl">
                  <a:srgbClr val="000000">
                    <a:alpha val="43137"/>
                  </a:srgbClr>
                </a:outerShdw>
              </a:effectLst>
              <a:latin typeface="Kruti Dev 010" pitchFamily="2" charset="0"/>
              <a:ea typeface="+mn-ea"/>
              <a:cs typeface="+mn-cs"/>
            </a:endParaRPr>
          </a:p>
        </p:txBody>
      </p:sp>
      <p:sp>
        <p:nvSpPr>
          <p:cNvPr id="131106" name="AutoShape 34" descr="30%"/>
          <p:cNvSpPr>
            <a:spLocks noChangeArrowheads="1"/>
          </p:cNvSpPr>
          <p:nvPr/>
        </p:nvSpPr>
        <p:spPr bwMode="auto">
          <a:xfrm>
            <a:off x="1511300" y="2247900"/>
            <a:ext cx="795338"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07" name="Text Box 35" descr="30%"/>
          <p:cNvSpPr txBox="1">
            <a:spLocks noChangeArrowheads="1"/>
          </p:cNvSpPr>
          <p:nvPr/>
        </p:nvSpPr>
        <p:spPr bwMode="auto">
          <a:xfrm>
            <a:off x="1508125" y="2300288"/>
            <a:ext cx="798513" cy="338554"/>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1 dqja</a:t>
            </a:r>
          </a:p>
        </p:txBody>
      </p:sp>
      <p:sp>
        <p:nvSpPr>
          <p:cNvPr id="131108" name="Text Box 36" descr="30%"/>
          <p:cNvSpPr txBox="1">
            <a:spLocks noChangeArrowheads="1"/>
          </p:cNvSpPr>
          <p:nvPr/>
        </p:nvSpPr>
        <p:spPr bwMode="auto">
          <a:xfrm>
            <a:off x="1501775" y="2767013"/>
            <a:ext cx="811213"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ppZ esa elhgh vkpj.k</a:t>
            </a:r>
          </a:p>
        </p:txBody>
      </p:sp>
      <p:sp>
        <p:nvSpPr>
          <p:cNvPr id="131109" name="Text Box 37" descr="30%"/>
          <p:cNvSpPr txBox="1">
            <a:spLocks noChangeArrowheads="1"/>
          </p:cNvSpPr>
          <p:nvPr/>
        </p:nvSpPr>
        <p:spPr bwMode="auto">
          <a:xfrm>
            <a:off x="1562100" y="3670300"/>
            <a:ext cx="749300"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ƒ</a:t>
            </a:r>
            <a:r>
              <a:rPr lang="en-US" sz="1800" b="1" dirty="0">
                <a:effectLst>
                  <a:outerShdw blurRad="38100" dist="38100" dir="2700000" algn="tl">
                    <a:srgbClr val="000000">
                      <a:alpha val="43137"/>
                    </a:srgbClr>
                  </a:outerShdw>
                </a:effectLst>
                <a:latin typeface="Kruti Dev 010"/>
                <a:ea typeface="+mn-ea"/>
                <a:cs typeface="+mn-cs"/>
              </a:rPr>
              <a:t>%„</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11" name="AutoShape 39" descr="30%"/>
          <p:cNvSpPr>
            <a:spLocks noChangeArrowheads="1"/>
          </p:cNvSpPr>
          <p:nvPr/>
        </p:nvSpPr>
        <p:spPr bwMode="auto">
          <a:xfrm>
            <a:off x="6092825" y="2244725"/>
            <a:ext cx="793750"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12" name="Text Box 40" descr="30%"/>
          <p:cNvSpPr txBox="1">
            <a:spLocks noChangeArrowheads="1"/>
          </p:cNvSpPr>
          <p:nvPr/>
        </p:nvSpPr>
        <p:spPr bwMode="auto">
          <a:xfrm>
            <a:off x="5948363" y="2287588"/>
            <a:ext cx="1119187" cy="338554"/>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dqyqfLl;ksa</a:t>
            </a:r>
          </a:p>
        </p:txBody>
      </p:sp>
      <p:sp>
        <p:nvSpPr>
          <p:cNvPr id="131113" name="Text Box 41" descr="30%"/>
          <p:cNvSpPr txBox="1">
            <a:spLocks noChangeArrowheads="1"/>
          </p:cNvSpPr>
          <p:nvPr/>
        </p:nvSpPr>
        <p:spPr bwMode="auto">
          <a:xfrm>
            <a:off x="5859462" y="2782888"/>
            <a:ext cx="1436687" cy="5847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;h'kq elhg iw.kZ i;kZIr gS</a:t>
            </a:r>
          </a:p>
        </p:txBody>
      </p:sp>
      <p:sp>
        <p:nvSpPr>
          <p:cNvPr id="131114" name="Text Box 42" descr="30%"/>
          <p:cNvSpPr txBox="1">
            <a:spLocks noChangeArrowheads="1"/>
          </p:cNvSpPr>
          <p:nvPr/>
        </p:nvSpPr>
        <p:spPr bwMode="auto">
          <a:xfrm>
            <a:off x="5980113" y="3652838"/>
            <a:ext cx="1073150"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a:t>
            </a:r>
            <a:r>
              <a:rPr lang="en-US" sz="1800" b="1" dirty="0">
                <a:effectLst>
                  <a:outerShdw blurRad="38100" dist="38100" dir="2700000" algn="tl">
                    <a:srgbClr val="000000">
                      <a:alpha val="43137"/>
                    </a:srgbClr>
                  </a:outerShdw>
                </a:effectLst>
                <a:latin typeface="Kruti Dev 010"/>
                <a:ea typeface="+mn-ea"/>
                <a:cs typeface="+mn-cs"/>
              </a:rPr>
              <a:t>%ƒŒ</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51" name="AutoShape 79" descr="30%"/>
          <p:cNvSpPr>
            <a:spLocks noChangeArrowheads="1"/>
          </p:cNvSpPr>
          <p:nvPr/>
        </p:nvSpPr>
        <p:spPr bwMode="auto">
          <a:xfrm>
            <a:off x="608013" y="6323013"/>
            <a:ext cx="793750"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52" name="Text Box 80"/>
          <p:cNvSpPr txBox="1">
            <a:spLocks noChangeArrowheads="1"/>
          </p:cNvSpPr>
          <p:nvPr/>
        </p:nvSpPr>
        <p:spPr bwMode="auto">
          <a:xfrm>
            <a:off x="614363" y="6394450"/>
            <a:ext cx="777875" cy="338554"/>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;kdwc</a:t>
            </a:r>
          </a:p>
        </p:txBody>
      </p:sp>
      <p:sp>
        <p:nvSpPr>
          <p:cNvPr id="131153" name="Text Box 81"/>
          <p:cNvSpPr txBox="1">
            <a:spLocks noChangeArrowheads="1"/>
          </p:cNvSpPr>
          <p:nvPr/>
        </p:nvSpPr>
        <p:spPr bwMode="auto">
          <a:xfrm>
            <a:off x="461963" y="6816725"/>
            <a:ext cx="1062037"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u="sng" dirty="0">
                <a:solidFill>
                  <a:srgbClr val="FF0000"/>
                </a:solidFill>
                <a:effectLst>
                  <a:outerShdw blurRad="38100" dist="38100" dir="2700000" algn="tl">
                    <a:srgbClr val="000000">
                      <a:alpha val="43137"/>
                    </a:srgbClr>
                  </a:outerShdw>
                </a:effectLst>
                <a:latin typeface="Kruti Dev 010" pitchFamily="2" charset="0"/>
                <a:ea typeface="+mn-ea"/>
                <a:cs typeface="+mn-cs"/>
              </a:rPr>
              <a:t>izfrfnu</a:t>
            </a:r>
            <a:r>
              <a:rPr lang="en-US" sz="1600" b="1" dirty="0">
                <a:effectLst>
                  <a:outerShdw blurRad="38100" dist="38100" dir="2700000" algn="tl">
                    <a:srgbClr val="000000">
                      <a:alpha val="43137"/>
                    </a:srgbClr>
                  </a:outerShdw>
                </a:effectLst>
                <a:latin typeface="Kruti Dev 010" pitchFamily="2" charset="0"/>
                <a:ea typeface="+mn-ea"/>
                <a:cs typeface="+mn-cs"/>
              </a:rPr>
              <a:t> fo'okl ls fcrkuk</a:t>
            </a:r>
          </a:p>
        </p:txBody>
      </p:sp>
      <p:sp>
        <p:nvSpPr>
          <p:cNvPr id="131154" name="Text Box 82"/>
          <p:cNvSpPr txBox="1">
            <a:spLocks noChangeArrowheads="1"/>
          </p:cNvSpPr>
          <p:nvPr/>
        </p:nvSpPr>
        <p:spPr bwMode="auto">
          <a:xfrm>
            <a:off x="485775" y="7723188"/>
            <a:ext cx="1074738"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u="sng" dirty="0">
                <a:effectLst>
                  <a:outerShdw blurRad="38100" dist="38100" dir="2700000" algn="tl">
                    <a:srgbClr val="000000">
                      <a:alpha val="43137"/>
                    </a:srgbClr>
                  </a:outerShdw>
                </a:effectLst>
                <a:latin typeface="Kruti Dev 010" pitchFamily="2" charset="0"/>
                <a:ea typeface="+mn-ea"/>
                <a:cs typeface="+mn-cs"/>
              </a:rPr>
              <a:t>„</a:t>
            </a:r>
            <a:r>
              <a:rPr lang="en-US" sz="1800" b="1" u="sng" dirty="0">
                <a:effectLst>
                  <a:outerShdw blurRad="38100" dist="38100" dir="2700000" algn="tl">
                    <a:srgbClr val="000000">
                      <a:alpha val="43137"/>
                    </a:srgbClr>
                  </a:outerShdw>
                </a:effectLst>
                <a:latin typeface="Kruti Dev 010"/>
                <a:ea typeface="+mn-ea"/>
                <a:cs typeface="+mn-cs"/>
              </a:rPr>
              <a:t>%„ˆ</a:t>
            </a:r>
            <a:endParaRPr lang="en-US" sz="1800" b="1" u="sng" dirty="0">
              <a:effectLst>
                <a:outerShdw blurRad="38100" dist="38100" dir="2700000" algn="tl">
                  <a:srgbClr val="000000">
                    <a:alpha val="43137"/>
                  </a:srgbClr>
                </a:outerShdw>
              </a:effectLst>
              <a:latin typeface="Kruti Dev 010" pitchFamily="2" charset="0"/>
              <a:ea typeface="+mn-ea"/>
              <a:cs typeface="+mn-cs"/>
            </a:endParaRPr>
          </a:p>
        </p:txBody>
      </p:sp>
      <p:sp>
        <p:nvSpPr>
          <p:cNvPr id="131156" name="AutoShape 84" descr="30%"/>
          <p:cNvSpPr>
            <a:spLocks noChangeArrowheads="1"/>
          </p:cNvSpPr>
          <p:nvPr/>
        </p:nvSpPr>
        <p:spPr bwMode="auto">
          <a:xfrm>
            <a:off x="1516063" y="6334125"/>
            <a:ext cx="793750" cy="1374775"/>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57" name="Text Box 85"/>
          <p:cNvSpPr txBox="1">
            <a:spLocks noChangeArrowheads="1"/>
          </p:cNvSpPr>
          <p:nvPr/>
        </p:nvSpPr>
        <p:spPr bwMode="auto">
          <a:xfrm>
            <a:off x="1522413" y="6402388"/>
            <a:ext cx="784225" cy="338554"/>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1 irjl</a:t>
            </a:r>
          </a:p>
        </p:txBody>
      </p:sp>
      <p:sp>
        <p:nvSpPr>
          <p:cNvPr id="131158" name="Text Box 86"/>
          <p:cNvSpPr txBox="1">
            <a:spLocks noChangeArrowheads="1"/>
          </p:cNvSpPr>
          <p:nvPr/>
        </p:nvSpPr>
        <p:spPr bwMode="auto">
          <a:xfrm>
            <a:off x="1522413" y="6734175"/>
            <a:ext cx="769937"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elhgh thou o dRrZO;</a:t>
            </a:r>
          </a:p>
        </p:txBody>
      </p:sp>
      <p:sp>
        <p:nvSpPr>
          <p:cNvPr id="131159" name="Text Box 87"/>
          <p:cNvSpPr txBox="1">
            <a:spLocks noChangeArrowheads="1"/>
          </p:cNvSpPr>
          <p:nvPr/>
        </p:nvSpPr>
        <p:spPr bwMode="auto">
          <a:xfrm>
            <a:off x="1412875" y="7721600"/>
            <a:ext cx="1074738"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a:t>
            </a:r>
            <a:r>
              <a:rPr lang="en-US" sz="1800" b="1" dirty="0">
                <a:effectLst>
                  <a:outerShdw blurRad="38100" dist="38100" dir="2700000" algn="tl">
                    <a:srgbClr val="000000">
                      <a:alpha val="43137"/>
                    </a:srgbClr>
                  </a:outerShdw>
                </a:effectLst>
                <a:latin typeface="Kruti Dev 010"/>
                <a:ea typeface="+mn-ea"/>
                <a:cs typeface="+mn-cs"/>
              </a:rPr>
              <a:t>%‰</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61" name="AutoShape 89" descr="30%"/>
          <p:cNvSpPr>
            <a:spLocks noChangeArrowheads="1"/>
          </p:cNvSpPr>
          <p:nvPr/>
        </p:nvSpPr>
        <p:spPr bwMode="auto">
          <a:xfrm>
            <a:off x="2433638" y="6327775"/>
            <a:ext cx="795337" cy="1392238"/>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62" name="Text Box 90"/>
          <p:cNvSpPr txBox="1">
            <a:spLocks noChangeArrowheads="1"/>
          </p:cNvSpPr>
          <p:nvPr/>
        </p:nvSpPr>
        <p:spPr bwMode="auto">
          <a:xfrm>
            <a:off x="2436813" y="6400800"/>
            <a:ext cx="777875" cy="338554"/>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2 irjl</a:t>
            </a:r>
          </a:p>
        </p:txBody>
      </p:sp>
      <p:sp>
        <p:nvSpPr>
          <p:cNvPr id="131163" name="Text Box 91"/>
          <p:cNvSpPr txBox="1">
            <a:spLocks noChangeArrowheads="1"/>
          </p:cNvSpPr>
          <p:nvPr/>
        </p:nvSpPr>
        <p:spPr bwMode="auto">
          <a:xfrm>
            <a:off x="2436813" y="6811963"/>
            <a:ext cx="777875" cy="1077218"/>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dyhfl;k esa &gt;wBs f'k{kd</a:t>
            </a:r>
          </a:p>
        </p:txBody>
      </p:sp>
      <p:sp>
        <p:nvSpPr>
          <p:cNvPr id="131164" name="Text Box 92"/>
          <p:cNvSpPr txBox="1">
            <a:spLocks noChangeArrowheads="1"/>
          </p:cNvSpPr>
          <p:nvPr/>
        </p:nvSpPr>
        <p:spPr bwMode="auto">
          <a:xfrm>
            <a:off x="2328863" y="7726363"/>
            <a:ext cx="1074737"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a:t>
            </a:r>
            <a:r>
              <a:rPr lang="en-US" sz="1800" b="1" dirty="0">
                <a:effectLst>
                  <a:outerShdw blurRad="38100" dist="38100" dir="2700000" algn="tl">
                    <a:srgbClr val="000000">
                      <a:alpha val="43137"/>
                    </a:srgbClr>
                  </a:outerShdw>
                </a:effectLst>
                <a:latin typeface="Kruti Dev 010"/>
                <a:ea typeface="+mn-ea"/>
                <a:cs typeface="+mn-cs"/>
              </a:rPr>
              <a:t>%ƒ</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66" name="AutoShape 94" descr="30%"/>
          <p:cNvSpPr>
            <a:spLocks noChangeArrowheads="1"/>
          </p:cNvSpPr>
          <p:nvPr/>
        </p:nvSpPr>
        <p:spPr bwMode="auto">
          <a:xfrm>
            <a:off x="3341688" y="6326188"/>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67" name="Text Box 95"/>
          <p:cNvSpPr txBox="1">
            <a:spLocks noChangeArrowheads="1"/>
          </p:cNvSpPr>
          <p:nvPr/>
        </p:nvSpPr>
        <p:spPr bwMode="auto">
          <a:xfrm>
            <a:off x="3198813" y="6381750"/>
            <a:ext cx="1277937" cy="338554"/>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1 ;wgUuk</a:t>
            </a:r>
          </a:p>
        </p:txBody>
      </p:sp>
      <p:sp>
        <p:nvSpPr>
          <p:cNvPr id="131168" name="Text Box 96"/>
          <p:cNvSpPr txBox="1">
            <a:spLocks noChangeArrowheads="1"/>
          </p:cNvSpPr>
          <p:nvPr/>
        </p:nvSpPr>
        <p:spPr bwMode="auto">
          <a:xfrm>
            <a:off x="3255963" y="6630988"/>
            <a:ext cx="954087" cy="116955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400" b="1" dirty="0">
                <a:effectLst>
                  <a:outerShdw blurRad="38100" dist="38100" dir="2700000" algn="tl">
                    <a:srgbClr val="000000">
                      <a:alpha val="43137"/>
                    </a:srgbClr>
                  </a:outerShdw>
                </a:effectLst>
                <a:latin typeface="Kruti Dev 010" pitchFamily="2" charset="0"/>
                <a:ea typeface="+mn-ea"/>
                <a:cs typeface="+mn-cs"/>
              </a:rPr>
              <a:t>m)kj dk vk'oklu lko/kku &gt;wBs f'k{kdksa ls</a:t>
            </a:r>
          </a:p>
        </p:txBody>
      </p:sp>
      <p:sp>
        <p:nvSpPr>
          <p:cNvPr id="131169" name="Text Box 97"/>
          <p:cNvSpPr txBox="1">
            <a:spLocks noChangeArrowheads="1"/>
          </p:cNvSpPr>
          <p:nvPr/>
        </p:nvSpPr>
        <p:spPr bwMode="auto">
          <a:xfrm>
            <a:off x="3248025" y="7721600"/>
            <a:ext cx="1074738"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a:ea typeface="+mn-ea"/>
                <a:cs typeface="+mn-cs"/>
              </a:rPr>
              <a:t>‡%ƒ…</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71" name="AutoShape 99" descr="30%"/>
          <p:cNvSpPr>
            <a:spLocks noChangeArrowheads="1"/>
          </p:cNvSpPr>
          <p:nvPr/>
        </p:nvSpPr>
        <p:spPr bwMode="auto">
          <a:xfrm>
            <a:off x="4251325" y="6326188"/>
            <a:ext cx="793750"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72" name="Text Box 100"/>
          <p:cNvSpPr txBox="1">
            <a:spLocks noChangeArrowheads="1"/>
          </p:cNvSpPr>
          <p:nvPr/>
        </p:nvSpPr>
        <p:spPr bwMode="auto">
          <a:xfrm>
            <a:off x="4113213" y="6400800"/>
            <a:ext cx="973137" cy="338554"/>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2 ;wgUuk</a:t>
            </a:r>
          </a:p>
        </p:txBody>
      </p:sp>
      <p:sp>
        <p:nvSpPr>
          <p:cNvPr id="131173" name="Text Box 101"/>
          <p:cNvSpPr txBox="1">
            <a:spLocks noChangeArrowheads="1"/>
          </p:cNvSpPr>
          <p:nvPr/>
        </p:nvSpPr>
        <p:spPr bwMode="auto">
          <a:xfrm>
            <a:off x="4264025" y="6624638"/>
            <a:ext cx="798513" cy="1169551"/>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400" b="1" dirty="0">
                <a:effectLst>
                  <a:outerShdw blurRad="38100" dist="38100" dir="2700000" algn="tl">
                    <a:srgbClr val="000000">
                      <a:alpha val="43137"/>
                    </a:srgbClr>
                  </a:outerShdw>
                </a:effectLst>
                <a:latin typeface="Kruti Dev 010" pitchFamily="2" charset="0"/>
                <a:ea typeface="+mn-ea"/>
                <a:cs typeface="+mn-cs"/>
              </a:rPr>
              <a:t>elhgh vkKkvksa ds vuqlkj pyuk</a:t>
            </a:r>
          </a:p>
        </p:txBody>
      </p:sp>
      <p:sp>
        <p:nvSpPr>
          <p:cNvPr id="131174" name="Text Box 102"/>
          <p:cNvSpPr txBox="1">
            <a:spLocks noChangeArrowheads="1"/>
          </p:cNvSpPr>
          <p:nvPr/>
        </p:nvSpPr>
        <p:spPr bwMode="auto">
          <a:xfrm>
            <a:off x="4132263" y="7731125"/>
            <a:ext cx="1073150"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in </a:t>
            </a:r>
            <a:r>
              <a:rPr lang="en-US" sz="1800" b="1" dirty="0">
                <a:effectLst>
                  <a:outerShdw blurRad="38100" dist="38100" dir="2700000" algn="tl">
                    <a:srgbClr val="000000">
                      <a:alpha val="43137"/>
                    </a:srgbClr>
                  </a:outerShdw>
                </a:effectLst>
                <a:latin typeface="Kruti Dev 010"/>
                <a:ea typeface="+mn-ea"/>
                <a:cs typeface="+mn-cs"/>
              </a:rPr>
              <a:t>…</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76" name="AutoShape 104" descr="30%"/>
          <p:cNvSpPr>
            <a:spLocks noChangeArrowheads="1"/>
          </p:cNvSpPr>
          <p:nvPr/>
        </p:nvSpPr>
        <p:spPr bwMode="auto">
          <a:xfrm>
            <a:off x="6094413" y="6316663"/>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77" name="Text Box 105"/>
          <p:cNvSpPr txBox="1">
            <a:spLocks noChangeArrowheads="1"/>
          </p:cNvSpPr>
          <p:nvPr/>
        </p:nvSpPr>
        <p:spPr bwMode="auto">
          <a:xfrm>
            <a:off x="6094413" y="6416675"/>
            <a:ext cx="811212" cy="338554"/>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;gwnk</a:t>
            </a:r>
          </a:p>
        </p:txBody>
      </p:sp>
      <p:sp>
        <p:nvSpPr>
          <p:cNvPr id="131178" name="Text Box 106"/>
          <p:cNvSpPr txBox="1">
            <a:spLocks noChangeArrowheads="1"/>
          </p:cNvSpPr>
          <p:nvPr/>
        </p:nvSpPr>
        <p:spPr bwMode="auto">
          <a:xfrm>
            <a:off x="6100763" y="6827838"/>
            <a:ext cx="784225"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fo'okljr cus jguk</a:t>
            </a:r>
          </a:p>
        </p:txBody>
      </p:sp>
      <p:sp>
        <p:nvSpPr>
          <p:cNvPr id="131179" name="Text Box 107"/>
          <p:cNvSpPr txBox="1">
            <a:spLocks noChangeArrowheads="1"/>
          </p:cNvSpPr>
          <p:nvPr/>
        </p:nvSpPr>
        <p:spPr bwMode="auto">
          <a:xfrm>
            <a:off x="5961063" y="7721600"/>
            <a:ext cx="1074737"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in „</a:t>
            </a:r>
            <a:r>
              <a:rPr lang="en-US" sz="1800" b="1" dirty="0">
                <a:effectLst>
                  <a:outerShdw blurRad="38100" dist="38100" dir="2700000" algn="tl">
                    <a:srgbClr val="000000">
                      <a:alpha val="43137"/>
                    </a:srgbClr>
                  </a:outerShdw>
                </a:effectLst>
                <a:latin typeface="Kruti Dev 010"/>
                <a:ea typeface="+mn-ea"/>
                <a:cs typeface="+mn-cs"/>
              </a:rPr>
              <a:t>Œ&amp;„ƒ</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81" name="AutoShape 109" descr="30%"/>
          <p:cNvSpPr>
            <a:spLocks noChangeArrowheads="1"/>
          </p:cNvSpPr>
          <p:nvPr/>
        </p:nvSpPr>
        <p:spPr bwMode="auto">
          <a:xfrm>
            <a:off x="5180013" y="6338888"/>
            <a:ext cx="793750" cy="137318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82" name="Text Box 110"/>
          <p:cNvSpPr txBox="1">
            <a:spLocks noChangeArrowheads="1"/>
          </p:cNvSpPr>
          <p:nvPr/>
        </p:nvSpPr>
        <p:spPr bwMode="auto">
          <a:xfrm>
            <a:off x="5135563" y="6419850"/>
            <a:ext cx="903287" cy="338554"/>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3 ;wgUuk</a:t>
            </a:r>
          </a:p>
        </p:txBody>
      </p:sp>
      <p:sp>
        <p:nvSpPr>
          <p:cNvPr id="131183" name="Text Box 111"/>
          <p:cNvSpPr txBox="1">
            <a:spLocks noChangeArrowheads="1"/>
          </p:cNvSpPr>
          <p:nvPr/>
        </p:nvSpPr>
        <p:spPr bwMode="auto">
          <a:xfrm>
            <a:off x="5267325" y="6634163"/>
            <a:ext cx="798513" cy="1077218"/>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;wgUuk dk izsfjrkbZ vf/kdkj</a:t>
            </a:r>
          </a:p>
        </p:txBody>
      </p:sp>
      <p:sp>
        <p:nvSpPr>
          <p:cNvPr id="131184" name="Text Box 112"/>
          <p:cNvSpPr txBox="1">
            <a:spLocks noChangeArrowheads="1"/>
          </p:cNvSpPr>
          <p:nvPr/>
        </p:nvSpPr>
        <p:spPr bwMode="auto">
          <a:xfrm>
            <a:off x="5057775" y="7729538"/>
            <a:ext cx="1073150"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in †</a:t>
            </a:r>
            <a:r>
              <a:rPr lang="en-US" sz="1800" b="1" dirty="0">
                <a:effectLst>
                  <a:outerShdw blurRad="38100" dist="38100" dir="2700000" algn="tl">
                    <a:srgbClr val="000000">
                      <a:alpha val="43137"/>
                    </a:srgbClr>
                  </a:outerShdw>
                </a:effectLst>
                <a:latin typeface="Kruti Dev 010"/>
                <a:ea typeface="+mn-ea"/>
                <a:cs typeface="+mn-cs"/>
              </a:rPr>
              <a:t>%ƒƒ</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85" name="Text Box 113"/>
          <p:cNvSpPr txBox="1">
            <a:spLocks noChangeArrowheads="1"/>
          </p:cNvSpPr>
          <p:nvPr/>
        </p:nvSpPr>
        <p:spPr bwMode="auto">
          <a:xfrm>
            <a:off x="3832225" y="304800"/>
            <a:ext cx="1285875" cy="7699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spcBef>
                <a:spcPct val="50000"/>
              </a:spcBef>
              <a:defRPr/>
            </a:pPr>
            <a:endParaRPr lang="en-US" sz="4400" b="1" dirty="0">
              <a:effectLst>
                <a:outerShdw blurRad="38100" dist="38100" dir="2700000" algn="tl">
                  <a:srgbClr val="000000">
                    <a:alpha val="43137"/>
                  </a:srgbClr>
                </a:outerShdw>
              </a:effectLst>
              <a:latin typeface="Kruti Dev 010" pitchFamily="2" charset="0"/>
              <a:ea typeface="+mn-ea"/>
              <a:cs typeface="+mn-cs"/>
            </a:endParaRPr>
          </a:p>
        </p:txBody>
      </p:sp>
      <p:sp>
        <p:nvSpPr>
          <p:cNvPr id="131186" name="Text Box 114"/>
          <p:cNvSpPr txBox="1">
            <a:spLocks noChangeArrowheads="1"/>
          </p:cNvSpPr>
          <p:nvPr/>
        </p:nvSpPr>
        <p:spPr bwMode="auto">
          <a:xfrm>
            <a:off x="617538" y="8167688"/>
            <a:ext cx="6286500" cy="400110"/>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defRPr/>
            </a:pPr>
            <a:r>
              <a:rPr lang="en-US" sz="2000" b="1" dirty="0">
                <a:effectLst>
                  <a:outerShdw blurRad="38100" dist="38100" dir="2700000" algn="tl">
                    <a:srgbClr val="000000">
                      <a:alpha val="43137"/>
                    </a:srgbClr>
                  </a:outerShdw>
                </a:effectLst>
                <a:latin typeface="Kruti Dev 010" pitchFamily="2" charset="0"/>
                <a:ea typeface="ＭＳ Ｐゴシック" pitchFamily="-84" charset="-128"/>
                <a:cs typeface="+mn-cs"/>
              </a:rPr>
              <a:t>f}rh; % ^^vU;ksa** dh vksj ls i=</a:t>
            </a:r>
          </a:p>
        </p:txBody>
      </p:sp>
      <p:sp>
        <p:nvSpPr>
          <p:cNvPr id="131116" name="AutoShape 44" descr="30%"/>
          <p:cNvSpPr>
            <a:spLocks noChangeArrowheads="1"/>
          </p:cNvSpPr>
          <p:nvPr/>
        </p:nvSpPr>
        <p:spPr bwMode="auto">
          <a:xfrm>
            <a:off x="608013" y="4333875"/>
            <a:ext cx="793750"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17" name="Text Box 45" descr="30%"/>
          <p:cNvSpPr txBox="1">
            <a:spLocks noChangeArrowheads="1"/>
          </p:cNvSpPr>
          <p:nvPr/>
        </p:nvSpPr>
        <p:spPr bwMode="auto">
          <a:xfrm>
            <a:off x="608013" y="4381500"/>
            <a:ext cx="790575" cy="338554"/>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1 fFkLl</a:t>
            </a:r>
          </a:p>
        </p:txBody>
      </p:sp>
      <p:sp>
        <p:nvSpPr>
          <p:cNvPr id="131118" name="Text Box 46" descr="30%"/>
          <p:cNvSpPr txBox="1">
            <a:spLocks noChangeArrowheads="1"/>
          </p:cNvSpPr>
          <p:nvPr/>
        </p:nvSpPr>
        <p:spPr bwMode="auto">
          <a:xfrm>
            <a:off x="600075" y="4765675"/>
            <a:ext cx="798513"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vafre fnuksa dh ?kVuk;sa</a:t>
            </a:r>
          </a:p>
        </p:txBody>
      </p:sp>
      <p:sp>
        <p:nvSpPr>
          <p:cNvPr id="131119" name="Text Box 47"/>
          <p:cNvSpPr txBox="1">
            <a:spLocks noChangeArrowheads="1"/>
          </p:cNvSpPr>
          <p:nvPr/>
        </p:nvSpPr>
        <p:spPr bwMode="auto">
          <a:xfrm>
            <a:off x="474663" y="5732463"/>
            <a:ext cx="1073150"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ƒ</a:t>
            </a:r>
            <a:r>
              <a:rPr lang="en-US" sz="1800" b="1" dirty="0">
                <a:effectLst>
                  <a:outerShdw blurRad="38100" dist="38100" dir="2700000" algn="tl">
                    <a:srgbClr val="000000">
                      <a:alpha val="43137"/>
                    </a:srgbClr>
                  </a:outerShdw>
                </a:effectLst>
                <a:latin typeface="Kruti Dev 010"/>
                <a:ea typeface="+mn-ea"/>
                <a:cs typeface="+mn-cs"/>
              </a:rPr>
              <a:t>%ƒŒ</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21" name="AutoShape 49" descr="30%"/>
          <p:cNvSpPr>
            <a:spLocks noChangeArrowheads="1"/>
          </p:cNvSpPr>
          <p:nvPr/>
        </p:nvSpPr>
        <p:spPr bwMode="auto">
          <a:xfrm>
            <a:off x="1514475" y="4344988"/>
            <a:ext cx="793750" cy="137318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22" name="Text Box 50" descr="30%"/>
          <p:cNvSpPr txBox="1">
            <a:spLocks noChangeArrowheads="1"/>
          </p:cNvSpPr>
          <p:nvPr/>
        </p:nvSpPr>
        <p:spPr bwMode="auto">
          <a:xfrm>
            <a:off x="1508125" y="4389438"/>
            <a:ext cx="792163" cy="338554"/>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2 fFkLl</a:t>
            </a:r>
          </a:p>
        </p:txBody>
      </p:sp>
      <p:sp>
        <p:nvSpPr>
          <p:cNvPr id="131123" name="Text Box 51" descr="30%"/>
          <p:cNvSpPr txBox="1">
            <a:spLocks noChangeArrowheads="1"/>
          </p:cNvSpPr>
          <p:nvPr/>
        </p:nvSpPr>
        <p:spPr bwMode="auto">
          <a:xfrm>
            <a:off x="1508125" y="4694238"/>
            <a:ext cx="798513" cy="1077218"/>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izHkq ds vkus okys fnu</a:t>
            </a:r>
          </a:p>
        </p:txBody>
      </p:sp>
      <p:sp>
        <p:nvSpPr>
          <p:cNvPr id="131124" name="Text Box 52"/>
          <p:cNvSpPr txBox="1">
            <a:spLocks noChangeArrowheads="1"/>
          </p:cNvSpPr>
          <p:nvPr/>
        </p:nvSpPr>
        <p:spPr bwMode="auto">
          <a:xfrm>
            <a:off x="1368425" y="5735638"/>
            <a:ext cx="1073150"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ƒ</a:t>
            </a:r>
            <a:r>
              <a:rPr lang="en-US" sz="1800" b="1" dirty="0">
                <a:effectLst>
                  <a:outerShdw blurRad="38100" dist="38100" dir="2700000" algn="tl">
                    <a:srgbClr val="000000">
                      <a:alpha val="43137"/>
                    </a:srgbClr>
                  </a:outerShdw>
                </a:effectLst>
                <a:latin typeface="Kruti Dev 010"/>
                <a:ea typeface="+mn-ea"/>
                <a:cs typeface="+mn-cs"/>
              </a:rPr>
              <a:t>%ˆ</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26" name="AutoShape 54" descr="30%"/>
          <p:cNvSpPr>
            <a:spLocks noChangeArrowheads="1"/>
          </p:cNvSpPr>
          <p:nvPr/>
        </p:nvSpPr>
        <p:spPr bwMode="auto">
          <a:xfrm>
            <a:off x="2433638" y="4321175"/>
            <a:ext cx="795337"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27" name="Text Box 55" descr="30%"/>
          <p:cNvSpPr txBox="1">
            <a:spLocks noChangeArrowheads="1"/>
          </p:cNvSpPr>
          <p:nvPr/>
        </p:nvSpPr>
        <p:spPr bwMode="auto">
          <a:xfrm>
            <a:off x="2449513" y="4787900"/>
            <a:ext cx="777875"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ppZ esa mfpr Øe</a:t>
            </a:r>
          </a:p>
        </p:txBody>
      </p:sp>
      <p:sp>
        <p:nvSpPr>
          <p:cNvPr id="131128" name="Text Box 56" descr="30%"/>
          <p:cNvSpPr txBox="1">
            <a:spLocks noChangeArrowheads="1"/>
          </p:cNvSpPr>
          <p:nvPr/>
        </p:nvSpPr>
        <p:spPr bwMode="auto">
          <a:xfrm>
            <a:off x="2290763" y="4422775"/>
            <a:ext cx="1081087" cy="30777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400" b="1" dirty="0">
                <a:effectLst>
                  <a:outerShdw blurRad="38100" dist="38100" dir="2700000" algn="tl">
                    <a:srgbClr val="000000">
                      <a:alpha val="43137"/>
                    </a:srgbClr>
                  </a:outerShdw>
                </a:effectLst>
                <a:latin typeface="Kruti Dev 010" pitchFamily="2" charset="0"/>
                <a:ea typeface="+mn-ea"/>
                <a:cs typeface="+mn-cs"/>
              </a:rPr>
              <a:t>1 rheqfFk;ql</a:t>
            </a:r>
          </a:p>
        </p:txBody>
      </p:sp>
      <p:sp>
        <p:nvSpPr>
          <p:cNvPr id="131129" name="Text Box 57"/>
          <p:cNvSpPr txBox="1">
            <a:spLocks noChangeArrowheads="1"/>
          </p:cNvSpPr>
          <p:nvPr/>
        </p:nvSpPr>
        <p:spPr bwMode="auto">
          <a:xfrm>
            <a:off x="2309813" y="5734050"/>
            <a:ext cx="1074737"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a:t>
            </a:r>
            <a:r>
              <a:rPr lang="en-US" sz="1800" b="1" dirty="0">
                <a:effectLst>
                  <a:outerShdw blurRad="38100" dist="38100" dir="2700000" algn="tl">
                    <a:srgbClr val="000000">
                      <a:alpha val="43137"/>
                    </a:srgbClr>
                  </a:outerShdw>
                </a:effectLst>
                <a:latin typeface="Kruti Dev 010"/>
                <a:ea typeface="+mn-ea"/>
                <a:cs typeface="+mn-cs"/>
              </a:rPr>
              <a:t>%Š</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31" name="AutoShape 59" descr="30%"/>
          <p:cNvSpPr>
            <a:spLocks noChangeArrowheads="1"/>
          </p:cNvSpPr>
          <p:nvPr/>
        </p:nvSpPr>
        <p:spPr bwMode="auto">
          <a:xfrm>
            <a:off x="3341688" y="4321175"/>
            <a:ext cx="793750" cy="1395413"/>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32" name="Text Box 60" descr="30%"/>
          <p:cNvSpPr txBox="1">
            <a:spLocks noChangeArrowheads="1"/>
          </p:cNvSpPr>
          <p:nvPr/>
        </p:nvSpPr>
        <p:spPr bwMode="auto">
          <a:xfrm>
            <a:off x="3300412" y="4389438"/>
            <a:ext cx="1062037" cy="30777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400" b="1" dirty="0">
                <a:effectLst>
                  <a:outerShdw blurRad="38100" dist="38100" dir="2700000" algn="tl">
                    <a:srgbClr val="000000">
                      <a:alpha val="43137"/>
                    </a:srgbClr>
                  </a:outerShdw>
                </a:effectLst>
                <a:latin typeface="Kruti Dev 010" pitchFamily="2" charset="0"/>
                <a:ea typeface="+mn-ea"/>
                <a:cs typeface="+mn-cs"/>
              </a:rPr>
              <a:t>2 rheqfFk;ql</a:t>
            </a:r>
          </a:p>
        </p:txBody>
      </p:sp>
      <p:sp>
        <p:nvSpPr>
          <p:cNvPr id="131133" name="Text Box 61" descr="30%"/>
          <p:cNvSpPr txBox="1">
            <a:spLocks noChangeArrowheads="1"/>
          </p:cNvSpPr>
          <p:nvPr/>
        </p:nvSpPr>
        <p:spPr bwMode="auto">
          <a:xfrm>
            <a:off x="3305175" y="4727575"/>
            <a:ext cx="1019175" cy="1077218"/>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lqlekpkj dh j{kk dj( izpkj dj</a:t>
            </a:r>
          </a:p>
        </p:txBody>
      </p:sp>
      <p:sp>
        <p:nvSpPr>
          <p:cNvPr id="131134" name="Text Box 62"/>
          <p:cNvSpPr txBox="1">
            <a:spLocks noChangeArrowheads="1"/>
          </p:cNvSpPr>
          <p:nvPr/>
        </p:nvSpPr>
        <p:spPr bwMode="auto">
          <a:xfrm>
            <a:off x="3221038" y="5734050"/>
            <a:ext cx="1073150"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ƒ</a:t>
            </a:r>
            <a:r>
              <a:rPr lang="en-US" sz="1800" b="1" dirty="0">
                <a:effectLst>
                  <a:outerShdw blurRad="38100" dist="38100" dir="2700000" algn="tl">
                    <a:srgbClr val="000000">
                      <a:alpha val="43137"/>
                    </a:srgbClr>
                  </a:outerShdw>
                </a:effectLst>
                <a:latin typeface="Kruti Dev 010"/>
                <a:ea typeface="+mn-ea"/>
                <a:cs typeface="+mn-cs"/>
              </a:rPr>
              <a:t>%ƒ…</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36" name="AutoShape 64" descr="30%"/>
          <p:cNvSpPr>
            <a:spLocks noChangeArrowheads="1"/>
          </p:cNvSpPr>
          <p:nvPr/>
        </p:nvSpPr>
        <p:spPr bwMode="auto">
          <a:xfrm>
            <a:off x="4248150" y="4313238"/>
            <a:ext cx="793750" cy="139223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37" name="Text Box 65" descr="30%"/>
          <p:cNvSpPr txBox="1">
            <a:spLocks noChangeArrowheads="1"/>
          </p:cNvSpPr>
          <p:nvPr/>
        </p:nvSpPr>
        <p:spPr bwMode="auto">
          <a:xfrm>
            <a:off x="4244975" y="4354513"/>
            <a:ext cx="777875" cy="338554"/>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rhrql</a:t>
            </a:r>
          </a:p>
        </p:txBody>
      </p:sp>
      <p:sp>
        <p:nvSpPr>
          <p:cNvPr id="131138" name="Text Box 66" descr="30%"/>
          <p:cNvSpPr txBox="1">
            <a:spLocks noChangeArrowheads="1"/>
          </p:cNvSpPr>
          <p:nvPr/>
        </p:nvSpPr>
        <p:spPr bwMode="auto">
          <a:xfrm>
            <a:off x="4125913" y="4822825"/>
            <a:ext cx="1150937" cy="584775"/>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u="sng" dirty="0">
                <a:solidFill>
                  <a:srgbClr val="FF0000"/>
                </a:solidFill>
                <a:effectLst>
                  <a:outerShdw blurRad="38100" dist="38100" dir="2700000" algn="tl">
                    <a:srgbClr val="000000">
                      <a:alpha val="43137"/>
                    </a:srgbClr>
                  </a:outerShdw>
                </a:effectLst>
                <a:latin typeface="Kruti Dev 010" pitchFamily="2" charset="0"/>
                <a:ea typeface="+mn-ea"/>
                <a:cs typeface="+mn-cs"/>
              </a:rPr>
              <a:t>/keZo`)ksa </a:t>
            </a:r>
            <a:r>
              <a:rPr lang="en-US" sz="1600" b="1" dirty="0">
                <a:effectLst>
                  <a:outerShdw blurRad="38100" dist="38100" dir="2700000" algn="tl">
                    <a:srgbClr val="000000">
                      <a:alpha val="43137"/>
                    </a:srgbClr>
                  </a:outerShdw>
                </a:effectLst>
                <a:latin typeface="Kruti Dev 010" pitchFamily="2" charset="0"/>
                <a:ea typeface="+mn-ea"/>
                <a:cs typeface="+mn-cs"/>
              </a:rPr>
              <a:t>dh ;ksX;rk;sa</a:t>
            </a:r>
          </a:p>
        </p:txBody>
      </p:sp>
      <p:sp>
        <p:nvSpPr>
          <p:cNvPr id="131139" name="Text Box 67"/>
          <p:cNvSpPr txBox="1">
            <a:spLocks noChangeArrowheads="1"/>
          </p:cNvSpPr>
          <p:nvPr/>
        </p:nvSpPr>
        <p:spPr bwMode="auto">
          <a:xfrm>
            <a:off x="4154488" y="5732463"/>
            <a:ext cx="1073150"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u="sng" dirty="0">
                <a:effectLst>
                  <a:outerShdw blurRad="38100" dist="38100" dir="2700000" algn="tl">
                    <a:srgbClr val="000000">
                      <a:alpha val="43137"/>
                    </a:srgbClr>
                  </a:outerShdw>
                </a:effectLst>
                <a:latin typeface="Kruti Dev 010" pitchFamily="2" charset="0"/>
                <a:ea typeface="+mn-ea"/>
                <a:cs typeface="+mn-cs"/>
              </a:rPr>
              <a:t>„</a:t>
            </a:r>
            <a:r>
              <a:rPr lang="en-US" sz="1800" b="1" u="sng" dirty="0">
                <a:effectLst>
                  <a:outerShdw blurRad="38100" dist="38100" dir="2700000" algn="tl">
                    <a:srgbClr val="000000">
                      <a:alpha val="43137"/>
                    </a:srgbClr>
                  </a:outerShdw>
                </a:effectLst>
                <a:latin typeface="Kruti Dev 010"/>
                <a:ea typeface="+mn-ea"/>
                <a:cs typeface="+mn-cs"/>
              </a:rPr>
              <a:t>%ƒ&amp;„</a:t>
            </a:r>
            <a:endParaRPr lang="en-US" sz="1800" b="1" u="sng" dirty="0">
              <a:effectLst>
                <a:outerShdw blurRad="38100" dist="38100" dir="2700000" algn="tl">
                  <a:srgbClr val="000000">
                    <a:alpha val="43137"/>
                  </a:srgbClr>
                </a:outerShdw>
              </a:effectLst>
              <a:latin typeface="Kruti Dev 010" pitchFamily="2" charset="0"/>
              <a:ea typeface="+mn-ea"/>
              <a:cs typeface="+mn-cs"/>
            </a:endParaRPr>
          </a:p>
        </p:txBody>
      </p:sp>
      <p:sp>
        <p:nvSpPr>
          <p:cNvPr id="131141" name="AutoShape 69" descr="30%"/>
          <p:cNvSpPr>
            <a:spLocks noChangeArrowheads="1"/>
          </p:cNvSpPr>
          <p:nvPr/>
        </p:nvSpPr>
        <p:spPr bwMode="auto">
          <a:xfrm>
            <a:off x="5176838" y="4325938"/>
            <a:ext cx="793750"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42" name="Text Box 70" descr="30%"/>
          <p:cNvSpPr txBox="1">
            <a:spLocks noChangeArrowheads="1"/>
          </p:cNvSpPr>
          <p:nvPr/>
        </p:nvSpPr>
        <p:spPr bwMode="auto">
          <a:xfrm>
            <a:off x="5172075" y="4371975"/>
            <a:ext cx="798513" cy="338554"/>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fQyseksu</a:t>
            </a:r>
          </a:p>
        </p:txBody>
      </p:sp>
      <p:sp>
        <p:nvSpPr>
          <p:cNvPr id="131143" name="Text Box 71" descr="30%"/>
          <p:cNvSpPr txBox="1">
            <a:spLocks noChangeArrowheads="1"/>
          </p:cNvSpPr>
          <p:nvPr/>
        </p:nvSpPr>
        <p:spPr bwMode="auto">
          <a:xfrm>
            <a:off x="5033963" y="4664075"/>
            <a:ext cx="1138237"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elhg esa vU;ksa dks Lohdkjuk</a:t>
            </a:r>
          </a:p>
        </p:txBody>
      </p:sp>
      <p:sp>
        <p:nvSpPr>
          <p:cNvPr id="131144" name="Text Box 72"/>
          <p:cNvSpPr txBox="1">
            <a:spLocks noChangeArrowheads="1"/>
          </p:cNvSpPr>
          <p:nvPr/>
        </p:nvSpPr>
        <p:spPr bwMode="auto">
          <a:xfrm>
            <a:off x="5056188" y="5732463"/>
            <a:ext cx="1074737"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effectLst>
                  <a:outerShdw blurRad="38100" dist="38100" dir="2700000" algn="tl">
                    <a:srgbClr val="000000">
                      <a:alpha val="43137"/>
                    </a:srgbClr>
                  </a:outerShdw>
                </a:effectLst>
                <a:latin typeface="Kruti Dev 010" pitchFamily="2" charset="0"/>
                <a:ea typeface="+mn-ea"/>
                <a:cs typeface="+mn-cs"/>
              </a:rPr>
              <a:t>in ƒ</a:t>
            </a:r>
            <a:r>
              <a:rPr lang="en-US" sz="1800" b="1" dirty="0">
                <a:effectLst>
                  <a:outerShdw blurRad="38100" dist="38100" dir="2700000" algn="tl">
                    <a:srgbClr val="000000">
                      <a:alpha val="43137"/>
                    </a:srgbClr>
                  </a:outerShdw>
                </a:effectLst>
                <a:latin typeface="Kruti Dev 010"/>
                <a:ea typeface="+mn-ea"/>
                <a:cs typeface="+mn-cs"/>
              </a:rPr>
              <a:t>‰</a:t>
            </a:r>
            <a:endParaRPr lang="en-US" sz="1800" b="1" dirty="0">
              <a:effectLst>
                <a:outerShdw blurRad="38100" dist="38100" dir="2700000" algn="tl">
                  <a:srgbClr val="000000">
                    <a:alpha val="43137"/>
                  </a:srgbClr>
                </a:outerShdw>
              </a:effectLst>
              <a:latin typeface="Kruti Dev 010" pitchFamily="2" charset="0"/>
              <a:ea typeface="+mn-ea"/>
              <a:cs typeface="+mn-cs"/>
            </a:endParaRPr>
          </a:p>
        </p:txBody>
      </p:sp>
      <p:sp>
        <p:nvSpPr>
          <p:cNvPr id="131146" name="AutoShape 74" descr="30%"/>
          <p:cNvSpPr>
            <a:spLocks noChangeArrowheads="1"/>
          </p:cNvSpPr>
          <p:nvPr/>
        </p:nvSpPr>
        <p:spPr bwMode="auto">
          <a:xfrm>
            <a:off x="6164263" y="4322763"/>
            <a:ext cx="795337"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74053" dir="1857825" algn="ctr" rotWithShape="0">
              <a:schemeClr val="bg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mn-ea"/>
              <a:cs typeface="+mn-cs"/>
            </a:endParaRPr>
          </a:p>
        </p:txBody>
      </p:sp>
      <p:sp>
        <p:nvSpPr>
          <p:cNvPr id="131147" name="Text Box 75" descr="30%"/>
          <p:cNvSpPr txBox="1">
            <a:spLocks noChangeArrowheads="1"/>
          </p:cNvSpPr>
          <p:nvPr/>
        </p:nvSpPr>
        <p:spPr bwMode="auto">
          <a:xfrm>
            <a:off x="6169025" y="4373563"/>
            <a:ext cx="784225" cy="338554"/>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bczkfu;ksa</a:t>
            </a:r>
          </a:p>
        </p:txBody>
      </p:sp>
      <p:sp>
        <p:nvSpPr>
          <p:cNvPr id="131148" name="Text Box 76" descr="30%"/>
          <p:cNvSpPr txBox="1">
            <a:spLocks noChangeArrowheads="1"/>
          </p:cNvSpPr>
          <p:nvPr/>
        </p:nvSpPr>
        <p:spPr bwMode="auto">
          <a:xfrm>
            <a:off x="6035675" y="4724400"/>
            <a:ext cx="1050925" cy="830997"/>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effectLst>
                  <a:outerShdw blurRad="38100" dist="38100" dir="2700000" algn="tl">
                    <a:srgbClr val="000000">
                      <a:alpha val="43137"/>
                    </a:srgbClr>
                  </a:outerShdw>
                </a:effectLst>
                <a:latin typeface="Kruti Dev 010" pitchFamily="2" charset="0"/>
                <a:ea typeface="+mn-ea"/>
                <a:cs typeface="+mn-cs"/>
              </a:rPr>
              <a:t>;h'kq elhg </a:t>
            </a:r>
            <a:r>
              <a:rPr lang="en-US" sz="1600" b="1" u="sng" dirty="0">
                <a:solidFill>
                  <a:srgbClr val="FF0000"/>
                </a:solidFill>
                <a:effectLst>
                  <a:outerShdw blurRad="38100" dist="38100" dir="2700000" algn="tl">
                    <a:srgbClr val="000000">
                      <a:alpha val="43137"/>
                    </a:srgbClr>
                  </a:outerShdw>
                </a:effectLst>
                <a:latin typeface="Kruti Dev 010" pitchFamily="2" charset="0"/>
                <a:ea typeface="+mn-ea"/>
                <a:cs typeface="+mn-cs"/>
              </a:rPr>
              <a:t>loksZPp i;kZIr</a:t>
            </a:r>
          </a:p>
        </p:txBody>
      </p:sp>
      <p:sp>
        <p:nvSpPr>
          <p:cNvPr id="131149" name="Text Box 77"/>
          <p:cNvSpPr txBox="1">
            <a:spLocks noChangeArrowheads="1"/>
          </p:cNvSpPr>
          <p:nvPr/>
        </p:nvSpPr>
        <p:spPr bwMode="auto">
          <a:xfrm>
            <a:off x="6046788" y="5740400"/>
            <a:ext cx="1074737"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u="sng" dirty="0">
                <a:effectLst>
                  <a:outerShdw blurRad="38100" dist="38100" dir="2700000" algn="tl">
                    <a:srgbClr val="000000">
                      <a:alpha val="43137"/>
                    </a:srgbClr>
                  </a:outerShdw>
                </a:effectLst>
                <a:latin typeface="Kruti Dev 010" pitchFamily="2" charset="0"/>
                <a:ea typeface="+mn-ea"/>
                <a:cs typeface="+mn-cs"/>
              </a:rPr>
              <a:t>ƒ</a:t>
            </a:r>
            <a:r>
              <a:rPr lang="en-US" sz="1800" b="1" u="sng" dirty="0">
                <a:effectLst>
                  <a:outerShdw blurRad="38100" dist="38100" dir="2700000" algn="tl">
                    <a:srgbClr val="000000">
                      <a:alpha val="43137"/>
                    </a:srgbClr>
                  </a:outerShdw>
                </a:effectLst>
                <a:latin typeface="Kruti Dev 010"/>
                <a:ea typeface="+mn-ea"/>
                <a:cs typeface="+mn-cs"/>
              </a:rPr>
              <a:t>%†</a:t>
            </a:r>
            <a:endParaRPr lang="en-US" sz="1800" b="1" u="sng" dirty="0">
              <a:effectLst>
                <a:outerShdw blurRad="38100" dist="38100" dir="2700000" algn="tl">
                  <a:srgbClr val="000000">
                    <a:alpha val="43137"/>
                  </a:srgbClr>
                </a:outerShdw>
              </a:effectLst>
              <a:latin typeface="Kruti Dev 010" pitchFamily="2" charset="0"/>
              <a:ea typeface="+mn-ea"/>
              <a:cs typeface="+mn-cs"/>
            </a:endParaRPr>
          </a:p>
        </p:txBody>
      </p:sp>
      <p:sp>
        <p:nvSpPr>
          <p:cNvPr id="34907" name="Line 123"/>
          <p:cNvSpPr>
            <a:spLocks noChangeShapeType="1"/>
          </p:cNvSpPr>
          <p:nvPr/>
        </p:nvSpPr>
        <p:spPr bwMode="auto">
          <a:xfrm>
            <a:off x="420688" y="6096000"/>
            <a:ext cx="5675312" cy="0"/>
          </a:xfrm>
          <a:prstGeom prst="line">
            <a:avLst/>
          </a:prstGeom>
          <a:noFill/>
          <a:ln w="762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34908" name="Line 124" descr="30%"/>
          <p:cNvSpPr>
            <a:spLocks noChangeShapeType="1"/>
          </p:cNvSpPr>
          <p:nvPr/>
        </p:nvSpPr>
        <p:spPr bwMode="auto">
          <a:xfrm>
            <a:off x="6026150" y="4056063"/>
            <a:ext cx="1069975" cy="0"/>
          </a:xfrm>
          <a:prstGeom prst="line">
            <a:avLst/>
          </a:prstGeom>
          <a:noFill/>
          <a:ln w="762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34909" name="Line 126"/>
          <p:cNvSpPr>
            <a:spLocks noChangeShapeType="1"/>
          </p:cNvSpPr>
          <p:nvPr/>
        </p:nvSpPr>
        <p:spPr bwMode="auto">
          <a:xfrm>
            <a:off x="6061075" y="4048125"/>
            <a:ext cx="0" cy="2082800"/>
          </a:xfrm>
          <a:prstGeom prst="line">
            <a:avLst/>
          </a:prstGeom>
          <a:noFill/>
          <a:ln w="762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131200" name="Text Box 128"/>
          <p:cNvSpPr txBox="1">
            <a:spLocks noChangeArrowheads="1"/>
          </p:cNvSpPr>
          <p:nvPr/>
        </p:nvSpPr>
        <p:spPr bwMode="auto">
          <a:xfrm>
            <a:off x="603250" y="982663"/>
            <a:ext cx="6381750" cy="58477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3200" b="1" i="1" dirty="0">
                <a:effectLst>
                  <a:outerShdw blurRad="38100" dist="38100" dir="2700000" algn="tl">
                    <a:srgbClr val="000000">
                      <a:alpha val="43137"/>
                    </a:srgbClr>
                  </a:outerShdw>
                </a:effectLst>
                <a:latin typeface="Kruti Dev 010" pitchFamily="2" charset="0"/>
                <a:ea typeface="ＭＳ Ｐゴシック" pitchFamily="-84" charset="-128"/>
                <a:cs typeface="+mn-cs"/>
              </a:rPr>
              <a:t>^^i=ksa** dk eq[; fo"k;</a:t>
            </a:r>
          </a:p>
        </p:txBody>
      </p:sp>
      <p:sp>
        <p:nvSpPr>
          <p:cNvPr id="34911" name="Text Box 130"/>
          <p:cNvSpPr txBox="1">
            <a:spLocks noChangeArrowheads="1"/>
          </p:cNvSpPr>
          <p:nvPr/>
        </p:nvSpPr>
        <p:spPr bwMode="auto">
          <a:xfrm>
            <a:off x="6594475" y="95250"/>
            <a:ext cx="690563" cy="4111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effectLst>
                  <a:outerShdw blurRad="38100" dist="38100" dir="2700000" algn="tl">
                    <a:srgbClr val="000000">
                      <a:alpha val="43137"/>
                    </a:srgbClr>
                  </a:outerShdw>
                </a:effectLst>
                <a:latin typeface="Kruti Dev 010" pitchFamily="2" charset="0"/>
                <a:ea typeface="ＭＳ Ｐゴシック" pitchFamily="34" charset="-128"/>
                <a:cs typeface="+mn-cs"/>
              </a:rPr>
              <a:t>26</a:t>
            </a:r>
          </a:p>
        </p:txBody>
      </p:sp>
      <p:sp>
        <p:nvSpPr>
          <p:cNvPr id="104" name="Text Box 37" descr="30%"/>
          <p:cNvSpPr txBox="1">
            <a:spLocks noChangeArrowheads="1"/>
          </p:cNvSpPr>
          <p:nvPr/>
        </p:nvSpPr>
        <p:spPr bwMode="auto">
          <a:xfrm>
            <a:off x="584200" y="3657600"/>
            <a:ext cx="749300" cy="369332"/>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800" b="1" u="sng" dirty="0">
                <a:effectLst>
                  <a:outerShdw blurRad="38100" dist="38100" dir="2700000" algn="tl">
                    <a:srgbClr val="000000">
                      <a:alpha val="43137"/>
                    </a:srgbClr>
                  </a:outerShdw>
                </a:effectLst>
                <a:latin typeface="Kruti Dev 010" pitchFamily="2" charset="0"/>
                <a:ea typeface="+mn-ea"/>
                <a:cs typeface="+mn-cs"/>
              </a:rPr>
              <a:t>ƒ</a:t>
            </a:r>
            <a:r>
              <a:rPr lang="en-US" sz="1800" b="1" u="sng" dirty="0">
                <a:effectLst>
                  <a:outerShdw blurRad="38100" dist="38100" dir="2700000" algn="tl">
                    <a:srgbClr val="000000">
                      <a:alpha val="43137"/>
                    </a:srgbClr>
                  </a:outerShdw>
                </a:effectLst>
                <a:latin typeface="Kruti Dev 010"/>
                <a:ea typeface="+mn-ea"/>
                <a:cs typeface="+mn-cs"/>
              </a:rPr>
              <a:t>%ƒ‰</a:t>
            </a:r>
            <a:endParaRPr lang="en-US" sz="1800" b="1" u="sng" dirty="0">
              <a:effectLst>
                <a:outerShdw blurRad="38100" dist="38100" dir="2700000" algn="tl">
                  <a:srgbClr val="000000">
                    <a:alpha val="43137"/>
                  </a:srgbClr>
                </a:outerShdw>
              </a:effectLst>
              <a:latin typeface="Kruti Dev 010" pitchFamily="2" charset="0"/>
              <a:ea typeface="+mn-ea"/>
              <a:cs typeface="+mn-cs"/>
            </a:endParaRPr>
          </a:p>
        </p:txBody>
      </p:sp>
      <p:pic>
        <p:nvPicPr>
          <p:cNvPr id="39008" name="Picture 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36525"/>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4"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solidFill>
                  <a:srgbClr val="080808"/>
                </a:solidFill>
                <a:effectLst>
                  <a:outerShdw blurRad="38100" dist="38100" dir="2700000" algn="tl">
                    <a:srgbClr val="000000">
                      <a:alpha val="43137"/>
                    </a:srgbClr>
                  </a:outerShdw>
                </a:effectLst>
                <a:latin typeface="Kruti Dev 010" pitchFamily="2" charset="0"/>
                <a:ea typeface="MS Gothic" pitchFamily="49" charset="-128"/>
                <a:cs typeface="+mn-cs"/>
              </a:rPr>
              <a:t>v/;;u lgk;d </a:t>
            </a:r>
            <a:r>
              <a:rPr lang="en-GB" sz="3600" b="1" dirty="0">
                <a:solidFill>
                  <a:srgbClr val="080808"/>
                </a:solidFill>
                <a:effectLst>
                  <a:outerShdw blurRad="38100" dist="38100" dir="2700000" algn="tl">
                    <a:srgbClr val="000000">
                      <a:alpha val="43137"/>
                    </a:srgbClr>
                  </a:outerShdw>
                </a:effectLst>
                <a:latin typeface="Kruti Dev 010"/>
                <a:ea typeface="MS Gothic" pitchFamily="49" charset="-128"/>
                <a:cs typeface="+mn-cs"/>
              </a:rPr>
              <a:t>„ˆ</a:t>
            </a:r>
            <a:r>
              <a:rPr lang="en-GB" sz="3600" b="1" dirty="0">
                <a:solidFill>
                  <a:srgbClr val="080808"/>
                </a:solidFill>
                <a:effectLst>
                  <a:outerShdw blurRad="38100" dist="38100" dir="2700000" algn="tl">
                    <a:srgbClr val="000000">
                      <a:alpha val="43137"/>
                    </a:srgbClr>
                  </a:outerShdw>
                </a:effectLst>
                <a:latin typeface="Kruti Dev 010" pitchFamily="2" charset="0"/>
                <a:ea typeface="MS Gothic" pitchFamily="49" charset="-128"/>
                <a:cs typeface="+mn-cs"/>
              </a:rPr>
              <a:t> </a:t>
            </a:r>
            <a:endParaRPr lang="en-US" dirty="0">
              <a:solidFill>
                <a:srgbClr val="080808"/>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127000" y="9018588"/>
            <a:ext cx="1090613" cy="242887"/>
          </a:xfrm>
          <a:prstGeom prst="rect">
            <a:avLst/>
          </a:prstGeom>
          <a:noFill/>
          <a:ln>
            <a:noFill/>
          </a:ln>
          <a:effectLst>
            <a:outerShdw blurRad="63500" dist="29783" dir="1514402"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7" tIns="44450" rIns="90487" bIns="44450">
            <a:spAutoFit/>
          </a:bodyPr>
          <a:lstStyle/>
          <a:p>
            <a:pPr>
              <a:spcBef>
                <a:spcPct val="50000"/>
              </a:spcBef>
              <a:defRPr/>
            </a:pPr>
            <a:endParaRPr lang="en-US" sz="1000" dirty="0">
              <a:ln>
                <a:solidFill>
                  <a:sysClr val="windowText" lastClr="000000"/>
                </a:solidFill>
              </a:ln>
              <a:latin typeface="Kruti Dev 010" pitchFamily="2" charset="0"/>
              <a:ea typeface="+mn-ea"/>
              <a:cs typeface="+mn-cs"/>
            </a:endParaRPr>
          </a:p>
        </p:txBody>
      </p:sp>
      <p:sp>
        <p:nvSpPr>
          <p:cNvPr id="202756" name="Line 4"/>
          <p:cNvSpPr>
            <a:spLocks noChangeShapeType="1"/>
          </p:cNvSpPr>
          <p:nvPr/>
        </p:nvSpPr>
        <p:spPr bwMode="auto">
          <a:xfrm>
            <a:off x="2357438" y="647700"/>
            <a:ext cx="4786312" cy="0"/>
          </a:xfrm>
          <a:prstGeom prst="line">
            <a:avLst/>
          </a:prstGeom>
          <a:noFill/>
          <a:ln>
            <a:noFill/>
          </a:ln>
          <a:effectLst>
            <a:outerShdw blurRad="63500" dist="29783" dir="1514402" algn="ctr" rotWithShape="0">
              <a:schemeClr val="bg1">
                <a:alpha val="74997"/>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pPr>
              <a:defRPr/>
            </a:pPr>
            <a:endParaRPr lang="en-US"/>
          </a:p>
        </p:txBody>
      </p:sp>
      <p:sp>
        <p:nvSpPr>
          <p:cNvPr id="202757" name="Text Box 5"/>
          <p:cNvSpPr txBox="1">
            <a:spLocks noChangeArrowheads="1"/>
          </p:cNvSpPr>
          <p:nvPr/>
        </p:nvSpPr>
        <p:spPr bwMode="auto">
          <a:xfrm>
            <a:off x="7213600" y="44450"/>
            <a:ext cx="282450" cy="400110"/>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none" anchor="ctr">
            <a:spAutoFit/>
            <a:scene3d>
              <a:camera prst="orthographicFront"/>
              <a:lightRig rig="threePt" dir="t"/>
            </a:scene3d>
            <a:sp3d extrusionH="57150">
              <a:bevelT w="82550" h="38100" prst="coolSlant"/>
            </a:sp3d>
          </a:bodyPr>
          <a:lstStyle/>
          <a:p>
            <a:pPr algn="ctr">
              <a:spcBef>
                <a:spcPct val="50000"/>
              </a:spcBef>
              <a:defRPr/>
            </a:pPr>
            <a:r>
              <a:rPr lang="en-US" sz="2000" dirty="0">
                <a:ln>
                  <a:solidFill>
                    <a:sysClr val="windowText" lastClr="000000"/>
                  </a:solidFill>
                </a:ln>
                <a:latin typeface="Kruti Dev 010" pitchFamily="2" charset="0"/>
                <a:ea typeface="+mn-ea"/>
                <a:cs typeface="+mn-cs"/>
              </a:rPr>
              <a:t> </a:t>
            </a:r>
          </a:p>
        </p:txBody>
      </p:sp>
      <p:sp>
        <p:nvSpPr>
          <p:cNvPr id="202814" name="Text Box 62"/>
          <p:cNvSpPr txBox="1">
            <a:spLocks noChangeArrowheads="1"/>
          </p:cNvSpPr>
          <p:nvPr/>
        </p:nvSpPr>
        <p:spPr bwMode="auto">
          <a:xfrm>
            <a:off x="3832225" y="304800"/>
            <a:ext cx="1285875" cy="7699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spcBef>
                <a:spcPct val="50000"/>
              </a:spcBef>
              <a:defRPr/>
            </a:pPr>
            <a:endParaRPr lang="en-US" sz="4400" b="1" dirty="0">
              <a:ln>
                <a:solidFill>
                  <a:sysClr val="windowText" lastClr="000000"/>
                </a:solidFill>
              </a:ln>
              <a:latin typeface="Kruti Dev 010" pitchFamily="2" charset="0"/>
              <a:ea typeface="+mn-ea"/>
              <a:cs typeface="+mn-cs"/>
            </a:endParaRPr>
          </a:p>
        </p:txBody>
      </p:sp>
      <p:sp>
        <p:nvSpPr>
          <p:cNvPr id="202847" name="Text Box 95"/>
          <p:cNvSpPr txBox="1">
            <a:spLocks noChangeArrowheads="1"/>
          </p:cNvSpPr>
          <p:nvPr/>
        </p:nvSpPr>
        <p:spPr bwMode="auto">
          <a:xfrm>
            <a:off x="2259013" y="728663"/>
            <a:ext cx="4878387" cy="46166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2400" b="1" i="1" dirty="0">
                <a:ln>
                  <a:solidFill>
                    <a:sysClr val="windowText" lastClr="000000"/>
                  </a:solidFill>
                </a:ln>
                <a:latin typeface="Kruti Dev 010" pitchFamily="2" charset="0"/>
                <a:ea typeface="ＭＳ Ｐゴシック" pitchFamily="-84" charset="-128"/>
                <a:cs typeface="+mn-cs"/>
              </a:rPr>
              <a:t>^^i=ksa** dk izlax</a:t>
            </a:r>
          </a:p>
        </p:txBody>
      </p:sp>
      <p:sp>
        <p:nvSpPr>
          <p:cNvPr id="35847" name="Text Box 96"/>
          <p:cNvSpPr txBox="1">
            <a:spLocks noChangeArrowheads="1"/>
          </p:cNvSpPr>
          <p:nvPr/>
        </p:nvSpPr>
        <p:spPr bwMode="auto">
          <a:xfrm>
            <a:off x="6542088" y="95250"/>
            <a:ext cx="690562" cy="4111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ysClr val="windowText" lastClr="000000"/>
                  </a:solidFill>
                </a:ln>
                <a:latin typeface="Kruti Dev 010" pitchFamily="2" charset="0"/>
                <a:ea typeface="ＭＳ Ｐゴシック" pitchFamily="34" charset="-128"/>
                <a:cs typeface="+mn-cs"/>
              </a:rPr>
              <a:t>26a</a:t>
            </a:r>
          </a:p>
        </p:txBody>
      </p:sp>
      <p:sp>
        <p:nvSpPr>
          <p:cNvPr id="35848" name="Text Box 98"/>
          <p:cNvSpPr txBox="1">
            <a:spLocks noChangeArrowheads="1"/>
          </p:cNvSpPr>
          <p:nvPr/>
        </p:nvSpPr>
        <p:spPr bwMode="auto">
          <a:xfrm>
            <a:off x="301625" y="4324350"/>
            <a:ext cx="3851275" cy="646331"/>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bfQfl;ksa 1%3</a:t>
            </a:r>
          </a:p>
          <a:p>
            <a:pPr algn="just">
              <a:defRPr/>
            </a:pPr>
            <a:r>
              <a:rPr lang="en-US" sz="1200" b="1" dirty="0">
                <a:ln>
                  <a:solidFill>
                    <a:sysClr val="windowText" lastClr="000000"/>
                  </a:solidFill>
                </a:ln>
                <a:latin typeface="Kruti Dev 010" pitchFamily="2" charset="0"/>
                <a:ea typeface="ＭＳ Ｐゴシック" pitchFamily="34" charset="-128"/>
                <a:cs typeface="+mn-cs"/>
              </a:rPr>
              <a:t>gekjs izHkq ;h'kq elhg ds ijes'oj vkSj firk dk /kU;okn gks] fd mlus gesa elhg esa LoxhZ; LFkkuksa esa lc izdkj dh vk'kh"k nh gS</a:t>
            </a:r>
          </a:p>
        </p:txBody>
      </p:sp>
      <p:sp>
        <p:nvSpPr>
          <p:cNvPr id="35849" name="Text Box 99"/>
          <p:cNvSpPr txBox="1">
            <a:spLocks noChangeArrowheads="1"/>
          </p:cNvSpPr>
          <p:nvPr/>
        </p:nvSpPr>
        <p:spPr bwMode="auto">
          <a:xfrm>
            <a:off x="339724" y="3724275"/>
            <a:ext cx="3508375" cy="646331"/>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xyfr;ks 3%2                                                                      </a:t>
            </a:r>
          </a:p>
          <a:p>
            <a:pPr algn="just">
              <a:defRPr/>
            </a:pPr>
            <a:r>
              <a:rPr lang="en-US" sz="1200" b="1" dirty="0">
                <a:ln>
                  <a:solidFill>
                    <a:sysClr val="windowText" lastClr="000000"/>
                  </a:solidFill>
                </a:ln>
                <a:latin typeface="Kruti Dev 010" pitchFamily="2" charset="0"/>
                <a:ea typeface="ＭＳ Ｐゴシック" pitchFamily="34" charset="-128"/>
                <a:cs typeface="+mn-cs"/>
              </a:rPr>
              <a:t>eSa rqels dsoy ;g tkuuk pkgrk gwa fd rqeus vkRek dks] D;k O;oLFkk ds dkeksa ls] ;k fo'okl ds lekpkj ls ik;kA</a:t>
            </a:r>
          </a:p>
        </p:txBody>
      </p:sp>
      <p:sp>
        <p:nvSpPr>
          <p:cNvPr id="35850" name="Text Box 100"/>
          <p:cNvSpPr txBox="1">
            <a:spLocks noChangeArrowheads="1"/>
          </p:cNvSpPr>
          <p:nvPr/>
        </p:nvSpPr>
        <p:spPr bwMode="auto">
          <a:xfrm>
            <a:off x="344488" y="2963863"/>
            <a:ext cx="3268662" cy="938719"/>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100" b="1" dirty="0">
                <a:ln>
                  <a:solidFill>
                    <a:sysClr val="windowText" lastClr="000000"/>
                  </a:solidFill>
                </a:ln>
                <a:latin typeface="Kruti Dev 010" pitchFamily="2" charset="0"/>
                <a:ea typeface="ＭＳ Ｐゴシック" pitchFamily="-84" charset="-128"/>
                <a:cs typeface="+mn-cs"/>
              </a:rPr>
              <a:t>2 dqjafFk;ks 12%9</a:t>
            </a:r>
          </a:p>
          <a:p>
            <a:pPr algn="just">
              <a:defRPr/>
            </a:pPr>
            <a:r>
              <a:rPr lang="en-US" sz="1100" b="1" dirty="0">
                <a:ln>
                  <a:solidFill>
                    <a:sysClr val="windowText" lastClr="000000"/>
                  </a:solidFill>
                </a:ln>
                <a:latin typeface="Kruti Dev 010" pitchFamily="2" charset="0"/>
                <a:ea typeface="ＭＳ Ｐゴシック" pitchFamily="-84" charset="-128"/>
                <a:cs typeface="+mn-cs"/>
              </a:rPr>
              <a:t>vkSj mlus eq&gt;ls dgk( esjk vuqxzg rsjs fy;s cgqr gS( D;ksafd esjh lkeFkZ fucZyrk esa fl) gksrk gS( blfy, eSa cMs vkuUn ls viuh fucZyrkvksa ij ?ke.M d:axk] fd elhg dh lkeFkZ eq&gt; ij Nk;k djrh jgsA</a:t>
            </a:r>
          </a:p>
        </p:txBody>
      </p:sp>
      <p:sp>
        <p:nvSpPr>
          <p:cNvPr id="35851" name="Text Box 101"/>
          <p:cNvSpPr txBox="1">
            <a:spLocks noChangeArrowheads="1"/>
          </p:cNvSpPr>
          <p:nvPr/>
        </p:nvSpPr>
        <p:spPr bwMode="auto">
          <a:xfrm>
            <a:off x="339724" y="4933950"/>
            <a:ext cx="3527425" cy="461665"/>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fQfyfIi;ksa 4%4</a:t>
            </a:r>
          </a:p>
          <a:p>
            <a:pPr algn="just">
              <a:defRPr/>
            </a:pPr>
            <a:r>
              <a:rPr lang="en-US" sz="1200" b="1" dirty="0">
                <a:ln>
                  <a:solidFill>
                    <a:sysClr val="windowText" lastClr="000000"/>
                  </a:solidFill>
                </a:ln>
                <a:latin typeface="Kruti Dev 010" pitchFamily="2" charset="0"/>
                <a:ea typeface="ＭＳ Ｐゴシック" pitchFamily="34" charset="-128"/>
                <a:cs typeface="+mn-cs"/>
              </a:rPr>
              <a:t>izHkq esa lnk vkufUnr jgks( eSa fQj dgrk gwa] vkufUnr jgksA</a:t>
            </a:r>
          </a:p>
        </p:txBody>
      </p:sp>
      <p:sp>
        <p:nvSpPr>
          <p:cNvPr id="35852" name="Text Box 102"/>
          <p:cNvSpPr txBox="1">
            <a:spLocks noChangeArrowheads="1"/>
          </p:cNvSpPr>
          <p:nvPr/>
        </p:nvSpPr>
        <p:spPr bwMode="auto">
          <a:xfrm>
            <a:off x="339725" y="5375275"/>
            <a:ext cx="3287713" cy="646331"/>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dqyqfLl;ksa 2%10</a:t>
            </a:r>
          </a:p>
          <a:p>
            <a:pPr algn="just">
              <a:defRPr/>
            </a:pPr>
            <a:r>
              <a:rPr lang="en-US" sz="1200" b="1" dirty="0">
                <a:ln>
                  <a:solidFill>
                    <a:sysClr val="windowText" lastClr="000000"/>
                  </a:solidFill>
                </a:ln>
                <a:latin typeface="Kruti Dev 010" pitchFamily="2" charset="0"/>
                <a:ea typeface="ＭＳ Ｐゴシック" pitchFamily="34" charset="-128"/>
                <a:cs typeface="+mn-cs"/>
              </a:rPr>
              <a:t>vkSj rqe mlh esa Hkjiwj gks x, gks tks lkjh iz/kkurk vkSj vf/kdkj dk f'kjksef.k gSA</a:t>
            </a:r>
          </a:p>
        </p:txBody>
      </p:sp>
      <p:sp>
        <p:nvSpPr>
          <p:cNvPr id="35853" name="Text Box 103"/>
          <p:cNvSpPr txBox="1">
            <a:spLocks noChangeArrowheads="1"/>
          </p:cNvSpPr>
          <p:nvPr/>
        </p:nvSpPr>
        <p:spPr bwMode="auto">
          <a:xfrm>
            <a:off x="363538" y="1933575"/>
            <a:ext cx="3446462" cy="1200329"/>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defRPr/>
            </a:pPr>
            <a:r>
              <a:rPr lang="en-US" sz="1200" b="1" dirty="0">
                <a:ln>
                  <a:solidFill>
                    <a:sysClr val="windowText" lastClr="000000"/>
                  </a:solidFill>
                </a:ln>
                <a:latin typeface="Kruti Dev 010" pitchFamily="2" charset="0"/>
                <a:ea typeface="ＭＳ Ｐゴシック" pitchFamily="34" charset="-128"/>
                <a:cs typeface="+mn-cs"/>
              </a:rPr>
              <a:t>1 dqjafFk;ks 1%2</a:t>
            </a:r>
          </a:p>
          <a:p>
            <a:pPr algn="just">
              <a:defRPr/>
            </a:pPr>
            <a:r>
              <a:rPr lang="en-US" sz="1200" b="1" dirty="0">
                <a:ln>
                  <a:solidFill>
                    <a:sysClr val="windowText" lastClr="000000"/>
                  </a:solidFill>
                </a:ln>
                <a:latin typeface="Kruti Dev 010" pitchFamily="2" charset="0"/>
                <a:ea typeface="ＭＳ Ｐゴシック" pitchFamily="34" charset="-128"/>
                <a:cs typeface="+mn-cs"/>
              </a:rPr>
              <a:t>ijes'oj dh ml dyhfl;k ds uke tks dqfjUFkql esa gS] vFkkZr muds uke tks elhg ;h'kq esa ifo= fd, x, vkSj ifo= gksus ds fy, cqyk, x, gSa] vkSj mu lcds uke Hkh tks gj txg gekjs vkSj vius izHkq ;h'kq elhg ds uke dh izkFkZuk djrs gSaA</a:t>
            </a:r>
          </a:p>
        </p:txBody>
      </p:sp>
      <p:sp>
        <p:nvSpPr>
          <p:cNvPr id="35854" name="Text Box 104"/>
          <p:cNvSpPr txBox="1">
            <a:spLocks noChangeArrowheads="1"/>
          </p:cNvSpPr>
          <p:nvPr/>
        </p:nvSpPr>
        <p:spPr bwMode="auto">
          <a:xfrm>
            <a:off x="377825" y="1268413"/>
            <a:ext cx="3233738" cy="830997"/>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jksfe;ks 1%17</a:t>
            </a:r>
          </a:p>
          <a:p>
            <a:pPr algn="just">
              <a:defRPr/>
            </a:pPr>
            <a:r>
              <a:rPr lang="en-US" sz="1200" dirty="0">
                <a:ln>
                  <a:solidFill>
                    <a:sysClr val="windowText" lastClr="000000"/>
                  </a:solidFill>
                </a:ln>
                <a:latin typeface="Kruti Dev 010" pitchFamily="2" charset="0"/>
                <a:ea typeface="ＭＳ Ｐゴシック" pitchFamily="34" charset="-128"/>
                <a:cs typeface="+mn-cs"/>
              </a:rPr>
              <a:t>D;ksafd mlesa ijes'oj dh /kkfeZdrk fo'okl ls] vkSj fo'okl ds fy, izxV gksrh gS] tSlk fy[kk gS fd fo'okl ls /kehZ tu thfor jgsxkA</a:t>
            </a:r>
          </a:p>
        </p:txBody>
      </p:sp>
      <p:sp>
        <p:nvSpPr>
          <p:cNvPr id="35855" name="Text Box 105"/>
          <p:cNvSpPr txBox="1">
            <a:spLocks noChangeArrowheads="1"/>
          </p:cNvSpPr>
          <p:nvPr/>
        </p:nvSpPr>
        <p:spPr bwMode="auto">
          <a:xfrm>
            <a:off x="3986213" y="1878013"/>
            <a:ext cx="3351212" cy="830997"/>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fQyseksu 17&amp;18</a:t>
            </a:r>
          </a:p>
          <a:p>
            <a:pPr algn="just">
              <a:defRPr/>
            </a:pPr>
            <a:r>
              <a:rPr lang="en-US" sz="1200" b="1" dirty="0">
                <a:ln>
                  <a:solidFill>
                    <a:sysClr val="windowText" lastClr="000000"/>
                  </a:solidFill>
                </a:ln>
                <a:latin typeface="Kruti Dev 010" pitchFamily="2" charset="0"/>
                <a:ea typeface="ＭＳ Ｐゴシック" pitchFamily="34" charset="-128"/>
                <a:cs typeface="+mn-cs"/>
              </a:rPr>
              <a:t>lks ;fn rw eq&gt;s lgHkkxh le&gt;rk gS] rks mls bl izdkj xzg.k dj tSls eq&gt;sA vkSj ;fn mlus rsjh dqN gkuh dh gS] ;k ml ij rsjk dqN vkrk gS] rks esjs uke ij fy[k ysA </a:t>
            </a:r>
          </a:p>
        </p:txBody>
      </p:sp>
      <p:sp>
        <p:nvSpPr>
          <p:cNvPr id="35856" name="Text Box 106"/>
          <p:cNvSpPr txBox="1">
            <a:spLocks noChangeArrowheads="1"/>
          </p:cNvSpPr>
          <p:nvPr/>
        </p:nvSpPr>
        <p:spPr bwMode="auto">
          <a:xfrm>
            <a:off x="312738" y="7378700"/>
            <a:ext cx="3225800" cy="646331"/>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1 rheqfFk;ql 2%8</a:t>
            </a:r>
          </a:p>
          <a:p>
            <a:pPr algn="just">
              <a:defRPr/>
            </a:pPr>
            <a:r>
              <a:rPr lang="en-US" sz="1200" b="1" dirty="0">
                <a:ln>
                  <a:solidFill>
                    <a:sysClr val="windowText" lastClr="000000"/>
                  </a:solidFill>
                </a:ln>
                <a:latin typeface="Kruti Dev 010" pitchFamily="2" charset="0"/>
                <a:ea typeface="ＭＳ Ｐゴシック" pitchFamily="34" charset="-128"/>
                <a:cs typeface="+mn-cs"/>
              </a:rPr>
              <a:t>lks eSa pkgrk gwWa fd gj txg iq:"k fcuk Øks/k vkSj fookn ds ifo= gkFkksa dks mBkdj izkFkZuk fd;k djsaA</a:t>
            </a:r>
          </a:p>
        </p:txBody>
      </p:sp>
      <p:sp>
        <p:nvSpPr>
          <p:cNvPr id="35857" name="Text Box 107"/>
          <p:cNvSpPr txBox="1">
            <a:spLocks noChangeArrowheads="1"/>
          </p:cNvSpPr>
          <p:nvPr/>
        </p:nvSpPr>
        <p:spPr bwMode="auto">
          <a:xfrm>
            <a:off x="339725" y="6713538"/>
            <a:ext cx="3281363" cy="646331"/>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2 fFkLlyquhfd;ksa 1%6                              </a:t>
            </a:r>
          </a:p>
          <a:p>
            <a:pPr algn="just">
              <a:defRPr/>
            </a:pPr>
            <a:r>
              <a:rPr lang="en-US" sz="1200" b="1" dirty="0">
                <a:ln>
                  <a:solidFill>
                    <a:sysClr val="windowText" lastClr="000000"/>
                  </a:solidFill>
                </a:ln>
                <a:latin typeface="Kruti Dev 010" pitchFamily="2" charset="0"/>
                <a:ea typeface="ＭＳ Ｐゴシック" pitchFamily="34" charset="-128"/>
                <a:cs typeface="+mn-cs"/>
              </a:rPr>
              <a:t>D;ksafd ijes'oj ds fudV ;g U;k; gS fd tks rqEgs Dys'k nsrs gSa] mUgsa cnys esa Dys'k nsA</a:t>
            </a:r>
          </a:p>
        </p:txBody>
      </p:sp>
      <p:sp>
        <p:nvSpPr>
          <p:cNvPr id="35858" name="Text Box 108"/>
          <p:cNvSpPr txBox="1">
            <a:spLocks noChangeArrowheads="1"/>
          </p:cNvSpPr>
          <p:nvPr/>
        </p:nvSpPr>
        <p:spPr bwMode="auto">
          <a:xfrm>
            <a:off x="319088" y="5957888"/>
            <a:ext cx="3219450" cy="830997"/>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1 fFkLlyquhfd;ksa 1%10                              </a:t>
            </a:r>
          </a:p>
          <a:p>
            <a:pPr algn="just">
              <a:defRPr/>
            </a:pPr>
            <a:r>
              <a:rPr lang="en-US" sz="1200" b="1" dirty="0">
                <a:ln>
                  <a:solidFill>
                    <a:sysClr val="windowText" lastClr="000000"/>
                  </a:solidFill>
                </a:ln>
                <a:latin typeface="Kruti Dev 010" pitchFamily="2" charset="0"/>
                <a:ea typeface="ＭＳ Ｐゴシック" pitchFamily="34" charset="-128"/>
                <a:cs typeface="+mn-cs"/>
              </a:rPr>
              <a:t>vkSj mlds iq= ds LoxZ ij ls vkus dh ckV tksgrs jgks ftls mlus ejs gqvksa esa ls ftyk;k] vFkkZr ;h'kq dh] tks gesa vkusokys izdksi ls cpkrk gSA</a:t>
            </a:r>
          </a:p>
        </p:txBody>
      </p:sp>
      <p:sp>
        <p:nvSpPr>
          <p:cNvPr id="35859" name="Text Box 109"/>
          <p:cNvSpPr txBox="1">
            <a:spLocks noChangeArrowheads="1"/>
          </p:cNvSpPr>
          <p:nvPr/>
        </p:nvSpPr>
        <p:spPr bwMode="auto">
          <a:xfrm>
            <a:off x="3986213" y="1138238"/>
            <a:ext cx="3298825" cy="830997"/>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rhrql 2%1&amp;2</a:t>
            </a:r>
          </a:p>
          <a:p>
            <a:pPr algn="just">
              <a:defRPr/>
            </a:pPr>
            <a:r>
              <a:rPr lang="en-US" sz="1200" b="1" dirty="0">
                <a:ln>
                  <a:solidFill>
                    <a:sysClr val="windowText" lastClr="000000"/>
                  </a:solidFill>
                </a:ln>
                <a:latin typeface="Kruti Dev 010" pitchFamily="2" charset="0"/>
                <a:ea typeface="ＭＳ Ｐゴシック" pitchFamily="34" charset="-128"/>
                <a:cs typeface="+mn-cs"/>
              </a:rPr>
              <a:t>ij rw ,slh ckrsa dgk dj] tks [kjs mins'k ds ;ksX; gSaA vFkkZr cw&lt;s iq:"k] lpsr vkSj xEHkhj vkSj la;eh gksa] vkSj mudk fo'okl vkSj izse vkSj /khjt iDdk gksA</a:t>
            </a:r>
          </a:p>
        </p:txBody>
      </p:sp>
      <p:sp>
        <p:nvSpPr>
          <p:cNvPr id="35860" name="Text Box 110"/>
          <p:cNvSpPr txBox="1">
            <a:spLocks noChangeArrowheads="1"/>
          </p:cNvSpPr>
          <p:nvPr/>
        </p:nvSpPr>
        <p:spPr bwMode="auto">
          <a:xfrm>
            <a:off x="325438" y="8094663"/>
            <a:ext cx="3194050" cy="830997"/>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tabLst>
                <a:tab pos="57150" algn="l"/>
              </a:tabLst>
              <a:defRPr/>
            </a:pPr>
            <a:r>
              <a:rPr lang="en-US" sz="1200" b="1" dirty="0">
                <a:ln>
                  <a:solidFill>
                    <a:sysClr val="windowText" lastClr="000000"/>
                  </a:solidFill>
                </a:ln>
                <a:latin typeface="Kruti Dev 010" pitchFamily="2" charset="0"/>
                <a:ea typeface="ＭＳ Ｐゴシック" pitchFamily="34" charset="-128"/>
                <a:cs typeface="+mn-cs"/>
              </a:rPr>
              <a:t>2 rheqfFk;ql 1%13</a:t>
            </a:r>
          </a:p>
          <a:p>
            <a:pPr algn="just">
              <a:tabLst>
                <a:tab pos="57150" algn="l"/>
              </a:tabLst>
              <a:defRPr/>
            </a:pPr>
            <a:r>
              <a:rPr lang="en-US" sz="1200" b="1" dirty="0">
                <a:ln>
                  <a:solidFill>
                    <a:sysClr val="windowText" lastClr="000000"/>
                  </a:solidFill>
                </a:ln>
                <a:latin typeface="Kruti Dev 010" pitchFamily="2" charset="0"/>
                <a:ea typeface="ＭＳ Ｐゴシック" pitchFamily="34" charset="-128"/>
                <a:cs typeface="+mn-cs"/>
              </a:rPr>
              <a:t>tks [kjh ckrsa rwus eq&gt;ls lquh gSa mudks ml fo'okl vkSj izse ds lkFk tks elhg ;h'kq esa gS] viuk vkn'kZ cukdj j[kA</a:t>
            </a:r>
          </a:p>
        </p:txBody>
      </p:sp>
      <p:sp>
        <p:nvSpPr>
          <p:cNvPr id="35861" name="Text Box 111"/>
          <p:cNvSpPr txBox="1">
            <a:spLocks noChangeArrowheads="1"/>
          </p:cNvSpPr>
          <p:nvPr/>
        </p:nvSpPr>
        <p:spPr bwMode="auto">
          <a:xfrm>
            <a:off x="3997325" y="7700963"/>
            <a:ext cx="2976563" cy="1015663"/>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defRPr/>
            </a:pPr>
            <a:r>
              <a:rPr lang="en-US" sz="1000" b="1" dirty="0">
                <a:ln>
                  <a:solidFill>
                    <a:sysClr val="windowText" lastClr="000000"/>
                  </a:solidFill>
                </a:ln>
                <a:latin typeface="Kruti Dev 010" pitchFamily="2" charset="0"/>
                <a:ea typeface="ＭＳ Ｐゴシック" pitchFamily="34" charset="-128"/>
                <a:cs typeface="+mn-cs"/>
              </a:rPr>
              <a:t>JUDE: vs. 20-21</a:t>
            </a:r>
            <a:endParaRPr lang="en-US" sz="1000" dirty="0">
              <a:ln>
                <a:solidFill>
                  <a:sysClr val="windowText" lastClr="000000"/>
                </a:solidFill>
              </a:ln>
              <a:latin typeface="Kruti Dev 010" pitchFamily="2" charset="0"/>
              <a:ea typeface="ＭＳ Ｐゴシック" pitchFamily="34" charset="-128"/>
              <a:cs typeface="+mn-cs"/>
            </a:endParaRPr>
          </a:p>
          <a:p>
            <a:pPr>
              <a:defRPr/>
            </a:pPr>
            <a:r>
              <a:rPr lang="en-US" sz="1000" dirty="0">
                <a:ln>
                  <a:solidFill>
                    <a:sysClr val="windowText" lastClr="000000"/>
                  </a:solidFill>
                </a:ln>
                <a:latin typeface="Kruti Dev 010" pitchFamily="2" charset="0"/>
                <a:ea typeface="ＭＳ Ｐゴシック" pitchFamily="34" charset="-128"/>
                <a:cs typeface="+mn-cs"/>
              </a:rPr>
              <a:t>But you, dear friends, build yourselves up in your most holy faith and pray in the Holy Spirit…Keep yourselves in God</a:t>
            </a:r>
            <a:r>
              <a:rPr lang="fr-FR" sz="1000" dirty="0">
                <a:ln>
                  <a:solidFill>
                    <a:sysClr val="windowText" lastClr="000000"/>
                  </a:solidFill>
                </a:ln>
                <a:latin typeface="Kruti Dev 010" pitchFamily="2" charset="0"/>
                <a:ea typeface="ＭＳ Ｐゴシック" pitchFamily="34" charset="-128"/>
                <a:cs typeface="+mn-cs"/>
              </a:rPr>
              <a:t>'</a:t>
            </a:r>
            <a:r>
              <a:rPr lang="en-US" sz="1000" dirty="0">
                <a:ln>
                  <a:solidFill>
                    <a:sysClr val="windowText" lastClr="000000"/>
                  </a:solidFill>
                </a:ln>
                <a:latin typeface="Kruti Dev 010" pitchFamily="2" charset="0"/>
                <a:ea typeface="ＭＳ Ｐゴシック" pitchFamily="34" charset="-128"/>
                <a:cs typeface="+mn-cs"/>
              </a:rPr>
              <a:t>s love as you wait for the mercy of our Lord Jesus Christ to bring you to eternal life. (NIV)</a:t>
            </a:r>
          </a:p>
        </p:txBody>
      </p:sp>
      <p:sp>
        <p:nvSpPr>
          <p:cNvPr id="35862" name="Text Box 112"/>
          <p:cNvSpPr txBox="1">
            <a:spLocks noChangeArrowheads="1"/>
          </p:cNvSpPr>
          <p:nvPr/>
        </p:nvSpPr>
        <p:spPr bwMode="auto">
          <a:xfrm>
            <a:off x="3992563" y="6837363"/>
            <a:ext cx="3309937" cy="861774"/>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defRPr/>
            </a:pPr>
            <a:r>
              <a:rPr lang="en-US" sz="1000" b="1" dirty="0">
                <a:ln>
                  <a:solidFill>
                    <a:sysClr val="windowText" lastClr="000000"/>
                  </a:solidFill>
                </a:ln>
                <a:latin typeface="Kruti Dev 010" pitchFamily="2" charset="0"/>
                <a:ea typeface="ＭＳ Ｐゴシック" pitchFamily="34" charset="-128"/>
                <a:cs typeface="+mn-cs"/>
              </a:rPr>
              <a:t>3 JOHN vs 4; 11</a:t>
            </a:r>
            <a:endParaRPr lang="en-US" sz="1000" dirty="0">
              <a:ln>
                <a:solidFill>
                  <a:sysClr val="windowText" lastClr="000000"/>
                </a:solidFill>
              </a:ln>
              <a:latin typeface="Kruti Dev 010" pitchFamily="2" charset="0"/>
              <a:ea typeface="ＭＳ Ｐゴシック" pitchFamily="34" charset="-128"/>
              <a:cs typeface="+mn-cs"/>
            </a:endParaRPr>
          </a:p>
          <a:p>
            <a:pPr>
              <a:defRPr/>
            </a:pPr>
            <a:r>
              <a:rPr lang="en-US" sz="1000" dirty="0">
                <a:ln>
                  <a:solidFill>
                    <a:sysClr val="windowText" lastClr="000000"/>
                  </a:solidFill>
                </a:ln>
                <a:latin typeface="Kruti Dev 010" pitchFamily="2" charset="0"/>
                <a:ea typeface="ＭＳ Ｐゴシック" pitchFamily="34" charset="-128"/>
                <a:cs typeface="+mn-cs"/>
              </a:rPr>
              <a:t>I have no greater joy than to hear that my children are walking in the truth…Dear friend, do not imitate what is evil but what is good. Anyone who does what is good is from God. Anyone who does what is evil has not seen God. (NIV)</a:t>
            </a:r>
          </a:p>
        </p:txBody>
      </p:sp>
      <p:sp>
        <p:nvSpPr>
          <p:cNvPr id="35863" name="Text Box 113"/>
          <p:cNvSpPr txBox="1">
            <a:spLocks noChangeArrowheads="1"/>
          </p:cNvSpPr>
          <p:nvPr/>
        </p:nvSpPr>
        <p:spPr bwMode="auto">
          <a:xfrm>
            <a:off x="4013200" y="6169025"/>
            <a:ext cx="3262313" cy="830997"/>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2 ;wgUuk in 3 </a:t>
            </a:r>
          </a:p>
          <a:p>
            <a:pPr algn="just">
              <a:defRPr/>
            </a:pPr>
            <a:r>
              <a:rPr lang="en-US" sz="1200" b="1" dirty="0">
                <a:ln>
                  <a:solidFill>
                    <a:sysClr val="windowText" lastClr="000000"/>
                  </a:solidFill>
                </a:ln>
                <a:latin typeface="Kruti Dev 010" pitchFamily="2" charset="0"/>
                <a:ea typeface="ＭＳ Ｐゴシック" pitchFamily="34" charset="-128"/>
                <a:cs typeface="+mn-cs"/>
              </a:rPr>
              <a:t>ijes'oj firk] vkSj firk ds iq= ;h'kq elhg dh vksj ls vuqxzg vkSj n;k vkSj 'kkfUr] lR; vkSj izse lfgr gekjs lkFk jgsaxsA</a:t>
            </a:r>
            <a:endParaRPr lang="en-US" sz="1000" dirty="0">
              <a:ln>
                <a:solidFill>
                  <a:sysClr val="windowText" lastClr="000000"/>
                </a:solidFill>
              </a:ln>
              <a:latin typeface="Kruti Dev 010" pitchFamily="2" charset="0"/>
              <a:ea typeface="ＭＳ Ｐゴシック" pitchFamily="34" charset="-128"/>
              <a:cs typeface="+mn-cs"/>
            </a:endParaRPr>
          </a:p>
        </p:txBody>
      </p:sp>
      <p:sp>
        <p:nvSpPr>
          <p:cNvPr id="35864" name="Text Box 114"/>
          <p:cNvSpPr txBox="1">
            <a:spLocks noChangeArrowheads="1"/>
          </p:cNvSpPr>
          <p:nvPr/>
        </p:nvSpPr>
        <p:spPr bwMode="auto">
          <a:xfrm>
            <a:off x="4019550" y="5491163"/>
            <a:ext cx="3255963" cy="830997"/>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1 ;wgUuk 5%13 </a:t>
            </a:r>
          </a:p>
          <a:p>
            <a:pPr algn="just">
              <a:defRPr/>
            </a:pPr>
            <a:r>
              <a:rPr lang="en-US" sz="1200" b="1" dirty="0">
                <a:ln>
                  <a:solidFill>
                    <a:sysClr val="windowText" lastClr="000000"/>
                  </a:solidFill>
                </a:ln>
                <a:latin typeface="Kruti Dev 010" pitchFamily="2" charset="0"/>
                <a:ea typeface="ＭＳ Ｐゴシック" pitchFamily="34" charset="-128"/>
                <a:cs typeface="+mn-cs"/>
              </a:rPr>
              <a:t>eSaus rqEgsa] tks ijes'oj ds iq= ds uke ij fo'okl djrs gksa] blfy, fy[kk gS( fd rqe tkuksa fd vuUr thou rqEgkjk gS</a:t>
            </a:r>
          </a:p>
        </p:txBody>
      </p:sp>
      <p:sp>
        <p:nvSpPr>
          <p:cNvPr id="35865" name="Text Box 115"/>
          <p:cNvSpPr txBox="1">
            <a:spLocks noChangeArrowheads="1"/>
          </p:cNvSpPr>
          <p:nvPr/>
        </p:nvSpPr>
        <p:spPr bwMode="auto">
          <a:xfrm>
            <a:off x="3851275" y="4683125"/>
            <a:ext cx="3825875" cy="938719"/>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100" b="1" dirty="0">
                <a:ln>
                  <a:solidFill>
                    <a:sysClr val="windowText" lastClr="000000"/>
                  </a:solidFill>
                </a:ln>
                <a:latin typeface="Kruti Dev 010" pitchFamily="2" charset="0"/>
                <a:ea typeface="ＭＳ Ｐゴシック" pitchFamily="34" charset="-128"/>
                <a:cs typeface="+mn-cs"/>
              </a:rPr>
              <a:t>2 irjl 2%1    </a:t>
            </a:r>
          </a:p>
          <a:p>
            <a:pPr algn="just">
              <a:defRPr/>
            </a:pPr>
            <a:r>
              <a:rPr lang="en-US" sz="1100" b="1" dirty="0">
                <a:ln>
                  <a:solidFill>
                    <a:sysClr val="windowText" lastClr="000000"/>
                  </a:solidFill>
                </a:ln>
                <a:latin typeface="Kruti Dev 010" pitchFamily="2" charset="0"/>
                <a:ea typeface="ＭＳ Ｐゴシック" pitchFamily="34" charset="-128"/>
                <a:cs typeface="+mn-cs"/>
              </a:rPr>
              <a:t>vkSj ftl izdkj mu yksxksa esa &gt;wBs Hkfo";oDrk Fks mlh izdkj rqe esa Hkh &gt;wBs mins'kd gksaxs] tks uk'k djus okys ik[k.M dk mn~?kkVu fNi fNidj djsaxs vkSj ml Lokeh dk ftlus mUgsa eksy fy;k gS] bUdkj djsaxs vkSj vius vkidks 'kh?kz fouk'k esa Mky nsaxsA</a:t>
            </a:r>
          </a:p>
        </p:txBody>
      </p:sp>
      <p:sp>
        <p:nvSpPr>
          <p:cNvPr id="35866" name="Text Box 116"/>
          <p:cNvSpPr txBox="1">
            <a:spLocks noChangeArrowheads="1"/>
          </p:cNvSpPr>
          <p:nvPr/>
        </p:nvSpPr>
        <p:spPr bwMode="auto">
          <a:xfrm>
            <a:off x="4002088" y="3851275"/>
            <a:ext cx="3143250" cy="1015663"/>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1 irjl 2%7</a:t>
            </a:r>
          </a:p>
          <a:p>
            <a:pPr algn="just">
              <a:defRPr/>
            </a:pPr>
            <a:r>
              <a:rPr lang="en-US" sz="1200" b="1" dirty="0">
                <a:ln>
                  <a:solidFill>
                    <a:sysClr val="windowText" lastClr="000000"/>
                  </a:solidFill>
                </a:ln>
                <a:latin typeface="Kruti Dev 010" pitchFamily="2" charset="0"/>
                <a:ea typeface="ＭＳ Ｐゴシック" pitchFamily="34" charset="-128"/>
                <a:cs typeface="+mn-cs"/>
              </a:rPr>
              <a:t>lks rqEgkjs fy;s tks fo'okl djrs gksa] og rks cgqewY; gSa] ij tks fo'okl ugha djrs] muds fy, ftl iRFkj dks jktfeL=h;ksa us fudEek Bgjk;k ;k ogha dksus dk fljk gks x;kA</a:t>
            </a:r>
          </a:p>
        </p:txBody>
      </p:sp>
      <p:sp>
        <p:nvSpPr>
          <p:cNvPr id="35867" name="Text Box 117"/>
          <p:cNvSpPr txBox="1">
            <a:spLocks noChangeArrowheads="1"/>
          </p:cNvSpPr>
          <p:nvPr/>
        </p:nvSpPr>
        <p:spPr bwMode="auto">
          <a:xfrm>
            <a:off x="3997325" y="3322638"/>
            <a:ext cx="3270250" cy="646331"/>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;kdwc 2%26</a:t>
            </a:r>
          </a:p>
          <a:p>
            <a:pPr algn="just">
              <a:defRPr/>
            </a:pPr>
            <a:r>
              <a:rPr lang="en-US" sz="1200" b="1" dirty="0">
                <a:ln>
                  <a:solidFill>
                    <a:sysClr val="windowText" lastClr="000000"/>
                  </a:solidFill>
                </a:ln>
                <a:latin typeface="Kruti Dev 010" pitchFamily="2" charset="0"/>
                <a:ea typeface="ＭＳ Ｐゴシック" pitchFamily="34" charset="-128"/>
                <a:cs typeface="+mn-cs"/>
              </a:rPr>
              <a:t>funku tSls nsg vkRek fcuk ejh gqbZ gS oSlk gh fo'okl Hh deZ fcuk ejk gqvk gSA</a:t>
            </a:r>
          </a:p>
        </p:txBody>
      </p:sp>
      <p:sp>
        <p:nvSpPr>
          <p:cNvPr id="35868" name="Text Box 118"/>
          <p:cNvSpPr txBox="1">
            <a:spLocks noChangeArrowheads="1"/>
          </p:cNvSpPr>
          <p:nvPr/>
        </p:nvSpPr>
        <p:spPr bwMode="auto">
          <a:xfrm>
            <a:off x="3986213" y="2800350"/>
            <a:ext cx="3275012" cy="646331"/>
          </a:xfrm>
          <a:prstGeom prst="rect">
            <a:avLst/>
          </a:prstGeom>
          <a:noFill/>
          <a:ln w="57150">
            <a:noFill/>
            <a:miter lim="800000"/>
            <a:headEnd/>
            <a:tailEnd/>
          </a:ln>
        </p:spPr>
        <p:txBody>
          <a:bodyPr>
            <a:spAutoFit/>
            <a:scene3d>
              <a:camera prst="orthographicFront"/>
              <a:lightRig rig="threePt" dir="t"/>
            </a:scene3d>
            <a:sp3d extrusionH="57150">
              <a:bevelT w="82550" h="38100" prst="coolSlant"/>
            </a:sp3d>
          </a:bodyPr>
          <a:lstStyle/>
          <a:p>
            <a:pPr algn="just">
              <a:defRPr/>
            </a:pPr>
            <a:r>
              <a:rPr lang="en-US" sz="1200" b="1" dirty="0">
                <a:ln>
                  <a:solidFill>
                    <a:sysClr val="windowText" lastClr="000000"/>
                  </a:solidFill>
                </a:ln>
                <a:latin typeface="Kruti Dev 010" pitchFamily="2" charset="0"/>
                <a:ea typeface="ＭＳ Ｐゴシック" pitchFamily="34" charset="-128"/>
                <a:cs typeface="+mn-cs"/>
              </a:rPr>
              <a:t>bczkfu;ksa 1%4  </a:t>
            </a:r>
          </a:p>
          <a:p>
            <a:pPr algn="just">
              <a:defRPr/>
            </a:pPr>
            <a:r>
              <a:rPr lang="en-US" sz="1200" b="1" dirty="0">
                <a:ln>
                  <a:solidFill>
                    <a:sysClr val="windowText" lastClr="000000"/>
                  </a:solidFill>
                </a:ln>
                <a:latin typeface="Kruti Dev 010" pitchFamily="2" charset="0"/>
                <a:ea typeface="ＭＳ Ｐゴシック" pitchFamily="34" charset="-128"/>
                <a:cs typeface="+mn-cs"/>
              </a:rPr>
              <a:t>vkSj LoxZnwrksa ls mruk gh mRre Bgjk] ftruk mlus muls cMs in dk okfjl gksdj mRre uke ik;kA</a:t>
            </a:r>
          </a:p>
        </p:txBody>
      </p:sp>
      <p:sp>
        <p:nvSpPr>
          <p:cNvPr id="35869" name="Text Box 125"/>
          <p:cNvSpPr txBox="1">
            <a:spLocks noChangeArrowheads="1"/>
          </p:cNvSpPr>
          <p:nvPr/>
        </p:nvSpPr>
        <p:spPr bwMode="auto">
          <a:xfrm>
            <a:off x="322263" y="1177925"/>
            <a:ext cx="184150" cy="234950"/>
          </a:xfrm>
          <a:prstGeom prst="rect">
            <a:avLst/>
          </a:prstGeom>
          <a:noFill/>
          <a:ln w="9525">
            <a:noFill/>
            <a:miter lim="800000"/>
            <a:headEnd/>
            <a:tailEnd/>
          </a:ln>
        </p:spPr>
        <p:txBody>
          <a:bodyPr wrap="none">
            <a:spAutoFit/>
            <a:scene3d>
              <a:camera prst="orthographicFront"/>
              <a:lightRig rig="threePt" dir="t"/>
            </a:scene3d>
            <a:sp3d extrusionH="57150">
              <a:bevelT w="82550" h="38100" prst="coolSlant"/>
            </a:sp3d>
          </a:bodyPr>
          <a:lstStyle/>
          <a:p>
            <a:pPr>
              <a:defRPr/>
            </a:pPr>
            <a:endParaRPr lang="en-US" sz="1400" baseline="-25000" dirty="0">
              <a:ln>
                <a:solidFill>
                  <a:sysClr val="windowText" lastClr="000000"/>
                </a:solidFill>
              </a:ln>
              <a:latin typeface="Kruti Dev 010" pitchFamily="2" charset="0"/>
              <a:ea typeface="ＭＳ Ｐゴシック" pitchFamily="34" charset="-128"/>
              <a:cs typeface="+mn-cs"/>
            </a:endParaRPr>
          </a:p>
        </p:txBody>
      </p:sp>
      <p:sp>
        <p:nvSpPr>
          <p:cNvPr id="35870" name="Text Box 126"/>
          <p:cNvSpPr txBox="1">
            <a:spLocks noChangeArrowheads="1"/>
          </p:cNvSpPr>
          <p:nvPr/>
        </p:nvSpPr>
        <p:spPr bwMode="auto">
          <a:xfrm>
            <a:off x="615950" y="1011238"/>
            <a:ext cx="2870200" cy="36933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i="1" dirty="0">
                <a:ln>
                  <a:solidFill>
                    <a:sysClr val="windowText" lastClr="000000"/>
                  </a:solidFill>
                </a:ln>
                <a:latin typeface="Kruti Dev 010" pitchFamily="2" charset="0"/>
                <a:ea typeface="ＭＳ Ｐゴシック" pitchFamily="34" charset="-128"/>
                <a:cs typeface="+mn-cs"/>
              </a:rPr>
              <a:t>ikSyql ds i=</a:t>
            </a:r>
          </a:p>
        </p:txBody>
      </p:sp>
      <p:sp>
        <p:nvSpPr>
          <p:cNvPr id="35871" name="Text Box 127"/>
          <p:cNvSpPr txBox="1">
            <a:spLocks noChangeArrowheads="1"/>
          </p:cNvSpPr>
          <p:nvPr/>
        </p:nvSpPr>
        <p:spPr bwMode="auto">
          <a:xfrm>
            <a:off x="3938588" y="2565400"/>
            <a:ext cx="3460750" cy="36933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i="1" dirty="0">
                <a:ln>
                  <a:solidFill>
                    <a:sysClr val="windowText" lastClr="000000"/>
                  </a:solidFill>
                </a:ln>
                <a:latin typeface="Kruti Dev 010" pitchFamily="2" charset="0"/>
                <a:ea typeface="ＭＳ Ｐゴシック" pitchFamily="34" charset="-128"/>
                <a:cs typeface="+mn-cs"/>
              </a:rPr>
              <a:t>^^vU; yksxksa** ds i=</a:t>
            </a:r>
          </a:p>
        </p:txBody>
      </p:sp>
      <p:pic>
        <p:nvPicPr>
          <p:cNvPr id="40991"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117475"/>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3" name="Rectangle 4"/>
          <p:cNvSpPr>
            <a:spLocks noChangeArrowheads="1"/>
          </p:cNvSpPr>
          <p:nvPr/>
        </p:nvSpPr>
        <p:spPr bwMode="auto">
          <a:xfrm>
            <a:off x="3548063" y="19050"/>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ln>
                  <a:solidFill>
                    <a:sysClr val="windowText" lastClr="000000"/>
                  </a:solidFill>
                </a:ln>
                <a:solidFill>
                  <a:srgbClr val="080808"/>
                </a:solidFill>
                <a:latin typeface="Kruti Dev 010" pitchFamily="2" charset="0"/>
                <a:ea typeface="MS Gothic" pitchFamily="49" charset="-128"/>
                <a:cs typeface="+mn-cs"/>
              </a:rPr>
              <a:t>v/;;u lgk;d </a:t>
            </a:r>
            <a:r>
              <a:rPr lang="en-GB" sz="3600" b="1" dirty="0">
                <a:solidFill>
                  <a:srgbClr val="080808"/>
                </a:solidFill>
                <a:effectLst>
                  <a:outerShdw blurRad="38100" dist="38100" dir="2700000" algn="tl">
                    <a:srgbClr val="000000">
                      <a:alpha val="43137"/>
                    </a:srgbClr>
                  </a:outerShdw>
                </a:effectLst>
                <a:latin typeface="Kruti Dev 010" pitchFamily="2" charset="0"/>
                <a:ea typeface="MS Gothic" pitchFamily="49" charset="-128"/>
                <a:cs typeface="+mn-cs"/>
              </a:rPr>
              <a:t>„ˆ </a:t>
            </a:r>
            <a:r>
              <a:rPr lang="x-none" sz="3600" b="1" dirty="0">
                <a:ln>
                  <a:solidFill>
                    <a:sysClr val="windowText" lastClr="000000"/>
                  </a:solidFill>
                </a:ln>
                <a:solidFill>
                  <a:srgbClr val="080808"/>
                </a:solidFill>
                <a:latin typeface="Kruti Dev 010" pitchFamily="2" charset="0"/>
                <a:ea typeface="MS Gothic" pitchFamily="49" charset="-128"/>
                <a:cs typeface="Mangal" pitchFamily="18" charset="0"/>
              </a:rPr>
              <a:t>अ</a:t>
            </a:r>
            <a:endParaRPr lang="en-US" dirty="0">
              <a:ln>
                <a:solidFill>
                  <a:sysClr val="windowText" lastClr="000000"/>
                </a:solidFill>
              </a:ln>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28"/>
          <p:cNvGrpSpPr>
            <a:grpSpLocks/>
          </p:cNvGrpSpPr>
          <p:nvPr/>
        </p:nvGrpSpPr>
        <p:grpSpPr bwMode="auto">
          <a:xfrm>
            <a:off x="735013" y="39688"/>
            <a:ext cx="6465887" cy="8328025"/>
            <a:chOff x="735013" y="39688"/>
            <a:chExt cx="6465887" cy="8328025"/>
          </a:xfrm>
        </p:grpSpPr>
        <p:sp>
          <p:nvSpPr>
            <p:cNvPr id="2" name="Text Box 7"/>
            <p:cNvSpPr txBox="1">
              <a:spLocks noChangeArrowheads="1"/>
            </p:cNvSpPr>
            <p:nvPr/>
          </p:nvSpPr>
          <p:spPr bwMode="auto">
            <a:xfrm>
              <a:off x="6446838" y="87313"/>
              <a:ext cx="754062" cy="36933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800" b="1" dirty="0">
                  <a:latin typeface="Kruti Dev 010" pitchFamily="2" charset="0"/>
                  <a:ea typeface="ＭＳ Ｐゴシック" pitchFamily="34" charset="-128"/>
                  <a:cs typeface="+mn-cs"/>
                </a:rPr>
                <a:t>27</a:t>
              </a:r>
            </a:p>
          </p:txBody>
        </p:sp>
        <p:sp>
          <p:nvSpPr>
            <p:cNvPr id="36867" name="Line 9"/>
            <p:cNvSpPr>
              <a:spLocks noChangeShapeType="1"/>
            </p:cNvSpPr>
            <p:nvPr/>
          </p:nvSpPr>
          <p:spPr bwMode="auto">
            <a:xfrm>
              <a:off x="6307138" y="3395663"/>
              <a:ext cx="1587" cy="919162"/>
            </a:xfrm>
            <a:prstGeom prst="line">
              <a:avLst/>
            </a:prstGeom>
            <a:noFill/>
            <a:ln w="50800">
              <a:no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36868" name="Rectangle 10"/>
            <p:cNvSpPr>
              <a:spLocks noChangeArrowheads="1"/>
            </p:cNvSpPr>
            <p:nvPr/>
          </p:nvSpPr>
          <p:spPr bwMode="auto">
            <a:xfrm>
              <a:off x="1009650" y="676275"/>
              <a:ext cx="5878513" cy="458788"/>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400" b="1" i="1" dirty="0">
                  <a:latin typeface="Kruti Dev 010" pitchFamily="2" charset="0"/>
                  <a:ea typeface="ＭＳ Ｐゴシック" pitchFamily="34" charset="-128"/>
                  <a:cs typeface="+mn-cs"/>
                </a:rPr>
                <a:t>;wgUuk izsfjr dh vksj ls %</a:t>
              </a:r>
            </a:p>
          </p:txBody>
        </p:sp>
        <p:sp>
          <p:nvSpPr>
            <p:cNvPr id="36869" name="Rectangle 18"/>
            <p:cNvSpPr>
              <a:spLocks noChangeArrowheads="1"/>
            </p:cNvSpPr>
            <p:nvPr/>
          </p:nvSpPr>
          <p:spPr bwMode="auto">
            <a:xfrm>
              <a:off x="828675" y="2370138"/>
              <a:ext cx="2897188" cy="1936428"/>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lnSpc>
                  <a:spcPts val="2400"/>
                </a:lnSpc>
                <a:defRPr/>
              </a:pPr>
              <a:r>
                <a:rPr lang="en-US" sz="2000" b="1" dirty="0">
                  <a:latin typeface="Kruti Dev 010" pitchFamily="2" charset="0"/>
                  <a:ea typeface="ＭＳ Ｐゴシック" pitchFamily="34" charset="-128"/>
                  <a:cs typeface="+mn-cs"/>
                </a:rPr>
                <a:t>i=</a:t>
              </a:r>
              <a:r>
                <a:rPr lang="en-US" sz="1600" b="1" dirty="0">
                  <a:latin typeface="Kruti Dev 010" pitchFamily="2" charset="0"/>
                  <a:ea typeface="ＭＳ Ｐゴシック" pitchFamily="34" charset="-128"/>
                  <a:cs typeface="+mn-cs"/>
                </a:rPr>
                <a:t>                                       </a:t>
              </a:r>
              <a:r>
                <a:rPr lang="en-US" sz="2000" b="1" dirty="0">
                  <a:latin typeface="Kruti Dev 010" pitchFamily="2" charset="0"/>
                  <a:ea typeface="ＭＳ Ｐゴシック" pitchFamily="34" charset="-128"/>
                  <a:cs typeface="+mn-cs"/>
                </a:rPr>
                <a:t>eqgjsa</a:t>
              </a:r>
              <a:r>
                <a:rPr lang="en-US" sz="1600" b="1" dirty="0">
                  <a:latin typeface="Kruti Dev 010" pitchFamily="2" charset="0"/>
                  <a:ea typeface="ＭＳ Ｐゴシック" pitchFamily="34" charset="-128"/>
                  <a:cs typeface="+mn-cs"/>
                </a:rPr>
                <a:t>                                        </a:t>
              </a:r>
              <a:r>
                <a:rPr lang="en-US" sz="2000" b="1" dirty="0">
                  <a:latin typeface="Kruti Dev 010" pitchFamily="2" charset="0"/>
                  <a:ea typeface="ＭＳ Ｐゴシック" pitchFamily="34" charset="-128"/>
                  <a:cs typeface="+mn-cs"/>
                </a:rPr>
                <a:t>rqjfg;ka</a:t>
              </a:r>
              <a:r>
                <a:rPr lang="en-US" sz="1600" b="1" dirty="0">
                  <a:latin typeface="Kruti Dev 010" pitchFamily="2" charset="0"/>
                  <a:ea typeface="ＭＳ Ｐゴシック" pitchFamily="34" charset="-128"/>
                  <a:cs typeface="+mn-cs"/>
                </a:rPr>
                <a:t>                                       </a:t>
              </a:r>
              <a:r>
                <a:rPr lang="en-US" sz="2000" b="1" dirty="0">
                  <a:latin typeface="Kruti Dev 010" pitchFamily="2" charset="0"/>
                  <a:ea typeface="ＭＳ Ｐゴシック" pitchFamily="34" charset="-128"/>
                  <a:cs typeface="+mn-cs"/>
                </a:rPr>
                <a:t>dVksjs</a:t>
              </a:r>
              <a:r>
                <a:rPr lang="en-US" sz="1600" b="1" dirty="0">
                  <a:latin typeface="Kruti Dev 010" pitchFamily="2" charset="0"/>
                  <a:ea typeface="ＭＳ Ｐゴシック" pitchFamily="34" charset="-128"/>
                  <a:cs typeface="+mn-cs"/>
                </a:rPr>
                <a:t>                                       </a:t>
              </a:r>
              <a:r>
                <a:rPr lang="en-US" sz="2000" b="1" dirty="0">
                  <a:latin typeface="Kruti Dev 010" pitchFamily="2" charset="0"/>
                  <a:ea typeface="ＭＳ Ｐゴシック" pitchFamily="34" charset="-128"/>
                  <a:cs typeface="+mn-cs"/>
                </a:rPr>
                <a:t>/keZR;kxh ppZ</a:t>
              </a:r>
              <a:r>
                <a:rPr lang="en-US" sz="1600" b="1" dirty="0">
                  <a:latin typeface="Kruti Dev 010" pitchFamily="2" charset="0"/>
                  <a:ea typeface="ＭＳ Ｐゴシック" pitchFamily="34" charset="-128"/>
                  <a:cs typeface="+mn-cs"/>
                </a:rPr>
                <a:t>                                 </a:t>
              </a:r>
              <a:r>
                <a:rPr lang="en-US" sz="2000" b="1" dirty="0">
                  <a:latin typeface="Kruti Dev 010" pitchFamily="2" charset="0"/>
                  <a:ea typeface="ＭＳ Ｐゴシック" pitchFamily="34" charset="-128"/>
                  <a:cs typeface="+mn-cs"/>
                </a:rPr>
                <a:t>elhg dk vkxeu</a:t>
              </a:r>
            </a:p>
          </p:txBody>
        </p:sp>
        <p:sp>
          <p:nvSpPr>
            <p:cNvPr id="36870" name="Text Box 59"/>
            <p:cNvSpPr txBox="1">
              <a:spLocks noChangeArrowheads="1"/>
            </p:cNvSpPr>
            <p:nvPr/>
          </p:nvSpPr>
          <p:spPr bwMode="auto">
            <a:xfrm>
              <a:off x="963613" y="1487488"/>
              <a:ext cx="5773737" cy="76200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4400" b="1" i="1" dirty="0">
                  <a:latin typeface="Kruti Dev 010" pitchFamily="2" charset="0"/>
                  <a:ea typeface="ＭＳ Ｐゴシック" pitchFamily="34" charset="-128"/>
                  <a:cs typeface="+mn-cs"/>
                </a:rPr>
                <a:t>izdkf'krokD;</a:t>
              </a:r>
            </a:p>
          </p:txBody>
        </p:sp>
        <p:sp>
          <p:nvSpPr>
            <p:cNvPr id="36871" name="Rectangle 8"/>
            <p:cNvSpPr>
              <a:spLocks noChangeArrowheads="1"/>
            </p:cNvSpPr>
            <p:nvPr/>
          </p:nvSpPr>
          <p:spPr bwMode="auto">
            <a:xfrm>
              <a:off x="1181100" y="3133725"/>
              <a:ext cx="5040313" cy="4003675"/>
            </a:xfrm>
            <a:prstGeom prst="rect">
              <a:avLst/>
            </a:prstGeom>
            <a:noFill/>
            <a:ln w="508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178180" name="AutoShape 4"/>
            <p:cNvSpPr>
              <a:spLocks noChangeArrowheads="1"/>
            </p:cNvSpPr>
            <p:nvPr/>
          </p:nvSpPr>
          <p:spPr bwMode="auto">
            <a:xfrm>
              <a:off x="3887788" y="2909888"/>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mn-ea"/>
                <a:cs typeface="+mn-cs"/>
              </a:endParaRPr>
            </a:p>
          </p:txBody>
        </p:sp>
        <p:sp>
          <p:nvSpPr>
            <p:cNvPr id="36873" name="Text Box 54"/>
            <p:cNvSpPr txBox="1">
              <a:spLocks noChangeArrowheads="1"/>
            </p:cNvSpPr>
            <p:nvPr/>
          </p:nvSpPr>
          <p:spPr bwMode="auto">
            <a:xfrm>
              <a:off x="3911600" y="2909888"/>
              <a:ext cx="2965450" cy="8302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400" b="1" dirty="0">
                  <a:latin typeface="Kruti Dev 010" pitchFamily="2" charset="0"/>
                  <a:ea typeface="ＭＳ Ｐゴシック" pitchFamily="34" charset="-128"/>
                  <a:cs typeface="+mn-cs"/>
                </a:rPr>
                <a:t>esEus ds </a:t>
              </a:r>
              <a:r>
                <a:rPr lang="en-US" sz="2400" b="1" u="sng" dirty="0">
                  <a:solidFill>
                    <a:srgbClr val="FF0000"/>
                  </a:solidFill>
                  <a:latin typeface="Kruti Dev 010" pitchFamily="2" charset="0"/>
                  <a:ea typeface="ＭＳ Ｐゴシック" pitchFamily="34" charset="-128"/>
                  <a:cs typeface="+mn-cs"/>
                </a:rPr>
                <a:t>fookg dk Hkkst</a:t>
              </a:r>
            </a:p>
            <a:p>
              <a:pPr algn="ctr">
                <a:defRPr/>
              </a:pPr>
              <a:r>
                <a:rPr lang="en-US" sz="2400" b="1" dirty="0">
                  <a:latin typeface="Kruti Dev 010" pitchFamily="2" charset="0"/>
                  <a:ea typeface="ＭＳ Ｐゴシック" pitchFamily="34" charset="-128"/>
                  <a:cs typeface="+mn-cs"/>
                </a:rPr>
                <a:t>izdkf'krokD; </a:t>
              </a:r>
              <a:r>
                <a:rPr lang="en-US" sz="2400" b="1" dirty="0">
                  <a:latin typeface="Kruti Dev 010"/>
                  <a:ea typeface="ＭＳ Ｐゴシック" pitchFamily="34" charset="-128"/>
                  <a:cs typeface="+mn-cs"/>
                </a:rPr>
                <a:t>ƒ‹%ƒ&amp;ƒŒ</a:t>
              </a:r>
              <a:endParaRPr lang="en-US" sz="2400" b="1" dirty="0">
                <a:latin typeface="Kruti Dev 010" pitchFamily="2" charset="0"/>
                <a:ea typeface="ＭＳ Ｐゴシック" pitchFamily="34" charset="-128"/>
                <a:cs typeface="+mn-cs"/>
              </a:endParaRPr>
            </a:p>
          </p:txBody>
        </p:sp>
        <p:grpSp>
          <p:nvGrpSpPr>
            <p:cNvPr id="43018" name="Group 72"/>
            <p:cNvGrpSpPr>
              <a:grpSpLocks/>
            </p:cNvGrpSpPr>
            <p:nvPr/>
          </p:nvGrpSpPr>
          <p:grpSpPr bwMode="auto">
            <a:xfrm>
              <a:off x="735013" y="4479925"/>
              <a:ext cx="3367087" cy="2593975"/>
              <a:chOff x="355" y="2337"/>
              <a:chExt cx="2121" cy="1634"/>
            </a:xfrm>
          </p:grpSpPr>
          <p:sp>
            <p:nvSpPr>
              <p:cNvPr id="178236" name="AutoShape 60"/>
              <p:cNvSpPr>
                <a:spLocks noChangeArrowheads="1"/>
              </p:cNvSpPr>
              <p:nvPr/>
            </p:nvSpPr>
            <p:spPr bwMode="auto">
              <a:xfrm>
                <a:off x="355" y="2337"/>
                <a:ext cx="2121" cy="1634"/>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mn-ea"/>
                  <a:cs typeface="+mn-cs"/>
                </a:endParaRPr>
              </a:p>
            </p:txBody>
          </p:sp>
          <p:sp>
            <p:nvSpPr>
              <p:cNvPr id="36890" name="Text Box 52"/>
              <p:cNvSpPr txBox="1">
                <a:spLocks noChangeArrowheads="1"/>
              </p:cNvSpPr>
              <p:nvPr/>
            </p:nvSpPr>
            <p:spPr bwMode="auto">
              <a:xfrm>
                <a:off x="476" y="2342"/>
                <a:ext cx="1874" cy="1454"/>
              </a:xfrm>
              <a:prstGeom prst="rect">
                <a:avLst/>
              </a:prstGeom>
              <a:solidFill>
                <a:srgbClr val="CCCCCC"/>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3600" b="1" dirty="0">
                    <a:latin typeface="Kruti Dev 010" pitchFamily="2" charset="0"/>
                    <a:ea typeface="ＭＳ Ｐゴシック" pitchFamily="34" charset="-128"/>
                    <a:cs typeface="+mn-cs"/>
                  </a:rPr>
                  <a:t>izdkf'krokD;</a:t>
                </a:r>
              </a:p>
              <a:p>
                <a:pPr algn="ctr">
                  <a:defRPr/>
                </a:pPr>
                <a:r>
                  <a:rPr lang="en-US" sz="3600" b="1" dirty="0">
                    <a:latin typeface="Kruti Dev 010" pitchFamily="2" charset="0"/>
                    <a:ea typeface="ＭＳ Ｐゴシック" pitchFamily="34" charset="-128"/>
                    <a:cs typeface="+mn-cs"/>
                  </a:rPr>
                  <a:t>esa ikap</a:t>
                </a:r>
              </a:p>
              <a:p>
                <a:pPr algn="ctr">
                  <a:defRPr/>
                </a:pPr>
                <a:r>
                  <a:rPr lang="en-US" sz="3600" b="1" dirty="0">
                    <a:latin typeface="Kruti Dev 010" pitchFamily="2" charset="0"/>
                    <a:ea typeface="ＭＳ Ｐゴシック" pitchFamily="34" charset="-128"/>
                    <a:cs typeface="+mn-cs"/>
                  </a:rPr>
                  <a:t>izeq[k fcanq</a:t>
                </a:r>
              </a:p>
              <a:p>
                <a:pPr algn="ctr">
                  <a:defRPr/>
                </a:pPr>
                <a:r>
                  <a:rPr lang="en-US" sz="3600" b="1" dirty="0">
                    <a:latin typeface="Kruti Dev 010" pitchFamily="2" charset="0"/>
                    <a:ea typeface="ＭＳ Ｐゴシック" pitchFamily="34" charset="-128"/>
                    <a:cs typeface="+mn-cs"/>
                  </a:rPr>
                  <a:t>ƒ</a:t>
                </a:r>
                <a:r>
                  <a:rPr lang="en-US" sz="3600" b="1" dirty="0">
                    <a:latin typeface="Kruti Dev 010"/>
                    <a:ea typeface="ＭＳ Ｐゴシック" pitchFamily="34" charset="-128"/>
                    <a:cs typeface="+mn-cs"/>
                  </a:rPr>
                  <a:t>‹]„Œ]„ƒ</a:t>
                </a:r>
                <a:endParaRPr lang="en-US" sz="3600" b="1" dirty="0">
                  <a:latin typeface="Kruti Dev 010" pitchFamily="2" charset="0"/>
                  <a:ea typeface="ＭＳ Ｐゴシック" pitchFamily="34" charset="-128"/>
                  <a:cs typeface="+mn-cs"/>
                </a:endParaRPr>
              </a:p>
            </p:txBody>
          </p:sp>
        </p:grpSp>
        <p:sp>
          <p:nvSpPr>
            <p:cNvPr id="178237" name="AutoShape 61"/>
            <p:cNvSpPr>
              <a:spLocks noChangeArrowheads="1"/>
            </p:cNvSpPr>
            <p:nvPr/>
          </p:nvSpPr>
          <p:spPr bwMode="auto">
            <a:xfrm>
              <a:off x="3887788" y="41211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mn-ea"/>
                <a:cs typeface="+mn-cs"/>
              </a:endParaRPr>
            </a:p>
          </p:txBody>
        </p:sp>
        <p:sp>
          <p:nvSpPr>
            <p:cNvPr id="36876" name="Text Box 55"/>
            <p:cNvSpPr txBox="1">
              <a:spLocks noChangeArrowheads="1"/>
            </p:cNvSpPr>
            <p:nvPr/>
          </p:nvSpPr>
          <p:spPr bwMode="auto">
            <a:xfrm>
              <a:off x="3921125" y="4116388"/>
              <a:ext cx="2936875" cy="8302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400" b="1" dirty="0">
                  <a:latin typeface="Kruti Dev 010" pitchFamily="2" charset="0"/>
                  <a:ea typeface="ＭＳ Ｐゴシック" pitchFamily="34" charset="-128"/>
                  <a:cs typeface="+mn-cs"/>
                </a:rPr>
                <a:t>elhg dk </a:t>
              </a:r>
              <a:r>
                <a:rPr lang="en-US" sz="2400" b="1" u="sng" dirty="0">
                  <a:solidFill>
                    <a:srgbClr val="FF0000"/>
                  </a:solidFill>
                  <a:latin typeface="Kruti Dev 010" pitchFamily="2" charset="0"/>
                  <a:ea typeface="ＭＳ Ｐゴシック" pitchFamily="34" charset="-128"/>
                  <a:cs typeface="+mn-cs"/>
                </a:rPr>
                <a:t>f}rh; vkxeu</a:t>
              </a:r>
            </a:p>
            <a:p>
              <a:pPr algn="ctr">
                <a:defRPr/>
              </a:pPr>
              <a:r>
                <a:rPr lang="en-US" sz="2400" b="1" dirty="0">
                  <a:latin typeface="Kruti Dev 010" pitchFamily="2" charset="0"/>
                  <a:ea typeface="ＭＳ Ｐゴシック" pitchFamily="34" charset="-128"/>
                  <a:cs typeface="+mn-cs"/>
                </a:rPr>
                <a:t>izdkf'krokD; </a:t>
              </a:r>
              <a:r>
                <a:rPr lang="en-US" sz="2400" b="1" dirty="0">
                  <a:latin typeface="Kruti Dev 010"/>
                  <a:ea typeface="ＭＳ Ｐゴシック" pitchFamily="34" charset="-128"/>
                  <a:cs typeface="+mn-cs"/>
                </a:rPr>
                <a:t>ƒ‹%ƒƒ&amp;ƒˆ</a:t>
              </a:r>
              <a:endParaRPr lang="en-US" sz="2400" b="1" dirty="0">
                <a:latin typeface="Kruti Dev 010" pitchFamily="2" charset="0"/>
                <a:ea typeface="ＭＳ Ｐゴシック" pitchFamily="34" charset="-128"/>
                <a:cs typeface="+mn-cs"/>
              </a:endParaRPr>
            </a:p>
          </p:txBody>
        </p:sp>
        <p:sp>
          <p:nvSpPr>
            <p:cNvPr id="178238" name="AutoShape 62"/>
            <p:cNvSpPr>
              <a:spLocks noChangeArrowheads="1"/>
            </p:cNvSpPr>
            <p:nvPr/>
          </p:nvSpPr>
          <p:spPr bwMode="auto">
            <a:xfrm>
              <a:off x="3868738" y="5313363"/>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mn-ea"/>
                <a:cs typeface="+mn-cs"/>
              </a:endParaRPr>
            </a:p>
          </p:txBody>
        </p:sp>
        <p:sp>
          <p:nvSpPr>
            <p:cNvPr id="36878" name="Text Box 58"/>
            <p:cNvSpPr txBox="1">
              <a:spLocks noChangeArrowheads="1"/>
            </p:cNvSpPr>
            <p:nvPr/>
          </p:nvSpPr>
          <p:spPr bwMode="auto">
            <a:xfrm>
              <a:off x="3867150" y="5289550"/>
              <a:ext cx="3019425" cy="1200329"/>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400" b="1" dirty="0">
                  <a:latin typeface="Kruti Dev 010" pitchFamily="2" charset="0"/>
                  <a:ea typeface="ＭＳ Ｐゴシック" pitchFamily="34" charset="-128"/>
                  <a:cs typeface="+mn-cs"/>
                </a:rPr>
                <a:t>elhg dk </a:t>
              </a:r>
              <a:r>
                <a:rPr lang="en-US" sz="2400" b="1" u="sng" dirty="0">
                  <a:solidFill>
                    <a:srgbClr val="FF0000"/>
                  </a:solidFill>
                  <a:latin typeface="Kruti Dev 010" pitchFamily="2" charset="0"/>
                  <a:ea typeface="ＭＳ Ｐゴシック" pitchFamily="34" charset="-128"/>
                  <a:cs typeface="+mn-cs"/>
                </a:rPr>
                <a:t>i`Foh ij lkezkT;</a:t>
              </a:r>
            </a:p>
            <a:p>
              <a:pPr algn="ctr">
                <a:defRPr/>
              </a:pPr>
              <a:r>
                <a:rPr lang="en-US" sz="2400" b="1" dirty="0">
                  <a:latin typeface="Kruti Dev 010" pitchFamily="2" charset="0"/>
                  <a:ea typeface="ＭＳ Ｐゴシック" pitchFamily="34" charset="-128"/>
                  <a:cs typeface="+mn-cs"/>
                </a:rPr>
                <a:t>izdkf'krokD; </a:t>
              </a:r>
              <a:r>
                <a:rPr lang="en-US" sz="2400" b="1" dirty="0">
                  <a:latin typeface="Kruti Dev 010"/>
                  <a:ea typeface="ＭＳ Ｐゴシック" pitchFamily="34" charset="-128"/>
                  <a:cs typeface="+mn-cs"/>
                </a:rPr>
                <a:t>„Œ%†&amp;ˆ</a:t>
              </a:r>
              <a:endParaRPr lang="en-US" sz="2400" b="1" dirty="0">
                <a:latin typeface="Kruti Dev 010" pitchFamily="2" charset="0"/>
                <a:ea typeface="ＭＳ Ｐゴシック" pitchFamily="34" charset="-128"/>
                <a:cs typeface="+mn-cs"/>
              </a:endParaRPr>
            </a:p>
          </p:txBody>
        </p:sp>
        <p:sp>
          <p:nvSpPr>
            <p:cNvPr id="178239" name="AutoShape 63"/>
            <p:cNvSpPr>
              <a:spLocks noChangeArrowheads="1"/>
            </p:cNvSpPr>
            <p:nvPr/>
          </p:nvSpPr>
          <p:spPr bwMode="auto">
            <a:xfrm>
              <a:off x="3868738" y="64833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mn-ea"/>
                <a:cs typeface="+mn-cs"/>
              </a:endParaRPr>
            </a:p>
          </p:txBody>
        </p:sp>
        <p:sp>
          <p:nvSpPr>
            <p:cNvPr id="36880" name="Text Box 56"/>
            <p:cNvSpPr txBox="1">
              <a:spLocks noChangeArrowheads="1"/>
            </p:cNvSpPr>
            <p:nvPr/>
          </p:nvSpPr>
          <p:spPr bwMode="auto">
            <a:xfrm>
              <a:off x="3876675" y="6454775"/>
              <a:ext cx="2952750" cy="1200329"/>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400" b="1" dirty="0">
                  <a:latin typeface="Kruti Dev 010" pitchFamily="2" charset="0"/>
                  <a:ea typeface="ＭＳ Ｐゴシック" pitchFamily="34" charset="-128"/>
                  <a:cs typeface="+mn-cs"/>
                </a:rPr>
                <a:t>egku </a:t>
              </a:r>
              <a:r>
                <a:rPr lang="en-US" sz="2400" b="1" u="sng" dirty="0">
                  <a:solidFill>
                    <a:srgbClr val="FF0000"/>
                  </a:solidFill>
                  <a:latin typeface="Kruti Dev 010" pitchFamily="2" charset="0"/>
                  <a:ea typeface="ＭＳ Ｐゴシック" pitchFamily="34" charset="-128"/>
                  <a:cs typeface="+mn-cs"/>
                </a:rPr>
                <a:t>'osr flagklu</a:t>
              </a:r>
              <a:r>
                <a:rPr lang="en-US" sz="2400" b="1" dirty="0">
                  <a:latin typeface="Kruti Dev 010" pitchFamily="2" charset="0"/>
                  <a:ea typeface="ＭＳ Ｐゴシック" pitchFamily="34" charset="-128"/>
                  <a:cs typeface="+mn-cs"/>
                </a:rPr>
                <a:t> dk U;k;</a:t>
              </a:r>
            </a:p>
            <a:p>
              <a:pPr algn="ctr">
                <a:defRPr/>
              </a:pPr>
              <a:r>
                <a:rPr lang="en-US" sz="2400" b="1" dirty="0">
                  <a:latin typeface="Kruti Dev 010" pitchFamily="2" charset="0"/>
                  <a:ea typeface="ＭＳ Ｐゴシック" pitchFamily="34" charset="-128"/>
                  <a:cs typeface="+mn-cs"/>
                </a:rPr>
                <a:t>izdkf'krokD; „</a:t>
              </a:r>
              <a:r>
                <a:rPr lang="en-US" sz="2400" b="1" dirty="0">
                  <a:latin typeface="Kruti Dev 010"/>
                  <a:ea typeface="ＭＳ Ｐゴシック" pitchFamily="34" charset="-128"/>
                  <a:cs typeface="+mn-cs"/>
                </a:rPr>
                <a:t>Œ%ƒƒ&amp;ƒŠ</a:t>
              </a:r>
              <a:endParaRPr lang="en-US" sz="2400" b="1" dirty="0">
                <a:latin typeface="Kruti Dev 010" pitchFamily="2" charset="0"/>
                <a:ea typeface="ＭＳ Ｐゴシック" pitchFamily="34" charset="-128"/>
                <a:cs typeface="+mn-cs"/>
              </a:endParaRPr>
            </a:p>
          </p:txBody>
        </p:sp>
        <p:sp>
          <p:nvSpPr>
            <p:cNvPr id="178240" name="AutoShape 64"/>
            <p:cNvSpPr>
              <a:spLocks noChangeArrowheads="1"/>
            </p:cNvSpPr>
            <p:nvPr/>
          </p:nvSpPr>
          <p:spPr bwMode="auto">
            <a:xfrm>
              <a:off x="4140200" y="7581900"/>
              <a:ext cx="3008313"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dirty="0">
                <a:latin typeface="Kruti Dev 010" pitchFamily="2" charset="0"/>
                <a:ea typeface="+mn-ea"/>
                <a:cs typeface="+mn-cs"/>
              </a:endParaRPr>
            </a:p>
          </p:txBody>
        </p:sp>
        <p:sp>
          <p:nvSpPr>
            <p:cNvPr id="36883" name="Text Box 71"/>
            <p:cNvSpPr txBox="1">
              <a:spLocks noChangeArrowheads="1"/>
            </p:cNvSpPr>
            <p:nvPr/>
          </p:nvSpPr>
          <p:spPr bwMode="auto">
            <a:xfrm>
              <a:off x="808038" y="1044575"/>
              <a:ext cx="5954712" cy="4619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i="1" dirty="0">
                  <a:latin typeface="Kruti Dev 010" pitchFamily="2" charset="0"/>
                  <a:ea typeface="ＭＳ Ｐゴシック" pitchFamily="34" charset="-128"/>
                  <a:cs typeface="+mn-cs"/>
                </a:rPr>
                <a:t>vuar dh &gt;yd</a:t>
              </a:r>
            </a:p>
          </p:txBody>
        </p:sp>
        <p:sp>
          <p:nvSpPr>
            <p:cNvPr id="36884" name="Rectangle 74"/>
            <p:cNvSpPr>
              <a:spLocks noChangeArrowheads="1"/>
            </p:cNvSpPr>
            <p:nvPr/>
          </p:nvSpPr>
          <p:spPr bwMode="auto">
            <a:xfrm>
              <a:off x="860425" y="7585075"/>
              <a:ext cx="2705100" cy="532966"/>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lnSpc>
                  <a:spcPct val="120000"/>
                </a:lnSpc>
                <a:defRPr/>
              </a:pPr>
              <a:r>
                <a:rPr lang="x-none" sz="1200" b="1" i="1" dirty="0">
                  <a:latin typeface="Kruti Dev 010" pitchFamily="2" charset="0"/>
                  <a:ea typeface="ＭＳ Ｐゴシック" pitchFamily="34" charset="-128"/>
                  <a:cs typeface="+mn-cs"/>
                </a:rPr>
                <a:t>ऐजियन समुद्र के पतमोस टापू पर  ए.डी. में लिखा गया</a:t>
              </a:r>
              <a:endParaRPr lang="en-US" sz="1200" b="1" i="1" dirty="0">
                <a:latin typeface="Kruti Dev 010" pitchFamily="2" charset="0"/>
                <a:ea typeface="ＭＳ Ｐゴシック" pitchFamily="34" charset="-128"/>
                <a:cs typeface="+mn-cs"/>
              </a:endParaRPr>
            </a:p>
          </p:txBody>
        </p:sp>
        <p:pic>
          <p:nvPicPr>
            <p:cNvPr id="4302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74625"/>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8"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200" b="1" dirty="0">
                  <a:solidFill>
                    <a:srgbClr val="080808"/>
                  </a:solidFill>
                  <a:latin typeface="Kruti Dev 010" pitchFamily="2" charset="0"/>
                  <a:ea typeface="MS Gothic" pitchFamily="49" charset="-128"/>
                  <a:cs typeface="+mn-cs"/>
                </a:rPr>
                <a:t>v/;;u lgk;d </a:t>
              </a:r>
              <a:r>
                <a:rPr lang="en-GB" sz="3200" b="1" dirty="0">
                  <a:solidFill>
                    <a:srgbClr val="080808"/>
                  </a:solidFill>
                  <a:latin typeface="Kruti Dev 010"/>
                  <a:ea typeface="MS Gothic" pitchFamily="49" charset="-128"/>
                  <a:cs typeface="+mn-cs"/>
                </a:rPr>
                <a:t>„‰</a:t>
              </a:r>
              <a:r>
                <a:rPr lang="en-GB" sz="3200" b="1" dirty="0">
                  <a:solidFill>
                    <a:srgbClr val="080808"/>
                  </a:solidFill>
                  <a:latin typeface="Kruti Dev 010" pitchFamily="2" charset="0"/>
                  <a:ea typeface="MS Gothic" pitchFamily="49" charset="-128"/>
                  <a:cs typeface="+mn-cs"/>
                </a:rPr>
                <a:t> </a:t>
              </a:r>
              <a:endParaRPr lang="en-US" sz="400" dirty="0">
                <a:solidFill>
                  <a:srgbClr val="080808"/>
                </a:solidFill>
                <a:latin typeface="Kruti Dev 010" pitchFamily="2" charset="0"/>
                <a:ea typeface="ＭＳ Ｐゴシック" pitchFamily="34" charset="-128"/>
                <a:cs typeface="+mn-cs"/>
              </a:endParaRPr>
            </a:p>
          </p:txBody>
        </p:sp>
        <p:sp>
          <p:nvSpPr>
            <p:cNvPr id="43030" name="Rectangle 26"/>
            <p:cNvSpPr>
              <a:spLocks noChangeArrowheads="1"/>
            </p:cNvSpPr>
            <p:nvPr/>
          </p:nvSpPr>
          <p:spPr bwMode="auto">
            <a:xfrm>
              <a:off x="3828834" y="7486878"/>
              <a:ext cx="32006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5613">
                <a:buClr>
                  <a:srgbClr val="FFFFFF"/>
                </a:buClr>
                <a:buSzPct val="100000"/>
                <a:tabLst>
                  <a:tab pos="0" algn="l"/>
                  <a:tab pos="911225" algn="l"/>
                  <a:tab pos="1824038" algn="l"/>
                  <a:tab pos="2736850" algn="l"/>
                  <a:tab pos="3649663" algn="l"/>
                  <a:tab pos="4560888" algn="l"/>
                  <a:tab pos="5473700" algn="l"/>
                  <a:tab pos="6386513" algn="l"/>
                  <a:tab pos="7299325" algn="l"/>
                  <a:tab pos="8212138" algn="l"/>
                  <a:tab pos="9123363" algn="l"/>
                  <a:tab pos="10036175" algn="l"/>
                </a:tabLst>
              </a:pPr>
              <a:r>
                <a:rPr lang="en-GB" sz="2400" b="1">
                  <a:latin typeface="Kruti Dev 010" charset="0"/>
                </a:rPr>
                <a:t>u;k </a:t>
              </a:r>
              <a:r>
                <a:rPr lang="en-GB" sz="2400" b="1">
                  <a:solidFill>
                    <a:srgbClr val="FF0000"/>
                  </a:solidFill>
                  <a:latin typeface="Kruti Dev 010" charset="0"/>
                </a:rPr>
                <a:t>LoxZ</a:t>
              </a:r>
              <a:r>
                <a:rPr lang="en-GB" sz="2400" b="1">
                  <a:latin typeface="Kruti Dev 010" charset="0"/>
                </a:rPr>
                <a:t> </a:t>
              </a:r>
            </a:p>
            <a:p>
              <a:pPr algn="ctr" defTabSz="455613">
                <a:buClr>
                  <a:srgbClr val="FFFFFF"/>
                </a:buClr>
                <a:buSzPct val="100000"/>
                <a:tabLst>
                  <a:tab pos="0" algn="l"/>
                  <a:tab pos="911225" algn="l"/>
                  <a:tab pos="1824038" algn="l"/>
                  <a:tab pos="2736850" algn="l"/>
                  <a:tab pos="3649663" algn="l"/>
                  <a:tab pos="4560888" algn="l"/>
                  <a:tab pos="5473700" algn="l"/>
                  <a:tab pos="6386513" algn="l"/>
                  <a:tab pos="7299325" algn="l"/>
                  <a:tab pos="8212138" algn="l"/>
                  <a:tab pos="9123363" algn="l"/>
                  <a:tab pos="10036175" algn="l"/>
                </a:tabLst>
              </a:pPr>
              <a:r>
                <a:rPr lang="en-GB" sz="2400" b="1">
                  <a:latin typeface="Kruti Dev 010" charset="0"/>
                </a:rPr>
                <a:t>vkSj ubZ </a:t>
              </a:r>
              <a:r>
                <a:rPr lang="en-GB" sz="2400" b="1">
                  <a:solidFill>
                    <a:srgbClr val="FF0000"/>
                  </a:solidFill>
                  <a:latin typeface="Kruti Dev 010" charset="0"/>
                </a:rPr>
                <a:t>i`Foh</a:t>
              </a:r>
            </a:p>
          </p:txBody>
        </p:sp>
        <p:sp>
          <p:nvSpPr>
            <p:cNvPr id="43031" name="Rectangle 27"/>
            <p:cNvSpPr>
              <a:spLocks noChangeArrowheads="1"/>
            </p:cNvSpPr>
            <p:nvPr/>
          </p:nvSpPr>
          <p:spPr bwMode="auto">
            <a:xfrm>
              <a:off x="1283704" y="7814762"/>
              <a:ext cx="344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i-in" sz="1200">
                  <a:latin typeface="Kruti Dev 010" charset="0"/>
                </a:rPr>
                <a:t>९५</a:t>
              </a:r>
              <a:endParaRPr lang="en-US" sz="1200">
                <a:latin typeface="Kruti Dev 010"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594475" y="87313"/>
            <a:ext cx="501650" cy="36988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endParaRPr lang="en-US" sz="1800" b="1" dirty="0">
              <a:ln>
                <a:solidFill>
                  <a:sysClr val="windowText" lastClr="000000"/>
                </a:solidFill>
              </a:ln>
              <a:latin typeface="Kruti Dev 010" pitchFamily="2" charset="0"/>
              <a:ea typeface="ＭＳ Ｐゴシック" pitchFamily="34" charset="-128"/>
              <a:cs typeface="+mn-cs"/>
            </a:endParaRPr>
          </a:p>
        </p:txBody>
      </p:sp>
      <p:sp>
        <p:nvSpPr>
          <p:cNvPr id="37891" name="Rectangle 3"/>
          <p:cNvSpPr>
            <a:spLocks noChangeArrowheads="1"/>
          </p:cNvSpPr>
          <p:nvPr/>
        </p:nvSpPr>
        <p:spPr bwMode="auto">
          <a:xfrm>
            <a:off x="581025" y="7253288"/>
            <a:ext cx="6502400" cy="7048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37892" name="Text Box 4"/>
          <p:cNvSpPr txBox="1">
            <a:spLocks noChangeArrowheads="1"/>
          </p:cNvSpPr>
          <p:nvPr/>
        </p:nvSpPr>
        <p:spPr bwMode="auto">
          <a:xfrm>
            <a:off x="623888" y="7108825"/>
            <a:ext cx="6454775" cy="1877437"/>
          </a:xfrm>
          <a:prstGeom prst="rect">
            <a:avLst/>
          </a:prstGeom>
          <a:solidFill>
            <a:srgbClr val="FFFFFF"/>
          </a:solid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800" b="1" dirty="0">
                <a:ln>
                  <a:solidFill>
                    <a:sysClr val="windowText" lastClr="000000"/>
                  </a:solidFill>
                </a:ln>
                <a:latin typeface="Kruti Dev 010" pitchFamily="2" charset="0"/>
                <a:ea typeface="ＭＳ Ｐゴシック" pitchFamily="34" charset="-128"/>
                <a:cs typeface="+mn-cs"/>
              </a:rPr>
              <a:t>ckbZcy dh dgkuh vkxs c&lt;rh gS] tSls&amp;tSls vczkge dks nh xbZ izfrKk;sa iw.kZ gksrh gS %</a:t>
            </a:r>
          </a:p>
          <a:p>
            <a:pPr>
              <a:defRPr/>
            </a:pPr>
            <a:r>
              <a:rPr lang="en-US" sz="2000" b="1" dirty="0">
                <a:ln>
                  <a:solidFill>
                    <a:sysClr val="windowText" lastClr="000000"/>
                  </a:solidFill>
                </a:ln>
                <a:latin typeface="Kruti Dev 010" pitchFamily="2" charset="0"/>
                <a:ea typeface="ＭＳ Ｐゴシック" pitchFamily="34" charset="-128"/>
                <a:cs typeface="+mn-cs"/>
              </a:rPr>
              <a:t>•</a:t>
            </a:r>
            <a:r>
              <a:rPr lang="en-US" sz="1800" b="1" dirty="0">
                <a:ln>
                  <a:solidFill>
                    <a:sysClr val="windowText" lastClr="000000"/>
                  </a:solidFill>
                </a:ln>
                <a:latin typeface="Kruti Dev 010" pitchFamily="2" charset="0"/>
                <a:ea typeface="ＭＳ Ｐゴシック" pitchFamily="34" charset="-128"/>
                <a:cs typeface="+mn-cs"/>
              </a:rPr>
              <a:t>vczkge dh cqykgV vkSj mRifRr esa izfrKk 12 o 15]</a:t>
            </a:r>
          </a:p>
          <a:p>
            <a:pPr>
              <a:defRPr/>
            </a:pPr>
            <a:r>
              <a:rPr lang="en-US" sz="2000" b="1" dirty="0">
                <a:ln>
                  <a:solidFill>
                    <a:sysClr val="windowText" lastClr="000000"/>
                  </a:solidFill>
                </a:ln>
                <a:latin typeface="Kruti Dev 010" pitchFamily="2" charset="0"/>
                <a:ea typeface="ＭＳ Ｐゴシック" pitchFamily="34" charset="-128"/>
                <a:cs typeface="+mn-cs"/>
              </a:rPr>
              <a:t>•</a:t>
            </a:r>
            <a:r>
              <a:rPr lang="en-US" sz="1800" b="1" dirty="0">
                <a:ln>
                  <a:solidFill>
                    <a:sysClr val="windowText" lastClr="000000"/>
                  </a:solidFill>
                </a:ln>
                <a:latin typeface="Kruti Dev 010" pitchFamily="2" charset="0"/>
                <a:ea typeface="ＭＳ Ｐゴシック" pitchFamily="34" charset="-128"/>
                <a:cs typeface="+mn-cs"/>
              </a:rPr>
              <a:t>ns'k ¼ifyLrhu½ okpk O;oLFkk fooj.k esa 30</a:t>
            </a:r>
          </a:p>
          <a:p>
            <a:pPr>
              <a:defRPr/>
            </a:pPr>
            <a:r>
              <a:rPr lang="en-US" sz="2000" b="1" dirty="0">
                <a:ln>
                  <a:solidFill>
                    <a:sysClr val="windowText" lastClr="000000"/>
                  </a:solidFill>
                </a:ln>
                <a:latin typeface="Kruti Dev 010" pitchFamily="2" charset="0"/>
                <a:ea typeface="ＭＳ Ｐゴシック" pitchFamily="34" charset="-128"/>
                <a:cs typeface="+mn-cs"/>
              </a:rPr>
              <a:t>•</a:t>
            </a:r>
            <a:r>
              <a:rPr lang="en-US" sz="1800" b="1" dirty="0">
                <a:ln>
                  <a:solidFill>
                    <a:sysClr val="windowText" lastClr="000000"/>
                  </a:solidFill>
                </a:ln>
                <a:latin typeface="Kruti Dev 010" pitchFamily="2" charset="0"/>
                <a:ea typeface="ＭＳ Ｐゴシック" pitchFamily="34" charset="-128"/>
                <a:cs typeface="+mn-cs"/>
              </a:rPr>
              <a:t>nkÅn dh okpk 2 'kew- 7 vkSj</a:t>
            </a:r>
          </a:p>
          <a:p>
            <a:pPr>
              <a:defRPr/>
            </a:pPr>
            <a:r>
              <a:rPr lang="en-US" sz="2000" b="1" dirty="0">
                <a:ln>
                  <a:solidFill>
                    <a:sysClr val="windowText" lastClr="000000"/>
                  </a:solidFill>
                </a:ln>
                <a:latin typeface="Kruti Dev 010" pitchFamily="2" charset="0"/>
                <a:ea typeface="ＭＳ Ｐゴシック" pitchFamily="34" charset="-128"/>
                <a:cs typeface="+mn-cs"/>
              </a:rPr>
              <a:t>•</a:t>
            </a:r>
            <a:r>
              <a:rPr lang="en-US" sz="1800" b="1" dirty="0">
                <a:ln>
                  <a:solidFill>
                    <a:sysClr val="windowText" lastClr="000000"/>
                  </a:solidFill>
                </a:ln>
                <a:latin typeface="Kruti Dev 010" pitchFamily="2" charset="0"/>
                <a:ea typeface="ＭＳ Ｐゴシック" pitchFamily="34" charset="-128"/>
                <a:cs typeface="+mn-cs"/>
              </a:rPr>
              <a:t>u;h okpk fFkeZ;kg 31</a:t>
            </a:r>
            <a:r>
              <a:rPr lang="en-US" sz="2000" b="1" dirty="0">
                <a:ln>
                  <a:solidFill>
                    <a:sysClr val="windowText" lastClr="000000"/>
                  </a:solidFill>
                </a:ln>
                <a:latin typeface="Kruti Dev 010" pitchFamily="2" charset="0"/>
                <a:ea typeface="ＭＳ Ｐゴシック" pitchFamily="34" charset="-128"/>
                <a:cs typeface="+mn-cs"/>
              </a:rPr>
              <a:t> </a:t>
            </a:r>
          </a:p>
        </p:txBody>
      </p:sp>
      <p:sp>
        <p:nvSpPr>
          <p:cNvPr id="37893" name="Rectangle 5"/>
          <p:cNvSpPr>
            <a:spLocks noChangeArrowheads="1"/>
          </p:cNvSpPr>
          <p:nvPr/>
        </p:nvSpPr>
        <p:spPr bwMode="auto">
          <a:xfrm>
            <a:off x="4203700" y="5815013"/>
            <a:ext cx="573088" cy="411162"/>
          </a:xfrm>
          <a:prstGeom prst="rect">
            <a:avLst/>
          </a:prstGeom>
          <a:no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nvGrpSpPr>
          <p:cNvPr id="45061" name="Group 6"/>
          <p:cNvGrpSpPr>
            <a:grpSpLocks/>
          </p:cNvGrpSpPr>
          <p:nvPr/>
        </p:nvGrpSpPr>
        <p:grpSpPr bwMode="auto">
          <a:xfrm>
            <a:off x="290513" y="2022475"/>
            <a:ext cx="6810375" cy="5129213"/>
            <a:chOff x="183" y="1274"/>
            <a:chExt cx="4290" cy="3231"/>
          </a:xfrm>
        </p:grpSpPr>
        <p:pic>
          <p:nvPicPr>
            <p:cNvPr id="45089" name="Picture 7"/>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3" name="Freeform 8"/>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a:ln>
                  <a:solidFill>
                    <a:sysClr val="windowText" lastClr="000000"/>
                  </a:solidFill>
                </a:ln>
                <a:latin typeface="Kruti Dev 010" pitchFamily="2" charset="0"/>
                <a:ea typeface="ＭＳ Ｐゴシック" pitchFamily="34" charset="-128"/>
                <a:cs typeface="+mn-cs"/>
              </a:endParaRPr>
            </a:p>
          </p:txBody>
        </p:sp>
        <p:sp>
          <p:nvSpPr>
            <p:cNvPr id="37924" name="Rectangle 9"/>
            <p:cNvSpPr>
              <a:spLocks noChangeArrowheads="1"/>
            </p:cNvSpPr>
            <p:nvPr/>
          </p:nvSpPr>
          <p:spPr bwMode="auto">
            <a:xfrm>
              <a:off x="1980" y="3820"/>
              <a:ext cx="224" cy="296"/>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pic>
          <p:nvPicPr>
            <p:cNvPr id="45092" name="Picture 10"/>
            <p:cNvPicPr>
              <a:picLocks noChangeAspect="1" noChangeArrowheads="1"/>
            </p:cNvPicPr>
            <p:nvPr/>
          </p:nvPicPr>
          <p:blipFill>
            <a:blip r:embed="rId2">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3969" name="Text Box 17"/>
          <p:cNvSpPr txBox="1">
            <a:spLocks noChangeArrowheads="1"/>
          </p:cNvSpPr>
          <p:nvPr/>
        </p:nvSpPr>
        <p:spPr bwMode="auto">
          <a:xfrm>
            <a:off x="536575" y="3394075"/>
            <a:ext cx="6475413" cy="3268587"/>
          </a:xfrm>
          <a:prstGeom prst="rect">
            <a:avLst/>
          </a:prstGeom>
          <a:noFill/>
          <a:ln w="9525">
            <a:noFill/>
            <a:miter lim="800000"/>
            <a:headEnd/>
            <a:tailEnd/>
          </a:ln>
          <a:effectLst>
            <a:outerShdw blurRad="63500" dist="81320" dir="3080412" algn="ctr" rotWithShape="0">
              <a:schemeClr val="bg2">
                <a:alpha val="74998"/>
              </a:schemeClr>
            </a:outerShdw>
          </a:effectLst>
        </p:spPr>
        <p:txBody>
          <a:bodyPr>
            <a:spAutoFit/>
            <a:scene3d>
              <a:camera prst="orthographicFront"/>
              <a:lightRig rig="threePt" dir="t"/>
            </a:scene3d>
            <a:sp3d extrusionH="57150">
              <a:bevelT w="82550" h="38100" prst="coolSlant"/>
            </a:sp3d>
          </a:bodyPr>
          <a:lstStyle/>
          <a:p>
            <a:pPr algn="ctr">
              <a:lnSpc>
                <a:spcPct val="20000"/>
              </a:lnSpc>
              <a:spcBef>
                <a:spcPct val="50000"/>
              </a:spcBef>
              <a:defRPr/>
            </a:pPr>
            <a:endParaRPr lang="en-US" sz="12900" dirty="0">
              <a:ln>
                <a:solidFill>
                  <a:sysClr val="windowText" lastClr="000000"/>
                </a:solidFill>
              </a:ln>
              <a:latin typeface="Kruti Dev 010" pitchFamily="2" charset="0"/>
              <a:ea typeface="+mn-ea"/>
              <a:cs typeface="+mn-cs"/>
            </a:endParaRPr>
          </a:p>
          <a:p>
            <a:pPr algn="ctr">
              <a:lnSpc>
                <a:spcPct val="20000"/>
              </a:lnSpc>
              <a:spcBef>
                <a:spcPct val="50000"/>
              </a:spcBef>
              <a:defRPr/>
            </a:pPr>
            <a:r>
              <a:rPr lang="en-US" sz="12900" dirty="0">
                <a:ln>
                  <a:solidFill>
                    <a:sysClr val="windowText" lastClr="000000"/>
                  </a:solidFill>
                </a:ln>
                <a:latin typeface="Kruti Dev 010" pitchFamily="2" charset="0"/>
                <a:ea typeface="+mn-ea"/>
                <a:cs typeface="+mn-cs"/>
              </a:rPr>
              <a:t>;h'kq</a:t>
            </a:r>
          </a:p>
          <a:p>
            <a:pPr algn="ctr">
              <a:lnSpc>
                <a:spcPct val="20000"/>
              </a:lnSpc>
              <a:spcBef>
                <a:spcPct val="50000"/>
              </a:spcBef>
              <a:defRPr/>
            </a:pPr>
            <a:r>
              <a:rPr lang="en-US" sz="12900" dirty="0">
                <a:ln>
                  <a:solidFill>
                    <a:sysClr val="windowText" lastClr="000000"/>
                  </a:solidFill>
                </a:ln>
                <a:latin typeface="Kruti Dev 010" pitchFamily="2" charset="0"/>
                <a:ea typeface="+mn-ea"/>
                <a:cs typeface="+mn-cs"/>
              </a:rPr>
              <a:t>elhg</a:t>
            </a:r>
          </a:p>
        </p:txBody>
      </p:sp>
      <p:sp>
        <p:nvSpPr>
          <p:cNvPr id="37896" name="Text Box 19"/>
          <p:cNvSpPr txBox="1">
            <a:spLocks noChangeArrowheads="1"/>
          </p:cNvSpPr>
          <p:nvPr/>
        </p:nvSpPr>
        <p:spPr bwMode="auto">
          <a:xfrm>
            <a:off x="301625" y="949325"/>
            <a:ext cx="6838950" cy="57943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3200" b="1" i="1" dirty="0">
                <a:ln>
                  <a:solidFill>
                    <a:sysClr val="windowText" lastClr="000000"/>
                  </a:solidFill>
                </a:ln>
                <a:latin typeface="Kruti Dev 010" pitchFamily="2" charset="0"/>
                <a:ea typeface="ＭＳ Ｐゴシック" pitchFamily="34" charset="-128"/>
                <a:cs typeface="+mn-cs"/>
              </a:rPr>
              <a:t>ckbZcy Øef.kdk :ih oL=</a:t>
            </a:r>
          </a:p>
        </p:txBody>
      </p:sp>
      <p:sp>
        <p:nvSpPr>
          <p:cNvPr id="37897" name="Text Box 20"/>
          <p:cNvSpPr txBox="1">
            <a:spLocks noChangeArrowheads="1"/>
          </p:cNvSpPr>
          <p:nvPr/>
        </p:nvSpPr>
        <p:spPr bwMode="auto">
          <a:xfrm>
            <a:off x="6588125" y="80963"/>
            <a:ext cx="501650" cy="36933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n>
                  <a:solidFill>
                    <a:sysClr val="windowText" lastClr="000000"/>
                  </a:solidFill>
                </a:ln>
                <a:latin typeface="Kruti Dev 010" pitchFamily="2" charset="0"/>
                <a:ea typeface="ＭＳ Ｐゴシック" pitchFamily="34" charset="-128"/>
                <a:cs typeface="+mn-cs"/>
              </a:rPr>
              <a:t>28</a:t>
            </a:r>
          </a:p>
        </p:txBody>
      </p:sp>
      <p:sp>
        <p:nvSpPr>
          <p:cNvPr id="37898" name="Rectangle 16"/>
          <p:cNvSpPr>
            <a:spLocks noChangeArrowheads="1"/>
          </p:cNvSpPr>
          <p:nvPr/>
        </p:nvSpPr>
        <p:spPr bwMode="auto">
          <a:xfrm>
            <a:off x="1408113" y="2163763"/>
            <a:ext cx="2181687" cy="49244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3200" b="1" i="1" dirty="0">
                <a:ln>
                  <a:solidFill>
                    <a:sysClr val="windowText" lastClr="000000"/>
                  </a:solidFill>
                </a:ln>
                <a:latin typeface="Kruti Dev 010" pitchFamily="2" charset="0"/>
                <a:ea typeface="ＭＳ Ｐゴシック" pitchFamily="34" charset="-128"/>
                <a:cs typeface="+mn-cs"/>
              </a:rPr>
              <a:t> lh </a:t>
            </a:r>
            <a:r>
              <a:rPr lang="x-none" sz="3200" b="1" i="1" dirty="0">
                <a:ln>
                  <a:solidFill>
                    <a:sysClr val="windowText" lastClr="000000"/>
                  </a:solidFill>
                </a:ln>
                <a:latin typeface="Kruti Dev 010" pitchFamily="2" charset="0"/>
                <a:ea typeface="ＭＳ Ｐゴシック" pitchFamily="34" charset="-128"/>
                <a:cs typeface="Mangal"/>
              </a:rPr>
              <a:t>‰</a:t>
            </a:r>
            <a:r>
              <a:rPr lang="en-US" sz="3200" b="1" i="1" dirty="0">
                <a:ln>
                  <a:solidFill>
                    <a:sysClr val="windowText" lastClr="000000"/>
                  </a:solidFill>
                </a:ln>
                <a:latin typeface="Kruti Dev 010" pitchFamily="2" charset="0"/>
                <a:ea typeface="ＭＳ Ｐゴシック" pitchFamily="34" charset="-128"/>
                <a:cs typeface="+mn-cs"/>
              </a:rPr>
              <a:t> ,l  ts</a:t>
            </a:r>
          </a:p>
        </p:txBody>
      </p:sp>
      <p:sp>
        <p:nvSpPr>
          <p:cNvPr id="37900" name="TextBox 17"/>
          <p:cNvSpPr txBox="1">
            <a:spLocks noChangeArrowheads="1"/>
          </p:cNvSpPr>
          <p:nvPr/>
        </p:nvSpPr>
        <p:spPr bwMode="auto">
          <a:xfrm>
            <a:off x="673100" y="2976563"/>
            <a:ext cx="373063" cy="646331"/>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i="1" dirty="0">
                <a:ln>
                  <a:solidFill>
                    <a:sysClr val="windowText" lastClr="000000"/>
                  </a:solidFill>
                </a:ln>
                <a:latin typeface="Kruti Dev 010" pitchFamily="2" charset="0"/>
                <a:ea typeface="ＭＳ Ｐゴシック" pitchFamily="34" charset="-128"/>
                <a:cs typeface="+mn-cs"/>
              </a:rPr>
              <a:t>lh</a:t>
            </a:r>
            <a:endParaRPr lang="x-none" sz="1800" b="1" i="1">
              <a:ln>
                <a:solidFill>
                  <a:sysClr val="windowText" lastClr="000000"/>
                </a:solidFill>
              </a:ln>
              <a:latin typeface="Kruti Dev 010" pitchFamily="2" charset="0"/>
              <a:ea typeface="ＭＳ Ｐゴシック" pitchFamily="34" charset="-128"/>
              <a:cs typeface="+mn-cs"/>
            </a:endParaRPr>
          </a:p>
        </p:txBody>
      </p:sp>
      <p:sp>
        <p:nvSpPr>
          <p:cNvPr id="37901" name="TextBox 18"/>
          <p:cNvSpPr txBox="1">
            <a:spLocks noChangeArrowheads="1"/>
          </p:cNvSpPr>
          <p:nvPr/>
        </p:nvSpPr>
        <p:spPr bwMode="auto">
          <a:xfrm>
            <a:off x="1068388" y="2992438"/>
            <a:ext cx="373062" cy="368300"/>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i="1" dirty="0">
                <a:ln>
                  <a:solidFill>
                    <a:sysClr val="windowText" lastClr="000000"/>
                  </a:solidFill>
                </a:ln>
                <a:latin typeface="Kruti Dev 010" pitchFamily="2" charset="0"/>
                <a:ea typeface="ＭＳ Ｐゴシック" pitchFamily="34" charset="-128"/>
                <a:cs typeface="+mn-cs"/>
              </a:rPr>
              <a:t>,</a:t>
            </a:r>
            <a:endParaRPr lang="x-none" sz="1800" b="1" i="1">
              <a:ln>
                <a:solidFill>
                  <a:sysClr val="windowText" lastClr="000000"/>
                </a:solidFill>
              </a:ln>
              <a:latin typeface="Kruti Dev 010" pitchFamily="2" charset="0"/>
              <a:ea typeface="ＭＳ Ｐゴシック" pitchFamily="34" charset="-128"/>
              <a:cs typeface="+mn-cs"/>
            </a:endParaRPr>
          </a:p>
        </p:txBody>
      </p:sp>
      <p:sp>
        <p:nvSpPr>
          <p:cNvPr id="37902" name="TextBox 19"/>
          <p:cNvSpPr txBox="1">
            <a:spLocks noChangeArrowheads="1"/>
          </p:cNvSpPr>
          <p:nvPr/>
        </p:nvSpPr>
        <p:spPr bwMode="auto">
          <a:xfrm>
            <a:off x="1484313" y="3006725"/>
            <a:ext cx="373062" cy="369888"/>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i="1" dirty="0">
                <a:ln>
                  <a:solidFill>
                    <a:sysClr val="windowText" lastClr="000000"/>
                  </a:solidFill>
                </a:ln>
                <a:latin typeface="Kruti Dev 010" pitchFamily="2" charset="0"/>
                <a:ea typeface="ＭＳ Ｐゴシック" pitchFamily="34" charset="-128"/>
                <a:cs typeface="+mn-cs"/>
              </a:rPr>
              <a:t>ts</a:t>
            </a:r>
            <a:endParaRPr lang="x-none" sz="1800" b="1" i="1">
              <a:ln>
                <a:solidFill>
                  <a:sysClr val="windowText" lastClr="000000"/>
                </a:solidFill>
              </a:ln>
              <a:latin typeface="Kruti Dev 010" pitchFamily="2" charset="0"/>
              <a:ea typeface="ＭＳ Ｐゴシック" pitchFamily="34" charset="-128"/>
              <a:cs typeface="+mn-cs"/>
            </a:endParaRPr>
          </a:p>
        </p:txBody>
      </p:sp>
      <p:sp>
        <p:nvSpPr>
          <p:cNvPr id="37903" name="TextBox 20"/>
          <p:cNvSpPr txBox="1">
            <a:spLocks noChangeArrowheads="1"/>
          </p:cNvSpPr>
          <p:nvPr/>
        </p:nvSpPr>
        <p:spPr bwMode="auto">
          <a:xfrm>
            <a:off x="1836738" y="3013075"/>
            <a:ext cx="482600" cy="369888"/>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i="1" dirty="0">
                <a:ln>
                  <a:solidFill>
                    <a:sysClr val="windowText" lastClr="000000"/>
                  </a:solidFill>
                </a:ln>
                <a:latin typeface="Kruti Dev 010" pitchFamily="2" charset="0"/>
                <a:ea typeface="ＭＳ Ｐゴシック" pitchFamily="34" charset="-128"/>
                <a:cs typeface="+mn-cs"/>
              </a:rPr>
              <a:t>,e</a:t>
            </a:r>
            <a:endParaRPr lang="x-none" sz="1800" b="1" i="1">
              <a:ln>
                <a:solidFill>
                  <a:sysClr val="windowText" lastClr="000000"/>
                </a:solidFill>
              </a:ln>
              <a:latin typeface="Kruti Dev 010" pitchFamily="2" charset="0"/>
              <a:ea typeface="ＭＳ Ｐゴシック" pitchFamily="34" charset="-128"/>
              <a:cs typeface="+mn-cs"/>
            </a:endParaRPr>
          </a:p>
        </p:txBody>
      </p:sp>
      <p:sp>
        <p:nvSpPr>
          <p:cNvPr id="37904" name="TextBox 21"/>
          <p:cNvSpPr txBox="1">
            <a:spLocks noChangeArrowheads="1"/>
          </p:cNvSpPr>
          <p:nvPr/>
        </p:nvSpPr>
        <p:spPr bwMode="auto">
          <a:xfrm>
            <a:off x="2238375" y="3013075"/>
            <a:ext cx="482600" cy="369888"/>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i="1" dirty="0">
                <a:ln>
                  <a:solidFill>
                    <a:sysClr val="windowText" lastClr="000000"/>
                  </a:solidFill>
                </a:ln>
                <a:latin typeface="Kruti Dev 010" pitchFamily="2" charset="0"/>
                <a:ea typeface="ＭＳ Ｐゴシック" pitchFamily="34" charset="-128"/>
                <a:cs typeface="+mn-cs"/>
              </a:rPr>
              <a:t>ts</a:t>
            </a:r>
            <a:endParaRPr lang="x-none" sz="1800" b="1" i="1">
              <a:ln>
                <a:solidFill>
                  <a:sysClr val="windowText" lastClr="000000"/>
                </a:solidFill>
              </a:ln>
              <a:latin typeface="Kruti Dev 010" pitchFamily="2" charset="0"/>
              <a:ea typeface="ＭＳ Ｐゴシック" pitchFamily="34" charset="-128"/>
              <a:cs typeface="+mn-cs"/>
            </a:endParaRPr>
          </a:p>
        </p:txBody>
      </p:sp>
      <p:sp>
        <p:nvSpPr>
          <p:cNvPr id="37905" name="TextBox 22"/>
          <p:cNvSpPr txBox="1">
            <a:spLocks noChangeArrowheads="1"/>
          </p:cNvSpPr>
          <p:nvPr/>
        </p:nvSpPr>
        <p:spPr bwMode="auto">
          <a:xfrm>
            <a:off x="2728913" y="3035300"/>
            <a:ext cx="373062" cy="369888"/>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i="1" dirty="0">
                <a:ln>
                  <a:solidFill>
                    <a:sysClr val="windowText" lastClr="000000"/>
                  </a:solidFill>
                </a:ln>
                <a:latin typeface="Kruti Dev 010" pitchFamily="2" charset="0"/>
                <a:ea typeface="ＭＳ Ｐゴシック" pitchFamily="34" charset="-128"/>
                <a:cs typeface="+mn-cs"/>
              </a:rPr>
              <a:t>,</a:t>
            </a:r>
            <a:endParaRPr lang="x-none" sz="1800" b="1" i="1">
              <a:ln>
                <a:solidFill>
                  <a:sysClr val="windowText" lastClr="000000"/>
                </a:solidFill>
              </a:ln>
              <a:latin typeface="Kruti Dev 010" pitchFamily="2" charset="0"/>
              <a:ea typeface="ＭＳ Ｐゴシック" pitchFamily="34" charset="-128"/>
              <a:cs typeface="+mn-cs"/>
            </a:endParaRPr>
          </a:p>
        </p:txBody>
      </p:sp>
      <p:sp>
        <p:nvSpPr>
          <p:cNvPr id="37906" name="TextBox 23"/>
          <p:cNvSpPr txBox="1">
            <a:spLocks noChangeArrowheads="1"/>
          </p:cNvSpPr>
          <p:nvPr/>
        </p:nvSpPr>
        <p:spPr bwMode="auto">
          <a:xfrm>
            <a:off x="3013075" y="3043238"/>
            <a:ext cx="484188" cy="369887"/>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i="1" dirty="0">
                <a:ln>
                  <a:solidFill>
                    <a:sysClr val="windowText" lastClr="000000"/>
                  </a:solidFill>
                </a:ln>
                <a:latin typeface="Kruti Dev 010" pitchFamily="2" charset="0"/>
                <a:ea typeface="ＭＳ Ｐゴシック" pitchFamily="34" charset="-128"/>
                <a:cs typeface="+mn-cs"/>
              </a:rPr>
              <a:t>vkj</a:t>
            </a:r>
            <a:endParaRPr lang="x-none" sz="1800" b="1" i="1" dirty="0">
              <a:ln>
                <a:solidFill>
                  <a:sysClr val="windowText" lastClr="000000"/>
                </a:solidFill>
              </a:ln>
              <a:latin typeface="Kruti Dev 010" pitchFamily="2" charset="0"/>
              <a:ea typeface="ＭＳ Ｐゴシック" pitchFamily="34" charset="-128"/>
              <a:cs typeface="+mn-cs"/>
            </a:endParaRPr>
          </a:p>
        </p:txBody>
      </p:sp>
      <p:sp>
        <p:nvSpPr>
          <p:cNvPr id="37907" name="TextBox 24"/>
          <p:cNvSpPr txBox="1">
            <a:spLocks noChangeArrowheads="1"/>
          </p:cNvSpPr>
          <p:nvPr/>
        </p:nvSpPr>
        <p:spPr bwMode="auto">
          <a:xfrm>
            <a:off x="3517900" y="3051175"/>
            <a:ext cx="373063" cy="646331"/>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i="1" dirty="0">
                <a:ln>
                  <a:solidFill>
                    <a:sysClr val="windowText" lastClr="000000"/>
                  </a:solidFill>
                </a:ln>
                <a:latin typeface="Kruti Dev 010" pitchFamily="2" charset="0"/>
                <a:ea typeface="ＭＳ Ｐゴシック" pitchFamily="34" charset="-128"/>
                <a:cs typeface="+mn-cs"/>
              </a:rPr>
              <a:t>lh</a:t>
            </a:r>
            <a:endParaRPr lang="x-none" sz="1800" b="1" i="1">
              <a:ln>
                <a:solidFill>
                  <a:sysClr val="windowText" lastClr="000000"/>
                </a:solidFill>
              </a:ln>
              <a:latin typeface="Kruti Dev 010" pitchFamily="2" charset="0"/>
              <a:ea typeface="ＭＳ Ｐゴシック" pitchFamily="34" charset="-128"/>
              <a:cs typeface="+mn-cs"/>
            </a:endParaRPr>
          </a:p>
        </p:txBody>
      </p:sp>
      <p:sp>
        <p:nvSpPr>
          <p:cNvPr id="37908" name="TextBox 25"/>
          <p:cNvSpPr txBox="1">
            <a:spLocks noChangeArrowheads="1"/>
          </p:cNvSpPr>
          <p:nvPr/>
        </p:nvSpPr>
        <p:spPr bwMode="auto">
          <a:xfrm>
            <a:off x="3913188" y="3028950"/>
            <a:ext cx="482600" cy="368300"/>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i="1" dirty="0">
                <a:ln>
                  <a:solidFill>
                    <a:sysClr val="windowText" lastClr="000000"/>
                  </a:solidFill>
                </a:ln>
                <a:latin typeface="Kruti Dev 010" pitchFamily="2" charset="0"/>
                <a:ea typeface="ＭＳ Ｐゴシック" pitchFamily="34" charset="-128"/>
                <a:cs typeface="+mn-cs"/>
              </a:rPr>
              <a:t>,l</a:t>
            </a:r>
            <a:endParaRPr lang="x-none" sz="1800" b="1" i="1">
              <a:ln>
                <a:solidFill>
                  <a:sysClr val="windowText" lastClr="000000"/>
                </a:solidFill>
              </a:ln>
              <a:latin typeface="Kruti Dev 010" pitchFamily="2" charset="0"/>
              <a:ea typeface="ＭＳ Ｐゴシック" pitchFamily="34" charset="-128"/>
              <a:cs typeface="+mn-cs"/>
            </a:endParaRPr>
          </a:p>
        </p:txBody>
      </p:sp>
      <p:sp>
        <p:nvSpPr>
          <p:cNvPr id="37909" name="TextBox 26"/>
          <p:cNvSpPr txBox="1">
            <a:spLocks noChangeArrowheads="1"/>
          </p:cNvSpPr>
          <p:nvPr/>
        </p:nvSpPr>
        <p:spPr bwMode="auto">
          <a:xfrm>
            <a:off x="4294188" y="3013075"/>
            <a:ext cx="482600" cy="369888"/>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i="1" dirty="0">
                <a:ln>
                  <a:solidFill>
                    <a:sysClr val="windowText" lastClr="000000"/>
                  </a:solidFill>
                </a:ln>
                <a:latin typeface="Kruti Dev 010" pitchFamily="2" charset="0"/>
                <a:ea typeface="ＭＳ Ｐゴシック" pitchFamily="34" charset="-128"/>
                <a:cs typeface="+mn-cs"/>
              </a:rPr>
              <a:t>ts</a:t>
            </a:r>
            <a:endParaRPr lang="x-none" sz="1800" b="1" i="1">
              <a:ln>
                <a:solidFill>
                  <a:sysClr val="windowText" lastClr="000000"/>
                </a:solidFill>
              </a:ln>
              <a:latin typeface="Kruti Dev 010" pitchFamily="2" charset="0"/>
              <a:ea typeface="ＭＳ Ｐゴシック" pitchFamily="34" charset="-128"/>
              <a:cs typeface="+mn-cs"/>
            </a:endParaRPr>
          </a:p>
        </p:txBody>
      </p:sp>
      <p:sp>
        <p:nvSpPr>
          <p:cNvPr id="37910" name="TextBox 27"/>
          <p:cNvSpPr txBox="1">
            <a:spLocks noChangeArrowheads="1"/>
          </p:cNvSpPr>
          <p:nvPr/>
        </p:nvSpPr>
        <p:spPr bwMode="auto">
          <a:xfrm rot="16200000">
            <a:off x="4521201" y="2273628"/>
            <a:ext cx="1587500" cy="523220"/>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400" dirty="0">
                <a:ln>
                  <a:solidFill>
                    <a:sysClr val="windowText" lastClr="000000"/>
                  </a:solidFill>
                </a:ln>
                <a:latin typeface="Kruti Dev 010" pitchFamily="2" charset="0"/>
                <a:ea typeface="ＭＳ Ｐゴシック" pitchFamily="34" charset="-128"/>
                <a:cs typeface="+mn-cs"/>
              </a:rPr>
              <a:t>elhg dk f}rh; vkxeu</a:t>
            </a:r>
            <a:endParaRPr lang="x-none" sz="1400" dirty="0">
              <a:ln>
                <a:solidFill>
                  <a:sysClr val="windowText" lastClr="000000"/>
                </a:solidFill>
              </a:ln>
              <a:latin typeface="Kruti Dev 010" pitchFamily="2" charset="0"/>
              <a:ea typeface="ＭＳ Ｐゴシック" pitchFamily="34" charset="-128"/>
              <a:cs typeface="+mn-cs"/>
            </a:endParaRPr>
          </a:p>
        </p:txBody>
      </p:sp>
      <p:sp>
        <p:nvSpPr>
          <p:cNvPr id="37911" name="TextBox 28"/>
          <p:cNvSpPr txBox="1">
            <a:spLocks noChangeArrowheads="1"/>
          </p:cNvSpPr>
          <p:nvPr/>
        </p:nvSpPr>
        <p:spPr bwMode="auto">
          <a:xfrm rot="-5400000">
            <a:off x="4117182" y="2415381"/>
            <a:ext cx="1503362" cy="307975"/>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400" dirty="0">
                <a:ln>
                  <a:solidFill>
                    <a:sysClr val="windowText" lastClr="000000"/>
                  </a:solidFill>
                </a:ln>
                <a:latin typeface="Kruti Dev 010" pitchFamily="2" charset="0"/>
                <a:ea typeface="ＭＳ Ｐゴシック" pitchFamily="34" charset="-128"/>
                <a:cs typeface="+mn-cs"/>
              </a:rPr>
              <a:t>esEus ds fookg dk Hkkst</a:t>
            </a:r>
            <a:endParaRPr lang="x-none" sz="1400" dirty="0">
              <a:ln>
                <a:solidFill>
                  <a:sysClr val="windowText" lastClr="000000"/>
                </a:solidFill>
              </a:ln>
              <a:latin typeface="Kruti Dev 010" pitchFamily="2" charset="0"/>
              <a:ea typeface="ＭＳ Ｐゴシック" pitchFamily="34" charset="-128"/>
              <a:cs typeface="+mn-cs"/>
            </a:endParaRPr>
          </a:p>
        </p:txBody>
      </p:sp>
      <p:sp>
        <p:nvSpPr>
          <p:cNvPr id="37912" name="TextBox 29"/>
          <p:cNvSpPr txBox="1">
            <a:spLocks noChangeArrowheads="1"/>
          </p:cNvSpPr>
          <p:nvPr/>
        </p:nvSpPr>
        <p:spPr bwMode="auto">
          <a:xfrm rot="-5400000">
            <a:off x="4877594" y="2342356"/>
            <a:ext cx="1722438" cy="307975"/>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400" dirty="0">
                <a:ln>
                  <a:solidFill>
                    <a:sysClr val="windowText" lastClr="000000"/>
                  </a:solidFill>
                </a:ln>
                <a:latin typeface="Kruti Dev 010" pitchFamily="2" charset="0"/>
                <a:ea typeface="ＭＳ Ｐゴシック" pitchFamily="34" charset="-128"/>
                <a:cs typeface="+mn-cs"/>
              </a:rPr>
              <a:t>elhg dk gtkjksa o"kZ jkT;</a:t>
            </a:r>
            <a:endParaRPr lang="x-none" sz="1400" dirty="0">
              <a:ln>
                <a:solidFill>
                  <a:sysClr val="windowText" lastClr="000000"/>
                </a:solidFill>
              </a:ln>
              <a:latin typeface="Kruti Dev 010" pitchFamily="2" charset="0"/>
              <a:ea typeface="ＭＳ Ｐゴシック" pitchFamily="34" charset="-128"/>
              <a:cs typeface="+mn-cs"/>
            </a:endParaRPr>
          </a:p>
        </p:txBody>
      </p:sp>
      <p:sp>
        <p:nvSpPr>
          <p:cNvPr id="37913" name="TextBox 30"/>
          <p:cNvSpPr txBox="1">
            <a:spLocks noChangeArrowheads="1"/>
          </p:cNvSpPr>
          <p:nvPr/>
        </p:nvSpPr>
        <p:spPr bwMode="auto">
          <a:xfrm rot="-5400000">
            <a:off x="5287169" y="2342356"/>
            <a:ext cx="1722438" cy="307975"/>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400" dirty="0">
                <a:ln>
                  <a:solidFill>
                    <a:sysClr val="windowText" lastClr="000000"/>
                  </a:solidFill>
                </a:ln>
                <a:latin typeface="Kruti Dev 010" pitchFamily="2" charset="0"/>
                <a:ea typeface="ＭＳ Ｐゴシック" pitchFamily="34" charset="-128"/>
                <a:cs typeface="+mn-cs"/>
              </a:rPr>
              <a:t>'osr flagklu dk U;k;</a:t>
            </a:r>
            <a:endParaRPr lang="x-none" sz="1400" dirty="0">
              <a:ln>
                <a:solidFill>
                  <a:sysClr val="windowText" lastClr="000000"/>
                </a:solidFill>
              </a:ln>
              <a:latin typeface="Kruti Dev 010" pitchFamily="2" charset="0"/>
              <a:ea typeface="ＭＳ Ｐゴシック" pitchFamily="34" charset="-128"/>
              <a:cs typeface="+mn-cs"/>
            </a:endParaRPr>
          </a:p>
        </p:txBody>
      </p:sp>
      <p:sp>
        <p:nvSpPr>
          <p:cNvPr id="37914" name="TextBox 31"/>
          <p:cNvSpPr txBox="1">
            <a:spLocks noChangeArrowheads="1"/>
          </p:cNvSpPr>
          <p:nvPr/>
        </p:nvSpPr>
        <p:spPr bwMode="auto">
          <a:xfrm rot="-5400000">
            <a:off x="5726113" y="2343150"/>
            <a:ext cx="1722438" cy="306387"/>
          </a:xfrm>
          <a:prstGeom prst="rect">
            <a:avLst/>
          </a:prstGeom>
          <a:solidFill>
            <a:schemeClr val="bg1"/>
          </a:solid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400" dirty="0">
                <a:ln>
                  <a:solidFill>
                    <a:sysClr val="windowText" lastClr="000000"/>
                  </a:solidFill>
                </a:ln>
                <a:latin typeface="Kruti Dev 010" pitchFamily="2" charset="0"/>
                <a:ea typeface="ＭＳ Ｐゴシック" pitchFamily="34" charset="-128"/>
                <a:cs typeface="+mn-cs"/>
              </a:rPr>
              <a:t>u;k LoxZ u;h /kjrh</a:t>
            </a:r>
            <a:endParaRPr lang="x-none" sz="1400" dirty="0">
              <a:ln>
                <a:solidFill>
                  <a:sysClr val="windowText" lastClr="000000"/>
                </a:solidFill>
              </a:ln>
              <a:latin typeface="Kruti Dev 010" pitchFamily="2" charset="0"/>
              <a:ea typeface="ＭＳ Ｐゴシック" pitchFamily="34" charset="-128"/>
              <a:cs typeface="+mn-cs"/>
            </a:endParaRPr>
          </a:p>
        </p:txBody>
      </p:sp>
      <p:sp>
        <p:nvSpPr>
          <p:cNvPr id="37915" name="Text Box 18"/>
          <p:cNvSpPr txBox="1">
            <a:spLocks noChangeArrowheads="1"/>
          </p:cNvSpPr>
          <p:nvPr/>
        </p:nvSpPr>
        <p:spPr bwMode="auto">
          <a:xfrm>
            <a:off x="550863" y="1431925"/>
            <a:ext cx="6432550" cy="4619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i="1" dirty="0">
                <a:ln>
                  <a:solidFill>
                    <a:sysClr val="windowText" lastClr="000000"/>
                  </a:solidFill>
                </a:ln>
                <a:latin typeface="Kruti Dev 010" pitchFamily="2" charset="0"/>
                <a:ea typeface="ＭＳ Ｐゴシック" pitchFamily="34" charset="-128"/>
                <a:cs typeface="+mn-cs"/>
              </a:rPr>
              <a:t>,dek= mn~ns'; ckbZcy dh egku dFkk dguk</a:t>
            </a:r>
          </a:p>
        </p:txBody>
      </p:sp>
      <p:sp>
        <p:nvSpPr>
          <p:cNvPr id="37916" name="Text Box 13"/>
          <p:cNvSpPr txBox="1">
            <a:spLocks noChangeArrowheads="1"/>
          </p:cNvSpPr>
          <p:nvPr/>
        </p:nvSpPr>
        <p:spPr bwMode="auto">
          <a:xfrm>
            <a:off x="1195388" y="4095750"/>
            <a:ext cx="925512" cy="5238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400" b="1" dirty="0">
                <a:ln>
                  <a:solidFill>
                    <a:sysClr val="windowText" lastClr="000000"/>
                  </a:solidFill>
                </a:ln>
                <a:latin typeface="Kruti Dev 010" pitchFamily="2" charset="0"/>
                <a:ea typeface="ＭＳ Ｐゴシック" pitchFamily="34" charset="-128"/>
                <a:cs typeface="+mn-cs"/>
              </a:rPr>
              <a:t>vczkge </a:t>
            </a:r>
          </a:p>
          <a:p>
            <a:pPr algn="ctr">
              <a:defRPr/>
            </a:pPr>
            <a:r>
              <a:rPr lang="en-US" sz="1400" b="1" dirty="0">
                <a:ln>
                  <a:solidFill>
                    <a:sysClr val="windowText" lastClr="000000"/>
                  </a:solidFill>
                </a:ln>
                <a:latin typeface="Kruti Dev 010" pitchFamily="2" charset="0"/>
                <a:ea typeface="ＭＳ Ｐゴシック" pitchFamily="34" charset="-128"/>
                <a:cs typeface="+mn-cs"/>
              </a:rPr>
              <a:t>dh okpk</a:t>
            </a:r>
          </a:p>
        </p:txBody>
      </p:sp>
      <p:sp>
        <p:nvSpPr>
          <p:cNvPr id="37917" name="Text Box 14"/>
          <p:cNvSpPr txBox="1">
            <a:spLocks noChangeArrowheads="1"/>
          </p:cNvSpPr>
          <p:nvPr/>
        </p:nvSpPr>
        <p:spPr bwMode="auto">
          <a:xfrm>
            <a:off x="3646488" y="5322888"/>
            <a:ext cx="844550" cy="5238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400" b="1" dirty="0">
                <a:ln>
                  <a:solidFill>
                    <a:sysClr val="windowText" lastClr="000000"/>
                  </a:solidFill>
                </a:ln>
                <a:latin typeface="Kruti Dev 010" pitchFamily="2" charset="0"/>
                <a:ea typeface="ＭＳ Ｐゴシック" pitchFamily="34" charset="-128"/>
                <a:cs typeface="+mn-cs"/>
              </a:rPr>
              <a:t>nkÅn dh okpk</a:t>
            </a:r>
          </a:p>
        </p:txBody>
      </p:sp>
      <p:sp>
        <p:nvSpPr>
          <p:cNvPr id="37918" name="Text Box 15"/>
          <p:cNvSpPr txBox="1">
            <a:spLocks noChangeArrowheads="1"/>
          </p:cNvSpPr>
          <p:nvPr/>
        </p:nvSpPr>
        <p:spPr bwMode="auto">
          <a:xfrm>
            <a:off x="2474913" y="4764088"/>
            <a:ext cx="815975" cy="52228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400" b="1" dirty="0">
                <a:ln>
                  <a:solidFill>
                    <a:sysClr val="windowText" lastClr="000000"/>
                  </a:solidFill>
                </a:ln>
                <a:latin typeface="Kruti Dev 010" pitchFamily="2" charset="0"/>
                <a:ea typeface="ＭＳ Ｐゴシック" pitchFamily="34" charset="-128"/>
                <a:cs typeface="+mn-cs"/>
              </a:rPr>
              <a:t>ns'k dh okpk</a:t>
            </a:r>
          </a:p>
        </p:txBody>
      </p:sp>
      <p:sp>
        <p:nvSpPr>
          <p:cNvPr id="37919" name="Text Box 18"/>
          <p:cNvSpPr txBox="1">
            <a:spLocks noChangeArrowheads="1"/>
          </p:cNvSpPr>
          <p:nvPr/>
        </p:nvSpPr>
        <p:spPr bwMode="auto">
          <a:xfrm>
            <a:off x="4025900" y="6061075"/>
            <a:ext cx="909638" cy="5238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400" b="1" dirty="0">
                <a:ln>
                  <a:solidFill>
                    <a:sysClr val="windowText" lastClr="000000"/>
                  </a:solidFill>
                </a:ln>
                <a:latin typeface="Kruti Dev 010" pitchFamily="2" charset="0"/>
                <a:ea typeface="ＭＳ Ｐゴシック" pitchFamily="34" charset="-128"/>
                <a:cs typeface="+mn-cs"/>
              </a:rPr>
              <a:t>u;h</a:t>
            </a:r>
          </a:p>
          <a:p>
            <a:pPr algn="ctr">
              <a:defRPr/>
            </a:pPr>
            <a:r>
              <a:rPr lang="en-US" sz="1400" b="1" dirty="0">
                <a:ln>
                  <a:solidFill>
                    <a:sysClr val="windowText" lastClr="000000"/>
                  </a:solidFill>
                </a:ln>
                <a:latin typeface="Kruti Dev 010" pitchFamily="2" charset="0"/>
                <a:ea typeface="ＭＳ Ｐゴシック" pitchFamily="34" charset="-128"/>
                <a:cs typeface="+mn-cs"/>
              </a:rPr>
              <a:t>okpk</a:t>
            </a:r>
          </a:p>
        </p:txBody>
      </p:sp>
      <p:pic>
        <p:nvPicPr>
          <p:cNvPr id="4508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95263"/>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1" name="Rectangle 4"/>
          <p:cNvSpPr>
            <a:spLocks noChangeArrowheads="1"/>
          </p:cNvSpPr>
          <p:nvPr/>
        </p:nvSpPr>
        <p:spPr bwMode="auto">
          <a:xfrm>
            <a:off x="3878263"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200" b="1" dirty="0">
                <a:ln>
                  <a:solidFill>
                    <a:sysClr val="windowText" lastClr="000000"/>
                  </a:solidFill>
                </a:ln>
                <a:solidFill>
                  <a:srgbClr val="080808"/>
                </a:solidFill>
                <a:latin typeface="Kruti Dev 010" pitchFamily="2" charset="0"/>
                <a:ea typeface="MS Gothic" pitchFamily="49" charset="-128"/>
                <a:cs typeface="+mn-cs"/>
              </a:rPr>
              <a:t>v/;;u lgk;d </a:t>
            </a:r>
            <a:r>
              <a:rPr lang="en-GB" sz="3200" b="1" dirty="0">
                <a:ln>
                  <a:solidFill>
                    <a:sysClr val="windowText" lastClr="000000"/>
                  </a:solidFill>
                </a:ln>
                <a:solidFill>
                  <a:srgbClr val="080808"/>
                </a:solidFill>
                <a:latin typeface="Kruti Dev 010"/>
                <a:ea typeface="MS Gothic" pitchFamily="49" charset="-128"/>
                <a:cs typeface="+mn-cs"/>
              </a:rPr>
              <a:t>„Š</a:t>
            </a:r>
            <a:endParaRPr lang="en-US" sz="400" dirty="0">
              <a:ln>
                <a:solidFill>
                  <a:sysClr val="windowText" lastClr="000000"/>
                </a:solidFill>
              </a:ln>
              <a:solidFill>
                <a:srgbClr val="080808"/>
              </a:solidFill>
              <a:latin typeface="Kruti Dev 010" pitchFamily="2" charset="0"/>
              <a:ea typeface="ＭＳ Ｐゴシック" pitchFamily="34" charset="-128"/>
              <a:cs typeface="+mn-cs"/>
            </a:endParaRPr>
          </a:p>
        </p:txBody>
      </p:sp>
      <p:sp>
        <p:nvSpPr>
          <p:cNvPr id="38" name="Rectangle 37"/>
          <p:cNvSpPr/>
          <p:nvPr/>
        </p:nvSpPr>
        <p:spPr bwMode="auto">
          <a:xfrm>
            <a:off x="2019300" y="2400300"/>
            <a:ext cx="381000" cy="4603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6"/>
          <p:cNvSpPr txBox="1">
            <a:spLocks noChangeArrowheads="1"/>
          </p:cNvSpPr>
          <p:nvPr/>
        </p:nvSpPr>
        <p:spPr bwMode="auto">
          <a:xfrm>
            <a:off x="684213" y="1890713"/>
            <a:ext cx="12715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MS PGothic" charset="0"/>
                <a:cs typeface="MS PGothic" charset="0"/>
              </a:defRPr>
            </a:lvl1pPr>
            <a:lvl2pPr marL="742950" indent="-285750" defTabSz="969963">
              <a:defRPr sz="500">
                <a:solidFill>
                  <a:schemeClr val="tx1"/>
                </a:solidFill>
                <a:latin typeface="Century Gothic" charset="0"/>
                <a:ea typeface="MS PGothic" charset="0"/>
                <a:cs typeface="MS PGothic" charset="0"/>
              </a:defRPr>
            </a:lvl2pPr>
            <a:lvl3pPr marL="1143000" indent="-228600" defTabSz="969963">
              <a:defRPr sz="500">
                <a:solidFill>
                  <a:schemeClr val="tx1"/>
                </a:solidFill>
                <a:latin typeface="Century Gothic" charset="0"/>
                <a:ea typeface="MS PGothic" charset="0"/>
                <a:cs typeface="MS PGothic" charset="0"/>
              </a:defRPr>
            </a:lvl3pPr>
            <a:lvl4pPr marL="1600200" indent="-228600" defTabSz="969963">
              <a:defRPr sz="500">
                <a:solidFill>
                  <a:schemeClr val="tx1"/>
                </a:solidFill>
                <a:latin typeface="Century Gothic" charset="0"/>
                <a:ea typeface="MS PGothic" charset="0"/>
                <a:cs typeface="MS PGothic" charset="0"/>
              </a:defRPr>
            </a:lvl4pPr>
            <a:lvl5pPr marL="2057400" indent="-228600" defTabSz="969963">
              <a:defRPr sz="500">
                <a:solidFill>
                  <a:schemeClr val="tx1"/>
                </a:solidFill>
                <a:latin typeface="Century Gothic" charset="0"/>
                <a:ea typeface="MS PGothic" charset="0"/>
                <a:cs typeface="MS PGothic" charset="0"/>
              </a:defRPr>
            </a:lvl5pPr>
            <a:lvl6pPr marL="25146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endParaRPr lang="en-US" sz="1300" b="1">
              <a:solidFill>
                <a:srgbClr val="105023"/>
              </a:solidFill>
              <a:latin typeface="Kruti Dev 010" charset="0"/>
            </a:endParaRPr>
          </a:p>
        </p:txBody>
      </p:sp>
      <p:sp>
        <p:nvSpPr>
          <p:cNvPr id="46082" name="Text Box 7"/>
          <p:cNvSpPr txBox="1">
            <a:spLocks noChangeArrowheads="1"/>
          </p:cNvSpPr>
          <p:nvPr/>
        </p:nvSpPr>
        <p:spPr bwMode="auto">
          <a:xfrm>
            <a:off x="9450388" y="7950200"/>
            <a:ext cx="5207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MS PGothic" charset="0"/>
                <a:cs typeface="MS PGothic" charset="0"/>
              </a:defRPr>
            </a:lvl1pPr>
            <a:lvl2pPr marL="742950" indent="-285750" defTabSz="969963">
              <a:defRPr sz="500">
                <a:solidFill>
                  <a:schemeClr val="tx1"/>
                </a:solidFill>
                <a:latin typeface="Century Gothic" charset="0"/>
                <a:ea typeface="MS PGothic" charset="0"/>
                <a:cs typeface="MS PGothic" charset="0"/>
              </a:defRPr>
            </a:lvl2pPr>
            <a:lvl3pPr marL="1143000" indent="-228600" defTabSz="969963">
              <a:defRPr sz="500">
                <a:solidFill>
                  <a:schemeClr val="tx1"/>
                </a:solidFill>
                <a:latin typeface="Century Gothic" charset="0"/>
                <a:ea typeface="MS PGothic" charset="0"/>
                <a:cs typeface="MS PGothic" charset="0"/>
              </a:defRPr>
            </a:lvl3pPr>
            <a:lvl4pPr marL="1600200" indent="-228600" defTabSz="969963">
              <a:defRPr sz="500">
                <a:solidFill>
                  <a:schemeClr val="tx1"/>
                </a:solidFill>
                <a:latin typeface="Century Gothic" charset="0"/>
                <a:ea typeface="MS PGothic" charset="0"/>
                <a:cs typeface="MS PGothic" charset="0"/>
              </a:defRPr>
            </a:lvl4pPr>
            <a:lvl5pPr marL="2057400" indent="-228600" defTabSz="969963">
              <a:defRPr sz="500">
                <a:solidFill>
                  <a:schemeClr val="tx1"/>
                </a:solidFill>
                <a:latin typeface="Century Gothic" charset="0"/>
                <a:ea typeface="MS PGothic" charset="0"/>
                <a:cs typeface="MS PGothic" charset="0"/>
              </a:defRPr>
            </a:lvl5pPr>
            <a:lvl6pPr marL="25146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700" b="1">
                <a:solidFill>
                  <a:srgbClr val="105023"/>
                </a:solidFill>
                <a:latin typeface="Kruti Dev 010" charset="0"/>
              </a:rPr>
              <a:t> </a:t>
            </a:r>
          </a:p>
        </p:txBody>
      </p:sp>
      <p:sp>
        <p:nvSpPr>
          <p:cNvPr id="46083" name="Text Box 8"/>
          <p:cNvSpPr txBox="1">
            <a:spLocks noChangeArrowheads="1"/>
          </p:cNvSpPr>
          <p:nvPr/>
        </p:nvSpPr>
        <p:spPr bwMode="auto">
          <a:xfrm>
            <a:off x="3927475" y="2611438"/>
            <a:ext cx="60944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MS PGothic" charset="0"/>
                <a:cs typeface="MS PGothic" charset="0"/>
              </a:defRPr>
            </a:lvl1pPr>
            <a:lvl2pPr marL="742950" indent="-285750" defTabSz="969963">
              <a:defRPr sz="500">
                <a:solidFill>
                  <a:schemeClr val="tx1"/>
                </a:solidFill>
                <a:latin typeface="Century Gothic" charset="0"/>
                <a:ea typeface="MS PGothic" charset="0"/>
                <a:cs typeface="MS PGothic" charset="0"/>
              </a:defRPr>
            </a:lvl2pPr>
            <a:lvl3pPr marL="1143000" indent="-228600" defTabSz="969963">
              <a:defRPr sz="500">
                <a:solidFill>
                  <a:schemeClr val="tx1"/>
                </a:solidFill>
                <a:latin typeface="Century Gothic" charset="0"/>
                <a:ea typeface="MS PGothic" charset="0"/>
                <a:cs typeface="MS PGothic" charset="0"/>
              </a:defRPr>
            </a:lvl3pPr>
            <a:lvl4pPr marL="1600200" indent="-228600" defTabSz="969963">
              <a:defRPr sz="500">
                <a:solidFill>
                  <a:schemeClr val="tx1"/>
                </a:solidFill>
                <a:latin typeface="Century Gothic" charset="0"/>
                <a:ea typeface="MS PGothic" charset="0"/>
                <a:cs typeface="MS PGothic" charset="0"/>
              </a:defRPr>
            </a:lvl4pPr>
            <a:lvl5pPr marL="2057400" indent="-228600" defTabSz="969963">
              <a:defRPr sz="500">
                <a:solidFill>
                  <a:schemeClr val="tx1"/>
                </a:solidFill>
                <a:latin typeface="Century Gothic" charset="0"/>
                <a:ea typeface="MS PGothic" charset="0"/>
                <a:cs typeface="MS PGothic" charset="0"/>
              </a:defRPr>
            </a:lvl5pPr>
            <a:lvl6pPr marL="25146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nSpc>
                <a:spcPct val="55000"/>
              </a:lnSpc>
              <a:spcBef>
                <a:spcPct val="50000"/>
              </a:spcBef>
            </a:pPr>
            <a:endParaRPr lang="en-US" sz="1300" b="1" i="1">
              <a:solidFill>
                <a:srgbClr val="105023"/>
              </a:solidFill>
              <a:latin typeface="Kruti Dev 010" charset="0"/>
            </a:endParaRPr>
          </a:p>
          <a:p>
            <a:pPr>
              <a:lnSpc>
                <a:spcPct val="20000"/>
              </a:lnSpc>
              <a:spcBef>
                <a:spcPct val="50000"/>
              </a:spcBef>
            </a:pPr>
            <a:endParaRPr lang="en-US" sz="1300" b="1" i="1">
              <a:solidFill>
                <a:srgbClr val="105023"/>
              </a:solidFill>
              <a:latin typeface="Kruti Dev 010" charset="0"/>
            </a:endParaRPr>
          </a:p>
          <a:p>
            <a:pPr>
              <a:lnSpc>
                <a:spcPct val="55000"/>
              </a:lnSpc>
              <a:spcBef>
                <a:spcPct val="50000"/>
              </a:spcBef>
            </a:pPr>
            <a:endParaRPr lang="en-US" sz="1300" b="1" i="1">
              <a:solidFill>
                <a:srgbClr val="105023"/>
              </a:solidFill>
              <a:latin typeface="Kruti Dev 010" charset="0"/>
            </a:endParaRPr>
          </a:p>
          <a:p>
            <a:pPr>
              <a:lnSpc>
                <a:spcPct val="20000"/>
              </a:lnSpc>
              <a:spcBef>
                <a:spcPct val="50000"/>
              </a:spcBef>
            </a:pPr>
            <a:endParaRPr lang="en-US" sz="1300" b="1">
              <a:solidFill>
                <a:srgbClr val="105023"/>
              </a:solidFill>
              <a:latin typeface="Kruti Dev 010" charset="0"/>
            </a:endParaRPr>
          </a:p>
          <a:p>
            <a:pPr>
              <a:lnSpc>
                <a:spcPct val="55000"/>
              </a:lnSpc>
              <a:spcBef>
                <a:spcPct val="50000"/>
              </a:spcBef>
            </a:pPr>
            <a:endParaRPr lang="en-US" sz="1500" b="1" i="1">
              <a:solidFill>
                <a:srgbClr val="105023"/>
              </a:solidFill>
              <a:latin typeface="Kruti Dev 010" charset="0"/>
            </a:endParaRPr>
          </a:p>
        </p:txBody>
      </p:sp>
      <p:sp>
        <p:nvSpPr>
          <p:cNvPr id="213005" name="Text Box 13"/>
          <p:cNvSpPr txBox="1">
            <a:spLocks noChangeArrowheads="1"/>
          </p:cNvSpPr>
          <p:nvPr/>
        </p:nvSpPr>
        <p:spPr bwMode="auto">
          <a:xfrm>
            <a:off x="581024" y="2524125"/>
            <a:ext cx="6276975" cy="5016758"/>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lgn="just">
              <a:spcBef>
                <a:spcPct val="50000"/>
              </a:spcBef>
              <a:defRPr/>
            </a:pPr>
            <a:r>
              <a:rPr lang="en-US" sz="4000" b="1" i="1" dirty="0">
                <a:ln>
                  <a:solidFill>
                    <a:sysClr val="windowText" lastClr="000000"/>
                  </a:solidFill>
                </a:ln>
                <a:latin typeface="Kruti Dev 010" pitchFamily="2" charset="0"/>
                <a:ea typeface="ＭＳ Ｐゴシック" pitchFamily="-84" charset="-128"/>
                <a:cs typeface="+mn-cs"/>
              </a:rPr>
              <a:t>fuEufyf[kr i`"Bksa esa iwoZ ds v/;;u ls fy;s x;s ^^fjDr** LFkku gS tks lsfeukj ds nkSjku fo|kFkhZ dks Hkjuk gSA ;|fi bu fjDr LFkkuksa dks vki lsfeukj f'k{k.k ds nkSjku Hkh Hkj ldrs gSa( ,slk djus ls] vki iDds rkSj ij lh[k tk;saxsA</a:t>
            </a:r>
          </a:p>
        </p:txBody>
      </p:sp>
      <p:sp>
        <p:nvSpPr>
          <p:cNvPr id="46085" name="Rectangle 14"/>
          <p:cNvSpPr>
            <a:spLocks noChangeArrowheads="1"/>
          </p:cNvSpPr>
          <p:nvPr/>
        </p:nvSpPr>
        <p:spPr bwMode="auto">
          <a:xfrm>
            <a:off x="374650" y="2605088"/>
            <a:ext cx="6757988" cy="479425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46086" name="Text Box 16"/>
          <p:cNvSpPr txBox="1">
            <a:spLocks noChangeArrowheads="1"/>
          </p:cNvSpPr>
          <p:nvPr/>
        </p:nvSpPr>
        <p:spPr bwMode="auto">
          <a:xfrm>
            <a:off x="6594475" y="87313"/>
            <a:ext cx="501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800" b="1">
                <a:latin typeface="Kruti Dev 010" charset="0"/>
              </a:rPr>
              <a:t>29</a:t>
            </a:r>
          </a:p>
        </p:txBody>
      </p:sp>
      <p:pic>
        <p:nvPicPr>
          <p:cNvPr id="460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74625"/>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4"/>
          <p:cNvSpPr>
            <a:spLocks noChangeArrowheads="1"/>
          </p:cNvSpPr>
          <p:nvPr/>
        </p:nvSpPr>
        <p:spPr bwMode="auto">
          <a:xfrm>
            <a:off x="3867150" y="39688"/>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3200" b="1">
                <a:solidFill>
                  <a:srgbClr val="080808"/>
                </a:solidFill>
                <a:latin typeface="Kruti Dev 010" charset="0"/>
                <a:ea typeface="MS Gothic" charset="0"/>
                <a:cs typeface="MS Gothic" charset="0"/>
              </a:rPr>
              <a:t>v/;;u lgk;d „</a:t>
            </a:r>
            <a:r>
              <a:rPr lang="hi-in" sz="3200" b="1">
                <a:solidFill>
                  <a:srgbClr val="080808"/>
                </a:solidFill>
                <a:latin typeface="Kruti Dev 010" charset="0"/>
                <a:ea typeface="MS Gothic" charset="0"/>
              </a:rPr>
              <a:t>‹</a:t>
            </a:r>
            <a:endParaRPr lang="en-US" sz="400">
              <a:solidFill>
                <a:srgbClr val="080808"/>
              </a:solidFill>
              <a:latin typeface="Kruti Dev 01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604000" y="87313"/>
            <a:ext cx="676275" cy="523220"/>
          </a:xfrm>
          <a:prstGeom prst="rect">
            <a:avLst/>
          </a:prstGeom>
          <a:noFill/>
          <a:ln w="9525">
            <a:noFill/>
            <a:miter lim="800000"/>
            <a:headEnd/>
            <a:tailEnd/>
          </a:ln>
          <a:effectLst/>
        </p:spPr>
        <p:txBody>
          <a:bodyPr>
            <a:spAutoFit/>
            <a:scene3d>
              <a:camera prst="orthographicFront"/>
              <a:lightRig rig="threePt" dir="t"/>
            </a:scene3d>
            <a:sp3d extrusionH="57150">
              <a:bevelT w="82550" h="38100" prst="coolSlant"/>
            </a:sp3d>
          </a:bodyPr>
          <a:lstStyle/>
          <a:p>
            <a:pPr>
              <a:spcBef>
                <a:spcPct val="50000"/>
              </a:spcBef>
              <a:defRPr/>
            </a:pPr>
            <a:r>
              <a:rPr lang="en-US" sz="2800" b="1" dirty="0">
                <a:ln>
                  <a:solidFill>
                    <a:sysClr val="windowText" lastClr="000000"/>
                  </a:solidFill>
                </a:ln>
                <a:effectLst>
                  <a:outerShdw blurRad="38100" dist="38100" dir="2700000" algn="tl">
                    <a:srgbClr val="C0C0C0"/>
                  </a:outerShdw>
                </a:effectLst>
                <a:latin typeface="Kruti Dev 010" pitchFamily="2" charset="0"/>
                <a:ea typeface="ＭＳ Ｐゴシック" pitchFamily="-84" charset="-128"/>
                <a:cs typeface="+mn-cs"/>
              </a:rPr>
              <a:t>30</a:t>
            </a:r>
          </a:p>
        </p:txBody>
      </p:sp>
      <p:sp>
        <p:nvSpPr>
          <p:cNvPr id="51230" name="Rectangle 30"/>
          <p:cNvSpPr>
            <a:spLocks noChangeArrowheads="1"/>
          </p:cNvSpPr>
          <p:nvPr/>
        </p:nvSpPr>
        <p:spPr bwMode="auto">
          <a:xfrm>
            <a:off x="2427288" y="1073150"/>
            <a:ext cx="4336123" cy="615553"/>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4000" b="1" i="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ckbZcy eap rS;kj djuk</a:t>
            </a:r>
          </a:p>
        </p:txBody>
      </p:sp>
      <p:sp>
        <p:nvSpPr>
          <p:cNvPr id="51256" name="Rectangle 56"/>
          <p:cNvSpPr>
            <a:spLocks noChangeArrowheads="1"/>
          </p:cNvSpPr>
          <p:nvPr/>
        </p:nvSpPr>
        <p:spPr bwMode="auto">
          <a:xfrm>
            <a:off x="2352675" y="4497388"/>
            <a:ext cx="860813"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vkj,l</a:t>
            </a:r>
          </a:p>
        </p:txBody>
      </p:sp>
      <p:sp>
        <p:nvSpPr>
          <p:cNvPr id="39941" name="Freeform 27"/>
          <p:cNvSpPr>
            <a:spLocks/>
          </p:cNvSpPr>
          <p:nvPr/>
        </p:nvSpPr>
        <p:spPr bwMode="auto">
          <a:xfrm>
            <a:off x="1616075" y="1624013"/>
            <a:ext cx="1044575" cy="1819275"/>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39942" name="Freeform 28"/>
          <p:cNvSpPr>
            <a:spLocks/>
          </p:cNvSpPr>
          <p:nvPr/>
        </p:nvSpPr>
        <p:spPr bwMode="auto">
          <a:xfrm>
            <a:off x="1601788" y="1609725"/>
            <a:ext cx="1044575" cy="1819275"/>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39943" name="Freeform 32"/>
          <p:cNvSpPr>
            <a:spLocks/>
          </p:cNvSpPr>
          <p:nvPr/>
        </p:nvSpPr>
        <p:spPr bwMode="auto">
          <a:xfrm>
            <a:off x="5006975" y="3465513"/>
            <a:ext cx="923925" cy="126047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39944" name="Freeform 33"/>
          <p:cNvSpPr>
            <a:spLocks/>
          </p:cNvSpPr>
          <p:nvPr/>
        </p:nvSpPr>
        <p:spPr bwMode="auto">
          <a:xfrm>
            <a:off x="4991100" y="3452813"/>
            <a:ext cx="925513" cy="1258887"/>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39945" name="Freeform 35"/>
          <p:cNvSpPr>
            <a:spLocks/>
          </p:cNvSpPr>
          <p:nvPr/>
        </p:nvSpPr>
        <p:spPr bwMode="auto">
          <a:xfrm>
            <a:off x="2844800" y="2114550"/>
            <a:ext cx="2605088" cy="1743075"/>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39946" name="Freeform 36"/>
          <p:cNvSpPr>
            <a:spLocks/>
          </p:cNvSpPr>
          <p:nvPr/>
        </p:nvSpPr>
        <p:spPr bwMode="auto">
          <a:xfrm>
            <a:off x="2830513" y="2103438"/>
            <a:ext cx="2605087" cy="1741487"/>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AE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51238" name="Rectangle 38"/>
          <p:cNvSpPr>
            <a:spLocks noChangeArrowheads="1"/>
          </p:cNvSpPr>
          <p:nvPr/>
        </p:nvSpPr>
        <p:spPr bwMode="auto">
          <a:xfrm>
            <a:off x="3617913" y="2771775"/>
            <a:ext cx="650819"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bZvkj</a:t>
            </a:r>
          </a:p>
        </p:txBody>
      </p:sp>
      <p:sp>
        <p:nvSpPr>
          <p:cNvPr id="39948" name="Freeform 40"/>
          <p:cNvSpPr>
            <a:spLocks/>
          </p:cNvSpPr>
          <p:nvPr/>
        </p:nvSpPr>
        <p:spPr bwMode="auto">
          <a:xfrm>
            <a:off x="1882775" y="3827463"/>
            <a:ext cx="1212850" cy="898525"/>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39949" name="Freeform 41"/>
          <p:cNvSpPr>
            <a:spLocks/>
          </p:cNvSpPr>
          <p:nvPr/>
        </p:nvSpPr>
        <p:spPr bwMode="auto">
          <a:xfrm>
            <a:off x="1868488" y="3814763"/>
            <a:ext cx="1211262" cy="896937"/>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51243" name="Rectangle 43"/>
          <p:cNvSpPr>
            <a:spLocks noChangeArrowheads="1"/>
          </p:cNvSpPr>
          <p:nvPr/>
        </p:nvSpPr>
        <p:spPr bwMode="auto">
          <a:xfrm>
            <a:off x="5275263" y="4311650"/>
            <a:ext cx="601127"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ihth</a:t>
            </a:r>
          </a:p>
        </p:txBody>
      </p:sp>
      <p:sp>
        <p:nvSpPr>
          <p:cNvPr id="39951" name="Freeform 45"/>
          <p:cNvSpPr>
            <a:spLocks/>
          </p:cNvSpPr>
          <p:nvPr/>
        </p:nvSpPr>
        <p:spPr bwMode="auto">
          <a:xfrm>
            <a:off x="2646363" y="2665413"/>
            <a:ext cx="200025" cy="20955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39952" name="Freeform 46"/>
          <p:cNvSpPr>
            <a:spLocks/>
          </p:cNvSpPr>
          <p:nvPr/>
        </p:nvSpPr>
        <p:spPr bwMode="auto">
          <a:xfrm>
            <a:off x="2632075" y="2651125"/>
            <a:ext cx="200025" cy="20955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39953" name="Freeform 48"/>
          <p:cNvSpPr>
            <a:spLocks/>
          </p:cNvSpPr>
          <p:nvPr/>
        </p:nvSpPr>
        <p:spPr bwMode="auto">
          <a:xfrm>
            <a:off x="2533650" y="3086100"/>
            <a:ext cx="296863" cy="558800"/>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39954" name="Freeform 49"/>
          <p:cNvSpPr>
            <a:spLocks/>
          </p:cNvSpPr>
          <p:nvPr/>
        </p:nvSpPr>
        <p:spPr bwMode="auto">
          <a:xfrm>
            <a:off x="2519363" y="3071813"/>
            <a:ext cx="296862" cy="560387"/>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39955" name="Freeform 51"/>
          <p:cNvSpPr>
            <a:spLocks/>
          </p:cNvSpPr>
          <p:nvPr/>
        </p:nvSpPr>
        <p:spPr bwMode="auto">
          <a:xfrm>
            <a:off x="2695575" y="2841625"/>
            <a:ext cx="68263" cy="2794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39956" name="Freeform 52"/>
          <p:cNvSpPr>
            <a:spLocks/>
          </p:cNvSpPr>
          <p:nvPr/>
        </p:nvSpPr>
        <p:spPr bwMode="auto">
          <a:xfrm>
            <a:off x="2679700" y="2830513"/>
            <a:ext cx="69850" cy="2794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51254" name="Rectangle 54"/>
          <p:cNvSpPr>
            <a:spLocks noChangeArrowheads="1"/>
          </p:cNvSpPr>
          <p:nvPr/>
        </p:nvSpPr>
        <p:spPr bwMode="auto">
          <a:xfrm>
            <a:off x="2857500" y="2473325"/>
            <a:ext cx="735779"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,lth</a:t>
            </a:r>
          </a:p>
        </p:txBody>
      </p:sp>
      <p:sp>
        <p:nvSpPr>
          <p:cNvPr id="51258" name="Rectangle 58"/>
          <p:cNvSpPr>
            <a:spLocks noChangeArrowheads="1"/>
          </p:cNvSpPr>
          <p:nvPr/>
        </p:nvSpPr>
        <p:spPr bwMode="auto">
          <a:xfrm>
            <a:off x="2066925" y="2212975"/>
            <a:ext cx="759823"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,e,l</a:t>
            </a:r>
          </a:p>
        </p:txBody>
      </p:sp>
      <p:sp>
        <p:nvSpPr>
          <p:cNvPr id="39959" name="Rectangle 60"/>
          <p:cNvSpPr>
            <a:spLocks noChangeArrowheads="1"/>
          </p:cNvSpPr>
          <p:nvPr/>
        </p:nvSpPr>
        <p:spPr bwMode="auto">
          <a:xfrm>
            <a:off x="1709738" y="3189288"/>
            <a:ext cx="5873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60" name="Rectangle 61"/>
          <p:cNvSpPr>
            <a:spLocks noChangeArrowheads="1"/>
          </p:cNvSpPr>
          <p:nvPr/>
        </p:nvSpPr>
        <p:spPr bwMode="auto">
          <a:xfrm>
            <a:off x="1811338" y="3189288"/>
            <a:ext cx="1428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61" name="Rectangle 62"/>
          <p:cNvSpPr>
            <a:spLocks noChangeArrowheads="1"/>
          </p:cNvSpPr>
          <p:nvPr/>
        </p:nvSpPr>
        <p:spPr bwMode="auto">
          <a:xfrm>
            <a:off x="1870075" y="3189288"/>
            <a:ext cx="58738"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62" name="Rectangle 63"/>
          <p:cNvSpPr>
            <a:spLocks noChangeArrowheads="1"/>
          </p:cNvSpPr>
          <p:nvPr/>
        </p:nvSpPr>
        <p:spPr bwMode="auto">
          <a:xfrm>
            <a:off x="1973263" y="3189288"/>
            <a:ext cx="1428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63" name="Rectangle 64"/>
          <p:cNvSpPr>
            <a:spLocks noChangeArrowheads="1"/>
          </p:cNvSpPr>
          <p:nvPr/>
        </p:nvSpPr>
        <p:spPr bwMode="auto">
          <a:xfrm>
            <a:off x="2030413" y="3189288"/>
            <a:ext cx="5873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64" name="Rectangle 65"/>
          <p:cNvSpPr>
            <a:spLocks noChangeArrowheads="1"/>
          </p:cNvSpPr>
          <p:nvPr/>
        </p:nvSpPr>
        <p:spPr bwMode="auto">
          <a:xfrm>
            <a:off x="2132013" y="3189288"/>
            <a:ext cx="15875"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65" name="Rectangle 66"/>
          <p:cNvSpPr>
            <a:spLocks noChangeArrowheads="1"/>
          </p:cNvSpPr>
          <p:nvPr/>
        </p:nvSpPr>
        <p:spPr bwMode="auto">
          <a:xfrm>
            <a:off x="2190750" y="3189288"/>
            <a:ext cx="58738"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66" name="Rectangle 67"/>
          <p:cNvSpPr>
            <a:spLocks noChangeArrowheads="1"/>
          </p:cNvSpPr>
          <p:nvPr/>
        </p:nvSpPr>
        <p:spPr bwMode="auto">
          <a:xfrm>
            <a:off x="2292350" y="3189288"/>
            <a:ext cx="15875"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67" name="Rectangle 68"/>
          <p:cNvSpPr>
            <a:spLocks noChangeArrowheads="1"/>
          </p:cNvSpPr>
          <p:nvPr/>
        </p:nvSpPr>
        <p:spPr bwMode="auto">
          <a:xfrm>
            <a:off x="2351088" y="3189288"/>
            <a:ext cx="57150"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68" name="Rectangle 69"/>
          <p:cNvSpPr>
            <a:spLocks noChangeArrowheads="1"/>
          </p:cNvSpPr>
          <p:nvPr/>
        </p:nvSpPr>
        <p:spPr bwMode="auto">
          <a:xfrm>
            <a:off x="2452688" y="3189288"/>
            <a:ext cx="15875"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69" name="Rectangle 70"/>
          <p:cNvSpPr>
            <a:spLocks noChangeArrowheads="1"/>
          </p:cNvSpPr>
          <p:nvPr/>
        </p:nvSpPr>
        <p:spPr bwMode="auto">
          <a:xfrm>
            <a:off x="2509838" y="3189288"/>
            <a:ext cx="5873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70" name="Rectangle 71"/>
          <p:cNvSpPr>
            <a:spLocks noChangeArrowheads="1"/>
          </p:cNvSpPr>
          <p:nvPr/>
        </p:nvSpPr>
        <p:spPr bwMode="auto">
          <a:xfrm>
            <a:off x="2613025" y="3189288"/>
            <a:ext cx="14288"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71" name="Rectangle 72"/>
          <p:cNvSpPr>
            <a:spLocks noChangeArrowheads="1"/>
          </p:cNvSpPr>
          <p:nvPr/>
        </p:nvSpPr>
        <p:spPr bwMode="auto">
          <a:xfrm>
            <a:off x="2671763" y="3189288"/>
            <a:ext cx="5873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72" name="Rectangle 73"/>
          <p:cNvSpPr>
            <a:spLocks noChangeArrowheads="1"/>
          </p:cNvSpPr>
          <p:nvPr/>
        </p:nvSpPr>
        <p:spPr bwMode="auto">
          <a:xfrm>
            <a:off x="2773363" y="3189288"/>
            <a:ext cx="15875"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73" name="Rectangle 74"/>
          <p:cNvSpPr>
            <a:spLocks noChangeArrowheads="1"/>
          </p:cNvSpPr>
          <p:nvPr/>
        </p:nvSpPr>
        <p:spPr bwMode="auto">
          <a:xfrm>
            <a:off x="2830513" y="3189288"/>
            <a:ext cx="60325"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74" name="Rectangle 75"/>
          <p:cNvSpPr>
            <a:spLocks noChangeArrowheads="1"/>
          </p:cNvSpPr>
          <p:nvPr/>
        </p:nvSpPr>
        <p:spPr bwMode="auto">
          <a:xfrm>
            <a:off x="2933700" y="3189288"/>
            <a:ext cx="14288"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75" name="Rectangle 76"/>
          <p:cNvSpPr>
            <a:spLocks noChangeArrowheads="1"/>
          </p:cNvSpPr>
          <p:nvPr/>
        </p:nvSpPr>
        <p:spPr bwMode="auto">
          <a:xfrm>
            <a:off x="2992438" y="3189288"/>
            <a:ext cx="5873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76" name="Rectangle 77"/>
          <p:cNvSpPr>
            <a:spLocks noChangeArrowheads="1"/>
          </p:cNvSpPr>
          <p:nvPr/>
        </p:nvSpPr>
        <p:spPr bwMode="auto">
          <a:xfrm>
            <a:off x="3092450" y="3189288"/>
            <a:ext cx="17463"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77" name="Rectangle 78"/>
          <p:cNvSpPr>
            <a:spLocks noChangeArrowheads="1"/>
          </p:cNvSpPr>
          <p:nvPr/>
        </p:nvSpPr>
        <p:spPr bwMode="auto">
          <a:xfrm>
            <a:off x="3151188" y="3189288"/>
            <a:ext cx="60325"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78" name="Rectangle 79"/>
          <p:cNvSpPr>
            <a:spLocks noChangeArrowheads="1"/>
          </p:cNvSpPr>
          <p:nvPr/>
        </p:nvSpPr>
        <p:spPr bwMode="auto">
          <a:xfrm>
            <a:off x="3254375" y="3189288"/>
            <a:ext cx="14288"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79" name="Rectangle 80"/>
          <p:cNvSpPr>
            <a:spLocks noChangeArrowheads="1"/>
          </p:cNvSpPr>
          <p:nvPr/>
        </p:nvSpPr>
        <p:spPr bwMode="auto">
          <a:xfrm>
            <a:off x="3311525" y="3189288"/>
            <a:ext cx="60325"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80" name="Rectangle 81"/>
          <p:cNvSpPr>
            <a:spLocks noChangeArrowheads="1"/>
          </p:cNvSpPr>
          <p:nvPr/>
        </p:nvSpPr>
        <p:spPr bwMode="auto">
          <a:xfrm>
            <a:off x="3413125" y="3189288"/>
            <a:ext cx="15875"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81" name="Rectangle 82"/>
          <p:cNvSpPr>
            <a:spLocks noChangeArrowheads="1"/>
          </p:cNvSpPr>
          <p:nvPr/>
        </p:nvSpPr>
        <p:spPr bwMode="auto">
          <a:xfrm>
            <a:off x="3473450" y="3189288"/>
            <a:ext cx="57150"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82" name="Rectangle 83"/>
          <p:cNvSpPr>
            <a:spLocks noChangeArrowheads="1"/>
          </p:cNvSpPr>
          <p:nvPr/>
        </p:nvSpPr>
        <p:spPr bwMode="auto">
          <a:xfrm>
            <a:off x="3575050" y="3189288"/>
            <a:ext cx="14288"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83" name="Rectangle 84"/>
          <p:cNvSpPr>
            <a:spLocks noChangeArrowheads="1"/>
          </p:cNvSpPr>
          <p:nvPr/>
        </p:nvSpPr>
        <p:spPr bwMode="auto">
          <a:xfrm>
            <a:off x="3633788" y="3189288"/>
            <a:ext cx="5873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84" name="Rectangle 85"/>
          <p:cNvSpPr>
            <a:spLocks noChangeArrowheads="1"/>
          </p:cNvSpPr>
          <p:nvPr/>
        </p:nvSpPr>
        <p:spPr bwMode="auto">
          <a:xfrm>
            <a:off x="3733800" y="3189288"/>
            <a:ext cx="15875"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85" name="Rectangle 86"/>
          <p:cNvSpPr>
            <a:spLocks noChangeArrowheads="1"/>
          </p:cNvSpPr>
          <p:nvPr/>
        </p:nvSpPr>
        <p:spPr bwMode="auto">
          <a:xfrm>
            <a:off x="3794125" y="3189288"/>
            <a:ext cx="57150"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86" name="Rectangle 87"/>
          <p:cNvSpPr>
            <a:spLocks noChangeArrowheads="1"/>
          </p:cNvSpPr>
          <p:nvPr/>
        </p:nvSpPr>
        <p:spPr bwMode="auto">
          <a:xfrm>
            <a:off x="3894138" y="3189288"/>
            <a:ext cx="15875"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87" name="Rectangle 88"/>
          <p:cNvSpPr>
            <a:spLocks noChangeArrowheads="1"/>
          </p:cNvSpPr>
          <p:nvPr/>
        </p:nvSpPr>
        <p:spPr bwMode="auto">
          <a:xfrm>
            <a:off x="3952875" y="3189288"/>
            <a:ext cx="58738"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88" name="Rectangle 89"/>
          <p:cNvSpPr>
            <a:spLocks noChangeArrowheads="1"/>
          </p:cNvSpPr>
          <p:nvPr/>
        </p:nvSpPr>
        <p:spPr bwMode="auto">
          <a:xfrm>
            <a:off x="4054475" y="3189288"/>
            <a:ext cx="15875"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89" name="Rectangle 90"/>
          <p:cNvSpPr>
            <a:spLocks noChangeArrowheads="1"/>
          </p:cNvSpPr>
          <p:nvPr/>
        </p:nvSpPr>
        <p:spPr bwMode="auto">
          <a:xfrm>
            <a:off x="4113213" y="3189288"/>
            <a:ext cx="5873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90" name="Rectangle 91"/>
          <p:cNvSpPr>
            <a:spLocks noChangeArrowheads="1"/>
          </p:cNvSpPr>
          <p:nvPr/>
        </p:nvSpPr>
        <p:spPr bwMode="auto">
          <a:xfrm>
            <a:off x="4214813" y="3189288"/>
            <a:ext cx="1428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91" name="Rectangle 92"/>
          <p:cNvSpPr>
            <a:spLocks noChangeArrowheads="1"/>
          </p:cNvSpPr>
          <p:nvPr/>
        </p:nvSpPr>
        <p:spPr bwMode="auto">
          <a:xfrm>
            <a:off x="4273550" y="3189288"/>
            <a:ext cx="58738"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92" name="Rectangle 93"/>
          <p:cNvSpPr>
            <a:spLocks noChangeArrowheads="1"/>
          </p:cNvSpPr>
          <p:nvPr/>
        </p:nvSpPr>
        <p:spPr bwMode="auto">
          <a:xfrm>
            <a:off x="4376738" y="3189288"/>
            <a:ext cx="1428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93" name="Rectangle 94"/>
          <p:cNvSpPr>
            <a:spLocks noChangeArrowheads="1"/>
          </p:cNvSpPr>
          <p:nvPr/>
        </p:nvSpPr>
        <p:spPr bwMode="auto">
          <a:xfrm>
            <a:off x="4433888" y="3189288"/>
            <a:ext cx="5873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94" name="Rectangle 95"/>
          <p:cNvSpPr>
            <a:spLocks noChangeArrowheads="1"/>
          </p:cNvSpPr>
          <p:nvPr/>
        </p:nvSpPr>
        <p:spPr bwMode="auto">
          <a:xfrm>
            <a:off x="4535488" y="3189288"/>
            <a:ext cx="1428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95" name="Rectangle 96"/>
          <p:cNvSpPr>
            <a:spLocks noChangeArrowheads="1"/>
          </p:cNvSpPr>
          <p:nvPr/>
        </p:nvSpPr>
        <p:spPr bwMode="auto">
          <a:xfrm>
            <a:off x="4594225" y="3189288"/>
            <a:ext cx="58738"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96" name="Rectangle 97"/>
          <p:cNvSpPr>
            <a:spLocks noChangeArrowheads="1"/>
          </p:cNvSpPr>
          <p:nvPr/>
        </p:nvSpPr>
        <p:spPr bwMode="auto">
          <a:xfrm>
            <a:off x="4697413" y="3189288"/>
            <a:ext cx="1428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97" name="Rectangle 98"/>
          <p:cNvSpPr>
            <a:spLocks noChangeArrowheads="1"/>
          </p:cNvSpPr>
          <p:nvPr/>
        </p:nvSpPr>
        <p:spPr bwMode="auto">
          <a:xfrm>
            <a:off x="4754563" y="3189288"/>
            <a:ext cx="5873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98" name="Rectangle 99"/>
          <p:cNvSpPr>
            <a:spLocks noChangeArrowheads="1"/>
          </p:cNvSpPr>
          <p:nvPr/>
        </p:nvSpPr>
        <p:spPr bwMode="auto">
          <a:xfrm>
            <a:off x="4856163" y="3189288"/>
            <a:ext cx="1428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39999" name="Rectangle 100"/>
          <p:cNvSpPr>
            <a:spLocks noChangeArrowheads="1"/>
          </p:cNvSpPr>
          <p:nvPr/>
        </p:nvSpPr>
        <p:spPr bwMode="auto">
          <a:xfrm>
            <a:off x="4913313" y="3189288"/>
            <a:ext cx="5873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00" name="Rectangle 101"/>
          <p:cNvSpPr>
            <a:spLocks noChangeArrowheads="1"/>
          </p:cNvSpPr>
          <p:nvPr/>
        </p:nvSpPr>
        <p:spPr bwMode="auto">
          <a:xfrm>
            <a:off x="5016500" y="3189288"/>
            <a:ext cx="14288"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01" name="Rectangle 102"/>
          <p:cNvSpPr>
            <a:spLocks noChangeArrowheads="1"/>
          </p:cNvSpPr>
          <p:nvPr/>
        </p:nvSpPr>
        <p:spPr bwMode="auto">
          <a:xfrm>
            <a:off x="5075238" y="3189288"/>
            <a:ext cx="57150"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02" name="Rectangle 103"/>
          <p:cNvSpPr>
            <a:spLocks noChangeArrowheads="1"/>
          </p:cNvSpPr>
          <p:nvPr/>
        </p:nvSpPr>
        <p:spPr bwMode="auto">
          <a:xfrm>
            <a:off x="5176838" y="3189288"/>
            <a:ext cx="1428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03" name="Rectangle 104"/>
          <p:cNvSpPr>
            <a:spLocks noChangeArrowheads="1"/>
          </p:cNvSpPr>
          <p:nvPr/>
        </p:nvSpPr>
        <p:spPr bwMode="auto">
          <a:xfrm>
            <a:off x="5233988" y="3189288"/>
            <a:ext cx="5873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04" name="Rectangle 105"/>
          <p:cNvSpPr>
            <a:spLocks noChangeArrowheads="1"/>
          </p:cNvSpPr>
          <p:nvPr/>
        </p:nvSpPr>
        <p:spPr bwMode="auto">
          <a:xfrm>
            <a:off x="5337175" y="3189288"/>
            <a:ext cx="14288"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05" name="Rectangle 106"/>
          <p:cNvSpPr>
            <a:spLocks noChangeArrowheads="1"/>
          </p:cNvSpPr>
          <p:nvPr/>
        </p:nvSpPr>
        <p:spPr bwMode="auto">
          <a:xfrm>
            <a:off x="5395913" y="3189288"/>
            <a:ext cx="57150"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06" name="Rectangle 107"/>
          <p:cNvSpPr>
            <a:spLocks noChangeArrowheads="1"/>
          </p:cNvSpPr>
          <p:nvPr/>
        </p:nvSpPr>
        <p:spPr bwMode="auto">
          <a:xfrm>
            <a:off x="5497513" y="3189288"/>
            <a:ext cx="1428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07" name="Rectangle 108"/>
          <p:cNvSpPr>
            <a:spLocks noChangeArrowheads="1"/>
          </p:cNvSpPr>
          <p:nvPr/>
        </p:nvSpPr>
        <p:spPr bwMode="auto">
          <a:xfrm>
            <a:off x="5554663" y="3189288"/>
            <a:ext cx="58737"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08" name="Rectangle 109"/>
          <p:cNvSpPr>
            <a:spLocks noChangeArrowheads="1"/>
          </p:cNvSpPr>
          <p:nvPr/>
        </p:nvSpPr>
        <p:spPr bwMode="auto">
          <a:xfrm>
            <a:off x="5657850" y="3189288"/>
            <a:ext cx="14288"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09" name="Rectangle 110"/>
          <p:cNvSpPr>
            <a:spLocks noChangeArrowheads="1"/>
          </p:cNvSpPr>
          <p:nvPr/>
        </p:nvSpPr>
        <p:spPr bwMode="auto">
          <a:xfrm>
            <a:off x="5715000" y="3189288"/>
            <a:ext cx="58738"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10" name="Rectangle 112"/>
          <p:cNvSpPr>
            <a:spLocks noChangeArrowheads="1"/>
          </p:cNvSpPr>
          <p:nvPr/>
        </p:nvSpPr>
        <p:spPr bwMode="auto">
          <a:xfrm>
            <a:off x="1695450" y="3176588"/>
            <a:ext cx="5873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11" name="Rectangle 113"/>
          <p:cNvSpPr>
            <a:spLocks noChangeArrowheads="1"/>
          </p:cNvSpPr>
          <p:nvPr/>
        </p:nvSpPr>
        <p:spPr bwMode="auto">
          <a:xfrm>
            <a:off x="1798638" y="3176588"/>
            <a:ext cx="12700"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12" name="Rectangle 114"/>
          <p:cNvSpPr>
            <a:spLocks noChangeArrowheads="1"/>
          </p:cNvSpPr>
          <p:nvPr/>
        </p:nvSpPr>
        <p:spPr bwMode="auto">
          <a:xfrm>
            <a:off x="1855788" y="3176588"/>
            <a:ext cx="5873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13" name="Rectangle 115"/>
          <p:cNvSpPr>
            <a:spLocks noChangeArrowheads="1"/>
          </p:cNvSpPr>
          <p:nvPr/>
        </p:nvSpPr>
        <p:spPr bwMode="auto">
          <a:xfrm>
            <a:off x="1958975" y="3176588"/>
            <a:ext cx="1428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14" name="Rectangle 116"/>
          <p:cNvSpPr>
            <a:spLocks noChangeArrowheads="1"/>
          </p:cNvSpPr>
          <p:nvPr/>
        </p:nvSpPr>
        <p:spPr bwMode="auto">
          <a:xfrm>
            <a:off x="2016125" y="3176588"/>
            <a:ext cx="5873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15" name="Rectangle 117"/>
          <p:cNvSpPr>
            <a:spLocks noChangeArrowheads="1"/>
          </p:cNvSpPr>
          <p:nvPr/>
        </p:nvSpPr>
        <p:spPr bwMode="auto">
          <a:xfrm>
            <a:off x="2117725" y="3176588"/>
            <a:ext cx="1428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16" name="Rectangle 118"/>
          <p:cNvSpPr>
            <a:spLocks noChangeArrowheads="1"/>
          </p:cNvSpPr>
          <p:nvPr/>
        </p:nvSpPr>
        <p:spPr bwMode="auto">
          <a:xfrm>
            <a:off x="2176463" y="3176588"/>
            <a:ext cx="5873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17" name="Rectangle 119"/>
          <p:cNvSpPr>
            <a:spLocks noChangeArrowheads="1"/>
          </p:cNvSpPr>
          <p:nvPr/>
        </p:nvSpPr>
        <p:spPr bwMode="auto">
          <a:xfrm>
            <a:off x="2278063" y="3176588"/>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18" name="Rectangle 120"/>
          <p:cNvSpPr>
            <a:spLocks noChangeArrowheads="1"/>
          </p:cNvSpPr>
          <p:nvPr/>
        </p:nvSpPr>
        <p:spPr bwMode="auto">
          <a:xfrm>
            <a:off x="2336800" y="3176588"/>
            <a:ext cx="57150"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19" name="Rectangle 121"/>
          <p:cNvSpPr>
            <a:spLocks noChangeArrowheads="1"/>
          </p:cNvSpPr>
          <p:nvPr/>
        </p:nvSpPr>
        <p:spPr bwMode="auto">
          <a:xfrm>
            <a:off x="2438400" y="3176588"/>
            <a:ext cx="1428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20" name="Rectangle 122"/>
          <p:cNvSpPr>
            <a:spLocks noChangeArrowheads="1"/>
          </p:cNvSpPr>
          <p:nvPr/>
        </p:nvSpPr>
        <p:spPr bwMode="auto">
          <a:xfrm>
            <a:off x="2497138" y="3176588"/>
            <a:ext cx="5873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21" name="Rectangle 123"/>
          <p:cNvSpPr>
            <a:spLocks noChangeArrowheads="1"/>
          </p:cNvSpPr>
          <p:nvPr/>
        </p:nvSpPr>
        <p:spPr bwMode="auto">
          <a:xfrm>
            <a:off x="2598738" y="3176588"/>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22" name="Rectangle 124"/>
          <p:cNvSpPr>
            <a:spLocks noChangeArrowheads="1"/>
          </p:cNvSpPr>
          <p:nvPr/>
        </p:nvSpPr>
        <p:spPr bwMode="auto">
          <a:xfrm>
            <a:off x="2657475" y="3176588"/>
            <a:ext cx="57150"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23" name="Rectangle 125"/>
          <p:cNvSpPr>
            <a:spLocks noChangeArrowheads="1"/>
          </p:cNvSpPr>
          <p:nvPr/>
        </p:nvSpPr>
        <p:spPr bwMode="auto">
          <a:xfrm>
            <a:off x="2759075" y="3176588"/>
            <a:ext cx="1428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24" name="Rectangle 126"/>
          <p:cNvSpPr>
            <a:spLocks noChangeArrowheads="1"/>
          </p:cNvSpPr>
          <p:nvPr/>
        </p:nvSpPr>
        <p:spPr bwMode="auto">
          <a:xfrm>
            <a:off x="2817813" y="3176588"/>
            <a:ext cx="57150"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25" name="Rectangle 127"/>
          <p:cNvSpPr>
            <a:spLocks noChangeArrowheads="1"/>
          </p:cNvSpPr>
          <p:nvPr/>
        </p:nvSpPr>
        <p:spPr bwMode="auto">
          <a:xfrm>
            <a:off x="2919413" y="3176588"/>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26" name="Rectangle 128"/>
          <p:cNvSpPr>
            <a:spLocks noChangeArrowheads="1"/>
          </p:cNvSpPr>
          <p:nvPr/>
        </p:nvSpPr>
        <p:spPr bwMode="auto">
          <a:xfrm>
            <a:off x="2976563" y="3176588"/>
            <a:ext cx="5873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27" name="Rectangle 129"/>
          <p:cNvSpPr>
            <a:spLocks noChangeArrowheads="1"/>
          </p:cNvSpPr>
          <p:nvPr/>
        </p:nvSpPr>
        <p:spPr bwMode="auto">
          <a:xfrm>
            <a:off x="3078163" y="3176588"/>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28" name="Rectangle 130"/>
          <p:cNvSpPr>
            <a:spLocks noChangeArrowheads="1"/>
          </p:cNvSpPr>
          <p:nvPr/>
        </p:nvSpPr>
        <p:spPr bwMode="auto">
          <a:xfrm>
            <a:off x="3136900" y="3176588"/>
            <a:ext cx="5873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29" name="Rectangle 131"/>
          <p:cNvSpPr>
            <a:spLocks noChangeArrowheads="1"/>
          </p:cNvSpPr>
          <p:nvPr/>
        </p:nvSpPr>
        <p:spPr bwMode="auto">
          <a:xfrm>
            <a:off x="3240088" y="3176588"/>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30" name="Rectangle 132"/>
          <p:cNvSpPr>
            <a:spLocks noChangeArrowheads="1"/>
          </p:cNvSpPr>
          <p:nvPr/>
        </p:nvSpPr>
        <p:spPr bwMode="auto">
          <a:xfrm>
            <a:off x="3297238" y="3176588"/>
            <a:ext cx="5873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31" name="Rectangle 133"/>
          <p:cNvSpPr>
            <a:spLocks noChangeArrowheads="1"/>
          </p:cNvSpPr>
          <p:nvPr/>
        </p:nvSpPr>
        <p:spPr bwMode="auto">
          <a:xfrm>
            <a:off x="3398838" y="3176588"/>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32" name="Rectangle 134"/>
          <p:cNvSpPr>
            <a:spLocks noChangeArrowheads="1"/>
          </p:cNvSpPr>
          <p:nvPr/>
        </p:nvSpPr>
        <p:spPr bwMode="auto">
          <a:xfrm>
            <a:off x="3457575" y="3176588"/>
            <a:ext cx="5873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33" name="Rectangle 135"/>
          <p:cNvSpPr>
            <a:spLocks noChangeArrowheads="1"/>
          </p:cNvSpPr>
          <p:nvPr/>
        </p:nvSpPr>
        <p:spPr bwMode="auto">
          <a:xfrm>
            <a:off x="3560763" y="3176588"/>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34" name="Rectangle 136"/>
          <p:cNvSpPr>
            <a:spLocks noChangeArrowheads="1"/>
          </p:cNvSpPr>
          <p:nvPr/>
        </p:nvSpPr>
        <p:spPr bwMode="auto">
          <a:xfrm>
            <a:off x="3617913" y="3176588"/>
            <a:ext cx="5873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35" name="Rectangle 137"/>
          <p:cNvSpPr>
            <a:spLocks noChangeArrowheads="1"/>
          </p:cNvSpPr>
          <p:nvPr/>
        </p:nvSpPr>
        <p:spPr bwMode="auto">
          <a:xfrm>
            <a:off x="3719513" y="3176588"/>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36" name="Rectangle 138"/>
          <p:cNvSpPr>
            <a:spLocks noChangeArrowheads="1"/>
          </p:cNvSpPr>
          <p:nvPr/>
        </p:nvSpPr>
        <p:spPr bwMode="auto">
          <a:xfrm>
            <a:off x="3778250" y="3176588"/>
            <a:ext cx="5873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37" name="Rectangle 139"/>
          <p:cNvSpPr>
            <a:spLocks noChangeArrowheads="1"/>
          </p:cNvSpPr>
          <p:nvPr/>
        </p:nvSpPr>
        <p:spPr bwMode="auto">
          <a:xfrm>
            <a:off x="3879850" y="3176588"/>
            <a:ext cx="1428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38" name="Rectangle 140"/>
          <p:cNvSpPr>
            <a:spLocks noChangeArrowheads="1"/>
          </p:cNvSpPr>
          <p:nvPr/>
        </p:nvSpPr>
        <p:spPr bwMode="auto">
          <a:xfrm>
            <a:off x="3938588" y="3176588"/>
            <a:ext cx="57150"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39" name="Rectangle 141"/>
          <p:cNvSpPr>
            <a:spLocks noChangeArrowheads="1"/>
          </p:cNvSpPr>
          <p:nvPr/>
        </p:nvSpPr>
        <p:spPr bwMode="auto">
          <a:xfrm>
            <a:off x="4040188" y="3176588"/>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40" name="Rectangle 142"/>
          <p:cNvSpPr>
            <a:spLocks noChangeArrowheads="1"/>
          </p:cNvSpPr>
          <p:nvPr/>
        </p:nvSpPr>
        <p:spPr bwMode="auto">
          <a:xfrm>
            <a:off x="4097338" y="3176588"/>
            <a:ext cx="5873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41" name="Rectangle 143"/>
          <p:cNvSpPr>
            <a:spLocks noChangeArrowheads="1"/>
          </p:cNvSpPr>
          <p:nvPr/>
        </p:nvSpPr>
        <p:spPr bwMode="auto">
          <a:xfrm>
            <a:off x="4200525" y="3176588"/>
            <a:ext cx="1428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42" name="Rectangle 144"/>
          <p:cNvSpPr>
            <a:spLocks noChangeArrowheads="1"/>
          </p:cNvSpPr>
          <p:nvPr/>
        </p:nvSpPr>
        <p:spPr bwMode="auto">
          <a:xfrm>
            <a:off x="4259263" y="3176588"/>
            <a:ext cx="57150"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43" name="Rectangle 145"/>
          <p:cNvSpPr>
            <a:spLocks noChangeArrowheads="1"/>
          </p:cNvSpPr>
          <p:nvPr/>
        </p:nvSpPr>
        <p:spPr bwMode="auto">
          <a:xfrm>
            <a:off x="4360863" y="3176588"/>
            <a:ext cx="15875"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44" name="Rectangle 146"/>
          <p:cNvSpPr>
            <a:spLocks noChangeArrowheads="1"/>
          </p:cNvSpPr>
          <p:nvPr/>
        </p:nvSpPr>
        <p:spPr bwMode="auto">
          <a:xfrm>
            <a:off x="4418013" y="3176588"/>
            <a:ext cx="5873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45" name="Rectangle 147"/>
          <p:cNvSpPr>
            <a:spLocks noChangeArrowheads="1"/>
          </p:cNvSpPr>
          <p:nvPr/>
        </p:nvSpPr>
        <p:spPr bwMode="auto">
          <a:xfrm>
            <a:off x="4521200" y="3176588"/>
            <a:ext cx="1428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46" name="Rectangle 148"/>
          <p:cNvSpPr>
            <a:spLocks noChangeArrowheads="1"/>
          </p:cNvSpPr>
          <p:nvPr/>
        </p:nvSpPr>
        <p:spPr bwMode="auto">
          <a:xfrm>
            <a:off x="4578350" y="3176588"/>
            <a:ext cx="5873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47" name="Rectangle 149"/>
          <p:cNvSpPr>
            <a:spLocks noChangeArrowheads="1"/>
          </p:cNvSpPr>
          <p:nvPr/>
        </p:nvSpPr>
        <p:spPr bwMode="auto">
          <a:xfrm>
            <a:off x="4679950" y="3176588"/>
            <a:ext cx="17463"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48" name="Rectangle 150"/>
          <p:cNvSpPr>
            <a:spLocks noChangeArrowheads="1"/>
          </p:cNvSpPr>
          <p:nvPr/>
        </p:nvSpPr>
        <p:spPr bwMode="auto">
          <a:xfrm>
            <a:off x="4738688" y="3176588"/>
            <a:ext cx="5873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49" name="Rectangle 151"/>
          <p:cNvSpPr>
            <a:spLocks noChangeArrowheads="1"/>
          </p:cNvSpPr>
          <p:nvPr/>
        </p:nvSpPr>
        <p:spPr bwMode="auto">
          <a:xfrm>
            <a:off x="4841875" y="3176588"/>
            <a:ext cx="1428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50" name="Rectangle 152"/>
          <p:cNvSpPr>
            <a:spLocks noChangeArrowheads="1"/>
          </p:cNvSpPr>
          <p:nvPr/>
        </p:nvSpPr>
        <p:spPr bwMode="auto">
          <a:xfrm>
            <a:off x="4899025" y="3176588"/>
            <a:ext cx="60325"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51" name="Rectangle 153"/>
          <p:cNvSpPr>
            <a:spLocks noChangeArrowheads="1"/>
          </p:cNvSpPr>
          <p:nvPr/>
        </p:nvSpPr>
        <p:spPr bwMode="auto">
          <a:xfrm>
            <a:off x="5000625" y="3176588"/>
            <a:ext cx="15875"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52" name="Rectangle 154"/>
          <p:cNvSpPr>
            <a:spLocks noChangeArrowheads="1"/>
          </p:cNvSpPr>
          <p:nvPr/>
        </p:nvSpPr>
        <p:spPr bwMode="auto">
          <a:xfrm>
            <a:off x="5059363" y="3176588"/>
            <a:ext cx="5873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53" name="Rectangle 155"/>
          <p:cNvSpPr>
            <a:spLocks noChangeArrowheads="1"/>
          </p:cNvSpPr>
          <p:nvPr/>
        </p:nvSpPr>
        <p:spPr bwMode="auto">
          <a:xfrm>
            <a:off x="5162550" y="3176588"/>
            <a:ext cx="1428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54" name="Rectangle 156"/>
          <p:cNvSpPr>
            <a:spLocks noChangeArrowheads="1"/>
          </p:cNvSpPr>
          <p:nvPr/>
        </p:nvSpPr>
        <p:spPr bwMode="auto">
          <a:xfrm>
            <a:off x="5219700" y="3176588"/>
            <a:ext cx="60325"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55" name="Rectangle 157"/>
          <p:cNvSpPr>
            <a:spLocks noChangeArrowheads="1"/>
          </p:cNvSpPr>
          <p:nvPr/>
        </p:nvSpPr>
        <p:spPr bwMode="auto">
          <a:xfrm>
            <a:off x="5321300" y="3176588"/>
            <a:ext cx="15875"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56" name="Rectangle 158"/>
          <p:cNvSpPr>
            <a:spLocks noChangeArrowheads="1"/>
          </p:cNvSpPr>
          <p:nvPr/>
        </p:nvSpPr>
        <p:spPr bwMode="auto">
          <a:xfrm>
            <a:off x="5378450" y="3176588"/>
            <a:ext cx="60325"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57" name="Rectangle 159"/>
          <p:cNvSpPr>
            <a:spLocks noChangeArrowheads="1"/>
          </p:cNvSpPr>
          <p:nvPr/>
        </p:nvSpPr>
        <p:spPr bwMode="auto">
          <a:xfrm>
            <a:off x="5481638" y="3176588"/>
            <a:ext cx="15875"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58" name="Rectangle 160"/>
          <p:cNvSpPr>
            <a:spLocks noChangeArrowheads="1"/>
          </p:cNvSpPr>
          <p:nvPr/>
        </p:nvSpPr>
        <p:spPr bwMode="auto">
          <a:xfrm>
            <a:off x="5540375" y="3176588"/>
            <a:ext cx="58738"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59" name="Rectangle 161"/>
          <p:cNvSpPr>
            <a:spLocks noChangeArrowheads="1"/>
          </p:cNvSpPr>
          <p:nvPr/>
        </p:nvSpPr>
        <p:spPr bwMode="auto">
          <a:xfrm>
            <a:off x="5641975" y="3176588"/>
            <a:ext cx="15875"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60" name="Rectangle 162"/>
          <p:cNvSpPr>
            <a:spLocks noChangeArrowheads="1"/>
          </p:cNvSpPr>
          <p:nvPr/>
        </p:nvSpPr>
        <p:spPr bwMode="auto">
          <a:xfrm>
            <a:off x="5700713" y="3176588"/>
            <a:ext cx="5873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61" name="Rectangle 163"/>
          <p:cNvSpPr>
            <a:spLocks noChangeArrowheads="1"/>
          </p:cNvSpPr>
          <p:nvPr/>
        </p:nvSpPr>
        <p:spPr bwMode="auto">
          <a:xfrm>
            <a:off x="5802313" y="3176588"/>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62" name="Rectangle 165"/>
          <p:cNvSpPr>
            <a:spLocks noChangeArrowheads="1"/>
          </p:cNvSpPr>
          <p:nvPr/>
        </p:nvSpPr>
        <p:spPr bwMode="auto">
          <a:xfrm>
            <a:off x="3749675" y="1706563"/>
            <a:ext cx="12700" cy="5397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63" name="Rectangle 166"/>
          <p:cNvSpPr>
            <a:spLocks noChangeArrowheads="1"/>
          </p:cNvSpPr>
          <p:nvPr/>
        </p:nvSpPr>
        <p:spPr bwMode="auto">
          <a:xfrm>
            <a:off x="3749675" y="1800225"/>
            <a:ext cx="12700"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64" name="Rectangle 167"/>
          <p:cNvSpPr>
            <a:spLocks noChangeArrowheads="1"/>
          </p:cNvSpPr>
          <p:nvPr/>
        </p:nvSpPr>
        <p:spPr bwMode="auto">
          <a:xfrm>
            <a:off x="3749675" y="1852613"/>
            <a:ext cx="12700" cy="5397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65" name="Rectangle 168"/>
          <p:cNvSpPr>
            <a:spLocks noChangeArrowheads="1"/>
          </p:cNvSpPr>
          <p:nvPr/>
        </p:nvSpPr>
        <p:spPr bwMode="auto">
          <a:xfrm>
            <a:off x="3749675" y="1946275"/>
            <a:ext cx="12700"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66" name="Rectangle 169"/>
          <p:cNvSpPr>
            <a:spLocks noChangeArrowheads="1"/>
          </p:cNvSpPr>
          <p:nvPr/>
        </p:nvSpPr>
        <p:spPr bwMode="auto">
          <a:xfrm>
            <a:off x="3749675" y="1998663"/>
            <a:ext cx="12700" cy="5238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67" name="Rectangle 170"/>
          <p:cNvSpPr>
            <a:spLocks noChangeArrowheads="1"/>
          </p:cNvSpPr>
          <p:nvPr/>
        </p:nvSpPr>
        <p:spPr bwMode="auto">
          <a:xfrm>
            <a:off x="3749675" y="2089150"/>
            <a:ext cx="12700" cy="1587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68" name="Rectangle 171"/>
          <p:cNvSpPr>
            <a:spLocks noChangeArrowheads="1"/>
          </p:cNvSpPr>
          <p:nvPr/>
        </p:nvSpPr>
        <p:spPr bwMode="auto">
          <a:xfrm>
            <a:off x="3749675" y="2144713"/>
            <a:ext cx="12700" cy="5238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69" name="Rectangle 172"/>
          <p:cNvSpPr>
            <a:spLocks noChangeArrowheads="1"/>
          </p:cNvSpPr>
          <p:nvPr/>
        </p:nvSpPr>
        <p:spPr bwMode="auto">
          <a:xfrm>
            <a:off x="3749675" y="2236788"/>
            <a:ext cx="12700" cy="1428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70" name="Rectangle 173"/>
          <p:cNvSpPr>
            <a:spLocks noChangeArrowheads="1"/>
          </p:cNvSpPr>
          <p:nvPr/>
        </p:nvSpPr>
        <p:spPr bwMode="auto">
          <a:xfrm>
            <a:off x="3749675" y="2290763"/>
            <a:ext cx="12700" cy="5238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71" name="Rectangle 174"/>
          <p:cNvSpPr>
            <a:spLocks noChangeArrowheads="1"/>
          </p:cNvSpPr>
          <p:nvPr/>
        </p:nvSpPr>
        <p:spPr bwMode="auto">
          <a:xfrm>
            <a:off x="3749675" y="2382838"/>
            <a:ext cx="12700" cy="1111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72" name="Rectangle 175"/>
          <p:cNvSpPr>
            <a:spLocks noChangeArrowheads="1"/>
          </p:cNvSpPr>
          <p:nvPr/>
        </p:nvSpPr>
        <p:spPr bwMode="auto">
          <a:xfrm>
            <a:off x="3749675" y="2435225"/>
            <a:ext cx="12700" cy="5397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73" name="Rectangle 176"/>
          <p:cNvSpPr>
            <a:spLocks noChangeArrowheads="1"/>
          </p:cNvSpPr>
          <p:nvPr/>
        </p:nvSpPr>
        <p:spPr bwMode="auto">
          <a:xfrm>
            <a:off x="3749675" y="2527300"/>
            <a:ext cx="12700" cy="1428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74" name="Rectangle 177"/>
          <p:cNvSpPr>
            <a:spLocks noChangeArrowheads="1"/>
          </p:cNvSpPr>
          <p:nvPr/>
        </p:nvSpPr>
        <p:spPr bwMode="auto">
          <a:xfrm>
            <a:off x="3749675" y="2579688"/>
            <a:ext cx="12700" cy="5397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75" name="Rectangle 178"/>
          <p:cNvSpPr>
            <a:spLocks noChangeArrowheads="1"/>
          </p:cNvSpPr>
          <p:nvPr/>
        </p:nvSpPr>
        <p:spPr bwMode="auto">
          <a:xfrm>
            <a:off x="3749675" y="2674938"/>
            <a:ext cx="12700" cy="1111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76" name="Rectangle 179"/>
          <p:cNvSpPr>
            <a:spLocks noChangeArrowheads="1"/>
          </p:cNvSpPr>
          <p:nvPr/>
        </p:nvSpPr>
        <p:spPr bwMode="auto">
          <a:xfrm>
            <a:off x="3749675" y="2727325"/>
            <a:ext cx="12700" cy="5238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77" name="Rectangle 180"/>
          <p:cNvSpPr>
            <a:spLocks noChangeArrowheads="1"/>
          </p:cNvSpPr>
          <p:nvPr/>
        </p:nvSpPr>
        <p:spPr bwMode="auto">
          <a:xfrm>
            <a:off x="3749675" y="2820988"/>
            <a:ext cx="12700" cy="1111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78" name="Rectangle 181"/>
          <p:cNvSpPr>
            <a:spLocks noChangeArrowheads="1"/>
          </p:cNvSpPr>
          <p:nvPr/>
        </p:nvSpPr>
        <p:spPr bwMode="auto">
          <a:xfrm>
            <a:off x="3749675" y="2873375"/>
            <a:ext cx="12700" cy="5238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79" name="Rectangle 182"/>
          <p:cNvSpPr>
            <a:spLocks noChangeArrowheads="1"/>
          </p:cNvSpPr>
          <p:nvPr/>
        </p:nvSpPr>
        <p:spPr bwMode="auto">
          <a:xfrm>
            <a:off x="3749675" y="2963863"/>
            <a:ext cx="12700" cy="1587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80" name="Rectangle 183"/>
          <p:cNvSpPr>
            <a:spLocks noChangeArrowheads="1"/>
          </p:cNvSpPr>
          <p:nvPr/>
        </p:nvSpPr>
        <p:spPr bwMode="auto">
          <a:xfrm>
            <a:off x="3749675" y="3017838"/>
            <a:ext cx="12700" cy="5238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81" name="Rectangle 184"/>
          <p:cNvSpPr>
            <a:spLocks noChangeArrowheads="1"/>
          </p:cNvSpPr>
          <p:nvPr/>
        </p:nvSpPr>
        <p:spPr bwMode="auto">
          <a:xfrm>
            <a:off x="3749675" y="3111500"/>
            <a:ext cx="12700"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82" name="Rectangle 185"/>
          <p:cNvSpPr>
            <a:spLocks noChangeArrowheads="1"/>
          </p:cNvSpPr>
          <p:nvPr/>
        </p:nvSpPr>
        <p:spPr bwMode="auto">
          <a:xfrm>
            <a:off x="3749675" y="3163888"/>
            <a:ext cx="12700" cy="5238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83" name="Rectangle 186"/>
          <p:cNvSpPr>
            <a:spLocks noChangeArrowheads="1"/>
          </p:cNvSpPr>
          <p:nvPr/>
        </p:nvSpPr>
        <p:spPr bwMode="auto">
          <a:xfrm>
            <a:off x="3749675" y="3255963"/>
            <a:ext cx="12700"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84" name="Rectangle 187"/>
          <p:cNvSpPr>
            <a:spLocks noChangeArrowheads="1"/>
          </p:cNvSpPr>
          <p:nvPr/>
        </p:nvSpPr>
        <p:spPr bwMode="auto">
          <a:xfrm>
            <a:off x="3749675" y="3308350"/>
            <a:ext cx="12700" cy="55563"/>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85" name="Rectangle 188"/>
          <p:cNvSpPr>
            <a:spLocks noChangeArrowheads="1"/>
          </p:cNvSpPr>
          <p:nvPr/>
        </p:nvSpPr>
        <p:spPr bwMode="auto">
          <a:xfrm>
            <a:off x="3749675" y="3402013"/>
            <a:ext cx="12700" cy="1428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86" name="Rectangle 189"/>
          <p:cNvSpPr>
            <a:spLocks noChangeArrowheads="1"/>
          </p:cNvSpPr>
          <p:nvPr/>
        </p:nvSpPr>
        <p:spPr bwMode="auto">
          <a:xfrm>
            <a:off x="3749675" y="3454400"/>
            <a:ext cx="12700" cy="5397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87" name="Rectangle 190"/>
          <p:cNvSpPr>
            <a:spLocks noChangeArrowheads="1"/>
          </p:cNvSpPr>
          <p:nvPr/>
        </p:nvSpPr>
        <p:spPr bwMode="auto">
          <a:xfrm>
            <a:off x="3749675" y="3549650"/>
            <a:ext cx="12700" cy="11113"/>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88" name="Rectangle 191"/>
          <p:cNvSpPr>
            <a:spLocks noChangeArrowheads="1"/>
          </p:cNvSpPr>
          <p:nvPr/>
        </p:nvSpPr>
        <p:spPr bwMode="auto">
          <a:xfrm>
            <a:off x="3749675" y="3600450"/>
            <a:ext cx="12700" cy="5397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89" name="Rectangle 192"/>
          <p:cNvSpPr>
            <a:spLocks noChangeArrowheads="1"/>
          </p:cNvSpPr>
          <p:nvPr/>
        </p:nvSpPr>
        <p:spPr bwMode="auto">
          <a:xfrm>
            <a:off x="3749675" y="3694113"/>
            <a:ext cx="12700"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90" name="Rectangle 193"/>
          <p:cNvSpPr>
            <a:spLocks noChangeArrowheads="1"/>
          </p:cNvSpPr>
          <p:nvPr/>
        </p:nvSpPr>
        <p:spPr bwMode="auto">
          <a:xfrm>
            <a:off x="3749675" y="3746500"/>
            <a:ext cx="12700" cy="5238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91" name="Rectangle 194"/>
          <p:cNvSpPr>
            <a:spLocks noChangeArrowheads="1"/>
          </p:cNvSpPr>
          <p:nvPr/>
        </p:nvSpPr>
        <p:spPr bwMode="auto">
          <a:xfrm>
            <a:off x="3749675" y="3838575"/>
            <a:ext cx="12700" cy="1428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92" name="Rectangle 195"/>
          <p:cNvSpPr>
            <a:spLocks noChangeArrowheads="1"/>
          </p:cNvSpPr>
          <p:nvPr/>
        </p:nvSpPr>
        <p:spPr bwMode="auto">
          <a:xfrm>
            <a:off x="3749675" y="3892550"/>
            <a:ext cx="12700" cy="5238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93" name="Rectangle 196"/>
          <p:cNvSpPr>
            <a:spLocks noChangeArrowheads="1"/>
          </p:cNvSpPr>
          <p:nvPr/>
        </p:nvSpPr>
        <p:spPr bwMode="auto">
          <a:xfrm>
            <a:off x="3749675" y="3984625"/>
            <a:ext cx="12700" cy="1428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94" name="Rectangle 197"/>
          <p:cNvSpPr>
            <a:spLocks noChangeArrowheads="1"/>
          </p:cNvSpPr>
          <p:nvPr/>
        </p:nvSpPr>
        <p:spPr bwMode="auto">
          <a:xfrm>
            <a:off x="3749675" y="4037013"/>
            <a:ext cx="12700" cy="5397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95" name="Rectangle 198"/>
          <p:cNvSpPr>
            <a:spLocks noChangeArrowheads="1"/>
          </p:cNvSpPr>
          <p:nvPr/>
        </p:nvSpPr>
        <p:spPr bwMode="auto">
          <a:xfrm>
            <a:off x="3749675" y="4130675"/>
            <a:ext cx="12700"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96" name="Rectangle 199"/>
          <p:cNvSpPr>
            <a:spLocks noChangeArrowheads="1"/>
          </p:cNvSpPr>
          <p:nvPr/>
        </p:nvSpPr>
        <p:spPr bwMode="auto">
          <a:xfrm>
            <a:off x="3749675" y="4183063"/>
            <a:ext cx="12700" cy="5397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97" name="Rectangle 200"/>
          <p:cNvSpPr>
            <a:spLocks noChangeArrowheads="1"/>
          </p:cNvSpPr>
          <p:nvPr/>
        </p:nvSpPr>
        <p:spPr bwMode="auto">
          <a:xfrm>
            <a:off x="3749675" y="4276725"/>
            <a:ext cx="12700" cy="12700"/>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98" name="Rectangle 201"/>
          <p:cNvSpPr>
            <a:spLocks noChangeArrowheads="1"/>
          </p:cNvSpPr>
          <p:nvPr/>
        </p:nvSpPr>
        <p:spPr bwMode="auto">
          <a:xfrm>
            <a:off x="3749675" y="4329113"/>
            <a:ext cx="12700" cy="5397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099" name="Rectangle 202"/>
          <p:cNvSpPr>
            <a:spLocks noChangeArrowheads="1"/>
          </p:cNvSpPr>
          <p:nvPr/>
        </p:nvSpPr>
        <p:spPr bwMode="auto">
          <a:xfrm>
            <a:off x="3749675" y="4421188"/>
            <a:ext cx="12700" cy="1428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00" name="Rectangle 203"/>
          <p:cNvSpPr>
            <a:spLocks noChangeArrowheads="1"/>
          </p:cNvSpPr>
          <p:nvPr/>
        </p:nvSpPr>
        <p:spPr bwMode="auto">
          <a:xfrm>
            <a:off x="3749675" y="4473575"/>
            <a:ext cx="12700" cy="5238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01" name="Rectangle 204"/>
          <p:cNvSpPr>
            <a:spLocks noChangeArrowheads="1"/>
          </p:cNvSpPr>
          <p:nvPr/>
        </p:nvSpPr>
        <p:spPr bwMode="auto">
          <a:xfrm>
            <a:off x="3749675" y="4568825"/>
            <a:ext cx="12700" cy="11113"/>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02" name="Rectangle 205"/>
          <p:cNvSpPr>
            <a:spLocks noChangeArrowheads="1"/>
          </p:cNvSpPr>
          <p:nvPr/>
        </p:nvSpPr>
        <p:spPr bwMode="auto">
          <a:xfrm>
            <a:off x="3749675" y="4621213"/>
            <a:ext cx="12700" cy="4127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03" name="Rectangle 206"/>
          <p:cNvSpPr>
            <a:spLocks noChangeArrowheads="1"/>
          </p:cNvSpPr>
          <p:nvPr/>
        </p:nvSpPr>
        <p:spPr bwMode="auto">
          <a:xfrm>
            <a:off x="3735388" y="1693863"/>
            <a:ext cx="14287" cy="52387"/>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04" name="Rectangle 207"/>
          <p:cNvSpPr>
            <a:spLocks noChangeArrowheads="1"/>
          </p:cNvSpPr>
          <p:nvPr/>
        </p:nvSpPr>
        <p:spPr bwMode="auto">
          <a:xfrm>
            <a:off x="3735388" y="1785938"/>
            <a:ext cx="14287" cy="14287"/>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05" name="Rectangle 208"/>
          <p:cNvSpPr>
            <a:spLocks noChangeArrowheads="1"/>
          </p:cNvSpPr>
          <p:nvPr/>
        </p:nvSpPr>
        <p:spPr bwMode="auto">
          <a:xfrm>
            <a:off x="3735388" y="1839913"/>
            <a:ext cx="14287" cy="52387"/>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06" name="Rectangle 209"/>
          <p:cNvSpPr>
            <a:spLocks noChangeArrowheads="1"/>
          </p:cNvSpPr>
          <p:nvPr/>
        </p:nvSpPr>
        <p:spPr bwMode="auto">
          <a:xfrm>
            <a:off x="3735388" y="1931988"/>
            <a:ext cx="14287" cy="14287"/>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07" name="Rectangle 210"/>
          <p:cNvSpPr>
            <a:spLocks noChangeArrowheads="1"/>
          </p:cNvSpPr>
          <p:nvPr/>
        </p:nvSpPr>
        <p:spPr bwMode="auto">
          <a:xfrm>
            <a:off x="3735388" y="1984375"/>
            <a:ext cx="14287" cy="5238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08" name="Rectangle 211"/>
          <p:cNvSpPr>
            <a:spLocks noChangeArrowheads="1"/>
          </p:cNvSpPr>
          <p:nvPr/>
        </p:nvSpPr>
        <p:spPr bwMode="auto">
          <a:xfrm>
            <a:off x="3735388" y="2078038"/>
            <a:ext cx="14287" cy="1111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09" name="Rectangle 212"/>
          <p:cNvSpPr>
            <a:spLocks noChangeArrowheads="1"/>
          </p:cNvSpPr>
          <p:nvPr/>
        </p:nvSpPr>
        <p:spPr bwMode="auto">
          <a:xfrm>
            <a:off x="3735388" y="2130425"/>
            <a:ext cx="14287" cy="5397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10" name="Rectangle 213"/>
          <p:cNvSpPr>
            <a:spLocks noChangeArrowheads="1"/>
          </p:cNvSpPr>
          <p:nvPr/>
        </p:nvSpPr>
        <p:spPr bwMode="auto">
          <a:xfrm>
            <a:off x="3735388" y="2224088"/>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11" name="Rectangle 214"/>
          <p:cNvSpPr>
            <a:spLocks noChangeArrowheads="1"/>
          </p:cNvSpPr>
          <p:nvPr/>
        </p:nvSpPr>
        <p:spPr bwMode="auto">
          <a:xfrm>
            <a:off x="3735388" y="2276475"/>
            <a:ext cx="14287" cy="5397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12" name="Rectangle 215"/>
          <p:cNvSpPr>
            <a:spLocks noChangeArrowheads="1"/>
          </p:cNvSpPr>
          <p:nvPr/>
        </p:nvSpPr>
        <p:spPr bwMode="auto">
          <a:xfrm>
            <a:off x="3735388" y="2368550"/>
            <a:ext cx="14287" cy="1428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13" name="Rectangle 216"/>
          <p:cNvSpPr>
            <a:spLocks noChangeArrowheads="1"/>
          </p:cNvSpPr>
          <p:nvPr/>
        </p:nvSpPr>
        <p:spPr bwMode="auto">
          <a:xfrm>
            <a:off x="3735388" y="2420938"/>
            <a:ext cx="14287" cy="5397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14" name="Rectangle 217"/>
          <p:cNvSpPr>
            <a:spLocks noChangeArrowheads="1"/>
          </p:cNvSpPr>
          <p:nvPr/>
        </p:nvSpPr>
        <p:spPr bwMode="auto">
          <a:xfrm>
            <a:off x="3735388" y="2516188"/>
            <a:ext cx="14287" cy="1111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15" name="Rectangle 218"/>
          <p:cNvSpPr>
            <a:spLocks noChangeArrowheads="1"/>
          </p:cNvSpPr>
          <p:nvPr/>
        </p:nvSpPr>
        <p:spPr bwMode="auto">
          <a:xfrm>
            <a:off x="3735388" y="2568575"/>
            <a:ext cx="14287" cy="5238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16" name="Rectangle 219"/>
          <p:cNvSpPr>
            <a:spLocks noChangeArrowheads="1"/>
          </p:cNvSpPr>
          <p:nvPr/>
        </p:nvSpPr>
        <p:spPr bwMode="auto">
          <a:xfrm>
            <a:off x="3735388" y="2659063"/>
            <a:ext cx="14287" cy="1587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17" name="Rectangle 220"/>
          <p:cNvSpPr>
            <a:spLocks noChangeArrowheads="1"/>
          </p:cNvSpPr>
          <p:nvPr/>
        </p:nvSpPr>
        <p:spPr bwMode="auto">
          <a:xfrm>
            <a:off x="3735388" y="2714625"/>
            <a:ext cx="14287" cy="5238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18" name="Rectangle 221"/>
          <p:cNvSpPr>
            <a:spLocks noChangeArrowheads="1"/>
          </p:cNvSpPr>
          <p:nvPr/>
        </p:nvSpPr>
        <p:spPr bwMode="auto">
          <a:xfrm>
            <a:off x="3735388" y="2805113"/>
            <a:ext cx="14287" cy="1587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19" name="Rectangle 222"/>
          <p:cNvSpPr>
            <a:spLocks noChangeArrowheads="1"/>
          </p:cNvSpPr>
          <p:nvPr/>
        </p:nvSpPr>
        <p:spPr bwMode="auto">
          <a:xfrm>
            <a:off x="3735388" y="2859088"/>
            <a:ext cx="14287" cy="52387"/>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20" name="Rectangle 223"/>
          <p:cNvSpPr>
            <a:spLocks noChangeArrowheads="1"/>
          </p:cNvSpPr>
          <p:nvPr/>
        </p:nvSpPr>
        <p:spPr bwMode="auto">
          <a:xfrm>
            <a:off x="3735388" y="2952750"/>
            <a:ext cx="14287" cy="11113"/>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21" name="Rectangle 224"/>
          <p:cNvSpPr>
            <a:spLocks noChangeArrowheads="1"/>
          </p:cNvSpPr>
          <p:nvPr/>
        </p:nvSpPr>
        <p:spPr bwMode="auto">
          <a:xfrm>
            <a:off x="3735388" y="3005138"/>
            <a:ext cx="14287" cy="5397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22" name="Rectangle 225"/>
          <p:cNvSpPr>
            <a:spLocks noChangeArrowheads="1"/>
          </p:cNvSpPr>
          <p:nvPr/>
        </p:nvSpPr>
        <p:spPr bwMode="auto">
          <a:xfrm>
            <a:off x="3735388" y="3097213"/>
            <a:ext cx="14287" cy="14287"/>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23" name="Rectangle 226"/>
          <p:cNvSpPr>
            <a:spLocks noChangeArrowheads="1"/>
          </p:cNvSpPr>
          <p:nvPr/>
        </p:nvSpPr>
        <p:spPr bwMode="auto">
          <a:xfrm>
            <a:off x="3735388" y="3149600"/>
            <a:ext cx="14287" cy="5397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24" name="Rectangle 227"/>
          <p:cNvSpPr>
            <a:spLocks noChangeArrowheads="1"/>
          </p:cNvSpPr>
          <p:nvPr/>
        </p:nvSpPr>
        <p:spPr bwMode="auto">
          <a:xfrm>
            <a:off x="3735388" y="3243263"/>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25" name="Rectangle 228"/>
          <p:cNvSpPr>
            <a:spLocks noChangeArrowheads="1"/>
          </p:cNvSpPr>
          <p:nvPr/>
        </p:nvSpPr>
        <p:spPr bwMode="auto">
          <a:xfrm>
            <a:off x="3735388" y="3295650"/>
            <a:ext cx="14287" cy="5397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26" name="Rectangle 229"/>
          <p:cNvSpPr>
            <a:spLocks noChangeArrowheads="1"/>
          </p:cNvSpPr>
          <p:nvPr/>
        </p:nvSpPr>
        <p:spPr bwMode="auto">
          <a:xfrm>
            <a:off x="3735388" y="3390900"/>
            <a:ext cx="14287" cy="11113"/>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27" name="Rectangle 230"/>
          <p:cNvSpPr>
            <a:spLocks noChangeArrowheads="1"/>
          </p:cNvSpPr>
          <p:nvPr/>
        </p:nvSpPr>
        <p:spPr bwMode="auto">
          <a:xfrm>
            <a:off x="3735388" y="3443288"/>
            <a:ext cx="14287" cy="52387"/>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28" name="Rectangle 231"/>
          <p:cNvSpPr>
            <a:spLocks noChangeArrowheads="1"/>
          </p:cNvSpPr>
          <p:nvPr/>
        </p:nvSpPr>
        <p:spPr bwMode="auto">
          <a:xfrm>
            <a:off x="3735388" y="3533775"/>
            <a:ext cx="14287" cy="1587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29" name="Rectangle 232"/>
          <p:cNvSpPr>
            <a:spLocks noChangeArrowheads="1"/>
          </p:cNvSpPr>
          <p:nvPr/>
        </p:nvSpPr>
        <p:spPr bwMode="auto">
          <a:xfrm>
            <a:off x="3735388" y="3587750"/>
            <a:ext cx="14287" cy="5238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30" name="Rectangle 233"/>
          <p:cNvSpPr>
            <a:spLocks noChangeArrowheads="1"/>
          </p:cNvSpPr>
          <p:nvPr/>
        </p:nvSpPr>
        <p:spPr bwMode="auto">
          <a:xfrm>
            <a:off x="3735388" y="3679825"/>
            <a:ext cx="14287" cy="1428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31" name="Rectangle 234"/>
          <p:cNvSpPr>
            <a:spLocks noChangeArrowheads="1"/>
          </p:cNvSpPr>
          <p:nvPr/>
        </p:nvSpPr>
        <p:spPr bwMode="auto">
          <a:xfrm>
            <a:off x="3735388" y="3733800"/>
            <a:ext cx="14287" cy="5238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32" name="Rectangle 235"/>
          <p:cNvSpPr>
            <a:spLocks noChangeArrowheads="1"/>
          </p:cNvSpPr>
          <p:nvPr/>
        </p:nvSpPr>
        <p:spPr bwMode="auto">
          <a:xfrm>
            <a:off x="3735388" y="3825875"/>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33" name="Rectangle 236"/>
          <p:cNvSpPr>
            <a:spLocks noChangeArrowheads="1"/>
          </p:cNvSpPr>
          <p:nvPr/>
        </p:nvSpPr>
        <p:spPr bwMode="auto">
          <a:xfrm>
            <a:off x="3735388" y="3878263"/>
            <a:ext cx="14287" cy="5397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34" name="Rectangle 237"/>
          <p:cNvSpPr>
            <a:spLocks noChangeArrowheads="1"/>
          </p:cNvSpPr>
          <p:nvPr/>
        </p:nvSpPr>
        <p:spPr bwMode="auto">
          <a:xfrm>
            <a:off x="3735388" y="3971925"/>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35" name="Rectangle 238"/>
          <p:cNvSpPr>
            <a:spLocks noChangeArrowheads="1"/>
          </p:cNvSpPr>
          <p:nvPr/>
        </p:nvSpPr>
        <p:spPr bwMode="auto">
          <a:xfrm>
            <a:off x="3735388" y="4024313"/>
            <a:ext cx="14287" cy="5397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36" name="Rectangle 239"/>
          <p:cNvSpPr>
            <a:spLocks noChangeArrowheads="1"/>
          </p:cNvSpPr>
          <p:nvPr/>
        </p:nvSpPr>
        <p:spPr bwMode="auto">
          <a:xfrm>
            <a:off x="3735388" y="4117975"/>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37" name="Rectangle 240"/>
          <p:cNvSpPr>
            <a:spLocks noChangeArrowheads="1"/>
          </p:cNvSpPr>
          <p:nvPr/>
        </p:nvSpPr>
        <p:spPr bwMode="auto">
          <a:xfrm>
            <a:off x="3735388" y="4170363"/>
            <a:ext cx="14287" cy="52387"/>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38" name="Rectangle 241"/>
          <p:cNvSpPr>
            <a:spLocks noChangeArrowheads="1"/>
          </p:cNvSpPr>
          <p:nvPr/>
        </p:nvSpPr>
        <p:spPr bwMode="auto">
          <a:xfrm>
            <a:off x="3735388" y="4264025"/>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39" name="Rectangle 242"/>
          <p:cNvSpPr>
            <a:spLocks noChangeArrowheads="1"/>
          </p:cNvSpPr>
          <p:nvPr/>
        </p:nvSpPr>
        <p:spPr bwMode="auto">
          <a:xfrm>
            <a:off x="3735388" y="4316413"/>
            <a:ext cx="14287" cy="52387"/>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40" name="Rectangle 243"/>
          <p:cNvSpPr>
            <a:spLocks noChangeArrowheads="1"/>
          </p:cNvSpPr>
          <p:nvPr/>
        </p:nvSpPr>
        <p:spPr bwMode="auto">
          <a:xfrm>
            <a:off x="3735388" y="4408488"/>
            <a:ext cx="14287" cy="12700"/>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41" name="Rectangle 244"/>
          <p:cNvSpPr>
            <a:spLocks noChangeArrowheads="1"/>
          </p:cNvSpPr>
          <p:nvPr/>
        </p:nvSpPr>
        <p:spPr bwMode="auto">
          <a:xfrm>
            <a:off x="3735388" y="4462463"/>
            <a:ext cx="14287" cy="52387"/>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42" name="Rectangle 245"/>
          <p:cNvSpPr>
            <a:spLocks noChangeArrowheads="1"/>
          </p:cNvSpPr>
          <p:nvPr/>
        </p:nvSpPr>
        <p:spPr bwMode="auto">
          <a:xfrm>
            <a:off x="3735388" y="4552950"/>
            <a:ext cx="14287" cy="1587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43" name="Rectangle 246"/>
          <p:cNvSpPr>
            <a:spLocks noChangeArrowheads="1"/>
          </p:cNvSpPr>
          <p:nvPr/>
        </p:nvSpPr>
        <p:spPr bwMode="auto">
          <a:xfrm>
            <a:off x="3735388" y="4606925"/>
            <a:ext cx="14287" cy="42863"/>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448" name="Rectangle 248"/>
          <p:cNvSpPr>
            <a:spLocks noChangeArrowheads="1"/>
          </p:cNvSpPr>
          <p:nvPr/>
        </p:nvSpPr>
        <p:spPr bwMode="auto">
          <a:xfrm>
            <a:off x="2841625" y="3338513"/>
            <a:ext cx="695703"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Mh,l</a:t>
            </a:r>
          </a:p>
        </p:txBody>
      </p:sp>
      <p:sp>
        <p:nvSpPr>
          <p:cNvPr id="40145" name="Oval 250"/>
          <p:cNvSpPr>
            <a:spLocks noChangeArrowheads="1"/>
          </p:cNvSpPr>
          <p:nvPr/>
        </p:nvSpPr>
        <p:spPr bwMode="auto">
          <a:xfrm>
            <a:off x="4851400" y="3784600"/>
            <a:ext cx="136525" cy="122238"/>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46" name="Oval 251"/>
          <p:cNvSpPr>
            <a:spLocks noChangeArrowheads="1"/>
          </p:cNvSpPr>
          <p:nvPr/>
        </p:nvSpPr>
        <p:spPr bwMode="auto">
          <a:xfrm>
            <a:off x="4851400" y="3784600"/>
            <a:ext cx="107950" cy="95250"/>
          </a:xfrm>
          <a:prstGeom prst="ellipse">
            <a:avLst/>
          </a:prstGeom>
          <a:solidFill>
            <a:srgbClr val="FAF2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47" name="Oval 252"/>
          <p:cNvSpPr>
            <a:spLocks noChangeArrowheads="1"/>
          </p:cNvSpPr>
          <p:nvPr/>
        </p:nvSpPr>
        <p:spPr bwMode="auto">
          <a:xfrm>
            <a:off x="4835525" y="3770313"/>
            <a:ext cx="138113" cy="122237"/>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453" name="Rectangle 253"/>
          <p:cNvSpPr>
            <a:spLocks noChangeArrowheads="1"/>
          </p:cNvSpPr>
          <p:nvPr/>
        </p:nvSpPr>
        <p:spPr bwMode="auto">
          <a:xfrm>
            <a:off x="5046663" y="3802063"/>
            <a:ext cx="209994"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;w</a:t>
            </a:r>
          </a:p>
        </p:txBody>
      </p:sp>
      <p:sp>
        <p:nvSpPr>
          <p:cNvPr id="51456" name="Rectangle 256"/>
          <p:cNvSpPr>
            <a:spLocks noChangeArrowheads="1"/>
          </p:cNvSpPr>
          <p:nvPr/>
        </p:nvSpPr>
        <p:spPr bwMode="auto">
          <a:xfrm>
            <a:off x="4330700" y="2867025"/>
            <a:ext cx="266098"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ch</a:t>
            </a:r>
          </a:p>
        </p:txBody>
      </p:sp>
      <p:sp>
        <p:nvSpPr>
          <p:cNvPr id="40150" name="Oval 257"/>
          <p:cNvSpPr>
            <a:spLocks noChangeArrowheads="1"/>
          </p:cNvSpPr>
          <p:nvPr/>
        </p:nvSpPr>
        <p:spPr bwMode="auto">
          <a:xfrm>
            <a:off x="4200525" y="2911475"/>
            <a:ext cx="134938" cy="123825"/>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51" name="Oval 258"/>
          <p:cNvSpPr>
            <a:spLocks noChangeArrowheads="1"/>
          </p:cNvSpPr>
          <p:nvPr/>
        </p:nvSpPr>
        <p:spPr bwMode="auto">
          <a:xfrm>
            <a:off x="4200525" y="2911475"/>
            <a:ext cx="106363" cy="98425"/>
          </a:xfrm>
          <a:prstGeom prst="ellipse">
            <a:avLst/>
          </a:prstGeom>
          <a:solidFill>
            <a:srgbClr val="FAF2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52" name="Oval 259"/>
          <p:cNvSpPr>
            <a:spLocks noChangeArrowheads="1"/>
          </p:cNvSpPr>
          <p:nvPr/>
        </p:nvSpPr>
        <p:spPr bwMode="auto">
          <a:xfrm>
            <a:off x="4184650" y="2898775"/>
            <a:ext cx="134938" cy="122238"/>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460" name="Rectangle 260"/>
          <p:cNvSpPr>
            <a:spLocks noChangeArrowheads="1"/>
          </p:cNvSpPr>
          <p:nvPr/>
        </p:nvSpPr>
        <p:spPr bwMode="auto">
          <a:xfrm>
            <a:off x="4157663" y="2274888"/>
            <a:ext cx="383118"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,p</a:t>
            </a:r>
          </a:p>
        </p:txBody>
      </p:sp>
      <p:sp>
        <p:nvSpPr>
          <p:cNvPr id="40154" name="Oval 262"/>
          <p:cNvSpPr>
            <a:spLocks noChangeArrowheads="1"/>
          </p:cNvSpPr>
          <p:nvPr/>
        </p:nvSpPr>
        <p:spPr bwMode="auto">
          <a:xfrm>
            <a:off x="3952875" y="2290763"/>
            <a:ext cx="138113" cy="123825"/>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55" name="Oval 263"/>
          <p:cNvSpPr>
            <a:spLocks noChangeArrowheads="1"/>
          </p:cNvSpPr>
          <p:nvPr/>
        </p:nvSpPr>
        <p:spPr bwMode="auto">
          <a:xfrm>
            <a:off x="3952875" y="2290763"/>
            <a:ext cx="106363" cy="98425"/>
          </a:xfrm>
          <a:prstGeom prst="ellipse">
            <a:avLst/>
          </a:prstGeom>
          <a:solidFill>
            <a:srgbClr val="FAF2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56" name="Oval 264"/>
          <p:cNvSpPr>
            <a:spLocks noChangeArrowheads="1"/>
          </p:cNvSpPr>
          <p:nvPr/>
        </p:nvSpPr>
        <p:spPr bwMode="auto">
          <a:xfrm>
            <a:off x="3938588" y="2278063"/>
            <a:ext cx="136525" cy="122237"/>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465" name="Rectangle 265"/>
          <p:cNvSpPr>
            <a:spLocks noChangeArrowheads="1"/>
          </p:cNvSpPr>
          <p:nvPr/>
        </p:nvSpPr>
        <p:spPr bwMode="auto">
          <a:xfrm>
            <a:off x="5041900" y="1800225"/>
            <a:ext cx="745397"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,u¼,½</a:t>
            </a:r>
            <a:endParaRPr lang="en-US" sz="4000"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endParaRPr>
          </a:p>
        </p:txBody>
      </p:sp>
      <p:sp>
        <p:nvSpPr>
          <p:cNvPr id="40158" name="Oval 267"/>
          <p:cNvSpPr>
            <a:spLocks noChangeArrowheads="1"/>
          </p:cNvSpPr>
          <p:nvPr/>
        </p:nvSpPr>
        <p:spPr bwMode="auto">
          <a:xfrm>
            <a:off x="4968875" y="2089150"/>
            <a:ext cx="134938" cy="125413"/>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59" name="Oval 268"/>
          <p:cNvSpPr>
            <a:spLocks noChangeArrowheads="1"/>
          </p:cNvSpPr>
          <p:nvPr/>
        </p:nvSpPr>
        <p:spPr bwMode="auto">
          <a:xfrm>
            <a:off x="4968875" y="2089150"/>
            <a:ext cx="106363" cy="100013"/>
          </a:xfrm>
          <a:prstGeom prst="ellipse">
            <a:avLst/>
          </a:prstGeom>
          <a:solidFill>
            <a:srgbClr val="FAF2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60" name="Oval 269"/>
          <p:cNvSpPr>
            <a:spLocks noChangeArrowheads="1"/>
          </p:cNvSpPr>
          <p:nvPr/>
        </p:nvSpPr>
        <p:spPr bwMode="auto">
          <a:xfrm>
            <a:off x="4951413" y="2076450"/>
            <a:ext cx="138112" cy="125413"/>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61" name="Oval 270"/>
          <p:cNvSpPr>
            <a:spLocks noChangeArrowheads="1"/>
          </p:cNvSpPr>
          <p:nvPr/>
        </p:nvSpPr>
        <p:spPr bwMode="auto">
          <a:xfrm>
            <a:off x="2414588" y="2741613"/>
            <a:ext cx="134937" cy="122237"/>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62" name="Oval 271"/>
          <p:cNvSpPr>
            <a:spLocks noChangeArrowheads="1"/>
          </p:cNvSpPr>
          <p:nvPr/>
        </p:nvSpPr>
        <p:spPr bwMode="auto">
          <a:xfrm>
            <a:off x="2414588" y="2741613"/>
            <a:ext cx="107950" cy="96837"/>
          </a:xfrm>
          <a:prstGeom prst="ellipse">
            <a:avLst/>
          </a:prstGeom>
          <a:solidFill>
            <a:srgbClr val="FAF2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63" name="Oval 272"/>
          <p:cNvSpPr>
            <a:spLocks noChangeArrowheads="1"/>
          </p:cNvSpPr>
          <p:nvPr/>
        </p:nvSpPr>
        <p:spPr bwMode="auto">
          <a:xfrm>
            <a:off x="2400300" y="2728913"/>
            <a:ext cx="136525" cy="123825"/>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473" name="Rectangle 273"/>
          <p:cNvSpPr>
            <a:spLocks noChangeArrowheads="1"/>
          </p:cNvSpPr>
          <p:nvPr/>
        </p:nvSpPr>
        <p:spPr bwMode="auto">
          <a:xfrm>
            <a:off x="2638425" y="2724150"/>
            <a:ext cx="0" cy="492125"/>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endParaRPr lang="en-US" sz="3200" dirty="0">
              <a:ln>
                <a:solidFill>
                  <a:sysClr val="windowText" lastClr="000000"/>
                </a:solidFill>
              </a:ln>
              <a:effectLst>
                <a:outerShdw blurRad="38100" dist="38100" dir="2700000" algn="tl">
                  <a:srgbClr val="DDDDDD"/>
                </a:outerShdw>
              </a:effectLst>
              <a:latin typeface="Kruti Dev 010" pitchFamily="2" charset="0"/>
              <a:ea typeface="+mn-ea"/>
              <a:cs typeface="+mn-cs"/>
            </a:endParaRPr>
          </a:p>
        </p:txBody>
      </p:sp>
      <p:sp>
        <p:nvSpPr>
          <p:cNvPr id="51474" name="Rectangle 274"/>
          <p:cNvSpPr>
            <a:spLocks noChangeArrowheads="1"/>
          </p:cNvSpPr>
          <p:nvPr/>
        </p:nvSpPr>
        <p:spPr bwMode="auto">
          <a:xfrm>
            <a:off x="2501900" y="2409825"/>
            <a:ext cx="317395"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lh</a:t>
            </a:r>
          </a:p>
        </p:txBody>
      </p:sp>
      <p:sp>
        <p:nvSpPr>
          <p:cNvPr id="40166" name="Oval 275"/>
          <p:cNvSpPr>
            <a:spLocks noChangeArrowheads="1"/>
          </p:cNvSpPr>
          <p:nvPr/>
        </p:nvSpPr>
        <p:spPr bwMode="auto">
          <a:xfrm>
            <a:off x="2479675" y="3032125"/>
            <a:ext cx="134938" cy="123825"/>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67" name="Oval 276"/>
          <p:cNvSpPr>
            <a:spLocks noChangeArrowheads="1"/>
          </p:cNvSpPr>
          <p:nvPr/>
        </p:nvSpPr>
        <p:spPr bwMode="auto">
          <a:xfrm>
            <a:off x="2479675" y="3032125"/>
            <a:ext cx="106363" cy="95250"/>
          </a:xfrm>
          <a:prstGeom prst="ellipse">
            <a:avLst/>
          </a:prstGeom>
          <a:solidFill>
            <a:srgbClr val="FAF2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68" name="Oval 277"/>
          <p:cNvSpPr>
            <a:spLocks noChangeArrowheads="1"/>
          </p:cNvSpPr>
          <p:nvPr/>
        </p:nvSpPr>
        <p:spPr bwMode="auto">
          <a:xfrm>
            <a:off x="2465388" y="3016250"/>
            <a:ext cx="133350" cy="125413"/>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478" name="Rectangle 278"/>
          <p:cNvSpPr>
            <a:spLocks noChangeArrowheads="1"/>
          </p:cNvSpPr>
          <p:nvPr/>
        </p:nvSpPr>
        <p:spPr bwMode="auto">
          <a:xfrm>
            <a:off x="2289175" y="2852738"/>
            <a:ext cx="259686"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ts</a:t>
            </a:r>
          </a:p>
        </p:txBody>
      </p:sp>
      <p:sp>
        <p:nvSpPr>
          <p:cNvPr id="40170" name="Oval 280"/>
          <p:cNvSpPr>
            <a:spLocks noChangeArrowheads="1"/>
          </p:cNvSpPr>
          <p:nvPr/>
        </p:nvSpPr>
        <p:spPr bwMode="auto">
          <a:xfrm>
            <a:off x="2820988" y="3009900"/>
            <a:ext cx="136525" cy="125413"/>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71" name="Oval 281"/>
          <p:cNvSpPr>
            <a:spLocks noChangeArrowheads="1"/>
          </p:cNvSpPr>
          <p:nvPr/>
        </p:nvSpPr>
        <p:spPr bwMode="auto">
          <a:xfrm>
            <a:off x="2820988" y="3009900"/>
            <a:ext cx="107950" cy="100013"/>
          </a:xfrm>
          <a:prstGeom prst="ellipse">
            <a:avLst/>
          </a:prstGeom>
          <a:solidFill>
            <a:srgbClr val="FAF2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72" name="Oval 282"/>
          <p:cNvSpPr>
            <a:spLocks noChangeArrowheads="1"/>
          </p:cNvSpPr>
          <p:nvPr/>
        </p:nvSpPr>
        <p:spPr bwMode="auto">
          <a:xfrm>
            <a:off x="2805113" y="2997200"/>
            <a:ext cx="138112" cy="123825"/>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73" name="Oval 283"/>
          <p:cNvSpPr>
            <a:spLocks noChangeArrowheads="1"/>
          </p:cNvSpPr>
          <p:nvPr/>
        </p:nvSpPr>
        <p:spPr bwMode="auto">
          <a:xfrm>
            <a:off x="2433638" y="3821113"/>
            <a:ext cx="138112" cy="123825"/>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74" name="Oval 284"/>
          <p:cNvSpPr>
            <a:spLocks noChangeArrowheads="1"/>
          </p:cNvSpPr>
          <p:nvPr/>
        </p:nvSpPr>
        <p:spPr bwMode="auto">
          <a:xfrm>
            <a:off x="2433638" y="3821113"/>
            <a:ext cx="107950" cy="98425"/>
          </a:xfrm>
          <a:prstGeom prst="ellipse">
            <a:avLst/>
          </a:prstGeom>
          <a:solidFill>
            <a:srgbClr val="FAF2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75" name="Oval 285"/>
          <p:cNvSpPr>
            <a:spLocks noChangeArrowheads="1"/>
          </p:cNvSpPr>
          <p:nvPr/>
        </p:nvSpPr>
        <p:spPr bwMode="auto">
          <a:xfrm>
            <a:off x="2420938" y="3810000"/>
            <a:ext cx="134937" cy="122238"/>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487" name="Rectangle 287"/>
          <p:cNvSpPr>
            <a:spLocks noChangeArrowheads="1"/>
          </p:cNvSpPr>
          <p:nvPr/>
        </p:nvSpPr>
        <p:spPr bwMode="auto">
          <a:xfrm>
            <a:off x="2568575" y="3671888"/>
            <a:ext cx="525785"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dsch</a:t>
            </a:r>
          </a:p>
        </p:txBody>
      </p:sp>
      <p:sp>
        <p:nvSpPr>
          <p:cNvPr id="40177" name="Oval 288"/>
          <p:cNvSpPr>
            <a:spLocks noChangeArrowheads="1"/>
          </p:cNvSpPr>
          <p:nvPr/>
        </p:nvSpPr>
        <p:spPr bwMode="auto">
          <a:xfrm>
            <a:off x="2489200" y="4241800"/>
            <a:ext cx="134938" cy="125413"/>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78" name="Oval 289"/>
          <p:cNvSpPr>
            <a:spLocks noChangeArrowheads="1"/>
          </p:cNvSpPr>
          <p:nvPr/>
        </p:nvSpPr>
        <p:spPr bwMode="auto">
          <a:xfrm>
            <a:off x="2489200" y="4241800"/>
            <a:ext cx="106363" cy="98425"/>
          </a:xfrm>
          <a:prstGeom prst="ellipse">
            <a:avLst/>
          </a:prstGeom>
          <a:solidFill>
            <a:srgbClr val="FAF2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79" name="Oval 290"/>
          <p:cNvSpPr>
            <a:spLocks noChangeArrowheads="1"/>
          </p:cNvSpPr>
          <p:nvPr/>
        </p:nvSpPr>
        <p:spPr bwMode="auto">
          <a:xfrm>
            <a:off x="2474913" y="4229100"/>
            <a:ext cx="136525" cy="123825"/>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491" name="Rectangle 291"/>
          <p:cNvSpPr>
            <a:spLocks noChangeArrowheads="1"/>
          </p:cNvSpPr>
          <p:nvPr/>
        </p:nvSpPr>
        <p:spPr bwMode="auto">
          <a:xfrm>
            <a:off x="2217738" y="4006850"/>
            <a:ext cx="759823"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,e,l</a:t>
            </a:r>
          </a:p>
        </p:txBody>
      </p:sp>
      <p:sp>
        <p:nvSpPr>
          <p:cNvPr id="40181" name="Oval 293"/>
          <p:cNvSpPr>
            <a:spLocks noChangeArrowheads="1"/>
          </p:cNvSpPr>
          <p:nvPr/>
        </p:nvSpPr>
        <p:spPr bwMode="auto">
          <a:xfrm>
            <a:off x="1654175" y="3594100"/>
            <a:ext cx="139700" cy="120650"/>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82" name="Oval 294"/>
          <p:cNvSpPr>
            <a:spLocks noChangeArrowheads="1"/>
          </p:cNvSpPr>
          <p:nvPr/>
        </p:nvSpPr>
        <p:spPr bwMode="auto">
          <a:xfrm>
            <a:off x="1654175" y="3594100"/>
            <a:ext cx="111125" cy="95250"/>
          </a:xfrm>
          <a:prstGeom prst="ellipse">
            <a:avLst/>
          </a:prstGeom>
          <a:solidFill>
            <a:srgbClr val="FAF2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183" name="Oval 295"/>
          <p:cNvSpPr>
            <a:spLocks noChangeArrowheads="1"/>
          </p:cNvSpPr>
          <p:nvPr/>
        </p:nvSpPr>
        <p:spPr bwMode="auto">
          <a:xfrm>
            <a:off x="1639888" y="3579813"/>
            <a:ext cx="139700" cy="123825"/>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496" name="Rectangle 296"/>
          <p:cNvSpPr>
            <a:spLocks noChangeArrowheads="1"/>
          </p:cNvSpPr>
          <p:nvPr/>
        </p:nvSpPr>
        <p:spPr bwMode="auto">
          <a:xfrm>
            <a:off x="1803400" y="3370263"/>
            <a:ext cx="190758"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bZ</a:t>
            </a:r>
          </a:p>
        </p:txBody>
      </p:sp>
      <p:sp>
        <p:nvSpPr>
          <p:cNvPr id="51498" name="Rectangle 298"/>
          <p:cNvSpPr>
            <a:spLocks noChangeArrowheads="1"/>
          </p:cNvSpPr>
          <p:nvPr/>
        </p:nvSpPr>
        <p:spPr bwMode="auto">
          <a:xfrm>
            <a:off x="3009900" y="2908300"/>
            <a:ext cx="724557" cy="430887"/>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,e,u</a:t>
            </a:r>
          </a:p>
        </p:txBody>
      </p:sp>
      <p:sp>
        <p:nvSpPr>
          <p:cNvPr id="51554" name="Rectangle 354"/>
          <p:cNvSpPr>
            <a:spLocks noChangeArrowheads="1"/>
          </p:cNvSpPr>
          <p:nvPr/>
        </p:nvSpPr>
        <p:spPr bwMode="auto">
          <a:xfrm>
            <a:off x="3489325" y="3841750"/>
            <a:ext cx="1280800" cy="1477328"/>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lgn="ctr">
              <a:defRPr/>
            </a:pPr>
            <a:r>
              <a:rPr lang="en-US" sz="32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?kVukØe</a:t>
            </a:r>
          </a:p>
          <a:p>
            <a:pPr algn="ctr">
              <a:defRPr/>
            </a:pPr>
            <a:r>
              <a:rPr lang="en-US" sz="32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ds fy;s</a:t>
            </a:r>
          </a:p>
          <a:p>
            <a:pPr algn="ctr">
              <a:defRPr/>
            </a:pPr>
            <a:r>
              <a:rPr lang="en-US" sz="32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eap</a:t>
            </a:r>
            <a:endParaRPr lang="en-US" sz="3200"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endParaRPr>
          </a:p>
        </p:txBody>
      </p:sp>
      <p:sp>
        <p:nvSpPr>
          <p:cNvPr id="51886" name="Rectangle 686"/>
          <p:cNvSpPr>
            <a:spLocks noChangeArrowheads="1"/>
          </p:cNvSpPr>
          <p:nvPr/>
        </p:nvSpPr>
        <p:spPr bwMode="auto">
          <a:xfrm>
            <a:off x="2781300" y="5149850"/>
            <a:ext cx="3137077" cy="553998"/>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lgn="ctr">
              <a:defRPr/>
            </a:pPr>
            <a:r>
              <a:rPr lang="en-US" sz="3600" b="1" i="1" dirty="0">
                <a:ln>
                  <a:solidFill>
                    <a:sysClr val="windowText" lastClr="000000"/>
                  </a:solidFill>
                </a:ln>
                <a:effectLst>
                  <a:outerShdw blurRad="38100" dist="38100" dir="2700000" algn="tl">
                    <a:srgbClr val="C0C0C0"/>
                  </a:outerShdw>
                </a:effectLst>
                <a:latin typeface="Kruti Dev 010" pitchFamily="2" charset="0"/>
                <a:ea typeface="ＭＳ Ｐゴシック" pitchFamily="-84" charset="-128"/>
                <a:cs typeface="+mn-cs"/>
              </a:rPr>
              <a:t>^^dgkuh** dk jkLrk</a:t>
            </a:r>
          </a:p>
        </p:txBody>
      </p:sp>
      <p:sp>
        <p:nvSpPr>
          <p:cNvPr id="40188" name="Line 687"/>
          <p:cNvSpPr>
            <a:spLocks noChangeShapeType="1"/>
          </p:cNvSpPr>
          <p:nvPr/>
        </p:nvSpPr>
        <p:spPr bwMode="auto">
          <a:xfrm>
            <a:off x="911225" y="5008563"/>
            <a:ext cx="5570538" cy="0"/>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grpSp>
        <p:nvGrpSpPr>
          <p:cNvPr id="47356" name="Group 692"/>
          <p:cNvGrpSpPr>
            <a:grpSpLocks/>
          </p:cNvGrpSpPr>
          <p:nvPr/>
        </p:nvGrpSpPr>
        <p:grpSpPr bwMode="auto">
          <a:xfrm>
            <a:off x="1481138" y="5632450"/>
            <a:ext cx="4684712" cy="3178175"/>
            <a:chOff x="482" y="3416"/>
            <a:chExt cx="3687" cy="2002"/>
          </a:xfrm>
        </p:grpSpPr>
        <p:grpSp>
          <p:nvGrpSpPr>
            <p:cNvPr id="47360" name="Group 372"/>
            <p:cNvGrpSpPr>
              <a:grpSpLocks/>
            </p:cNvGrpSpPr>
            <p:nvPr/>
          </p:nvGrpSpPr>
          <p:grpSpPr bwMode="auto">
            <a:xfrm>
              <a:off x="482" y="3416"/>
              <a:ext cx="902" cy="1083"/>
              <a:chOff x="1131" y="2250"/>
              <a:chExt cx="581" cy="1107"/>
            </a:xfrm>
          </p:grpSpPr>
          <p:sp>
            <p:nvSpPr>
              <p:cNvPr id="40467" name="Freeform 373"/>
              <p:cNvSpPr>
                <a:spLocks/>
              </p:cNvSpPr>
              <p:nvPr/>
            </p:nvSpPr>
            <p:spPr bwMode="auto">
              <a:xfrm>
                <a:off x="1139" y="2258"/>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468" name="Freeform 374"/>
              <p:cNvSpPr>
                <a:spLocks/>
              </p:cNvSpPr>
              <p:nvPr/>
            </p:nvSpPr>
            <p:spPr bwMode="auto">
              <a:xfrm>
                <a:off x="1131" y="2250"/>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grpSp>
        <p:grpSp>
          <p:nvGrpSpPr>
            <p:cNvPr id="47361" name="Group 375"/>
            <p:cNvGrpSpPr>
              <a:grpSpLocks/>
            </p:cNvGrpSpPr>
            <p:nvPr/>
          </p:nvGrpSpPr>
          <p:grpSpPr bwMode="auto">
            <a:xfrm>
              <a:off x="3369" y="4506"/>
              <a:ext cx="800" cy="752"/>
              <a:chOff x="2993" y="3363"/>
              <a:chExt cx="515" cy="768"/>
            </a:xfrm>
          </p:grpSpPr>
          <p:sp>
            <p:nvSpPr>
              <p:cNvPr id="40465" name="Freeform 376"/>
              <p:cNvSpPr>
                <a:spLocks/>
              </p:cNvSpPr>
              <p:nvPr/>
            </p:nvSpPr>
            <p:spPr bwMode="auto">
              <a:xfrm>
                <a:off x="3001" y="3371"/>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466" name="Freeform 377"/>
              <p:cNvSpPr>
                <a:spLocks/>
              </p:cNvSpPr>
              <p:nvPr/>
            </p:nvSpPr>
            <p:spPr bwMode="auto">
              <a:xfrm>
                <a:off x="2993" y="3363"/>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grpSp>
        <p:grpSp>
          <p:nvGrpSpPr>
            <p:cNvPr id="47362" name="Group 378"/>
            <p:cNvGrpSpPr>
              <a:grpSpLocks/>
            </p:cNvGrpSpPr>
            <p:nvPr/>
          </p:nvGrpSpPr>
          <p:grpSpPr bwMode="auto">
            <a:xfrm>
              <a:off x="1528" y="3707"/>
              <a:ext cx="2231" cy="1038"/>
              <a:chOff x="1805" y="2548"/>
              <a:chExt cx="1439" cy="1060"/>
            </a:xfrm>
          </p:grpSpPr>
          <p:sp>
            <p:nvSpPr>
              <p:cNvPr id="40463" name="Freeform 379"/>
              <p:cNvSpPr>
                <a:spLocks/>
              </p:cNvSpPr>
              <p:nvPr/>
            </p:nvSpPr>
            <p:spPr bwMode="auto">
              <a:xfrm>
                <a:off x="1813" y="2556"/>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464" name="Freeform 380"/>
              <p:cNvSpPr>
                <a:spLocks/>
              </p:cNvSpPr>
              <p:nvPr/>
            </p:nvSpPr>
            <p:spPr bwMode="auto">
              <a:xfrm>
                <a:off x="1805" y="2548"/>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grpSp>
        <p:sp>
          <p:nvSpPr>
            <p:cNvPr id="51581" name="Rectangle 381"/>
            <p:cNvSpPr>
              <a:spLocks noChangeArrowheads="1"/>
            </p:cNvSpPr>
            <p:nvPr/>
          </p:nvSpPr>
          <p:spPr bwMode="auto">
            <a:xfrm>
              <a:off x="2199" y="4102"/>
              <a:ext cx="512"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bZvkj</a:t>
              </a:r>
            </a:p>
          </p:txBody>
        </p:sp>
        <p:grpSp>
          <p:nvGrpSpPr>
            <p:cNvPr id="47364" name="Group 382"/>
            <p:cNvGrpSpPr>
              <a:grpSpLocks/>
            </p:cNvGrpSpPr>
            <p:nvPr/>
          </p:nvGrpSpPr>
          <p:grpSpPr bwMode="auto">
            <a:xfrm>
              <a:off x="708" y="4720"/>
              <a:ext cx="1045" cy="538"/>
              <a:chOff x="1277" y="3582"/>
              <a:chExt cx="673" cy="550"/>
            </a:xfrm>
          </p:grpSpPr>
          <p:sp>
            <p:nvSpPr>
              <p:cNvPr id="40461" name="Freeform 383"/>
              <p:cNvSpPr>
                <a:spLocks/>
              </p:cNvSpPr>
              <p:nvPr/>
            </p:nvSpPr>
            <p:spPr bwMode="auto">
              <a:xfrm>
                <a:off x="1285" y="3590"/>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462" name="Freeform 384"/>
              <p:cNvSpPr>
                <a:spLocks/>
              </p:cNvSpPr>
              <p:nvPr/>
            </p:nvSpPr>
            <p:spPr bwMode="auto">
              <a:xfrm>
                <a:off x="1277" y="3582"/>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grpSp>
        <p:sp>
          <p:nvSpPr>
            <p:cNvPr id="51585" name="Rectangle 385"/>
            <p:cNvSpPr>
              <a:spLocks noChangeArrowheads="1"/>
            </p:cNvSpPr>
            <p:nvPr/>
          </p:nvSpPr>
          <p:spPr bwMode="auto">
            <a:xfrm>
              <a:off x="3611" y="5013"/>
              <a:ext cx="473"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ihth</a:t>
              </a:r>
            </a:p>
          </p:txBody>
        </p:sp>
        <p:grpSp>
          <p:nvGrpSpPr>
            <p:cNvPr id="47366" name="Group 386"/>
            <p:cNvGrpSpPr>
              <a:grpSpLocks/>
            </p:cNvGrpSpPr>
            <p:nvPr/>
          </p:nvGrpSpPr>
          <p:grpSpPr bwMode="auto">
            <a:xfrm>
              <a:off x="1360" y="4032"/>
              <a:ext cx="182" cy="131"/>
              <a:chOff x="1697" y="2879"/>
              <a:chExt cx="118" cy="134"/>
            </a:xfrm>
          </p:grpSpPr>
          <p:sp>
            <p:nvSpPr>
              <p:cNvPr id="40459" name="Freeform 387"/>
              <p:cNvSpPr>
                <a:spLocks/>
              </p:cNvSpPr>
              <p:nvPr/>
            </p:nvSpPr>
            <p:spPr bwMode="auto">
              <a:xfrm>
                <a:off x="1705" y="2887"/>
                <a:ext cx="109"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460" name="Freeform 388"/>
              <p:cNvSpPr>
                <a:spLocks/>
              </p:cNvSpPr>
              <p:nvPr/>
            </p:nvSpPr>
            <p:spPr bwMode="auto">
              <a:xfrm>
                <a:off x="1697" y="2879"/>
                <a:ext cx="109"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grpSp>
        <p:sp>
          <p:nvSpPr>
            <p:cNvPr id="40200" name="Freeform 390"/>
            <p:cNvSpPr>
              <a:spLocks/>
            </p:cNvSpPr>
            <p:nvPr/>
          </p:nvSpPr>
          <p:spPr bwMode="auto">
            <a:xfrm>
              <a:off x="1275" y="4288"/>
              <a:ext cx="251" cy="331"/>
            </a:xfrm>
            <a:custGeom>
              <a:avLst/>
              <a:gdLst>
                <a:gd name="T0" fmla="*/ 35461795 w 163"/>
                <a:gd name="T1" fmla="*/ 1 h 338"/>
                <a:gd name="T2" fmla="*/ 34175724 w 163"/>
                <a:gd name="T3" fmla="*/ 6 h 338"/>
                <a:gd name="T4" fmla="*/ 34477859 w 163"/>
                <a:gd name="T5" fmla="*/ 11 h 338"/>
                <a:gd name="T6" fmla="*/ 34175724 w 163"/>
                <a:gd name="T7" fmla="*/ 24 h 338"/>
                <a:gd name="T8" fmla="*/ 34175724 w 163"/>
                <a:gd name="T9" fmla="*/ 38 h 338"/>
                <a:gd name="T10" fmla="*/ 34175724 w 163"/>
                <a:gd name="T11" fmla="*/ 60 h 338"/>
                <a:gd name="T12" fmla="*/ 27481551 w 163"/>
                <a:gd name="T13" fmla="*/ 80 h 338"/>
                <a:gd name="T14" fmla="*/ 18613212 w 163"/>
                <a:gd name="T15" fmla="*/ 106 h 338"/>
                <a:gd name="T16" fmla="*/ 18053322 w 163"/>
                <a:gd name="T17" fmla="*/ 108 h 338"/>
                <a:gd name="T18" fmla="*/ 14185745 w 163"/>
                <a:gd name="T19" fmla="*/ 116 h 338"/>
                <a:gd name="T20" fmla="*/ 9551436 w 163"/>
                <a:gd name="T21" fmla="*/ 131 h 338"/>
                <a:gd name="T22" fmla="*/ 4855939 w 163"/>
                <a:gd name="T23" fmla="*/ 136 h 338"/>
                <a:gd name="T24" fmla="*/ 4426783 w 163"/>
                <a:gd name="T25" fmla="*/ 145 h 338"/>
                <a:gd name="T26" fmla="*/ 0 w 163"/>
                <a:gd name="T27" fmla="*/ 160 h 338"/>
                <a:gd name="T28" fmla="*/ 2015615 w 163"/>
                <a:gd name="T29" fmla="*/ 174 h 338"/>
                <a:gd name="T30" fmla="*/ 3614790 w 163"/>
                <a:gd name="T31" fmla="*/ 177 h 338"/>
                <a:gd name="T32" fmla="*/ 15568435 w 163"/>
                <a:gd name="T33" fmla="*/ 185 h 338"/>
                <a:gd name="T34" fmla="*/ 21721628 w 163"/>
                <a:gd name="T35" fmla="*/ 184 h 338"/>
                <a:gd name="T36" fmla="*/ 28021400 w 163"/>
                <a:gd name="T37" fmla="*/ 173 h 338"/>
                <a:gd name="T38" fmla="*/ 31036513 w 163"/>
                <a:gd name="T39" fmla="*/ 165 h 338"/>
                <a:gd name="T40" fmla="*/ 35716347 w 163"/>
                <a:gd name="T41" fmla="*/ 161 h 338"/>
                <a:gd name="T42" fmla="*/ 35716347 w 163"/>
                <a:gd name="T43" fmla="*/ 154 h 338"/>
                <a:gd name="T44" fmla="*/ 40341720 w 163"/>
                <a:gd name="T45" fmla="*/ 151 h 338"/>
                <a:gd name="T46" fmla="*/ 49232739 w 163"/>
                <a:gd name="T47" fmla="*/ 128 h 338"/>
                <a:gd name="T48" fmla="*/ 54156284 w 163"/>
                <a:gd name="T49" fmla="*/ 112 h 338"/>
                <a:gd name="T50" fmla="*/ 54156284 w 163"/>
                <a:gd name="T51" fmla="*/ 106 h 338"/>
                <a:gd name="T52" fmla="*/ 56209836 w 163"/>
                <a:gd name="T53" fmla="*/ 98 h 338"/>
                <a:gd name="T54" fmla="*/ 56209836 w 163"/>
                <a:gd name="T55" fmla="*/ 72 h 338"/>
                <a:gd name="T56" fmla="*/ 56209836 w 163"/>
                <a:gd name="T57" fmla="*/ 54 h 338"/>
                <a:gd name="T58" fmla="*/ 56209836 w 163"/>
                <a:gd name="T59" fmla="*/ 36 h 338"/>
                <a:gd name="T60" fmla="*/ 49232739 w 163"/>
                <a:gd name="T61" fmla="*/ 24 h 338"/>
                <a:gd name="T62" fmla="*/ 46176823 w 163"/>
                <a:gd name="T63" fmla="*/ 21 h 338"/>
                <a:gd name="T64" fmla="*/ 41701499 w 163"/>
                <a:gd name="T65" fmla="*/ 12 h 338"/>
                <a:gd name="T66" fmla="*/ 42655387 w 163"/>
                <a:gd name="T67" fmla="*/ 6 h 338"/>
                <a:gd name="T68" fmla="*/ 41701499 w 163"/>
                <a:gd name="T69" fmla="*/ 1 h 338"/>
                <a:gd name="T70" fmla="*/ 38141173 w 163"/>
                <a:gd name="T71" fmla="*/ 22 h 338"/>
                <a:gd name="T72" fmla="*/ 43745888 w 163"/>
                <a:gd name="T73" fmla="*/ 24 h 338"/>
                <a:gd name="T74" fmla="*/ 50545234 w 163"/>
                <a:gd name="T75" fmla="*/ 30 h 338"/>
                <a:gd name="T76" fmla="*/ 51877497 w 163"/>
                <a:gd name="T77" fmla="*/ 54 h 338"/>
                <a:gd name="T78" fmla="*/ 51877497 w 163"/>
                <a:gd name="T79" fmla="*/ 72 h 338"/>
                <a:gd name="T80" fmla="*/ 51877497 w 163"/>
                <a:gd name="T81" fmla="*/ 97 h 338"/>
                <a:gd name="T82" fmla="*/ 49911585 w 163"/>
                <a:gd name="T83" fmla="*/ 110 h 338"/>
                <a:gd name="T84" fmla="*/ 41349473 w 163"/>
                <a:gd name="T85" fmla="*/ 131 h 338"/>
                <a:gd name="T86" fmla="*/ 36844969 w 163"/>
                <a:gd name="T87" fmla="*/ 147 h 338"/>
                <a:gd name="T88" fmla="*/ 32040318 w 163"/>
                <a:gd name="T89" fmla="*/ 151 h 338"/>
                <a:gd name="T90" fmla="*/ 28545206 w 163"/>
                <a:gd name="T91" fmla="*/ 160 h 338"/>
                <a:gd name="T92" fmla="*/ 25386309 w 163"/>
                <a:gd name="T93" fmla="*/ 167 h 338"/>
                <a:gd name="T94" fmla="*/ 20642576 w 163"/>
                <a:gd name="T95" fmla="*/ 173 h 338"/>
                <a:gd name="T96" fmla="*/ 11698731 w 163"/>
                <a:gd name="T97" fmla="*/ 178 h 338"/>
                <a:gd name="T98" fmla="*/ 6153695 w 163"/>
                <a:gd name="T99" fmla="*/ 165 h 338"/>
                <a:gd name="T100" fmla="*/ 8708608 w 163"/>
                <a:gd name="T101" fmla="*/ 147 h 338"/>
                <a:gd name="T102" fmla="*/ 11991913 w 163"/>
                <a:gd name="T103" fmla="*/ 137 h 338"/>
                <a:gd name="T104" fmla="*/ 15568435 w 163"/>
                <a:gd name="T105" fmla="*/ 127 h 338"/>
                <a:gd name="T106" fmla="*/ 21721628 w 163"/>
                <a:gd name="T107" fmla="*/ 117 h 338"/>
                <a:gd name="T108" fmla="*/ 22018361 w 163"/>
                <a:gd name="T109" fmla="*/ 109 h 338"/>
                <a:gd name="T110" fmla="*/ 28890429 w 163"/>
                <a:gd name="T111" fmla="*/ 92 h 338"/>
                <a:gd name="T112" fmla="*/ 35716347 w 163"/>
                <a:gd name="T113" fmla="*/ 68 h 338"/>
                <a:gd name="T114" fmla="*/ 38141173 w 163"/>
                <a:gd name="T115" fmla="*/ 54 h 338"/>
                <a:gd name="T116" fmla="*/ 38141173 w 163"/>
                <a:gd name="T117" fmla="*/ 25 h 338"/>
                <a:gd name="T118" fmla="*/ 38141173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01" name="Freeform 391"/>
            <p:cNvSpPr>
              <a:spLocks/>
            </p:cNvSpPr>
            <p:nvPr/>
          </p:nvSpPr>
          <p:spPr bwMode="auto">
            <a:xfrm>
              <a:off x="1263" y="4281"/>
              <a:ext cx="254" cy="331"/>
            </a:xfrm>
            <a:custGeom>
              <a:avLst/>
              <a:gdLst>
                <a:gd name="T0" fmla="*/ 35461795 w 163"/>
                <a:gd name="T1" fmla="*/ 1 h 338"/>
                <a:gd name="T2" fmla="*/ 34175724 w 163"/>
                <a:gd name="T3" fmla="*/ 6 h 338"/>
                <a:gd name="T4" fmla="*/ 34477859 w 163"/>
                <a:gd name="T5" fmla="*/ 11 h 338"/>
                <a:gd name="T6" fmla="*/ 34175724 w 163"/>
                <a:gd name="T7" fmla="*/ 24 h 338"/>
                <a:gd name="T8" fmla="*/ 34175724 w 163"/>
                <a:gd name="T9" fmla="*/ 38 h 338"/>
                <a:gd name="T10" fmla="*/ 34175724 w 163"/>
                <a:gd name="T11" fmla="*/ 60 h 338"/>
                <a:gd name="T12" fmla="*/ 27481551 w 163"/>
                <a:gd name="T13" fmla="*/ 80 h 338"/>
                <a:gd name="T14" fmla="*/ 18613212 w 163"/>
                <a:gd name="T15" fmla="*/ 106 h 338"/>
                <a:gd name="T16" fmla="*/ 18053322 w 163"/>
                <a:gd name="T17" fmla="*/ 108 h 338"/>
                <a:gd name="T18" fmla="*/ 14185745 w 163"/>
                <a:gd name="T19" fmla="*/ 116 h 338"/>
                <a:gd name="T20" fmla="*/ 9551436 w 163"/>
                <a:gd name="T21" fmla="*/ 131 h 338"/>
                <a:gd name="T22" fmla="*/ 4855939 w 163"/>
                <a:gd name="T23" fmla="*/ 136 h 338"/>
                <a:gd name="T24" fmla="*/ 4426783 w 163"/>
                <a:gd name="T25" fmla="*/ 145 h 338"/>
                <a:gd name="T26" fmla="*/ 0 w 163"/>
                <a:gd name="T27" fmla="*/ 160 h 338"/>
                <a:gd name="T28" fmla="*/ 2015615 w 163"/>
                <a:gd name="T29" fmla="*/ 174 h 338"/>
                <a:gd name="T30" fmla="*/ 3614790 w 163"/>
                <a:gd name="T31" fmla="*/ 177 h 338"/>
                <a:gd name="T32" fmla="*/ 15568435 w 163"/>
                <a:gd name="T33" fmla="*/ 185 h 338"/>
                <a:gd name="T34" fmla="*/ 21721628 w 163"/>
                <a:gd name="T35" fmla="*/ 184 h 338"/>
                <a:gd name="T36" fmla="*/ 28021400 w 163"/>
                <a:gd name="T37" fmla="*/ 173 h 338"/>
                <a:gd name="T38" fmla="*/ 31036513 w 163"/>
                <a:gd name="T39" fmla="*/ 165 h 338"/>
                <a:gd name="T40" fmla="*/ 35716347 w 163"/>
                <a:gd name="T41" fmla="*/ 161 h 338"/>
                <a:gd name="T42" fmla="*/ 35716347 w 163"/>
                <a:gd name="T43" fmla="*/ 154 h 338"/>
                <a:gd name="T44" fmla="*/ 40341720 w 163"/>
                <a:gd name="T45" fmla="*/ 151 h 338"/>
                <a:gd name="T46" fmla="*/ 49232739 w 163"/>
                <a:gd name="T47" fmla="*/ 128 h 338"/>
                <a:gd name="T48" fmla="*/ 54156284 w 163"/>
                <a:gd name="T49" fmla="*/ 112 h 338"/>
                <a:gd name="T50" fmla="*/ 54156284 w 163"/>
                <a:gd name="T51" fmla="*/ 106 h 338"/>
                <a:gd name="T52" fmla="*/ 56209836 w 163"/>
                <a:gd name="T53" fmla="*/ 98 h 338"/>
                <a:gd name="T54" fmla="*/ 56209836 w 163"/>
                <a:gd name="T55" fmla="*/ 72 h 338"/>
                <a:gd name="T56" fmla="*/ 56209836 w 163"/>
                <a:gd name="T57" fmla="*/ 54 h 338"/>
                <a:gd name="T58" fmla="*/ 56209836 w 163"/>
                <a:gd name="T59" fmla="*/ 36 h 338"/>
                <a:gd name="T60" fmla="*/ 49232739 w 163"/>
                <a:gd name="T61" fmla="*/ 24 h 338"/>
                <a:gd name="T62" fmla="*/ 46176823 w 163"/>
                <a:gd name="T63" fmla="*/ 21 h 338"/>
                <a:gd name="T64" fmla="*/ 41701499 w 163"/>
                <a:gd name="T65" fmla="*/ 12 h 338"/>
                <a:gd name="T66" fmla="*/ 42655387 w 163"/>
                <a:gd name="T67" fmla="*/ 6 h 338"/>
                <a:gd name="T68" fmla="*/ 41701499 w 163"/>
                <a:gd name="T69" fmla="*/ 1 h 338"/>
                <a:gd name="T70" fmla="*/ 38141173 w 163"/>
                <a:gd name="T71" fmla="*/ 22 h 338"/>
                <a:gd name="T72" fmla="*/ 43745888 w 163"/>
                <a:gd name="T73" fmla="*/ 24 h 338"/>
                <a:gd name="T74" fmla="*/ 50545234 w 163"/>
                <a:gd name="T75" fmla="*/ 30 h 338"/>
                <a:gd name="T76" fmla="*/ 51877497 w 163"/>
                <a:gd name="T77" fmla="*/ 54 h 338"/>
                <a:gd name="T78" fmla="*/ 51877497 w 163"/>
                <a:gd name="T79" fmla="*/ 72 h 338"/>
                <a:gd name="T80" fmla="*/ 51877497 w 163"/>
                <a:gd name="T81" fmla="*/ 97 h 338"/>
                <a:gd name="T82" fmla="*/ 49911585 w 163"/>
                <a:gd name="T83" fmla="*/ 110 h 338"/>
                <a:gd name="T84" fmla="*/ 41349473 w 163"/>
                <a:gd name="T85" fmla="*/ 131 h 338"/>
                <a:gd name="T86" fmla="*/ 36844969 w 163"/>
                <a:gd name="T87" fmla="*/ 147 h 338"/>
                <a:gd name="T88" fmla="*/ 32040318 w 163"/>
                <a:gd name="T89" fmla="*/ 151 h 338"/>
                <a:gd name="T90" fmla="*/ 28545206 w 163"/>
                <a:gd name="T91" fmla="*/ 160 h 338"/>
                <a:gd name="T92" fmla="*/ 25386309 w 163"/>
                <a:gd name="T93" fmla="*/ 167 h 338"/>
                <a:gd name="T94" fmla="*/ 20642576 w 163"/>
                <a:gd name="T95" fmla="*/ 173 h 338"/>
                <a:gd name="T96" fmla="*/ 11698731 w 163"/>
                <a:gd name="T97" fmla="*/ 178 h 338"/>
                <a:gd name="T98" fmla="*/ 6153695 w 163"/>
                <a:gd name="T99" fmla="*/ 165 h 338"/>
                <a:gd name="T100" fmla="*/ 8708608 w 163"/>
                <a:gd name="T101" fmla="*/ 147 h 338"/>
                <a:gd name="T102" fmla="*/ 11991913 w 163"/>
                <a:gd name="T103" fmla="*/ 137 h 338"/>
                <a:gd name="T104" fmla="*/ 15568435 w 163"/>
                <a:gd name="T105" fmla="*/ 127 h 338"/>
                <a:gd name="T106" fmla="*/ 21721628 w 163"/>
                <a:gd name="T107" fmla="*/ 117 h 338"/>
                <a:gd name="T108" fmla="*/ 22018361 w 163"/>
                <a:gd name="T109" fmla="*/ 109 h 338"/>
                <a:gd name="T110" fmla="*/ 28890429 w 163"/>
                <a:gd name="T111" fmla="*/ 92 h 338"/>
                <a:gd name="T112" fmla="*/ 35716347 w 163"/>
                <a:gd name="T113" fmla="*/ 68 h 338"/>
                <a:gd name="T114" fmla="*/ 38141173 w 163"/>
                <a:gd name="T115" fmla="*/ 54 h 338"/>
                <a:gd name="T116" fmla="*/ 38141173 w 163"/>
                <a:gd name="T117" fmla="*/ 25 h 338"/>
                <a:gd name="T118" fmla="*/ 38141173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grpSp>
          <p:nvGrpSpPr>
            <p:cNvPr id="47369" name="Group 392"/>
            <p:cNvGrpSpPr>
              <a:grpSpLocks/>
            </p:cNvGrpSpPr>
            <p:nvPr/>
          </p:nvGrpSpPr>
          <p:grpSpPr bwMode="auto">
            <a:xfrm>
              <a:off x="1400" y="4137"/>
              <a:ext cx="72" cy="173"/>
              <a:chOff x="1723" y="2987"/>
              <a:chExt cx="46" cy="176"/>
            </a:xfrm>
          </p:grpSpPr>
          <p:sp>
            <p:nvSpPr>
              <p:cNvPr id="40457" name="Freeform 393"/>
              <p:cNvSpPr>
                <a:spLocks/>
              </p:cNvSpPr>
              <p:nvPr/>
            </p:nvSpPr>
            <p:spPr bwMode="auto">
              <a:xfrm>
                <a:off x="1731" y="2995"/>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458" name="Freeform 394"/>
              <p:cNvSpPr>
                <a:spLocks/>
              </p:cNvSpPr>
              <p:nvPr/>
            </p:nvSpPr>
            <p:spPr bwMode="auto">
              <a:xfrm>
                <a:off x="1723" y="2987"/>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grpSp>
        <p:sp>
          <p:nvSpPr>
            <p:cNvPr id="51595" name="Rectangle 395"/>
            <p:cNvSpPr>
              <a:spLocks noChangeArrowheads="1"/>
            </p:cNvSpPr>
            <p:nvPr/>
          </p:nvSpPr>
          <p:spPr bwMode="auto">
            <a:xfrm>
              <a:off x="1551" y="4002"/>
              <a:ext cx="579"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,lth</a:t>
              </a:r>
            </a:p>
          </p:txBody>
        </p:sp>
        <p:sp>
          <p:nvSpPr>
            <p:cNvPr id="51596" name="Rectangle 396"/>
            <p:cNvSpPr>
              <a:spLocks noChangeArrowheads="1"/>
            </p:cNvSpPr>
            <p:nvPr/>
          </p:nvSpPr>
          <p:spPr bwMode="auto">
            <a:xfrm>
              <a:off x="1063" y="5147"/>
              <a:ext cx="677"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vkj,l</a:t>
              </a:r>
            </a:p>
          </p:txBody>
        </p:sp>
        <p:sp>
          <p:nvSpPr>
            <p:cNvPr id="51597" name="Rectangle 397"/>
            <p:cNvSpPr>
              <a:spLocks noChangeArrowheads="1"/>
            </p:cNvSpPr>
            <p:nvPr/>
          </p:nvSpPr>
          <p:spPr bwMode="auto">
            <a:xfrm>
              <a:off x="878" y="3773"/>
              <a:ext cx="598"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,e,l</a:t>
              </a:r>
              <a:endParaRPr lang="en-US" sz="4000"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endParaRPr>
            </a:p>
          </p:txBody>
        </p:sp>
        <p:grpSp>
          <p:nvGrpSpPr>
            <p:cNvPr id="47373" name="Group 398"/>
            <p:cNvGrpSpPr>
              <a:grpSpLocks/>
            </p:cNvGrpSpPr>
            <p:nvPr/>
          </p:nvGrpSpPr>
          <p:grpSpPr bwMode="auto">
            <a:xfrm>
              <a:off x="562" y="4343"/>
              <a:ext cx="3522" cy="15"/>
              <a:chOff x="1182" y="3196"/>
              <a:chExt cx="2272" cy="16"/>
            </a:xfrm>
          </p:grpSpPr>
          <p:sp>
            <p:nvSpPr>
              <p:cNvPr id="40353" name="Rectangle 399"/>
              <p:cNvSpPr>
                <a:spLocks noChangeArrowheads="1"/>
              </p:cNvSpPr>
              <p:nvPr/>
            </p:nvSpPr>
            <p:spPr bwMode="auto">
              <a:xfrm>
                <a:off x="1190"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54" name="Rectangle 400"/>
              <p:cNvSpPr>
                <a:spLocks noChangeArrowheads="1"/>
              </p:cNvSpPr>
              <p:nvPr/>
            </p:nvSpPr>
            <p:spPr bwMode="auto">
              <a:xfrm>
                <a:off x="1246"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55" name="Rectangle 401"/>
              <p:cNvSpPr>
                <a:spLocks noChangeArrowheads="1"/>
              </p:cNvSpPr>
              <p:nvPr/>
            </p:nvSpPr>
            <p:spPr bwMode="auto">
              <a:xfrm>
                <a:off x="1278"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56" name="Rectangle 402"/>
              <p:cNvSpPr>
                <a:spLocks noChangeArrowheads="1"/>
              </p:cNvSpPr>
              <p:nvPr/>
            </p:nvSpPr>
            <p:spPr bwMode="auto">
              <a:xfrm>
                <a:off x="1334"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57" name="Rectangle 403"/>
              <p:cNvSpPr>
                <a:spLocks noChangeArrowheads="1"/>
              </p:cNvSpPr>
              <p:nvPr/>
            </p:nvSpPr>
            <p:spPr bwMode="auto">
              <a:xfrm>
                <a:off x="1366"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58" name="Rectangle 404"/>
              <p:cNvSpPr>
                <a:spLocks noChangeArrowheads="1"/>
              </p:cNvSpPr>
              <p:nvPr/>
            </p:nvSpPr>
            <p:spPr bwMode="auto">
              <a:xfrm>
                <a:off x="1422"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59" name="Rectangle 405"/>
              <p:cNvSpPr>
                <a:spLocks noChangeArrowheads="1"/>
              </p:cNvSpPr>
              <p:nvPr/>
            </p:nvSpPr>
            <p:spPr bwMode="auto">
              <a:xfrm>
                <a:off x="1454"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60" name="Rectangle 406"/>
              <p:cNvSpPr>
                <a:spLocks noChangeArrowheads="1"/>
              </p:cNvSpPr>
              <p:nvPr/>
            </p:nvSpPr>
            <p:spPr bwMode="auto">
              <a:xfrm>
                <a:off x="1510"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61" name="Rectangle 407"/>
              <p:cNvSpPr>
                <a:spLocks noChangeArrowheads="1"/>
              </p:cNvSpPr>
              <p:nvPr/>
            </p:nvSpPr>
            <p:spPr bwMode="auto">
              <a:xfrm>
                <a:off x="1542" y="3205"/>
                <a:ext cx="31"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62" name="Rectangle 408"/>
              <p:cNvSpPr>
                <a:spLocks noChangeArrowheads="1"/>
              </p:cNvSpPr>
              <p:nvPr/>
            </p:nvSpPr>
            <p:spPr bwMode="auto">
              <a:xfrm>
                <a:off x="1598"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63" name="Rectangle 409"/>
              <p:cNvSpPr>
                <a:spLocks noChangeArrowheads="1"/>
              </p:cNvSpPr>
              <p:nvPr/>
            </p:nvSpPr>
            <p:spPr bwMode="auto">
              <a:xfrm>
                <a:off x="1630"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64" name="Rectangle 410"/>
              <p:cNvSpPr>
                <a:spLocks noChangeArrowheads="1"/>
              </p:cNvSpPr>
              <p:nvPr/>
            </p:nvSpPr>
            <p:spPr bwMode="auto">
              <a:xfrm>
                <a:off x="1686"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65" name="Rectangle 411"/>
              <p:cNvSpPr>
                <a:spLocks noChangeArrowheads="1"/>
              </p:cNvSpPr>
              <p:nvPr/>
            </p:nvSpPr>
            <p:spPr bwMode="auto">
              <a:xfrm>
                <a:off x="1718"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66" name="Rectangle 412"/>
              <p:cNvSpPr>
                <a:spLocks noChangeArrowheads="1"/>
              </p:cNvSpPr>
              <p:nvPr/>
            </p:nvSpPr>
            <p:spPr bwMode="auto">
              <a:xfrm>
                <a:off x="1774" y="3205"/>
                <a:ext cx="6"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67" name="Rectangle 413"/>
              <p:cNvSpPr>
                <a:spLocks noChangeArrowheads="1"/>
              </p:cNvSpPr>
              <p:nvPr/>
            </p:nvSpPr>
            <p:spPr bwMode="auto">
              <a:xfrm>
                <a:off x="1806"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68" name="Rectangle 414"/>
              <p:cNvSpPr>
                <a:spLocks noChangeArrowheads="1"/>
              </p:cNvSpPr>
              <p:nvPr/>
            </p:nvSpPr>
            <p:spPr bwMode="auto">
              <a:xfrm>
                <a:off x="1862"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69" name="Rectangle 415"/>
              <p:cNvSpPr>
                <a:spLocks noChangeArrowheads="1"/>
              </p:cNvSpPr>
              <p:nvPr/>
            </p:nvSpPr>
            <p:spPr bwMode="auto">
              <a:xfrm>
                <a:off x="1894"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70" name="Rectangle 416"/>
              <p:cNvSpPr>
                <a:spLocks noChangeArrowheads="1"/>
              </p:cNvSpPr>
              <p:nvPr/>
            </p:nvSpPr>
            <p:spPr bwMode="auto">
              <a:xfrm>
                <a:off x="1950"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71" name="Rectangle 417"/>
              <p:cNvSpPr>
                <a:spLocks noChangeArrowheads="1"/>
              </p:cNvSpPr>
              <p:nvPr/>
            </p:nvSpPr>
            <p:spPr bwMode="auto">
              <a:xfrm>
                <a:off x="1982" y="3205"/>
                <a:ext cx="31"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72" name="Rectangle 418"/>
              <p:cNvSpPr>
                <a:spLocks noChangeArrowheads="1"/>
              </p:cNvSpPr>
              <p:nvPr/>
            </p:nvSpPr>
            <p:spPr bwMode="auto">
              <a:xfrm>
                <a:off x="2038"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73" name="Rectangle 419"/>
              <p:cNvSpPr>
                <a:spLocks noChangeArrowheads="1"/>
              </p:cNvSpPr>
              <p:nvPr/>
            </p:nvSpPr>
            <p:spPr bwMode="auto">
              <a:xfrm>
                <a:off x="2070" y="3205"/>
                <a:ext cx="31"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74" name="Rectangle 420"/>
              <p:cNvSpPr>
                <a:spLocks noChangeArrowheads="1"/>
              </p:cNvSpPr>
              <p:nvPr/>
            </p:nvSpPr>
            <p:spPr bwMode="auto">
              <a:xfrm>
                <a:off x="2126"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75" name="Rectangle 421"/>
              <p:cNvSpPr>
                <a:spLocks noChangeArrowheads="1"/>
              </p:cNvSpPr>
              <p:nvPr/>
            </p:nvSpPr>
            <p:spPr bwMode="auto">
              <a:xfrm>
                <a:off x="2158"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76" name="Rectangle 422"/>
              <p:cNvSpPr>
                <a:spLocks noChangeArrowheads="1"/>
              </p:cNvSpPr>
              <p:nvPr/>
            </p:nvSpPr>
            <p:spPr bwMode="auto">
              <a:xfrm>
                <a:off x="2214"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77" name="Rectangle 423"/>
              <p:cNvSpPr>
                <a:spLocks noChangeArrowheads="1"/>
              </p:cNvSpPr>
              <p:nvPr/>
            </p:nvSpPr>
            <p:spPr bwMode="auto">
              <a:xfrm>
                <a:off x="2246"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78" name="Rectangle 424"/>
              <p:cNvSpPr>
                <a:spLocks noChangeArrowheads="1"/>
              </p:cNvSpPr>
              <p:nvPr/>
            </p:nvSpPr>
            <p:spPr bwMode="auto">
              <a:xfrm>
                <a:off x="2302"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79" name="Rectangle 425"/>
              <p:cNvSpPr>
                <a:spLocks noChangeArrowheads="1"/>
              </p:cNvSpPr>
              <p:nvPr/>
            </p:nvSpPr>
            <p:spPr bwMode="auto">
              <a:xfrm>
                <a:off x="2334"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80" name="Rectangle 426"/>
              <p:cNvSpPr>
                <a:spLocks noChangeArrowheads="1"/>
              </p:cNvSpPr>
              <p:nvPr/>
            </p:nvSpPr>
            <p:spPr bwMode="auto">
              <a:xfrm>
                <a:off x="2390"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81" name="Rectangle 427"/>
              <p:cNvSpPr>
                <a:spLocks noChangeArrowheads="1"/>
              </p:cNvSpPr>
              <p:nvPr/>
            </p:nvSpPr>
            <p:spPr bwMode="auto">
              <a:xfrm>
                <a:off x="2422" y="3205"/>
                <a:ext cx="31"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82" name="Rectangle 428"/>
              <p:cNvSpPr>
                <a:spLocks noChangeArrowheads="1"/>
              </p:cNvSpPr>
              <p:nvPr/>
            </p:nvSpPr>
            <p:spPr bwMode="auto">
              <a:xfrm>
                <a:off x="2478"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83" name="Rectangle 429"/>
              <p:cNvSpPr>
                <a:spLocks noChangeArrowheads="1"/>
              </p:cNvSpPr>
              <p:nvPr/>
            </p:nvSpPr>
            <p:spPr bwMode="auto">
              <a:xfrm>
                <a:off x="2510" y="3205"/>
                <a:ext cx="31"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84" name="Rectangle 430"/>
              <p:cNvSpPr>
                <a:spLocks noChangeArrowheads="1"/>
              </p:cNvSpPr>
              <p:nvPr/>
            </p:nvSpPr>
            <p:spPr bwMode="auto">
              <a:xfrm>
                <a:off x="2566"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85" name="Rectangle 431"/>
              <p:cNvSpPr>
                <a:spLocks noChangeArrowheads="1"/>
              </p:cNvSpPr>
              <p:nvPr/>
            </p:nvSpPr>
            <p:spPr bwMode="auto">
              <a:xfrm>
                <a:off x="2598"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86" name="Rectangle 432"/>
              <p:cNvSpPr>
                <a:spLocks noChangeArrowheads="1"/>
              </p:cNvSpPr>
              <p:nvPr/>
            </p:nvSpPr>
            <p:spPr bwMode="auto">
              <a:xfrm>
                <a:off x="2654"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87" name="Rectangle 433"/>
              <p:cNvSpPr>
                <a:spLocks noChangeArrowheads="1"/>
              </p:cNvSpPr>
              <p:nvPr/>
            </p:nvSpPr>
            <p:spPr bwMode="auto">
              <a:xfrm>
                <a:off x="2686"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88" name="Rectangle 434"/>
              <p:cNvSpPr>
                <a:spLocks noChangeArrowheads="1"/>
              </p:cNvSpPr>
              <p:nvPr/>
            </p:nvSpPr>
            <p:spPr bwMode="auto">
              <a:xfrm>
                <a:off x="2742"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89" name="Rectangle 435"/>
              <p:cNvSpPr>
                <a:spLocks noChangeArrowheads="1"/>
              </p:cNvSpPr>
              <p:nvPr/>
            </p:nvSpPr>
            <p:spPr bwMode="auto">
              <a:xfrm>
                <a:off x="2774"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90" name="Rectangle 436"/>
              <p:cNvSpPr>
                <a:spLocks noChangeArrowheads="1"/>
              </p:cNvSpPr>
              <p:nvPr/>
            </p:nvSpPr>
            <p:spPr bwMode="auto">
              <a:xfrm>
                <a:off x="2830"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91" name="Rectangle 437"/>
              <p:cNvSpPr>
                <a:spLocks noChangeArrowheads="1"/>
              </p:cNvSpPr>
              <p:nvPr/>
            </p:nvSpPr>
            <p:spPr bwMode="auto">
              <a:xfrm>
                <a:off x="2862"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92" name="Rectangle 438"/>
              <p:cNvSpPr>
                <a:spLocks noChangeArrowheads="1"/>
              </p:cNvSpPr>
              <p:nvPr/>
            </p:nvSpPr>
            <p:spPr bwMode="auto">
              <a:xfrm>
                <a:off x="2918"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93" name="Rectangle 439"/>
              <p:cNvSpPr>
                <a:spLocks noChangeArrowheads="1"/>
              </p:cNvSpPr>
              <p:nvPr/>
            </p:nvSpPr>
            <p:spPr bwMode="auto">
              <a:xfrm>
                <a:off x="2950" y="3205"/>
                <a:ext cx="31"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94" name="Rectangle 440"/>
              <p:cNvSpPr>
                <a:spLocks noChangeArrowheads="1"/>
              </p:cNvSpPr>
              <p:nvPr/>
            </p:nvSpPr>
            <p:spPr bwMode="auto">
              <a:xfrm>
                <a:off x="3006"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95" name="Rectangle 441"/>
              <p:cNvSpPr>
                <a:spLocks noChangeArrowheads="1"/>
              </p:cNvSpPr>
              <p:nvPr/>
            </p:nvSpPr>
            <p:spPr bwMode="auto">
              <a:xfrm>
                <a:off x="3038"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96" name="Rectangle 442"/>
              <p:cNvSpPr>
                <a:spLocks noChangeArrowheads="1"/>
              </p:cNvSpPr>
              <p:nvPr/>
            </p:nvSpPr>
            <p:spPr bwMode="auto">
              <a:xfrm>
                <a:off x="3094"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97" name="Rectangle 443"/>
              <p:cNvSpPr>
                <a:spLocks noChangeArrowheads="1"/>
              </p:cNvSpPr>
              <p:nvPr/>
            </p:nvSpPr>
            <p:spPr bwMode="auto">
              <a:xfrm>
                <a:off x="3126"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98" name="Rectangle 444"/>
              <p:cNvSpPr>
                <a:spLocks noChangeArrowheads="1"/>
              </p:cNvSpPr>
              <p:nvPr/>
            </p:nvSpPr>
            <p:spPr bwMode="auto">
              <a:xfrm>
                <a:off x="3182" y="3205"/>
                <a:ext cx="6"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99" name="Rectangle 445"/>
              <p:cNvSpPr>
                <a:spLocks noChangeArrowheads="1"/>
              </p:cNvSpPr>
              <p:nvPr/>
            </p:nvSpPr>
            <p:spPr bwMode="auto">
              <a:xfrm>
                <a:off x="3214"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00" name="Rectangle 446"/>
              <p:cNvSpPr>
                <a:spLocks noChangeArrowheads="1"/>
              </p:cNvSpPr>
              <p:nvPr/>
            </p:nvSpPr>
            <p:spPr bwMode="auto">
              <a:xfrm>
                <a:off x="3270"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01" name="Rectangle 447"/>
              <p:cNvSpPr>
                <a:spLocks noChangeArrowheads="1"/>
              </p:cNvSpPr>
              <p:nvPr/>
            </p:nvSpPr>
            <p:spPr bwMode="auto">
              <a:xfrm>
                <a:off x="3302" y="3205"/>
                <a:ext cx="32"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02" name="Rectangle 448"/>
              <p:cNvSpPr>
                <a:spLocks noChangeArrowheads="1"/>
              </p:cNvSpPr>
              <p:nvPr/>
            </p:nvSpPr>
            <p:spPr bwMode="auto">
              <a:xfrm>
                <a:off x="3358"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03" name="Rectangle 449"/>
              <p:cNvSpPr>
                <a:spLocks noChangeArrowheads="1"/>
              </p:cNvSpPr>
              <p:nvPr/>
            </p:nvSpPr>
            <p:spPr bwMode="auto">
              <a:xfrm>
                <a:off x="3390" y="3205"/>
                <a:ext cx="31"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04" name="Rectangle 450"/>
              <p:cNvSpPr>
                <a:spLocks noChangeArrowheads="1"/>
              </p:cNvSpPr>
              <p:nvPr/>
            </p:nvSpPr>
            <p:spPr bwMode="auto">
              <a:xfrm>
                <a:off x="3446" y="3205"/>
                <a:ext cx="8" cy="7"/>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05" name="Rectangle 451"/>
              <p:cNvSpPr>
                <a:spLocks noChangeArrowheads="1"/>
              </p:cNvSpPr>
              <p:nvPr/>
            </p:nvSpPr>
            <p:spPr bwMode="auto">
              <a:xfrm>
                <a:off x="1182"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06" name="Rectangle 452"/>
              <p:cNvSpPr>
                <a:spLocks noChangeArrowheads="1"/>
              </p:cNvSpPr>
              <p:nvPr/>
            </p:nvSpPr>
            <p:spPr bwMode="auto">
              <a:xfrm>
                <a:off x="1238"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07" name="Rectangle 453"/>
              <p:cNvSpPr>
                <a:spLocks noChangeArrowheads="1"/>
              </p:cNvSpPr>
              <p:nvPr/>
            </p:nvSpPr>
            <p:spPr bwMode="auto">
              <a:xfrm>
                <a:off x="1270"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08" name="Rectangle 454"/>
              <p:cNvSpPr>
                <a:spLocks noChangeArrowheads="1"/>
              </p:cNvSpPr>
              <p:nvPr/>
            </p:nvSpPr>
            <p:spPr bwMode="auto">
              <a:xfrm>
                <a:off x="1326"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09" name="Rectangle 455"/>
              <p:cNvSpPr>
                <a:spLocks noChangeArrowheads="1"/>
              </p:cNvSpPr>
              <p:nvPr/>
            </p:nvSpPr>
            <p:spPr bwMode="auto">
              <a:xfrm>
                <a:off x="1358"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10" name="Rectangle 456"/>
              <p:cNvSpPr>
                <a:spLocks noChangeArrowheads="1"/>
              </p:cNvSpPr>
              <p:nvPr/>
            </p:nvSpPr>
            <p:spPr bwMode="auto">
              <a:xfrm>
                <a:off x="1414"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11" name="Rectangle 457"/>
              <p:cNvSpPr>
                <a:spLocks noChangeArrowheads="1"/>
              </p:cNvSpPr>
              <p:nvPr/>
            </p:nvSpPr>
            <p:spPr bwMode="auto">
              <a:xfrm>
                <a:off x="1446" y="3196"/>
                <a:ext cx="31"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12" name="Rectangle 458"/>
              <p:cNvSpPr>
                <a:spLocks noChangeArrowheads="1"/>
              </p:cNvSpPr>
              <p:nvPr/>
            </p:nvSpPr>
            <p:spPr bwMode="auto">
              <a:xfrm>
                <a:off x="1502"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13" name="Rectangle 459"/>
              <p:cNvSpPr>
                <a:spLocks noChangeArrowheads="1"/>
              </p:cNvSpPr>
              <p:nvPr/>
            </p:nvSpPr>
            <p:spPr bwMode="auto">
              <a:xfrm>
                <a:off x="1534" y="3196"/>
                <a:ext cx="31"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14" name="Rectangle 460"/>
              <p:cNvSpPr>
                <a:spLocks noChangeArrowheads="1"/>
              </p:cNvSpPr>
              <p:nvPr/>
            </p:nvSpPr>
            <p:spPr bwMode="auto">
              <a:xfrm>
                <a:off x="1590"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15" name="Rectangle 461"/>
              <p:cNvSpPr>
                <a:spLocks noChangeArrowheads="1"/>
              </p:cNvSpPr>
              <p:nvPr/>
            </p:nvSpPr>
            <p:spPr bwMode="auto">
              <a:xfrm>
                <a:off x="1622"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16" name="Rectangle 462"/>
              <p:cNvSpPr>
                <a:spLocks noChangeArrowheads="1"/>
              </p:cNvSpPr>
              <p:nvPr/>
            </p:nvSpPr>
            <p:spPr bwMode="auto">
              <a:xfrm>
                <a:off x="1678"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17" name="Rectangle 463"/>
              <p:cNvSpPr>
                <a:spLocks noChangeArrowheads="1"/>
              </p:cNvSpPr>
              <p:nvPr/>
            </p:nvSpPr>
            <p:spPr bwMode="auto">
              <a:xfrm>
                <a:off x="1710"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18" name="Rectangle 464"/>
              <p:cNvSpPr>
                <a:spLocks noChangeArrowheads="1"/>
              </p:cNvSpPr>
              <p:nvPr/>
            </p:nvSpPr>
            <p:spPr bwMode="auto">
              <a:xfrm>
                <a:off x="1766"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19" name="Rectangle 465"/>
              <p:cNvSpPr>
                <a:spLocks noChangeArrowheads="1"/>
              </p:cNvSpPr>
              <p:nvPr/>
            </p:nvSpPr>
            <p:spPr bwMode="auto">
              <a:xfrm>
                <a:off x="1798"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20" name="Rectangle 466"/>
              <p:cNvSpPr>
                <a:spLocks noChangeArrowheads="1"/>
              </p:cNvSpPr>
              <p:nvPr/>
            </p:nvSpPr>
            <p:spPr bwMode="auto">
              <a:xfrm>
                <a:off x="1854"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21" name="Rectangle 467"/>
              <p:cNvSpPr>
                <a:spLocks noChangeArrowheads="1"/>
              </p:cNvSpPr>
              <p:nvPr/>
            </p:nvSpPr>
            <p:spPr bwMode="auto">
              <a:xfrm>
                <a:off x="1886"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22" name="Rectangle 468"/>
              <p:cNvSpPr>
                <a:spLocks noChangeArrowheads="1"/>
              </p:cNvSpPr>
              <p:nvPr/>
            </p:nvSpPr>
            <p:spPr bwMode="auto">
              <a:xfrm>
                <a:off x="1942"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23" name="Rectangle 469"/>
              <p:cNvSpPr>
                <a:spLocks noChangeArrowheads="1"/>
              </p:cNvSpPr>
              <p:nvPr/>
            </p:nvSpPr>
            <p:spPr bwMode="auto">
              <a:xfrm>
                <a:off x="1974" y="3196"/>
                <a:ext cx="31"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24" name="Rectangle 470"/>
              <p:cNvSpPr>
                <a:spLocks noChangeArrowheads="1"/>
              </p:cNvSpPr>
              <p:nvPr/>
            </p:nvSpPr>
            <p:spPr bwMode="auto">
              <a:xfrm>
                <a:off x="2030"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25" name="Rectangle 471"/>
              <p:cNvSpPr>
                <a:spLocks noChangeArrowheads="1"/>
              </p:cNvSpPr>
              <p:nvPr/>
            </p:nvSpPr>
            <p:spPr bwMode="auto">
              <a:xfrm>
                <a:off x="2062"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26" name="Rectangle 472"/>
              <p:cNvSpPr>
                <a:spLocks noChangeArrowheads="1"/>
              </p:cNvSpPr>
              <p:nvPr/>
            </p:nvSpPr>
            <p:spPr bwMode="auto">
              <a:xfrm>
                <a:off x="2118"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27" name="Rectangle 473"/>
              <p:cNvSpPr>
                <a:spLocks noChangeArrowheads="1"/>
              </p:cNvSpPr>
              <p:nvPr/>
            </p:nvSpPr>
            <p:spPr bwMode="auto">
              <a:xfrm>
                <a:off x="2150"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28" name="Rectangle 474"/>
              <p:cNvSpPr>
                <a:spLocks noChangeArrowheads="1"/>
              </p:cNvSpPr>
              <p:nvPr/>
            </p:nvSpPr>
            <p:spPr bwMode="auto">
              <a:xfrm>
                <a:off x="2206" y="3196"/>
                <a:ext cx="6"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29" name="Rectangle 475"/>
              <p:cNvSpPr>
                <a:spLocks noChangeArrowheads="1"/>
              </p:cNvSpPr>
              <p:nvPr/>
            </p:nvSpPr>
            <p:spPr bwMode="auto">
              <a:xfrm>
                <a:off x="2238"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30" name="Rectangle 476"/>
              <p:cNvSpPr>
                <a:spLocks noChangeArrowheads="1"/>
              </p:cNvSpPr>
              <p:nvPr/>
            </p:nvSpPr>
            <p:spPr bwMode="auto">
              <a:xfrm>
                <a:off x="2294"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31" name="Rectangle 477"/>
              <p:cNvSpPr>
                <a:spLocks noChangeArrowheads="1"/>
              </p:cNvSpPr>
              <p:nvPr/>
            </p:nvSpPr>
            <p:spPr bwMode="auto">
              <a:xfrm>
                <a:off x="2326"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32" name="Rectangle 478"/>
              <p:cNvSpPr>
                <a:spLocks noChangeArrowheads="1"/>
              </p:cNvSpPr>
              <p:nvPr/>
            </p:nvSpPr>
            <p:spPr bwMode="auto">
              <a:xfrm>
                <a:off x="2382"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33" name="Rectangle 479"/>
              <p:cNvSpPr>
                <a:spLocks noChangeArrowheads="1"/>
              </p:cNvSpPr>
              <p:nvPr/>
            </p:nvSpPr>
            <p:spPr bwMode="auto">
              <a:xfrm>
                <a:off x="2414" y="3196"/>
                <a:ext cx="31"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34" name="Rectangle 480"/>
              <p:cNvSpPr>
                <a:spLocks noChangeArrowheads="1"/>
              </p:cNvSpPr>
              <p:nvPr/>
            </p:nvSpPr>
            <p:spPr bwMode="auto">
              <a:xfrm>
                <a:off x="2470"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35" name="Rectangle 481"/>
              <p:cNvSpPr>
                <a:spLocks noChangeArrowheads="1"/>
              </p:cNvSpPr>
              <p:nvPr/>
            </p:nvSpPr>
            <p:spPr bwMode="auto">
              <a:xfrm>
                <a:off x="2502"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36" name="Rectangle 482"/>
              <p:cNvSpPr>
                <a:spLocks noChangeArrowheads="1"/>
              </p:cNvSpPr>
              <p:nvPr/>
            </p:nvSpPr>
            <p:spPr bwMode="auto">
              <a:xfrm>
                <a:off x="2558"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37" name="Rectangle 483"/>
              <p:cNvSpPr>
                <a:spLocks noChangeArrowheads="1"/>
              </p:cNvSpPr>
              <p:nvPr/>
            </p:nvSpPr>
            <p:spPr bwMode="auto">
              <a:xfrm>
                <a:off x="2590"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38" name="Rectangle 484"/>
              <p:cNvSpPr>
                <a:spLocks noChangeArrowheads="1"/>
              </p:cNvSpPr>
              <p:nvPr/>
            </p:nvSpPr>
            <p:spPr bwMode="auto">
              <a:xfrm>
                <a:off x="2646"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39" name="Rectangle 485"/>
              <p:cNvSpPr>
                <a:spLocks noChangeArrowheads="1"/>
              </p:cNvSpPr>
              <p:nvPr/>
            </p:nvSpPr>
            <p:spPr bwMode="auto">
              <a:xfrm>
                <a:off x="2678"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40" name="Rectangle 486"/>
              <p:cNvSpPr>
                <a:spLocks noChangeArrowheads="1"/>
              </p:cNvSpPr>
              <p:nvPr/>
            </p:nvSpPr>
            <p:spPr bwMode="auto">
              <a:xfrm>
                <a:off x="2734"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41" name="Rectangle 487"/>
              <p:cNvSpPr>
                <a:spLocks noChangeArrowheads="1"/>
              </p:cNvSpPr>
              <p:nvPr/>
            </p:nvSpPr>
            <p:spPr bwMode="auto">
              <a:xfrm>
                <a:off x="2766"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42" name="Rectangle 488"/>
              <p:cNvSpPr>
                <a:spLocks noChangeArrowheads="1"/>
              </p:cNvSpPr>
              <p:nvPr/>
            </p:nvSpPr>
            <p:spPr bwMode="auto">
              <a:xfrm>
                <a:off x="2822"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43" name="Rectangle 489"/>
              <p:cNvSpPr>
                <a:spLocks noChangeArrowheads="1"/>
              </p:cNvSpPr>
              <p:nvPr/>
            </p:nvSpPr>
            <p:spPr bwMode="auto">
              <a:xfrm>
                <a:off x="2854" y="3196"/>
                <a:ext cx="31"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44" name="Rectangle 490"/>
              <p:cNvSpPr>
                <a:spLocks noChangeArrowheads="1"/>
              </p:cNvSpPr>
              <p:nvPr/>
            </p:nvSpPr>
            <p:spPr bwMode="auto">
              <a:xfrm>
                <a:off x="2910"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45" name="Rectangle 491"/>
              <p:cNvSpPr>
                <a:spLocks noChangeArrowheads="1"/>
              </p:cNvSpPr>
              <p:nvPr/>
            </p:nvSpPr>
            <p:spPr bwMode="auto">
              <a:xfrm>
                <a:off x="2942" y="3196"/>
                <a:ext cx="31"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46" name="Rectangle 492"/>
              <p:cNvSpPr>
                <a:spLocks noChangeArrowheads="1"/>
              </p:cNvSpPr>
              <p:nvPr/>
            </p:nvSpPr>
            <p:spPr bwMode="auto">
              <a:xfrm>
                <a:off x="2998"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47" name="Rectangle 493"/>
              <p:cNvSpPr>
                <a:spLocks noChangeArrowheads="1"/>
              </p:cNvSpPr>
              <p:nvPr/>
            </p:nvSpPr>
            <p:spPr bwMode="auto">
              <a:xfrm>
                <a:off x="3030"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48" name="Rectangle 494"/>
              <p:cNvSpPr>
                <a:spLocks noChangeArrowheads="1"/>
              </p:cNvSpPr>
              <p:nvPr/>
            </p:nvSpPr>
            <p:spPr bwMode="auto">
              <a:xfrm>
                <a:off x="3086"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49" name="Rectangle 495"/>
              <p:cNvSpPr>
                <a:spLocks noChangeArrowheads="1"/>
              </p:cNvSpPr>
              <p:nvPr/>
            </p:nvSpPr>
            <p:spPr bwMode="auto">
              <a:xfrm>
                <a:off x="3118"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50" name="Rectangle 496"/>
              <p:cNvSpPr>
                <a:spLocks noChangeArrowheads="1"/>
              </p:cNvSpPr>
              <p:nvPr/>
            </p:nvSpPr>
            <p:spPr bwMode="auto">
              <a:xfrm>
                <a:off x="3174"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51" name="Rectangle 497"/>
              <p:cNvSpPr>
                <a:spLocks noChangeArrowheads="1"/>
              </p:cNvSpPr>
              <p:nvPr/>
            </p:nvSpPr>
            <p:spPr bwMode="auto">
              <a:xfrm>
                <a:off x="3206"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52" name="Rectangle 498"/>
              <p:cNvSpPr>
                <a:spLocks noChangeArrowheads="1"/>
              </p:cNvSpPr>
              <p:nvPr/>
            </p:nvSpPr>
            <p:spPr bwMode="auto">
              <a:xfrm>
                <a:off x="3262"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53" name="Rectangle 499"/>
              <p:cNvSpPr>
                <a:spLocks noChangeArrowheads="1"/>
              </p:cNvSpPr>
              <p:nvPr/>
            </p:nvSpPr>
            <p:spPr bwMode="auto">
              <a:xfrm>
                <a:off x="3294" y="3196"/>
                <a:ext cx="32"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54" name="Rectangle 500"/>
              <p:cNvSpPr>
                <a:spLocks noChangeArrowheads="1"/>
              </p:cNvSpPr>
              <p:nvPr/>
            </p:nvSpPr>
            <p:spPr bwMode="auto">
              <a:xfrm>
                <a:off x="3350"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55" name="Rectangle 501"/>
              <p:cNvSpPr>
                <a:spLocks noChangeArrowheads="1"/>
              </p:cNvSpPr>
              <p:nvPr/>
            </p:nvSpPr>
            <p:spPr bwMode="auto">
              <a:xfrm>
                <a:off x="3382" y="3196"/>
                <a:ext cx="31"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456" name="Rectangle 502"/>
              <p:cNvSpPr>
                <a:spLocks noChangeArrowheads="1"/>
              </p:cNvSpPr>
              <p:nvPr/>
            </p:nvSpPr>
            <p:spPr bwMode="auto">
              <a:xfrm>
                <a:off x="3438" y="3196"/>
                <a:ext cx="8" cy="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grpSp>
        <p:grpSp>
          <p:nvGrpSpPr>
            <p:cNvPr id="47374" name="Group 503"/>
            <p:cNvGrpSpPr>
              <a:grpSpLocks/>
            </p:cNvGrpSpPr>
            <p:nvPr/>
          </p:nvGrpSpPr>
          <p:grpSpPr bwMode="auto">
            <a:xfrm>
              <a:off x="2299" y="3465"/>
              <a:ext cx="23" cy="1756"/>
              <a:chOff x="2302" y="2301"/>
              <a:chExt cx="16" cy="1793"/>
            </a:xfrm>
          </p:grpSpPr>
          <p:sp>
            <p:nvSpPr>
              <p:cNvPr id="40271" name="Rectangle 504"/>
              <p:cNvSpPr>
                <a:spLocks noChangeArrowheads="1"/>
              </p:cNvSpPr>
              <p:nvPr/>
            </p:nvSpPr>
            <p:spPr bwMode="auto">
              <a:xfrm>
                <a:off x="2310" y="2309"/>
                <a:ext cx="8" cy="3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72" name="Rectangle 505"/>
              <p:cNvSpPr>
                <a:spLocks noChangeArrowheads="1"/>
              </p:cNvSpPr>
              <p:nvPr/>
            </p:nvSpPr>
            <p:spPr bwMode="auto">
              <a:xfrm>
                <a:off x="2310" y="2365"/>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73" name="Rectangle 506"/>
              <p:cNvSpPr>
                <a:spLocks noChangeArrowheads="1"/>
              </p:cNvSpPr>
              <p:nvPr/>
            </p:nvSpPr>
            <p:spPr bwMode="auto">
              <a:xfrm>
                <a:off x="2310" y="2397"/>
                <a:ext cx="8" cy="3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74" name="Rectangle 507"/>
              <p:cNvSpPr>
                <a:spLocks noChangeArrowheads="1"/>
              </p:cNvSpPr>
              <p:nvPr/>
            </p:nvSpPr>
            <p:spPr bwMode="auto">
              <a:xfrm>
                <a:off x="2310" y="2453"/>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75" name="Rectangle 508"/>
              <p:cNvSpPr>
                <a:spLocks noChangeArrowheads="1"/>
              </p:cNvSpPr>
              <p:nvPr/>
            </p:nvSpPr>
            <p:spPr bwMode="auto">
              <a:xfrm>
                <a:off x="2310" y="2485"/>
                <a:ext cx="8" cy="3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76" name="Rectangle 509"/>
              <p:cNvSpPr>
                <a:spLocks noChangeArrowheads="1"/>
              </p:cNvSpPr>
              <p:nvPr/>
            </p:nvSpPr>
            <p:spPr bwMode="auto">
              <a:xfrm>
                <a:off x="2310" y="2541"/>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77" name="Rectangle 510"/>
              <p:cNvSpPr>
                <a:spLocks noChangeArrowheads="1"/>
              </p:cNvSpPr>
              <p:nvPr/>
            </p:nvSpPr>
            <p:spPr bwMode="auto">
              <a:xfrm>
                <a:off x="2310" y="2573"/>
                <a:ext cx="8" cy="39"/>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78" name="Rectangle 511"/>
              <p:cNvSpPr>
                <a:spLocks noChangeArrowheads="1"/>
              </p:cNvSpPr>
              <p:nvPr/>
            </p:nvSpPr>
            <p:spPr bwMode="auto">
              <a:xfrm>
                <a:off x="2310" y="2629"/>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79" name="Rectangle 512"/>
              <p:cNvSpPr>
                <a:spLocks noChangeArrowheads="1"/>
              </p:cNvSpPr>
              <p:nvPr/>
            </p:nvSpPr>
            <p:spPr bwMode="auto">
              <a:xfrm>
                <a:off x="2310" y="2661"/>
                <a:ext cx="8" cy="3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80" name="Rectangle 513"/>
              <p:cNvSpPr>
                <a:spLocks noChangeArrowheads="1"/>
              </p:cNvSpPr>
              <p:nvPr/>
            </p:nvSpPr>
            <p:spPr bwMode="auto">
              <a:xfrm>
                <a:off x="2310" y="2717"/>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81" name="Rectangle 514"/>
              <p:cNvSpPr>
                <a:spLocks noChangeArrowheads="1"/>
              </p:cNvSpPr>
              <p:nvPr/>
            </p:nvSpPr>
            <p:spPr bwMode="auto">
              <a:xfrm>
                <a:off x="2310" y="2749"/>
                <a:ext cx="8" cy="3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82" name="Rectangle 515"/>
              <p:cNvSpPr>
                <a:spLocks noChangeArrowheads="1"/>
              </p:cNvSpPr>
              <p:nvPr/>
            </p:nvSpPr>
            <p:spPr bwMode="auto">
              <a:xfrm>
                <a:off x="2310" y="2805"/>
                <a:ext cx="8" cy="4"/>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83" name="Rectangle 516"/>
              <p:cNvSpPr>
                <a:spLocks noChangeArrowheads="1"/>
              </p:cNvSpPr>
              <p:nvPr/>
            </p:nvSpPr>
            <p:spPr bwMode="auto">
              <a:xfrm>
                <a:off x="2310" y="2837"/>
                <a:ext cx="8" cy="3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84" name="Rectangle 517"/>
              <p:cNvSpPr>
                <a:spLocks noChangeArrowheads="1"/>
              </p:cNvSpPr>
              <p:nvPr/>
            </p:nvSpPr>
            <p:spPr bwMode="auto">
              <a:xfrm>
                <a:off x="2310" y="2893"/>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85" name="Rectangle 518"/>
              <p:cNvSpPr>
                <a:spLocks noChangeArrowheads="1"/>
              </p:cNvSpPr>
              <p:nvPr/>
            </p:nvSpPr>
            <p:spPr bwMode="auto">
              <a:xfrm>
                <a:off x="2310" y="2925"/>
                <a:ext cx="8" cy="3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86" name="Rectangle 519"/>
              <p:cNvSpPr>
                <a:spLocks noChangeArrowheads="1"/>
              </p:cNvSpPr>
              <p:nvPr/>
            </p:nvSpPr>
            <p:spPr bwMode="auto">
              <a:xfrm>
                <a:off x="2310" y="2981"/>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87" name="Rectangle 520"/>
              <p:cNvSpPr>
                <a:spLocks noChangeArrowheads="1"/>
              </p:cNvSpPr>
              <p:nvPr/>
            </p:nvSpPr>
            <p:spPr bwMode="auto">
              <a:xfrm>
                <a:off x="2310" y="3013"/>
                <a:ext cx="8" cy="39"/>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88" name="Rectangle 521"/>
              <p:cNvSpPr>
                <a:spLocks noChangeArrowheads="1"/>
              </p:cNvSpPr>
              <p:nvPr/>
            </p:nvSpPr>
            <p:spPr bwMode="auto">
              <a:xfrm>
                <a:off x="2310" y="3069"/>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89" name="Rectangle 522"/>
              <p:cNvSpPr>
                <a:spLocks noChangeArrowheads="1"/>
              </p:cNvSpPr>
              <p:nvPr/>
            </p:nvSpPr>
            <p:spPr bwMode="auto">
              <a:xfrm>
                <a:off x="2310" y="3100"/>
                <a:ext cx="8" cy="33"/>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90" name="Rectangle 523"/>
              <p:cNvSpPr>
                <a:spLocks noChangeArrowheads="1"/>
              </p:cNvSpPr>
              <p:nvPr/>
            </p:nvSpPr>
            <p:spPr bwMode="auto">
              <a:xfrm>
                <a:off x="2310" y="3157"/>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91" name="Rectangle 524"/>
              <p:cNvSpPr>
                <a:spLocks noChangeArrowheads="1"/>
              </p:cNvSpPr>
              <p:nvPr/>
            </p:nvSpPr>
            <p:spPr bwMode="auto">
              <a:xfrm>
                <a:off x="2310" y="3189"/>
                <a:ext cx="8" cy="3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92" name="Rectangle 525"/>
              <p:cNvSpPr>
                <a:spLocks noChangeArrowheads="1"/>
              </p:cNvSpPr>
              <p:nvPr/>
            </p:nvSpPr>
            <p:spPr bwMode="auto">
              <a:xfrm>
                <a:off x="2310" y="3245"/>
                <a:ext cx="8" cy="1"/>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93" name="Rectangle 526"/>
              <p:cNvSpPr>
                <a:spLocks noChangeArrowheads="1"/>
              </p:cNvSpPr>
              <p:nvPr/>
            </p:nvSpPr>
            <p:spPr bwMode="auto">
              <a:xfrm>
                <a:off x="2310" y="3277"/>
                <a:ext cx="8" cy="3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94" name="Rectangle 527"/>
              <p:cNvSpPr>
                <a:spLocks noChangeArrowheads="1"/>
              </p:cNvSpPr>
              <p:nvPr/>
            </p:nvSpPr>
            <p:spPr bwMode="auto">
              <a:xfrm>
                <a:off x="2310" y="3333"/>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95" name="Rectangle 528"/>
              <p:cNvSpPr>
                <a:spLocks noChangeArrowheads="1"/>
              </p:cNvSpPr>
              <p:nvPr/>
            </p:nvSpPr>
            <p:spPr bwMode="auto">
              <a:xfrm>
                <a:off x="2310" y="3365"/>
                <a:ext cx="8" cy="3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96" name="Rectangle 529"/>
              <p:cNvSpPr>
                <a:spLocks noChangeArrowheads="1"/>
              </p:cNvSpPr>
              <p:nvPr/>
            </p:nvSpPr>
            <p:spPr bwMode="auto">
              <a:xfrm>
                <a:off x="2310" y="3421"/>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97" name="Rectangle 530"/>
              <p:cNvSpPr>
                <a:spLocks noChangeArrowheads="1"/>
              </p:cNvSpPr>
              <p:nvPr/>
            </p:nvSpPr>
            <p:spPr bwMode="auto">
              <a:xfrm>
                <a:off x="2310" y="3453"/>
                <a:ext cx="8" cy="36"/>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98" name="Rectangle 531"/>
              <p:cNvSpPr>
                <a:spLocks noChangeArrowheads="1"/>
              </p:cNvSpPr>
              <p:nvPr/>
            </p:nvSpPr>
            <p:spPr bwMode="auto">
              <a:xfrm>
                <a:off x="2310" y="3509"/>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99" name="Rectangle 532"/>
              <p:cNvSpPr>
                <a:spLocks noChangeArrowheads="1"/>
              </p:cNvSpPr>
              <p:nvPr/>
            </p:nvSpPr>
            <p:spPr bwMode="auto">
              <a:xfrm>
                <a:off x="2310" y="3541"/>
                <a:ext cx="8" cy="39"/>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00" name="Rectangle 533"/>
              <p:cNvSpPr>
                <a:spLocks noChangeArrowheads="1"/>
              </p:cNvSpPr>
              <p:nvPr/>
            </p:nvSpPr>
            <p:spPr bwMode="auto">
              <a:xfrm>
                <a:off x="2310" y="3597"/>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01" name="Rectangle 534"/>
              <p:cNvSpPr>
                <a:spLocks noChangeArrowheads="1"/>
              </p:cNvSpPr>
              <p:nvPr/>
            </p:nvSpPr>
            <p:spPr bwMode="auto">
              <a:xfrm>
                <a:off x="2310" y="3629"/>
                <a:ext cx="8" cy="3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02" name="Rectangle 535"/>
              <p:cNvSpPr>
                <a:spLocks noChangeArrowheads="1"/>
              </p:cNvSpPr>
              <p:nvPr/>
            </p:nvSpPr>
            <p:spPr bwMode="auto">
              <a:xfrm>
                <a:off x="2310" y="3685"/>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03" name="Rectangle 536"/>
              <p:cNvSpPr>
                <a:spLocks noChangeArrowheads="1"/>
              </p:cNvSpPr>
              <p:nvPr/>
            </p:nvSpPr>
            <p:spPr bwMode="auto">
              <a:xfrm>
                <a:off x="2310" y="3717"/>
                <a:ext cx="8" cy="3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04" name="Rectangle 537"/>
              <p:cNvSpPr>
                <a:spLocks noChangeArrowheads="1"/>
              </p:cNvSpPr>
              <p:nvPr/>
            </p:nvSpPr>
            <p:spPr bwMode="auto">
              <a:xfrm>
                <a:off x="2310" y="3773"/>
                <a:ext cx="8" cy="6"/>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05" name="Rectangle 538"/>
              <p:cNvSpPr>
                <a:spLocks noChangeArrowheads="1"/>
              </p:cNvSpPr>
              <p:nvPr/>
            </p:nvSpPr>
            <p:spPr bwMode="auto">
              <a:xfrm>
                <a:off x="2310" y="3805"/>
                <a:ext cx="8" cy="3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06" name="Rectangle 539"/>
              <p:cNvSpPr>
                <a:spLocks noChangeArrowheads="1"/>
              </p:cNvSpPr>
              <p:nvPr/>
            </p:nvSpPr>
            <p:spPr bwMode="auto">
              <a:xfrm>
                <a:off x="2310" y="3861"/>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07" name="Rectangle 540"/>
              <p:cNvSpPr>
                <a:spLocks noChangeArrowheads="1"/>
              </p:cNvSpPr>
              <p:nvPr/>
            </p:nvSpPr>
            <p:spPr bwMode="auto">
              <a:xfrm>
                <a:off x="2310" y="3893"/>
                <a:ext cx="8" cy="32"/>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08" name="Rectangle 541"/>
              <p:cNvSpPr>
                <a:spLocks noChangeArrowheads="1"/>
              </p:cNvSpPr>
              <p:nvPr/>
            </p:nvSpPr>
            <p:spPr bwMode="auto">
              <a:xfrm>
                <a:off x="2310" y="3949"/>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09" name="Rectangle 542"/>
              <p:cNvSpPr>
                <a:spLocks noChangeArrowheads="1"/>
              </p:cNvSpPr>
              <p:nvPr/>
            </p:nvSpPr>
            <p:spPr bwMode="auto">
              <a:xfrm>
                <a:off x="2310" y="3981"/>
                <a:ext cx="8" cy="39"/>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10" name="Rectangle 543"/>
              <p:cNvSpPr>
                <a:spLocks noChangeArrowheads="1"/>
              </p:cNvSpPr>
              <p:nvPr/>
            </p:nvSpPr>
            <p:spPr bwMode="auto">
              <a:xfrm>
                <a:off x="2310" y="4037"/>
                <a:ext cx="8" cy="8"/>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11" name="Rectangle 544"/>
              <p:cNvSpPr>
                <a:spLocks noChangeArrowheads="1"/>
              </p:cNvSpPr>
              <p:nvPr/>
            </p:nvSpPr>
            <p:spPr bwMode="auto">
              <a:xfrm>
                <a:off x="2310" y="4069"/>
                <a:ext cx="8" cy="25"/>
              </a:xfrm>
              <a:prstGeom prst="rect">
                <a:avLst/>
              </a:prstGeom>
              <a:solidFill>
                <a:srgbClr val="0000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12" name="Rectangle 545"/>
              <p:cNvSpPr>
                <a:spLocks noChangeArrowheads="1"/>
              </p:cNvSpPr>
              <p:nvPr/>
            </p:nvSpPr>
            <p:spPr bwMode="auto">
              <a:xfrm>
                <a:off x="2302" y="2301"/>
                <a:ext cx="10" cy="3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13" name="Rectangle 546"/>
              <p:cNvSpPr>
                <a:spLocks noChangeArrowheads="1"/>
              </p:cNvSpPr>
              <p:nvPr/>
            </p:nvSpPr>
            <p:spPr bwMode="auto">
              <a:xfrm>
                <a:off x="2302" y="2357"/>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14" name="Rectangle 547"/>
              <p:cNvSpPr>
                <a:spLocks noChangeArrowheads="1"/>
              </p:cNvSpPr>
              <p:nvPr/>
            </p:nvSpPr>
            <p:spPr bwMode="auto">
              <a:xfrm>
                <a:off x="2302" y="2389"/>
                <a:ext cx="10" cy="34"/>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15" name="Rectangle 548"/>
              <p:cNvSpPr>
                <a:spLocks noChangeArrowheads="1"/>
              </p:cNvSpPr>
              <p:nvPr/>
            </p:nvSpPr>
            <p:spPr bwMode="auto">
              <a:xfrm>
                <a:off x="2302" y="2445"/>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16" name="Rectangle 549"/>
              <p:cNvSpPr>
                <a:spLocks noChangeArrowheads="1"/>
              </p:cNvSpPr>
              <p:nvPr/>
            </p:nvSpPr>
            <p:spPr bwMode="auto">
              <a:xfrm>
                <a:off x="2302" y="2477"/>
                <a:ext cx="10" cy="3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17" name="Rectangle 550"/>
              <p:cNvSpPr>
                <a:spLocks noChangeArrowheads="1"/>
              </p:cNvSpPr>
              <p:nvPr/>
            </p:nvSpPr>
            <p:spPr bwMode="auto">
              <a:xfrm>
                <a:off x="2302" y="2533"/>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18" name="Rectangle 551"/>
              <p:cNvSpPr>
                <a:spLocks noChangeArrowheads="1"/>
              </p:cNvSpPr>
              <p:nvPr/>
            </p:nvSpPr>
            <p:spPr bwMode="auto">
              <a:xfrm>
                <a:off x="2302" y="2565"/>
                <a:ext cx="10" cy="3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19" name="Rectangle 552"/>
              <p:cNvSpPr>
                <a:spLocks noChangeArrowheads="1"/>
              </p:cNvSpPr>
              <p:nvPr/>
            </p:nvSpPr>
            <p:spPr bwMode="auto">
              <a:xfrm>
                <a:off x="2302" y="2621"/>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20" name="Rectangle 553"/>
              <p:cNvSpPr>
                <a:spLocks noChangeArrowheads="1"/>
              </p:cNvSpPr>
              <p:nvPr/>
            </p:nvSpPr>
            <p:spPr bwMode="auto">
              <a:xfrm>
                <a:off x="2302" y="2653"/>
                <a:ext cx="10" cy="3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21" name="Rectangle 554"/>
              <p:cNvSpPr>
                <a:spLocks noChangeArrowheads="1"/>
              </p:cNvSpPr>
              <p:nvPr/>
            </p:nvSpPr>
            <p:spPr bwMode="auto">
              <a:xfrm>
                <a:off x="2302" y="2709"/>
                <a:ext cx="10" cy="3"/>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22" name="Rectangle 555"/>
              <p:cNvSpPr>
                <a:spLocks noChangeArrowheads="1"/>
              </p:cNvSpPr>
              <p:nvPr/>
            </p:nvSpPr>
            <p:spPr bwMode="auto">
              <a:xfrm>
                <a:off x="2302" y="2741"/>
                <a:ext cx="10" cy="3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23" name="Rectangle 556"/>
              <p:cNvSpPr>
                <a:spLocks noChangeArrowheads="1"/>
              </p:cNvSpPr>
              <p:nvPr/>
            </p:nvSpPr>
            <p:spPr bwMode="auto">
              <a:xfrm>
                <a:off x="2302" y="2797"/>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24" name="Rectangle 557"/>
              <p:cNvSpPr>
                <a:spLocks noChangeArrowheads="1"/>
              </p:cNvSpPr>
              <p:nvPr/>
            </p:nvSpPr>
            <p:spPr bwMode="auto">
              <a:xfrm>
                <a:off x="2302" y="2829"/>
                <a:ext cx="10" cy="3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25" name="Rectangle 558"/>
              <p:cNvSpPr>
                <a:spLocks noChangeArrowheads="1"/>
              </p:cNvSpPr>
              <p:nvPr/>
            </p:nvSpPr>
            <p:spPr bwMode="auto">
              <a:xfrm>
                <a:off x="2302" y="2885"/>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26" name="Rectangle 559"/>
              <p:cNvSpPr>
                <a:spLocks noChangeArrowheads="1"/>
              </p:cNvSpPr>
              <p:nvPr/>
            </p:nvSpPr>
            <p:spPr bwMode="auto">
              <a:xfrm>
                <a:off x="2302" y="2917"/>
                <a:ext cx="10" cy="3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27" name="Rectangle 560"/>
              <p:cNvSpPr>
                <a:spLocks noChangeArrowheads="1"/>
              </p:cNvSpPr>
              <p:nvPr/>
            </p:nvSpPr>
            <p:spPr bwMode="auto">
              <a:xfrm>
                <a:off x="2302" y="2973"/>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28" name="Rectangle 561"/>
              <p:cNvSpPr>
                <a:spLocks noChangeArrowheads="1"/>
              </p:cNvSpPr>
              <p:nvPr/>
            </p:nvSpPr>
            <p:spPr bwMode="auto">
              <a:xfrm>
                <a:off x="2302" y="3005"/>
                <a:ext cx="10" cy="3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29" name="Rectangle 562"/>
              <p:cNvSpPr>
                <a:spLocks noChangeArrowheads="1"/>
              </p:cNvSpPr>
              <p:nvPr/>
            </p:nvSpPr>
            <p:spPr bwMode="auto">
              <a:xfrm>
                <a:off x="2302" y="3061"/>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30" name="Rectangle 563"/>
              <p:cNvSpPr>
                <a:spLocks noChangeArrowheads="1"/>
              </p:cNvSpPr>
              <p:nvPr/>
            </p:nvSpPr>
            <p:spPr bwMode="auto">
              <a:xfrm>
                <a:off x="2302" y="3093"/>
                <a:ext cx="10" cy="3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31" name="Rectangle 564"/>
              <p:cNvSpPr>
                <a:spLocks noChangeArrowheads="1"/>
              </p:cNvSpPr>
              <p:nvPr/>
            </p:nvSpPr>
            <p:spPr bwMode="auto">
              <a:xfrm>
                <a:off x="2302" y="3150"/>
                <a:ext cx="10" cy="7"/>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32" name="Rectangle 565"/>
              <p:cNvSpPr>
                <a:spLocks noChangeArrowheads="1"/>
              </p:cNvSpPr>
              <p:nvPr/>
            </p:nvSpPr>
            <p:spPr bwMode="auto">
              <a:xfrm>
                <a:off x="2302" y="3181"/>
                <a:ext cx="10" cy="3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33" name="Rectangle 566"/>
              <p:cNvSpPr>
                <a:spLocks noChangeArrowheads="1"/>
              </p:cNvSpPr>
              <p:nvPr/>
            </p:nvSpPr>
            <p:spPr bwMode="auto">
              <a:xfrm>
                <a:off x="2302" y="3237"/>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34" name="Rectangle 567"/>
              <p:cNvSpPr>
                <a:spLocks noChangeArrowheads="1"/>
              </p:cNvSpPr>
              <p:nvPr/>
            </p:nvSpPr>
            <p:spPr bwMode="auto">
              <a:xfrm>
                <a:off x="2302" y="3269"/>
                <a:ext cx="10" cy="3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35" name="Rectangle 568"/>
              <p:cNvSpPr>
                <a:spLocks noChangeArrowheads="1"/>
              </p:cNvSpPr>
              <p:nvPr/>
            </p:nvSpPr>
            <p:spPr bwMode="auto">
              <a:xfrm>
                <a:off x="2302" y="3325"/>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36" name="Rectangle 569"/>
              <p:cNvSpPr>
                <a:spLocks noChangeArrowheads="1"/>
              </p:cNvSpPr>
              <p:nvPr/>
            </p:nvSpPr>
            <p:spPr bwMode="auto">
              <a:xfrm>
                <a:off x="2302" y="3357"/>
                <a:ext cx="10" cy="3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37" name="Rectangle 570"/>
              <p:cNvSpPr>
                <a:spLocks noChangeArrowheads="1"/>
              </p:cNvSpPr>
              <p:nvPr/>
            </p:nvSpPr>
            <p:spPr bwMode="auto">
              <a:xfrm>
                <a:off x="2302" y="3413"/>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38" name="Rectangle 571"/>
              <p:cNvSpPr>
                <a:spLocks noChangeArrowheads="1"/>
              </p:cNvSpPr>
              <p:nvPr/>
            </p:nvSpPr>
            <p:spPr bwMode="auto">
              <a:xfrm>
                <a:off x="2302" y="3445"/>
                <a:ext cx="10" cy="3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39" name="Rectangle 572"/>
              <p:cNvSpPr>
                <a:spLocks noChangeArrowheads="1"/>
              </p:cNvSpPr>
              <p:nvPr/>
            </p:nvSpPr>
            <p:spPr bwMode="auto">
              <a:xfrm>
                <a:off x="2302" y="3501"/>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40" name="Rectangle 573"/>
              <p:cNvSpPr>
                <a:spLocks noChangeArrowheads="1"/>
              </p:cNvSpPr>
              <p:nvPr/>
            </p:nvSpPr>
            <p:spPr bwMode="auto">
              <a:xfrm>
                <a:off x="2302" y="3533"/>
                <a:ext cx="10" cy="3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41" name="Rectangle 574"/>
              <p:cNvSpPr>
                <a:spLocks noChangeArrowheads="1"/>
              </p:cNvSpPr>
              <p:nvPr/>
            </p:nvSpPr>
            <p:spPr bwMode="auto">
              <a:xfrm>
                <a:off x="2302" y="3589"/>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42" name="Rectangle 575"/>
              <p:cNvSpPr>
                <a:spLocks noChangeArrowheads="1"/>
              </p:cNvSpPr>
              <p:nvPr/>
            </p:nvSpPr>
            <p:spPr bwMode="auto">
              <a:xfrm>
                <a:off x="2302" y="3621"/>
                <a:ext cx="10" cy="3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43" name="Rectangle 576"/>
              <p:cNvSpPr>
                <a:spLocks noChangeArrowheads="1"/>
              </p:cNvSpPr>
              <p:nvPr/>
            </p:nvSpPr>
            <p:spPr bwMode="auto">
              <a:xfrm>
                <a:off x="2302" y="3677"/>
                <a:ext cx="10" cy="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44" name="Rectangle 577"/>
              <p:cNvSpPr>
                <a:spLocks noChangeArrowheads="1"/>
              </p:cNvSpPr>
              <p:nvPr/>
            </p:nvSpPr>
            <p:spPr bwMode="auto">
              <a:xfrm>
                <a:off x="2302" y="3709"/>
                <a:ext cx="10" cy="3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45" name="Rectangle 578"/>
              <p:cNvSpPr>
                <a:spLocks noChangeArrowheads="1"/>
              </p:cNvSpPr>
              <p:nvPr/>
            </p:nvSpPr>
            <p:spPr bwMode="auto">
              <a:xfrm>
                <a:off x="2302" y="3765"/>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46" name="Rectangle 579"/>
              <p:cNvSpPr>
                <a:spLocks noChangeArrowheads="1"/>
              </p:cNvSpPr>
              <p:nvPr/>
            </p:nvSpPr>
            <p:spPr bwMode="auto">
              <a:xfrm>
                <a:off x="2302" y="3797"/>
                <a:ext cx="10" cy="32"/>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47" name="Rectangle 580"/>
              <p:cNvSpPr>
                <a:spLocks noChangeArrowheads="1"/>
              </p:cNvSpPr>
              <p:nvPr/>
            </p:nvSpPr>
            <p:spPr bwMode="auto">
              <a:xfrm>
                <a:off x="2302" y="3853"/>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48" name="Rectangle 581"/>
              <p:cNvSpPr>
                <a:spLocks noChangeArrowheads="1"/>
              </p:cNvSpPr>
              <p:nvPr/>
            </p:nvSpPr>
            <p:spPr bwMode="auto">
              <a:xfrm>
                <a:off x="2302" y="3885"/>
                <a:ext cx="10" cy="39"/>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49" name="Rectangle 582"/>
              <p:cNvSpPr>
                <a:spLocks noChangeArrowheads="1"/>
              </p:cNvSpPr>
              <p:nvPr/>
            </p:nvSpPr>
            <p:spPr bwMode="auto">
              <a:xfrm>
                <a:off x="2302" y="3941"/>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50" name="Rectangle 583"/>
              <p:cNvSpPr>
                <a:spLocks noChangeArrowheads="1"/>
              </p:cNvSpPr>
              <p:nvPr/>
            </p:nvSpPr>
            <p:spPr bwMode="auto">
              <a:xfrm>
                <a:off x="2302" y="3972"/>
                <a:ext cx="10" cy="33"/>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51" name="Rectangle 584"/>
              <p:cNvSpPr>
                <a:spLocks noChangeArrowheads="1"/>
              </p:cNvSpPr>
              <p:nvPr/>
            </p:nvSpPr>
            <p:spPr bwMode="auto">
              <a:xfrm>
                <a:off x="2302" y="4029"/>
                <a:ext cx="10" cy="8"/>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352" name="Rectangle 585"/>
              <p:cNvSpPr>
                <a:spLocks noChangeArrowheads="1"/>
              </p:cNvSpPr>
              <p:nvPr/>
            </p:nvSpPr>
            <p:spPr bwMode="auto">
              <a:xfrm>
                <a:off x="2302" y="4061"/>
                <a:ext cx="10" cy="25"/>
              </a:xfrm>
              <a:prstGeom prst="rect">
                <a:avLst/>
              </a:prstGeom>
              <a:solidFill>
                <a:srgbClr val="00AE00"/>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grpSp>
        <p:sp>
          <p:nvSpPr>
            <p:cNvPr id="51786" name="Rectangle 586"/>
            <p:cNvSpPr>
              <a:spLocks noChangeArrowheads="1"/>
            </p:cNvSpPr>
            <p:nvPr/>
          </p:nvSpPr>
          <p:spPr bwMode="auto">
            <a:xfrm>
              <a:off x="1115" y="4437"/>
              <a:ext cx="548"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Mh,l</a:t>
              </a:r>
            </a:p>
          </p:txBody>
        </p:sp>
        <p:sp>
          <p:nvSpPr>
            <p:cNvPr id="40209" name="Oval 587"/>
            <p:cNvSpPr>
              <a:spLocks noChangeArrowheads="1"/>
            </p:cNvSpPr>
            <p:nvPr/>
          </p:nvSpPr>
          <p:spPr bwMode="auto">
            <a:xfrm>
              <a:off x="3249" y="4702"/>
              <a:ext cx="115" cy="72"/>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10" name="Oval 589"/>
            <p:cNvSpPr>
              <a:spLocks noChangeArrowheads="1"/>
            </p:cNvSpPr>
            <p:nvPr/>
          </p:nvSpPr>
          <p:spPr bwMode="auto">
            <a:xfrm>
              <a:off x="3236" y="4693"/>
              <a:ext cx="119" cy="73"/>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790" name="Rectangle 590"/>
            <p:cNvSpPr>
              <a:spLocks noChangeArrowheads="1"/>
            </p:cNvSpPr>
            <p:nvPr/>
          </p:nvSpPr>
          <p:spPr bwMode="auto">
            <a:xfrm>
              <a:off x="3416" y="4712"/>
              <a:ext cx="165"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;w</a:t>
              </a:r>
            </a:p>
          </p:txBody>
        </p:sp>
        <p:sp>
          <p:nvSpPr>
            <p:cNvPr id="51791" name="Rectangle 591"/>
            <p:cNvSpPr>
              <a:spLocks noChangeArrowheads="1"/>
            </p:cNvSpPr>
            <p:nvPr/>
          </p:nvSpPr>
          <p:spPr bwMode="auto">
            <a:xfrm>
              <a:off x="2806" y="4160"/>
              <a:ext cx="209"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ch</a:t>
              </a:r>
            </a:p>
          </p:txBody>
        </p:sp>
        <p:sp>
          <p:nvSpPr>
            <p:cNvPr id="40213" name="Oval 592"/>
            <p:cNvSpPr>
              <a:spLocks noChangeArrowheads="1"/>
            </p:cNvSpPr>
            <p:nvPr/>
          </p:nvSpPr>
          <p:spPr bwMode="auto">
            <a:xfrm>
              <a:off x="2695" y="4186"/>
              <a:ext cx="114" cy="72"/>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14" name="Oval 594"/>
            <p:cNvSpPr>
              <a:spLocks noChangeArrowheads="1"/>
            </p:cNvSpPr>
            <p:nvPr/>
          </p:nvSpPr>
          <p:spPr bwMode="auto">
            <a:xfrm>
              <a:off x="2682" y="4177"/>
              <a:ext cx="115" cy="74"/>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795" name="Rectangle 595"/>
            <p:cNvSpPr>
              <a:spLocks noChangeArrowheads="1"/>
            </p:cNvSpPr>
            <p:nvPr/>
          </p:nvSpPr>
          <p:spPr bwMode="auto">
            <a:xfrm>
              <a:off x="2660" y="3809"/>
              <a:ext cx="302"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,p</a:t>
              </a:r>
            </a:p>
          </p:txBody>
        </p:sp>
        <p:sp>
          <p:nvSpPr>
            <p:cNvPr id="40216" name="Oval 596"/>
            <p:cNvSpPr>
              <a:spLocks noChangeArrowheads="1"/>
            </p:cNvSpPr>
            <p:nvPr/>
          </p:nvSpPr>
          <p:spPr bwMode="auto">
            <a:xfrm>
              <a:off x="2484" y="3818"/>
              <a:ext cx="120" cy="73"/>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17" name="Oval 598"/>
            <p:cNvSpPr>
              <a:spLocks noChangeArrowheads="1"/>
            </p:cNvSpPr>
            <p:nvPr/>
          </p:nvSpPr>
          <p:spPr bwMode="auto">
            <a:xfrm>
              <a:off x="2472" y="3811"/>
              <a:ext cx="116" cy="73"/>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799" name="Rectangle 599"/>
            <p:cNvSpPr>
              <a:spLocks noChangeArrowheads="1"/>
            </p:cNvSpPr>
            <p:nvPr/>
          </p:nvSpPr>
          <p:spPr bwMode="auto">
            <a:xfrm>
              <a:off x="3544" y="3622"/>
              <a:ext cx="587"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,u¼,½</a:t>
              </a:r>
            </a:p>
          </p:txBody>
        </p:sp>
        <p:sp>
          <p:nvSpPr>
            <p:cNvPr id="40219" name="Oval 600"/>
            <p:cNvSpPr>
              <a:spLocks noChangeArrowheads="1"/>
            </p:cNvSpPr>
            <p:nvPr/>
          </p:nvSpPr>
          <p:spPr bwMode="auto">
            <a:xfrm>
              <a:off x="3348" y="3700"/>
              <a:ext cx="117" cy="73"/>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20" name="Oval 601"/>
            <p:cNvSpPr>
              <a:spLocks noChangeArrowheads="1"/>
            </p:cNvSpPr>
            <p:nvPr/>
          </p:nvSpPr>
          <p:spPr bwMode="auto">
            <a:xfrm>
              <a:off x="3348" y="3700"/>
              <a:ext cx="92" cy="58"/>
            </a:xfrm>
            <a:prstGeom prst="ellipse">
              <a:avLst/>
            </a:prstGeom>
            <a:solidFill>
              <a:srgbClr val="FAF200"/>
            </a:solidFill>
            <a:ln w="28575">
              <a:solidFill>
                <a:srgbClr val="ED181E"/>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21" name="Oval 602"/>
            <p:cNvSpPr>
              <a:spLocks noChangeArrowheads="1"/>
            </p:cNvSpPr>
            <p:nvPr/>
          </p:nvSpPr>
          <p:spPr bwMode="auto">
            <a:xfrm>
              <a:off x="3334" y="3692"/>
              <a:ext cx="119" cy="74"/>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22" name="Oval 603"/>
            <p:cNvSpPr>
              <a:spLocks noChangeArrowheads="1"/>
            </p:cNvSpPr>
            <p:nvPr/>
          </p:nvSpPr>
          <p:spPr bwMode="auto">
            <a:xfrm>
              <a:off x="1174" y="4085"/>
              <a:ext cx="115" cy="73"/>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23" name="Oval 605"/>
            <p:cNvSpPr>
              <a:spLocks noChangeArrowheads="1"/>
            </p:cNvSpPr>
            <p:nvPr/>
          </p:nvSpPr>
          <p:spPr bwMode="auto">
            <a:xfrm>
              <a:off x="1162" y="4077"/>
              <a:ext cx="116" cy="73"/>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24" name="Oval 608"/>
            <p:cNvSpPr>
              <a:spLocks noChangeArrowheads="1"/>
            </p:cNvSpPr>
            <p:nvPr/>
          </p:nvSpPr>
          <p:spPr bwMode="auto">
            <a:xfrm>
              <a:off x="1229" y="4256"/>
              <a:ext cx="115" cy="73"/>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25" name="Oval 610"/>
            <p:cNvSpPr>
              <a:spLocks noChangeArrowheads="1"/>
            </p:cNvSpPr>
            <p:nvPr/>
          </p:nvSpPr>
          <p:spPr bwMode="auto">
            <a:xfrm>
              <a:off x="1217" y="4248"/>
              <a:ext cx="115" cy="74"/>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26" name="Oval 613"/>
            <p:cNvSpPr>
              <a:spLocks noChangeArrowheads="1"/>
            </p:cNvSpPr>
            <p:nvPr/>
          </p:nvSpPr>
          <p:spPr bwMode="auto">
            <a:xfrm>
              <a:off x="1520" y="4244"/>
              <a:ext cx="116" cy="73"/>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27" name="Oval 615"/>
            <p:cNvSpPr>
              <a:spLocks noChangeArrowheads="1"/>
            </p:cNvSpPr>
            <p:nvPr/>
          </p:nvSpPr>
          <p:spPr bwMode="auto">
            <a:xfrm>
              <a:off x="1507" y="4237"/>
              <a:ext cx="117" cy="73"/>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28" name="Oval 616"/>
            <p:cNvSpPr>
              <a:spLocks noChangeArrowheads="1"/>
            </p:cNvSpPr>
            <p:nvPr/>
          </p:nvSpPr>
          <p:spPr bwMode="auto">
            <a:xfrm>
              <a:off x="1190" y="4723"/>
              <a:ext cx="116" cy="74"/>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29" name="Oval 618"/>
            <p:cNvSpPr>
              <a:spLocks noChangeArrowheads="1"/>
            </p:cNvSpPr>
            <p:nvPr/>
          </p:nvSpPr>
          <p:spPr bwMode="auto">
            <a:xfrm>
              <a:off x="1179" y="4717"/>
              <a:ext cx="116" cy="72"/>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30" name="Oval 620"/>
            <p:cNvSpPr>
              <a:spLocks noChangeArrowheads="1"/>
            </p:cNvSpPr>
            <p:nvPr/>
          </p:nvSpPr>
          <p:spPr bwMode="auto">
            <a:xfrm>
              <a:off x="1238" y="4973"/>
              <a:ext cx="115" cy="73"/>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31" name="Oval 622"/>
            <p:cNvSpPr>
              <a:spLocks noChangeArrowheads="1"/>
            </p:cNvSpPr>
            <p:nvPr/>
          </p:nvSpPr>
          <p:spPr bwMode="auto">
            <a:xfrm>
              <a:off x="1225" y="4965"/>
              <a:ext cx="116" cy="73"/>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823" name="Rectangle 623"/>
            <p:cNvSpPr>
              <a:spLocks noChangeArrowheads="1"/>
            </p:cNvSpPr>
            <p:nvPr/>
          </p:nvSpPr>
          <p:spPr bwMode="auto">
            <a:xfrm>
              <a:off x="1417" y="4942"/>
              <a:ext cx="598"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,e,l</a:t>
              </a:r>
            </a:p>
          </p:txBody>
        </p:sp>
        <p:sp>
          <p:nvSpPr>
            <p:cNvPr id="40233" name="Oval 624"/>
            <p:cNvSpPr>
              <a:spLocks noChangeArrowheads="1"/>
            </p:cNvSpPr>
            <p:nvPr/>
          </p:nvSpPr>
          <p:spPr bwMode="auto">
            <a:xfrm>
              <a:off x="527" y="4589"/>
              <a:ext cx="117" cy="72"/>
            </a:xfrm>
            <a:prstGeom prst="ellipse">
              <a:avLst/>
            </a:pr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34" name="Oval 625"/>
            <p:cNvSpPr>
              <a:spLocks noChangeArrowheads="1"/>
            </p:cNvSpPr>
            <p:nvPr/>
          </p:nvSpPr>
          <p:spPr bwMode="auto">
            <a:xfrm>
              <a:off x="527" y="4589"/>
              <a:ext cx="92" cy="57"/>
            </a:xfrm>
            <a:prstGeom prst="ellipse">
              <a:avLst/>
            </a:prstGeom>
            <a:solidFill>
              <a:srgbClr val="FAF200"/>
            </a:solidFill>
            <a:ln w="9525">
              <a:no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35" name="Oval 626"/>
            <p:cNvSpPr>
              <a:spLocks noChangeArrowheads="1"/>
            </p:cNvSpPr>
            <p:nvPr/>
          </p:nvSpPr>
          <p:spPr bwMode="auto">
            <a:xfrm>
              <a:off x="514" y="4581"/>
              <a:ext cx="120" cy="73"/>
            </a:xfrm>
            <a:prstGeom prst="ellipse">
              <a:avLst/>
            </a:prstGeom>
            <a:noFill/>
            <a:ln w="12700">
              <a:solidFill>
                <a:srgbClr val="00AE00"/>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828" name="Rectangle 628"/>
            <p:cNvSpPr>
              <a:spLocks noChangeArrowheads="1"/>
            </p:cNvSpPr>
            <p:nvPr/>
          </p:nvSpPr>
          <p:spPr bwMode="auto">
            <a:xfrm>
              <a:off x="1681" y="4184"/>
              <a:ext cx="570"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,e,u</a:t>
              </a:r>
              <a:endParaRPr lang="en-US" sz="4000"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endParaRPr>
            </a:p>
          </p:txBody>
        </p:sp>
        <p:sp>
          <p:nvSpPr>
            <p:cNvPr id="40237" name="Freeform 630"/>
            <p:cNvSpPr>
              <a:spLocks/>
            </p:cNvSpPr>
            <p:nvPr/>
          </p:nvSpPr>
          <p:spPr bwMode="auto">
            <a:xfrm>
              <a:off x="2746" y="4225"/>
              <a:ext cx="528" cy="505"/>
            </a:xfrm>
            <a:custGeom>
              <a:avLst/>
              <a:gdLst>
                <a:gd name="T0" fmla="*/ 118818642 w 340"/>
                <a:gd name="T1" fmla="*/ 282 h 515"/>
                <a:gd name="T2" fmla="*/ 105963077 w 340"/>
                <a:gd name="T3" fmla="*/ 272 h 515"/>
                <a:gd name="T4" fmla="*/ 85950045 w 340"/>
                <a:gd name="T5" fmla="*/ 258 h 515"/>
                <a:gd name="T6" fmla="*/ 74104413 w 340"/>
                <a:gd name="T7" fmla="*/ 248 h 515"/>
                <a:gd name="T8" fmla="*/ 68380150 w 340"/>
                <a:gd name="T9" fmla="*/ 240 h 515"/>
                <a:gd name="T10" fmla="*/ 60753795 w 340"/>
                <a:gd name="T11" fmla="*/ 227 h 515"/>
                <a:gd name="T12" fmla="*/ 48797631 w 340"/>
                <a:gd name="T13" fmla="*/ 199 h 515"/>
                <a:gd name="T14" fmla="*/ 37810514 w 340"/>
                <a:gd name="T15" fmla="*/ 167 h 515"/>
                <a:gd name="T16" fmla="*/ 28557746 w 340"/>
                <a:gd name="T17" fmla="*/ 134 h 515"/>
                <a:gd name="T18" fmla="*/ 21991484 w 340"/>
                <a:gd name="T19" fmla="*/ 104 h 515"/>
                <a:gd name="T20" fmla="*/ 16317735 w 340"/>
                <a:gd name="T21" fmla="*/ 69 h 515"/>
                <a:gd name="T22" fmla="*/ 13908217 w 340"/>
                <a:gd name="T23" fmla="*/ 53 h 515"/>
                <a:gd name="T24" fmla="*/ 12855656 w 340"/>
                <a:gd name="T25" fmla="*/ 47 h 515"/>
                <a:gd name="T26" fmla="*/ 11841710 w 340"/>
                <a:gd name="T27" fmla="*/ 28 h 515"/>
                <a:gd name="T28" fmla="*/ 10854518 w 340"/>
                <a:gd name="T29" fmla="*/ 25 h 515"/>
                <a:gd name="T30" fmla="*/ 8123504 w 340"/>
                <a:gd name="T31" fmla="*/ 19 h 515"/>
                <a:gd name="T32" fmla="*/ 6273487 w 340"/>
                <a:gd name="T33" fmla="*/ 0 h 515"/>
                <a:gd name="T34" fmla="*/ 749162 w 340"/>
                <a:gd name="T35" fmla="*/ 11 h 515"/>
                <a:gd name="T36" fmla="*/ 2036080 w 340"/>
                <a:gd name="T37" fmla="*/ 25 h 515"/>
                <a:gd name="T38" fmla="*/ 4910263 w 340"/>
                <a:gd name="T39" fmla="*/ 25 h 515"/>
                <a:gd name="T40" fmla="*/ 5725489 w 340"/>
                <a:gd name="T41" fmla="*/ 31 h 515"/>
                <a:gd name="T42" fmla="*/ 6989652 w 340"/>
                <a:gd name="T43" fmla="*/ 49 h 515"/>
                <a:gd name="T44" fmla="*/ 8123504 w 340"/>
                <a:gd name="T45" fmla="*/ 56 h 515"/>
                <a:gd name="T46" fmla="*/ 10507634 w 340"/>
                <a:gd name="T47" fmla="*/ 72 h 515"/>
                <a:gd name="T48" fmla="*/ 15964149 w 340"/>
                <a:gd name="T49" fmla="*/ 107 h 515"/>
                <a:gd name="T50" fmla="*/ 22804678 w 340"/>
                <a:gd name="T51" fmla="*/ 138 h 515"/>
                <a:gd name="T52" fmla="*/ 31726341 w 340"/>
                <a:gd name="T53" fmla="*/ 171 h 515"/>
                <a:gd name="T54" fmla="*/ 43039029 w 340"/>
                <a:gd name="T55" fmla="*/ 203 h 515"/>
                <a:gd name="T56" fmla="*/ 49765995 w 340"/>
                <a:gd name="T57" fmla="*/ 220 h 515"/>
                <a:gd name="T58" fmla="*/ 60110157 w 340"/>
                <a:gd name="T59" fmla="*/ 242 h 515"/>
                <a:gd name="T60" fmla="*/ 64452775 w 340"/>
                <a:gd name="T61" fmla="*/ 248 h 515"/>
                <a:gd name="T62" fmla="*/ 70845275 w 340"/>
                <a:gd name="T63" fmla="*/ 256 h 515"/>
                <a:gd name="T64" fmla="*/ 83411174 w 340"/>
                <a:gd name="T65" fmla="*/ 267 h 515"/>
                <a:gd name="T66" fmla="*/ 103494249 w 340"/>
                <a:gd name="T67" fmla="*/ 280 h 515"/>
                <a:gd name="T68" fmla="*/ 115287081 w 340"/>
                <a:gd name="T69" fmla="*/ 292 h 5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15"/>
                <a:gd name="T107" fmla="*/ 340 w 340"/>
                <a:gd name="T108" fmla="*/ 515 h 5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15">
                  <a:moveTo>
                    <a:pt x="330" y="515"/>
                  </a:moveTo>
                  <a:lnTo>
                    <a:pt x="340" y="500"/>
                  </a:lnTo>
                  <a:lnTo>
                    <a:pt x="321" y="488"/>
                  </a:lnTo>
                  <a:lnTo>
                    <a:pt x="303" y="479"/>
                  </a:lnTo>
                  <a:lnTo>
                    <a:pt x="265" y="463"/>
                  </a:lnTo>
                  <a:lnTo>
                    <a:pt x="246" y="454"/>
                  </a:lnTo>
                  <a:lnTo>
                    <a:pt x="228" y="445"/>
                  </a:lnTo>
                  <a:lnTo>
                    <a:pt x="212" y="436"/>
                  </a:lnTo>
                  <a:lnTo>
                    <a:pt x="196" y="423"/>
                  </a:lnTo>
                  <a:lnTo>
                    <a:pt x="185" y="413"/>
                  </a:lnTo>
                  <a:lnTo>
                    <a:pt x="174" y="401"/>
                  </a:lnTo>
                  <a:lnTo>
                    <a:pt x="156" y="376"/>
                  </a:lnTo>
                  <a:lnTo>
                    <a:pt x="140" y="350"/>
                  </a:lnTo>
                  <a:lnTo>
                    <a:pt x="123" y="322"/>
                  </a:lnTo>
                  <a:lnTo>
                    <a:pt x="108" y="294"/>
                  </a:lnTo>
                  <a:lnTo>
                    <a:pt x="94" y="266"/>
                  </a:lnTo>
                  <a:lnTo>
                    <a:pt x="82" y="237"/>
                  </a:lnTo>
                  <a:lnTo>
                    <a:pt x="72" y="209"/>
                  </a:lnTo>
                  <a:lnTo>
                    <a:pt x="63" y="179"/>
                  </a:lnTo>
                  <a:lnTo>
                    <a:pt x="55" y="150"/>
                  </a:lnTo>
                  <a:lnTo>
                    <a:pt x="47" y="119"/>
                  </a:lnTo>
                  <a:lnTo>
                    <a:pt x="40" y="88"/>
                  </a:lnTo>
                  <a:lnTo>
                    <a:pt x="37" y="76"/>
                  </a:lnTo>
                  <a:lnTo>
                    <a:pt x="36" y="68"/>
                  </a:lnTo>
                  <a:lnTo>
                    <a:pt x="34" y="57"/>
                  </a:lnTo>
                  <a:lnTo>
                    <a:pt x="33" y="53"/>
                  </a:lnTo>
                  <a:lnTo>
                    <a:pt x="31" y="43"/>
                  </a:lnTo>
                  <a:lnTo>
                    <a:pt x="27" y="31"/>
                  </a:lnTo>
                  <a:lnTo>
                    <a:pt x="23" y="19"/>
                  </a:lnTo>
                  <a:lnTo>
                    <a:pt x="19" y="8"/>
                  </a:lnTo>
                  <a:lnTo>
                    <a:pt x="18" y="0"/>
                  </a:lnTo>
                  <a:lnTo>
                    <a:pt x="0" y="0"/>
                  </a:lnTo>
                  <a:lnTo>
                    <a:pt x="2" y="11"/>
                  </a:lnTo>
                  <a:lnTo>
                    <a:pt x="2" y="15"/>
                  </a:lnTo>
                  <a:lnTo>
                    <a:pt x="6" y="26"/>
                  </a:lnTo>
                  <a:lnTo>
                    <a:pt x="10" y="38"/>
                  </a:lnTo>
                  <a:lnTo>
                    <a:pt x="14" y="48"/>
                  </a:lnTo>
                  <a:lnTo>
                    <a:pt x="16" y="60"/>
                  </a:lnTo>
                  <a:lnTo>
                    <a:pt x="18" y="68"/>
                  </a:lnTo>
                  <a:lnTo>
                    <a:pt x="20" y="79"/>
                  </a:lnTo>
                  <a:lnTo>
                    <a:pt x="20" y="83"/>
                  </a:lnTo>
                  <a:lnTo>
                    <a:pt x="23" y="93"/>
                  </a:lnTo>
                  <a:lnTo>
                    <a:pt x="30" y="126"/>
                  </a:lnTo>
                  <a:lnTo>
                    <a:pt x="38" y="157"/>
                  </a:lnTo>
                  <a:lnTo>
                    <a:pt x="46" y="186"/>
                  </a:lnTo>
                  <a:lnTo>
                    <a:pt x="55" y="216"/>
                  </a:lnTo>
                  <a:lnTo>
                    <a:pt x="65" y="244"/>
                  </a:lnTo>
                  <a:lnTo>
                    <a:pt x="77" y="273"/>
                  </a:lnTo>
                  <a:lnTo>
                    <a:pt x="91" y="301"/>
                  </a:lnTo>
                  <a:lnTo>
                    <a:pt x="108" y="331"/>
                  </a:lnTo>
                  <a:lnTo>
                    <a:pt x="123" y="357"/>
                  </a:lnTo>
                  <a:lnTo>
                    <a:pt x="140" y="385"/>
                  </a:lnTo>
                  <a:lnTo>
                    <a:pt x="142" y="388"/>
                  </a:lnTo>
                  <a:lnTo>
                    <a:pt x="161" y="414"/>
                  </a:lnTo>
                  <a:lnTo>
                    <a:pt x="172" y="426"/>
                  </a:lnTo>
                  <a:lnTo>
                    <a:pt x="184" y="437"/>
                  </a:lnTo>
                  <a:lnTo>
                    <a:pt x="200" y="449"/>
                  </a:lnTo>
                  <a:lnTo>
                    <a:pt x="203" y="451"/>
                  </a:lnTo>
                  <a:lnTo>
                    <a:pt x="221" y="462"/>
                  </a:lnTo>
                  <a:lnTo>
                    <a:pt x="239" y="471"/>
                  </a:lnTo>
                  <a:lnTo>
                    <a:pt x="258" y="480"/>
                  </a:lnTo>
                  <a:lnTo>
                    <a:pt x="296" y="496"/>
                  </a:lnTo>
                  <a:lnTo>
                    <a:pt x="314" y="505"/>
                  </a:lnTo>
                  <a:lnTo>
                    <a:pt x="330" y="515"/>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38" name="Freeform 634"/>
            <p:cNvSpPr>
              <a:spLocks/>
            </p:cNvSpPr>
            <p:nvPr/>
          </p:nvSpPr>
          <p:spPr bwMode="auto">
            <a:xfrm>
              <a:off x="1179" y="3769"/>
              <a:ext cx="1574" cy="444"/>
            </a:xfrm>
            <a:custGeom>
              <a:avLst/>
              <a:gdLst>
                <a:gd name="T0" fmla="*/ 335589212 w 1016"/>
                <a:gd name="T1" fmla="*/ 243 h 453"/>
                <a:gd name="T2" fmla="*/ 331809213 w 1016"/>
                <a:gd name="T3" fmla="*/ 223 h 453"/>
                <a:gd name="T4" fmla="*/ 318523260 w 1016"/>
                <a:gd name="T5" fmla="*/ 155 h 453"/>
                <a:gd name="T6" fmla="*/ 305475021 w 1016"/>
                <a:gd name="T7" fmla="*/ 84 h 453"/>
                <a:gd name="T8" fmla="*/ 297928119 w 1016"/>
                <a:gd name="T9" fmla="*/ 57 h 453"/>
                <a:gd name="T10" fmla="*/ 292806171 w 1016"/>
                <a:gd name="T11" fmla="*/ 46 h 453"/>
                <a:gd name="T12" fmla="*/ 286585939 w 1016"/>
                <a:gd name="T13" fmla="*/ 30 h 453"/>
                <a:gd name="T14" fmla="*/ 273298796 w 1016"/>
                <a:gd name="T15" fmla="*/ 25 h 453"/>
                <a:gd name="T16" fmla="*/ 244034063 w 1016"/>
                <a:gd name="T17" fmla="*/ 11 h 453"/>
                <a:gd name="T18" fmla="*/ 223441302 w 1016"/>
                <a:gd name="T19" fmla="*/ 3 h 453"/>
                <a:gd name="T20" fmla="*/ 204131311 w 1016"/>
                <a:gd name="T21" fmla="*/ 1 h 453"/>
                <a:gd name="T22" fmla="*/ 178001497 w 1016"/>
                <a:gd name="T23" fmla="*/ 1 h 453"/>
                <a:gd name="T24" fmla="*/ 158424177 w 1016"/>
                <a:gd name="T25" fmla="*/ 1 h 453"/>
                <a:gd name="T26" fmla="*/ 131580727 w 1016"/>
                <a:gd name="T27" fmla="*/ 8 h 453"/>
                <a:gd name="T28" fmla="*/ 118299635 w 1016"/>
                <a:gd name="T29" fmla="*/ 16 h 453"/>
                <a:gd name="T30" fmla="*/ 104298261 w 1016"/>
                <a:gd name="T31" fmla="*/ 25 h 453"/>
                <a:gd name="T32" fmla="*/ 96453051 w 1016"/>
                <a:gd name="T33" fmla="*/ 25 h 453"/>
                <a:gd name="T34" fmla="*/ 83716587 w 1016"/>
                <a:gd name="T35" fmla="*/ 30 h 453"/>
                <a:gd name="T36" fmla="*/ 78599500 w 1016"/>
                <a:gd name="T37" fmla="*/ 37 h 453"/>
                <a:gd name="T38" fmla="*/ 60799971 w 1016"/>
                <a:gd name="T39" fmla="*/ 56 h 453"/>
                <a:gd name="T40" fmla="*/ 45983305 w 1016"/>
                <a:gd name="T41" fmla="*/ 69 h 453"/>
                <a:gd name="T42" fmla="*/ 31472498 w 1016"/>
                <a:gd name="T43" fmla="*/ 88 h 453"/>
                <a:gd name="T44" fmla="*/ 24127239 w 1016"/>
                <a:gd name="T45" fmla="*/ 105 h 453"/>
                <a:gd name="T46" fmla="*/ 21098887 w 1016"/>
                <a:gd name="T47" fmla="*/ 111 h 453"/>
                <a:gd name="T48" fmla="*/ 19495004 w 1016"/>
                <a:gd name="T49" fmla="*/ 117 h 453"/>
                <a:gd name="T50" fmla="*/ 16833255 w 1016"/>
                <a:gd name="T51" fmla="*/ 121 h 453"/>
                <a:gd name="T52" fmla="*/ 13970414 w 1016"/>
                <a:gd name="T53" fmla="*/ 126 h 453"/>
                <a:gd name="T54" fmla="*/ 8560777 w 1016"/>
                <a:gd name="T55" fmla="*/ 141 h 453"/>
                <a:gd name="T56" fmla="*/ 2605323 w 1016"/>
                <a:gd name="T57" fmla="*/ 166 h 453"/>
                <a:gd name="T58" fmla="*/ 451143 w 1016"/>
                <a:gd name="T59" fmla="*/ 186 h 453"/>
                <a:gd name="T60" fmla="*/ 6260876 w 1016"/>
                <a:gd name="T61" fmla="*/ 186 h 453"/>
                <a:gd name="T62" fmla="*/ 8274016 w 1016"/>
                <a:gd name="T63" fmla="*/ 170 h 453"/>
                <a:gd name="T64" fmla="*/ 14384416 w 1016"/>
                <a:gd name="T65" fmla="*/ 146 h 453"/>
                <a:gd name="T66" fmla="*/ 18620557 w 1016"/>
                <a:gd name="T67" fmla="*/ 132 h 453"/>
                <a:gd name="T68" fmla="*/ 21098887 w 1016"/>
                <a:gd name="T69" fmla="*/ 128 h 453"/>
                <a:gd name="T70" fmla="*/ 24609251 w 1016"/>
                <a:gd name="T71" fmla="*/ 121 h 453"/>
                <a:gd name="T72" fmla="*/ 26883892 w 1016"/>
                <a:gd name="T73" fmla="*/ 114 h 453"/>
                <a:gd name="T74" fmla="*/ 28865514 w 1016"/>
                <a:gd name="T75" fmla="*/ 109 h 453"/>
                <a:gd name="T76" fmla="*/ 35827608 w 1016"/>
                <a:gd name="T77" fmla="*/ 97 h 453"/>
                <a:gd name="T78" fmla="*/ 49929237 w 1016"/>
                <a:gd name="T79" fmla="*/ 74 h 453"/>
                <a:gd name="T80" fmla="*/ 72624572 w 1016"/>
                <a:gd name="T81" fmla="*/ 57 h 453"/>
                <a:gd name="T82" fmla="*/ 83716587 w 1016"/>
                <a:gd name="T83" fmla="*/ 47 h 453"/>
                <a:gd name="T84" fmla="*/ 88314793 w 1016"/>
                <a:gd name="T85" fmla="*/ 45 h 453"/>
                <a:gd name="T86" fmla="*/ 102685536 w 1016"/>
                <a:gd name="T87" fmla="*/ 25 h 453"/>
                <a:gd name="T88" fmla="*/ 114014247 w 1016"/>
                <a:gd name="T89" fmla="*/ 25 h 453"/>
                <a:gd name="T90" fmla="*/ 132649941 w 1016"/>
                <a:gd name="T91" fmla="*/ 25 h 453"/>
                <a:gd name="T92" fmla="*/ 158424177 w 1016"/>
                <a:gd name="T93" fmla="*/ 19 h 453"/>
                <a:gd name="T94" fmla="*/ 178001497 w 1016"/>
                <a:gd name="T95" fmla="*/ 19 h 453"/>
                <a:gd name="T96" fmla="*/ 204131311 w 1016"/>
                <a:gd name="T97" fmla="*/ 19 h 453"/>
                <a:gd name="T98" fmla="*/ 233070875 w 1016"/>
                <a:gd name="T99" fmla="*/ 24 h 453"/>
                <a:gd name="T100" fmla="*/ 251642080 w 1016"/>
                <a:gd name="T101" fmla="*/ 25 h 453"/>
                <a:gd name="T102" fmla="*/ 279521408 w 1016"/>
                <a:gd name="T103" fmla="*/ 37 h 453"/>
                <a:gd name="T104" fmla="*/ 286118648 w 1016"/>
                <a:gd name="T105" fmla="*/ 48 h 453"/>
                <a:gd name="T106" fmla="*/ 292103944 w 1016"/>
                <a:gd name="T107" fmla="*/ 60 h 453"/>
                <a:gd name="T108" fmla="*/ 299861177 w 1016"/>
                <a:gd name="T109" fmla="*/ 89 h 453"/>
                <a:gd name="T110" fmla="*/ 312685791 w 1016"/>
                <a:gd name="T111" fmla="*/ 159 h 453"/>
                <a:gd name="T112" fmla="*/ 325961426 w 1016"/>
                <a:gd name="T113" fmla="*/ 227 h 453"/>
                <a:gd name="T114" fmla="*/ 330051166 w 1016"/>
                <a:gd name="T115" fmla="*/ 246 h 4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6"/>
                <a:gd name="T175" fmla="*/ 0 h 453"/>
                <a:gd name="T176" fmla="*/ 1016 w 1016"/>
                <a:gd name="T177" fmla="*/ 453 h 4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6" h="453">
                  <a:moveTo>
                    <a:pt x="1001" y="453"/>
                  </a:moveTo>
                  <a:lnTo>
                    <a:pt x="1016" y="444"/>
                  </a:lnTo>
                  <a:lnTo>
                    <a:pt x="1011" y="433"/>
                  </a:lnTo>
                  <a:lnTo>
                    <a:pt x="1007" y="423"/>
                  </a:lnTo>
                  <a:lnTo>
                    <a:pt x="1003" y="412"/>
                  </a:lnTo>
                  <a:lnTo>
                    <a:pt x="999" y="400"/>
                  </a:lnTo>
                  <a:lnTo>
                    <a:pt x="987" y="369"/>
                  </a:lnTo>
                  <a:lnTo>
                    <a:pt x="977" y="338"/>
                  </a:lnTo>
                  <a:lnTo>
                    <a:pt x="959" y="275"/>
                  </a:lnTo>
                  <a:lnTo>
                    <a:pt x="941" y="212"/>
                  </a:lnTo>
                  <a:lnTo>
                    <a:pt x="931" y="181"/>
                  </a:lnTo>
                  <a:lnTo>
                    <a:pt x="920" y="151"/>
                  </a:lnTo>
                  <a:lnTo>
                    <a:pt x="911" y="129"/>
                  </a:lnTo>
                  <a:lnTo>
                    <a:pt x="902" y="107"/>
                  </a:lnTo>
                  <a:lnTo>
                    <a:pt x="897" y="97"/>
                  </a:lnTo>
                  <a:lnTo>
                    <a:pt x="891" y="87"/>
                  </a:lnTo>
                  <a:lnTo>
                    <a:pt x="889" y="84"/>
                  </a:lnTo>
                  <a:lnTo>
                    <a:pt x="882" y="75"/>
                  </a:lnTo>
                  <a:lnTo>
                    <a:pt x="873" y="67"/>
                  </a:lnTo>
                  <a:lnTo>
                    <a:pt x="873" y="66"/>
                  </a:lnTo>
                  <a:lnTo>
                    <a:pt x="863" y="59"/>
                  </a:lnTo>
                  <a:lnTo>
                    <a:pt x="860" y="57"/>
                  </a:lnTo>
                  <a:lnTo>
                    <a:pt x="849" y="49"/>
                  </a:lnTo>
                  <a:lnTo>
                    <a:pt x="823" y="36"/>
                  </a:lnTo>
                  <a:lnTo>
                    <a:pt x="795" y="26"/>
                  </a:lnTo>
                  <a:lnTo>
                    <a:pt x="765" y="17"/>
                  </a:lnTo>
                  <a:lnTo>
                    <a:pt x="735" y="11"/>
                  </a:lnTo>
                  <a:lnTo>
                    <a:pt x="731" y="11"/>
                  </a:lnTo>
                  <a:lnTo>
                    <a:pt x="702" y="6"/>
                  </a:lnTo>
                  <a:lnTo>
                    <a:pt x="673" y="3"/>
                  </a:lnTo>
                  <a:lnTo>
                    <a:pt x="648" y="0"/>
                  </a:lnTo>
                  <a:lnTo>
                    <a:pt x="647" y="0"/>
                  </a:lnTo>
                  <a:lnTo>
                    <a:pt x="615" y="1"/>
                  </a:lnTo>
                  <a:lnTo>
                    <a:pt x="586" y="1"/>
                  </a:lnTo>
                  <a:lnTo>
                    <a:pt x="560" y="1"/>
                  </a:lnTo>
                  <a:lnTo>
                    <a:pt x="536" y="1"/>
                  </a:lnTo>
                  <a:lnTo>
                    <a:pt x="515" y="1"/>
                  </a:lnTo>
                  <a:lnTo>
                    <a:pt x="495" y="1"/>
                  </a:lnTo>
                  <a:lnTo>
                    <a:pt x="477" y="1"/>
                  </a:lnTo>
                  <a:lnTo>
                    <a:pt x="461" y="1"/>
                  </a:lnTo>
                  <a:lnTo>
                    <a:pt x="428" y="4"/>
                  </a:lnTo>
                  <a:lnTo>
                    <a:pt x="396" y="8"/>
                  </a:lnTo>
                  <a:lnTo>
                    <a:pt x="392" y="9"/>
                  </a:lnTo>
                  <a:lnTo>
                    <a:pt x="375" y="12"/>
                  </a:lnTo>
                  <a:lnTo>
                    <a:pt x="356" y="16"/>
                  </a:lnTo>
                  <a:lnTo>
                    <a:pt x="336" y="22"/>
                  </a:lnTo>
                  <a:lnTo>
                    <a:pt x="315" y="28"/>
                  </a:lnTo>
                  <a:lnTo>
                    <a:pt x="314" y="28"/>
                  </a:lnTo>
                  <a:lnTo>
                    <a:pt x="312" y="29"/>
                  </a:lnTo>
                  <a:lnTo>
                    <a:pt x="301" y="36"/>
                  </a:lnTo>
                  <a:lnTo>
                    <a:pt x="290" y="43"/>
                  </a:lnTo>
                  <a:lnTo>
                    <a:pt x="266" y="55"/>
                  </a:lnTo>
                  <a:lnTo>
                    <a:pt x="259" y="57"/>
                  </a:lnTo>
                  <a:lnTo>
                    <a:pt x="252" y="59"/>
                  </a:lnTo>
                  <a:lnTo>
                    <a:pt x="245" y="61"/>
                  </a:lnTo>
                  <a:lnTo>
                    <a:pt x="242" y="63"/>
                  </a:lnTo>
                  <a:lnTo>
                    <a:pt x="237" y="66"/>
                  </a:lnTo>
                  <a:lnTo>
                    <a:pt x="212" y="81"/>
                  </a:lnTo>
                  <a:lnTo>
                    <a:pt x="183" y="95"/>
                  </a:lnTo>
                  <a:lnTo>
                    <a:pt x="155" y="110"/>
                  </a:lnTo>
                  <a:lnTo>
                    <a:pt x="142" y="119"/>
                  </a:lnTo>
                  <a:lnTo>
                    <a:pt x="139" y="121"/>
                  </a:lnTo>
                  <a:lnTo>
                    <a:pt x="127" y="129"/>
                  </a:lnTo>
                  <a:lnTo>
                    <a:pt x="110" y="142"/>
                  </a:lnTo>
                  <a:lnTo>
                    <a:pt x="95" y="157"/>
                  </a:lnTo>
                  <a:lnTo>
                    <a:pt x="80" y="172"/>
                  </a:lnTo>
                  <a:lnTo>
                    <a:pt x="74" y="181"/>
                  </a:lnTo>
                  <a:lnTo>
                    <a:pt x="72" y="184"/>
                  </a:lnTo>
                  <a:lnTo>
                    <a:pt x="68" y="190"/>
                  </a:lnTo>
                  <a:lnTo>
                    <a:pt x="64" y="196"/>
                  </a:lnTo>
                  <a:lnTo>
                    <a:pt x="62" y="201"/>
                  </a:lnTo>
                  <a:lnTo>
                    <a:pt x="60" y="205"/>
                  </a:lnTo>
                  <a:lnTo>
                    <a:pt x="59" y="208"/>
                  </a:lnTo>
                  <a:lnTo>
                    <a:pt x="56" y="212"/>
                  </a:lnTo>
                  <a:lnTo>
                    <a:pt x="51" y="216"/>
                  </a:lnTo>
                  <a:lnTo>
                    <a:pt x="47" y="220"/>
                  </a:lnTo>
                  <a:lnTo>
                    <a:pt x="42" y="226"/>
                  </a:lnTo>
                  <a:lnTo>
                    <a:pt x="35" y="236"/>
                  </a:lnTo>
                  <a:lnTo>
                    <a:pt x="33" y="239"/>
                  </a:lnTo>
                  <a:lnTo>
                    <a:pt x="26" y="252"/>
                  </a:lnTo>
                  <a:lnTo>
                    <a:pt x="19" y="267"/>
                  </a:lnTo>
                  <a:lnTo>
                    <a:pt x="13" y="282"/>
                  </a:lnTo>
                  <a:lnTo>
                    <a:pt x="8" y="297"/>
                  </a:lnTo>
                  <a:lnTo>
                    <a:pt x="4" y="312"/>
                  </a:lnTo>
                  <a:lnTo>
                    <a:pt x="4" y="316"/>
                  </a:lnTo>
                  <a:lnTo>
                    <a:pt x="1" y="331"/>
                  </a:lnTo>
                  <a:lnTo>
                    <a:pt x="0" y="344"/>
                  </a:lnTo>
                  <a:lnTo>
                    <a:pt x="18" y="344"/>
                  </a:lnTo>
                  <a:lnTo>
                    <a:pt x="19" y="331"/>
                  </a:lnTo>
                  <a:lnTo>
                    <a:pt x="21" y="319"/>
                  </a:lnTo>
                  <a:lnTo>
                    <a:pt x="25" y="304"/>
                  </a:lnTo>
                  <a:lnTo>
                    <a:pt x="30" y="289"/>
                  </a:lnTo>
                  <a:lnTo>
                    <a:pt x="36" y="274"/>
                  </a:lnTo>
                  <a:lnTo>
                    <a:pt x="43" y="259"/>
                  </a:lnTo>
                  <a:lnTo>
                    <a:pt x="50" y="246"/>
                  </a:lnTo>
                  <a:lnTo>
                    <a:pt x="56" y="237"/>
                  </a:lnTo>
                  <a:lnTo>
                    <a:pt x="56" y="236"/>
                  </a:lnTo>
                  <a:lnTo>
                    <a:pt x="60" y="233"/>
                  </a:lnTo>
                  <a:lnTo>
                    <a:pt x="64" y="229"/>
                  </a:lnTo>
                  <a:lnTo>
                    <a:pt x="69" y="225"/>
                  </a:lnTo>
                  <a:lnTo>
                    <a:pt x="73" y="218"/>
                  </a:lnTo>
                  <a:lnTo>
                    <a:pt x="74" y="218"/>
                  </a:lnTo>
                  <a:lnTo>
                    <a:pt x="77" y="212"/>
                  </a:lnTo>
                  <a:lnTo>
                    <a:pt x="79" y="208"/>
                  </a:lnTo>
                  <a:lnTo>
                    <a:pt x="81" y="203"/>
                  </a:lnTo>
                  <a:lnTo>
                    <a:pt x="83" y="200"/>
                  </a:lnTo>
                  <a:lnTo>
                    <a:pt x="87" y="193"/>
                  </a:lnTo>
                  <a:lnTo>
                    <a:pt x="87" y="194"/>
                  </a:lnTo>
                  <a:lnTo>
                    <a:pt x="93" y="185"/>
                  </a:lnTo>
                  <a:lnTo>
                    <a:pt x="108" y="170"/>
                  </a:lnTo>
                  <a:lnTo>
                    <a:pt x="123" y="155"/>
                  </a:lnTo>
                  <a:lnTo>
                    <a:pt x="138" y="143"/>
                  </a:lnTo>
                  <a:lnTo>
                    <a:pt x="150" y="135"/>
                  </a:lnTo>
                  <a:lnTo>
                    <a:pt x="162" y="127"/>
                  </a:lnTo>
                  <a:lnTo>
                    <a:pt x="190" y="112"/>
                  </a:lnTo>
                  <a:lnTo>
                    <a:pt x="219" y="98"/>
                  </a:lnTo>
                  <a:lnTo>
                    <a:pt x="247" y="81"/>
                  </a:lnTo>
                  <a:lnTo>
                    <a:pt x="248" y="80"/>
                  </a:lnTo>
                  <a:lnTo>
                    <a:pt x="252" y="78"/>
                  </a:lnTo>
                  <a:lnTo>
                    <a:pt x="259" y="76"/>
                  </a:lnTo>
                  <a:lnTo>
                    <a:pt x="266" y="74"/>
                  </a:lnTo>
                  <a:lnTo>
                    <a:pt x="273" y="72"/>
                  </a:lnTo>
                  <a:lnTo>
                    <a:pt x="297" y="60"/>
                  </a:lnTo>
                  <a:lnTo>
                    <a:pt x="309" y="53"/>
                  </a:lnTo>
                  <a:lnTo>
                    <a:pt x="312" y="51"/>
                  </a:lnTo>
                  <a:lnTo>
                    <a:pt x="321" y="44"/>
                  </a:lnTo>
                  <a:lnTo>
                    <a:pt x="343" y="39"/>
                  </a:lnTo>
                  <a:lnTo>
                    <a:pt x="363" y="33"/>
                  </a:lnTo>
                  <a:lnTo>
                    <a:pt x="382" y="29"/>
                  </a:lnTo>
                  <a:lnTo>
                    <a:pt x="399" y="26"/>
                  </a:lnTo>
                  <a:lnTo>
                    <a:pt x="428" y="22"/>
                  </a:lnTo>
                  <a:lnTo>
                    <a:pt x="461" y="19"/>
                  </a:lnTo>
                  <a:lnTo>
                    <a:pt x="477" y="19"/>
                  </a:lnTo>
                  <a:lnTo>
                    <a:pt x="495" y="19"/>
                  </a:lnTo>
                  <a:lnTo>
                    <a:pt x="515" y="19"/>
                  </a:lnTo>
                  <a:lnTo>
                    <a:pt x="536" y="19"/>
                  </a:lnTo>
                  <a:lnTo>
                    <a:pt x="560" y="19"/>
                  </a:lnTo>
                  <a:lnTo>
                    <a:pt x="586" y="19"/>
                  </a:lnTo>
                  <a:lnTo>
                    <a:pt x="615" y="19"/>
                  </a:lnTo>
                  <a:lnTo>
                    <a:pt x="647" y="18"/>
                  </a:lnTo>
                  <a:lnTo>
                    <a:pt x="673" y="21"/>
                  </a:lnTo>
                  <a:lnTo>
                    <a:pt x="702" y="24"/>
                  </a:lnTo>
                  <a:lnTo>
                    <a:pt x="728" y="28"/>
                  </a:lnTo>
                  <a:lnTo>
                    <a:pt x="758" y="34"/>
                  </a:lnTo>
                  <a:lnTo>
                    <a:pt x="788" y="43"/>
                  </a:lnTo>
                  <a:lnTo>
                    <a:pt x="816" y="53"/>
                  </a:lnTo>
                  <a:lnTo>
                    <a:pt x="842" y="66"/>
                  </a:lnTo>
                  <a:lnTo>
                    <a:pt x="851" y="72"/>
                  </a:lnTo>
                  <a:lnTo>
                    <a:pt x="861" y="80"/>
                  </a:lnTo>
                  <a:lnTo>
                    <a:pt x="862" y="80"/>
                  </a:lnTo>
                  <a:lnTo>
                    <a:pt x="869" y="88"/>
                  </a:lnTo>
                  <a:lnTo>
                    <a:pt x="875" y="96"/>
                  </a:lnTo>
                  <a:lnTo>
                    <a:pt x="880" y="104"/>
                  </a:lnTo>
                  <a:lnTo>
                    <a:pt x="885" y="114"/>
                  </a:lnTo>
                  <a:lnTo>
                    <a:pt x="894" y="136"/>
                  </a:lnTo>
                  <a:lnTo>
                    <a:pt x="903" y="158"/>
                  </a:lnTo>
                  <a:lnTo>
                    <a:pt x="914" y="188"/>
                  </a:lnTo>
                  <a:lnTo>
                    <a:pt x="924" y="219"/>
                  </a:lnTo>
                  <a:lnTo>
                    <a:pt x="942" y="282"/>
                  </a:lnTo>
                  <a:lnTo>
                    <a:pt x="960" y="345"/>
                  </a:lnTo>
                  <a:lnTo>
                    <a:pt x="970" y="376"/>
                  </a:lnTo>
                  <a:lnTo>
                    <a:pt x="982" y="407"/>
                  </a:lnTo>
                  <a:lnTo>
                    <a:pt x="986" y="419"/>
                  </a:lnTo>
                  <a:lnTo>
                    <a:pt x="990" y="430"/>
                  </a:lnTo>
                  <a:lnTo>
                    <a:pt x="994" y="440"/>
                  </a:lnTo>
                  <a:lnTo>
                    <a:pt x="1001" y="453"/>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39" name="Freeform 637"/>
            <p:cNvSpPr>
              <a:spLocks/>
            </p:cNvSpPr>
            <p:nvPr/>
          </p:nvSpPr>
          <p:spPr bwMode="auto">
            <a:xfrm>
              <a:off x="549" y="4110"/>
              <a:ext cx="656" cy="499"/>
            </a:xfrm>
            <a:custGeom>
              <a:avLst/>
              <a:gdLst>
                <a:gd name="T0" fmla="*/ 133140144 w 424"/>
                <a:gd name="T1" fmla="*/ 0 h 510"/>
                <a:gd name="T2" fmla="*/ 128476982 w 424"/>
                <a:gd name="T3" fmla="*/ 55 h 510"/>
                <a:gd name="T4" fmla="*/ 122979704 w 424"/>
                <a:gd name="T5" fmla="*/ 104 h 510"/>
                <a:gd name="T6" fmla="*/ 121718760 w 424"/>
                <a:gd name="T7" fmla="*/ 124 h 510"/>
                <a:gd name="T8" fmla="*/ 120035055 w 424"/>
                <a:gd name="T9" fmla="*/ 147 h 510"/>
                <a:gd name="T10" fmla="*/ 119027887 w 424"/>
                <a:gd name="T11" fmla="*/ 156 h 510"/>
                <a:gd name="T12" fmla="*/ 115312194 w 424"/>
                <a:gd name="T13" fmla="*/ 177 h 510"/>
                <a:gd name="T14" fmla="*/ 113549352 w 424"/>
                <a:gd name="T15" fmla="*/ 184 h 510"/>
                <a:gd name="T16" fmla="*/ 110874445 w 424"/>
                <a:gd name="T17" fmla="*/ 189 h 510"/>
                <a:gd name="T18" fmla="*/ 107341621 w 424"/>
                <a:gd name="T19" fmla="*/ 196 h 510"/>
                <a:gd name="T20" fmla="*/ 99722729 w 424"/>
                <a:gd name="T21" fmla="*/ 205 h 510"/>
                <a:gd name="T22" fmla="*/ 91735793 w 424"/>
                <a:gd name="T23" fmla="*/ 215 h 510"/>
                <a:gd name="T24" fmla="*/ 83434538 w 424"/>
                <a:gd name="T25" fmla="*/ 223 h 510"/>
                <a:gd name="T26" fmla="*/ 70885594 w 424"/>
                <a:gd name="T27" fmla="*/ 230 h 510"/>
                <a:gd name="T28" fmla="*/ 45519091 w 424"/>
                <a:gd name="T29" fmla="*/ 240 h 510"/>
                <a:gd name="T30" fmla="*/ 33213187 w 424"/>
                <a:gd name="T31" fmla="*/ 245 h 510"/>
                <a:gd name="T32" fmla="*/ 15698347 w 424"/>
                <a:gd name="T33" fmla="*/ 250 h 510"/>
                <a:gd name="T34" fmla="*/ 7754820 w 424"/>
                <a:gd name="T35" fmla="*/ 255 h 510"/>
                <a:gd name="T36" fmla="*/ 3198733 w 424"/>
                <a:gd name="T37" fmla="*/ 259 h 510"/>
                <a:gd name="T38" fmla="*/ 4219450 w 424"/>
                <a:gd name="T39" fmla="*/ 271 h 510"/>
                <a:gd name="T40" fmla="*/ 10131052 w 424"/>
                <a:gd name="T41" fmla="*/ 264 h 510"/>
                <a:gd name="T42" fmla="*/ 18102508 w 424"/>
                <a:gd name="T43" fmla="*/ 259 h 510"/>
                <a:gd name="T44" fmla="*/ 34532418 w 424"/>
                <a:gd name="T45" fmla="*/ 253 h 510"/>
                <a:gd name="T46" fmla="*/ 47778006 w 424"/>
                <a:gd name="T47" fmla="*/ 249 h 510"/>
                <a:gd name="T48" fmla="*/ 73279949 w 424"/>
                <a:gd name="T49" fmla="*/ 240 h 510"/>
                <a:gd name="T50" fmla="*/ 85501137 w 424"/>
                <a:gd name="T51" fmla="*/ 233 h 510"/>
                <a:gd name="T52" fmla="*/ 94197683 w 424"/>
                <a:gd name="T53" fmla="*/ 225 h 510"/>
                <a:gd name="T54" fmla="*/ 103940816 w 424"/>
                <a:gd name="T55" fmla="*/ 213 h 510"/>
                <a:gd name="T56" fmla="*/ 111614450 w 424"/>
                <a:gd name="T57" fmla="*/ 201 h 510"/>
                <a:gd name="T58" fmla="*/ 115831843 w 424"/>
                <a:gd name="T59" fmla="*/ 195 h 510"/>
                <a:gd name="T60" fmla="*/ 118251388 w 424"/>
                <a:gd name="T61" fmla="*/ 189 h 510"/>
                <a:gd name="T62" fmla="*/ 121053529 w 424"/>
                <a:gd name="T63" fmla="*/ 181 h 510"/>
                <a:gd name="T64" fmla="*/ 124730844 w 424"/>
                <a:gd name="T65" fmla="*/ 159 h 510"/>
                <a:gd name="T66" fmla="*/ 124730844 w 424"/>
                <a:gd name="T67" fmla="*/ 158 h 510"/>
                <a:gd name="T68" fmla="*/ 127011154 w 424"/>
                <a:gd name="T69" fmla="*/ 136 h 510"/>
                <a:gd name="T70" fmla="*/ 128261387 w 424"/>
                <a:gd name="T71" fmla="*/ 113 h 510"/>
                <a:gd name="T72" fmla="*/ 131401202 w 424"/>
                <a:gd name="T73" fmla="*/ 79 h 510"/>
                <a:gd name="T74" fmla="*/ 136699744 w 424"/>
                <a:gd name="T75" fmla="*/ 23 h 5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510"/>
                <a:gd name="T116" fmla="*/ 424 w 424"/>
                <a:gd name="T117" fmla="*/ 510 h 5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510">
                  <a:moveTo>
                    <a:pt x="424" y="2"/>
                  </a:moveTo>
                  <a:lnTo>
                    <a:pt x="406" y="0"/>
                  </a:lnTo>
                  <a:lnTo>
                    <a:pt x="399" y="50"/>
                  </a:lnTo>
                  <a:lnTo>
                    <a:pt x="392" y="99"/>
                  </a:lnTo>
                  <a:lnTo>
                    <a:pt x="383" y="148"/>
                  </a:lnTo>
                  <a:lnTo>
                    <a:pt x="375" y="195"/>
                  </a:lnTo>
                  <a:lnTo>
                    <a:pt x="373" y="213"/>
                  </a:lnTo>
                  <a:lnTo>
                    <a:pt x="371" y="233"/>
                  </a:lnTo>
                  <a:lnTo>
                    <a:pt x="369" y="254"/>
                  </a:lnTo>
                  <a:lnTo>
                    <a:pt x="366" y="276"/>
                  </a:lnTo>
                  <a:lnTo>
                    <a:pt x="363" y="293"/>
                  </a:lnTo>
                  <a:lnTo>
                    <a:pt x="358" y="314"/>
                  </a:lnTo>
                  <a:lnTo>
                    <a:pt x="352" y="332"/>
                  </a:lnTo>
                  <a:lnTo>
                    <a:pt x="349" y="340"/>
                  </a:lnTo>
                  <a:lnTo>
                    <a:pt x="346" y="345"/>
                  </a:lnTo>
                  <a:lnTo>
                    <a:pt x="338" y="356"/>
                  </a:lnTo>
                  <a:lnTo>
                    <a:pt x="327" y="367"/>
                  </a:lnTo>
                  <a:lnTo>
                    <a:pt x="316" y="378"/>
                  </a:lnTo>
                  <a:lnTo>
                    <a:pt x="304" y="388"/>
                  </a:lnTo>
                  <a:lnTo>
                    <a:pt x="280" y="404"/>
                  </a:lnTo>
                  <a:lnTo>
                    <a:pt x="254" y="419"/>
                  </a:lnTo>
                  <a:lnTo>
                    <a:pt x="235" y="426"/>
                  </a:lnTo>
                  <a:lnTo>
                    <a:pt x="216" y="433"/>
                  </a:lnTo>
                  <a:lnTo>
                    <a:pt x="178" y="443"/>
                  </a:lnTo>
                  <a:lnTo>
                    <a:pt x="139" y="451"/>
                  </a:lnTo>
                  <a:lnTo>
                    <a:pt x="101" y="460"/>
                  </a:lnTo>
                  <a:lnTo>
                    <a:pt x="73" y="464"/>
                  </a:lnTo>
                  <a:lnTo>
                    <a:pt x="48" y="470"/>
                  </a:lnTo>
                  <a:lnTo>
                    <a:pt x="35" y="474"/>
                  </a:lnTo>
                  <a:lnTo>
                    <a:pt x="24" y="479"/>
                  </a:lnTo>
                  <a:lnTo>
                    <a:pt x="13" y="486"/>
                  </a:lnTo>
                  <a:lnTo>
                    <a:pt x="10" y="488"/>
                  </a:lnTo>
                  <a:lnTo>
                    <a:pt x="0" y="498"/>
                  </a:lnTo>
                  <a:lnTo>
                    <a:pt x="13" y="510"/>
                  </a:lnTo>
                  <a:lnTo>
                    <a:pt x="23" y="502"/>
                  </a:lnTo>
                  <a:lnTo>
                    <a:pt x="31" y="496"/>
                  </a:lnTo>
                  <a:lnTo>
                    <a:pt x="42" y="491"/>
                  </a:lnTo>
                  <a:lnTo>
                    <a:pt x="55" y="487"/>
                  </a:lnTo>
                  <a:lnTo>
                    <a:pt x="80" y="481"/>
                  </a:lnTo>
                  <a:lnTo>
                    <a:pt x="105" y="477"/>
                  </a:lnTo>
                  <a:lnTo>
                    <a:pt x="146" y="468"/>
                  </a:lnTo>
                  <a:lnTo>
                    <a:pt x="185" y="460"/>
                  </a:lnTo>
                  <a:lnTo>
                    <a:pt x="223" y="450"/>
                  </a:lnTo>
                  <a:lnTo>
                    <a:pt x="242" y="443"/>
                  </a:lnTo>
                  <a:lnTo>
                    <a:pt x="261" y="436"/>
                  </a:lnTo>
                  <a:lnTo>
                    <a:pt x="261" y="435"/>
                  </a:lnTo>
                  <a:lnTo>
                    <a:pt x="287" y="421"/>
                  </a:lnTo>
                  <a:lnTo>
                    <a:pt x="314" y="403"/>
                  </a:lnTo>
                  <a:lnTo>
                    <a:pt x="317" y="401"/>
                  </a:lnTo>
                  <a:lnTo>
                    <a:pt x="329" y="391"/>
                  </a:lnTo>
                  <a:lnTo>
                    <a:pt x="340" y="380"/>
                  </a:lnTo>
                  <a:lnTo>
                    <a:pt x="351" y="369"/>
                  </a:lnTo>
                  <a:lnTo>
                    <a:pt x="353" y="366"/>
                  </a:lnTo>
                  <a:lnTo>
                    <a:pt x="361" y="355"/>
                  </a:lnTo>
                  <a:lnTo>
                    <a:pt x="366" y="347"/>
                  </a:lnTo>
                  <a:lnTo>
                    <a:pt x="369" y="339"/>
                  </a:lnTo>
                  <a:lnTo>
                    <a:pt x="375" y="321"/>
                  </a:lnTo>
                  <a:lnTo>
                    <a:pt x="380" y="300"/>
                  </a:lnTo>
                  <a:lnTo>
                    <a:pt x="380" y="297"/>
                  </a:lnTo>
                  <a:lnTo>
                    <a:pt x="384" y="276"/>
                  </a:lnTo>
                  <a:lnTo>
                    <a:pt x="387" y="254"/>
                  </a:lnTo>
                  <a:lnTo>
                    <a:pt x="389" y="233"/>
                  </a:lnTo>
                  <a:lnTo>
                    <a:pt x="391" y="213"/>
                  </a:lnTo>
                  <a:lnTo>
                    <a:pt x="393" y="198"/>
                  </a:lnTo>
                  <a:lnTo>
                    <a:pt x="401" y="148"/>
                  </a:lnTo>
                  <a:lnTo>
                    <a:pt x="410" y="99"/>
                  </a:lnTo>
                  <a:lnTo>
                    <a:pt x="417" y="50"/>
                  </a:lnTo>
                  <a:lnTo>
                    <a:pt x="424" y="2"/>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40" name="Freeform 639"/>
            <p:cNvSpPr>
              <a:spLocks/>
            </p:cNvSpPr>
            <p:nvPr/>
          </p:nvSpPr>
          <p:spPr bwMode="auto">
            <a:xfrm>
              <a:off x="568" y="4603"/>
              <a:ext cx="718" cy="426"/>
            </a:xfrm>
            <a:custGeom>
              <a:avLst/>
              <a:gdLst>
                <a:gd name="T0" fmla="*/ 2282604 w 464"/>
                <a:gd name="T1" fmla="*/ 0 h 434"/>
                <a:gd name="T2" fmla="*/ 1063152 w 464"/>
                <a:gd name="T3" fmla="*/ 16 h 434"/>
                <a:gd name="T4" fmla="*/ 0 w 464"/>
                <a:gd name="T5" fmla="*/ 27 h 434"/>
                <a:gd name="T6" fmla="*/ 442765 w 464"/>
                <a:gd name="T7" fmla="*/ 27 h 434"/>
                <a:gd name="T8" fmla="*/ 1944726 w 464"/>
                <a:gd name="T9" fmla="*/ 37 h 434"/>
                <a:gd name="T10" fmla="*/ 3955743 w 464"/>
                <a:gd name="T11" fmla="*/ 47 h 434"/>
                <a:gd name="T12" fmla="*/ 9665840 w 464"/>
                <a:gd name="T13" fmla="*/ 58 h 434"/>
                <a:gd name="T14" fmla="*/ 15705987 w 464"/>
                <a:gd name="T15" fmla="*/ 63 h 434"/>
                <a:gd name="T16" fmla="*/ 22807151 w 464"/>
                <a:gd name="T17" fmla="*/ 66 h 434"/>
                <a:gd name="T18" fmla="*/ 35964358 w 464"/>
                <a:gd name="T19" fmla="*/ 69 h 434"/>
                <a:gd name="T20" fmla="*/ 50044581 w 464"/>
                <a:gd name="T21" fmla="*/ 69 h 434"/>
                <a:gd name="T22" fmla="*/ 63103762 w 464"/>
                <a:gd name="T23" fmla="*/ 68 h 434"/>
                <a:gd name="T24" fmla="*/ 73541656 w 464"/>
                <a:gd name="T25" fmla="*/ 67 h 434"/>
                <a:gd name="T26" fmla="*/ 82544575 w 464"/>
                <a:gd name="T27" fmla="*/ 71 h 434"/>
                <a:gd name="T28" fmla="*/ 94470055 w 464"/>
                <a:gd name="T29" fmla="*/ 80 h 434"/>
                <a:gd name="T30" fmla="*/ 105250911 w 464"/>
                <a:gd name="T31" fmla="*/ 98 h 434"/>
                <a:gd name="T32" fmla="*/ 112672279 w 464"/>
                <a:gd name="T33" fmla="*/ 119 h 434"/>
                <a:gd name="T34" fmla="*/ 114877972 w 464"/>
                <a:gd name="T35" fmla="*/ 129 h 434"/>
                <a:gd name="T36" fmla="*/ 118389170 w 464"/>
                <a:gd name="T37" fmla="*/ 175 h 434"/>
                <a:gd name="T38" fmla="*/ 120650697 w 464"/>
                <a:gd name="T39" fmla="*/ 199 h 434"/>
                <a:gd name="T40" fmla="*/ 123651852 w 464"/>
                <a:gd name="T41" fmla="*/ 220 h 434"/>
                <a:gd name="T42" fmla="*/ 124065996 w 464"/>
                <a:gd name="T43" fmla="*/ 224 h 434"/>
                <a:gd name="T44" fmla="*/ 126436315 w 464"/>
                <a:gd name="T45" fmla="*/ 235 h 434"/>
                <a:gd name="T46" fmla="*/ 128334673 w 464"/>
                <a:gd name="T47" fmla="*/ 240 h 434"/>
                <a:gd name="T48" fmla="*/ 130280237 w 464"/>
                <a:gd name="T49" fmla="*/ 243 h 434"/>
                <a:gd name="T50" fmla="*/ 132556342 w 464"/>
                <a:gd name="T51" fmla="*/ 247 h 434"/>
                <a:gd name="T52" fmla="*/ 136093326 w 464"/>
                <a:gd name="T53" fmla="*/ 249 h 434"/>
                <a:gd name="T54" fmla="*/ 140240219 w 464"/>
                <a:gd name="T55" fmla="*/ 252 h 434"/>
                <a:gd name="T56" fmla="*/ 142523366 w 464"/>
                <a:gd name="T57" fmla="*/ 253 h 434"/>
                <a:gd name="T58" fmla="*/ 145721477 w 464"/>
                <a:gd name="T59" fmla="*/ 253 h 434"/>
                <a:gd name="T60" fmla="*/ 148309182 w 464"/>
                <a:gd name="T61" fmla="*/ 253 h 434"/>
                <a:gd name="T62" fmla="*/ 152263086 w 464"/>
                <a:gd name="T63" fmla="*/ 253 h 434"/>
                <a:gd name="T64" fmla="*/ 149932634 w 464"/>
                <a:gd name="T65" fmla="*/ 241 h 434"/>
                <a:gd name="T66" fmla="*/ 146754754 w 464"/>
                <a:gd name="T67" fmla="*/ 241 h 434"/>
                <a:gd name="T68" fmla="*/ 143771252 w 464"/>
                <a:gd name="T69" fmla="*/ 242 h 434"/>
                <a:gd name="T70" fmla="*/ 142523366 w 464"/>
                <a:gd name="T71" fmla="*/ 241 h 434"/>
                <a:gd name="T72" fmla="*/ 138488934 w 464"/>
                <a:gd name="T73" fmla="*/ 239 h 434"/>
                <a:gd name="T74" fmla="*/ 134533939 w 464"/>
                <a:gd name="T75" fmla="*/ 237 h 434"/>
                <a:gd name="T76" fmla="*/ 134533939 w 464"/>
                <a:gd name="T77" fmla="*/ 237 h 434"/>
                <a:gd name="T78" fmla="*/ 133020965 w 464"/>
                <a:gd name="T79" fmla="*/ 234 h 434"/>
                <a:gd name="T80" fmla="*/ 130280237 w 464"/>
                <a:gd name="T81" fmla="*/ 223 h 434"/>
                <a:gd name="T82" fmla="*/ 129391553 w 464"/>
                <a:gd name="T83" fmla="*/ 218 h 434"/>
                <a:gd name="T84" fmla="*/ 127601987 w 464"/>
                <a:gd name="T85" fmla="*/ 207 h 434"/>
                <a:gd name="T86" fmla="*/ 126436315 w 464"/>
                <a:gd name="T87" fmla="*/ 194 h 434"/>
                <a:gd name="T88" fmla="*/ 122922737 w 464"/>
                <a:gd name="T89" fmla="*/ 152 h 434"/>
                <a:gd name="T90" fmla="*/ 119427207 w 464"/>
                <a:gd name="T91" fmla="*/ 121 h 434"/>
                <a:gd name="T92" fmla="*/ 114877972 w 464"/>
                <a:gd name="T93" fmla="*/ 103 h 434"/>
                <a:gd name="T94" fmla="*/ 109761569 w 464"/>
                <a:gd name="T95" fmla="*/ 89 h 434"/>
                <a:gd name="T96" fmla="*/ 98516784 w 464"/>
                <a:gd name="T97" fmla="*/ 74 h 434"/>
                <a:gd name="T98" fmla="*/ 91309480 w 464"/>
                <a:gd name="T99" fmla="*/ 67 h 434"/>
                <a:gd name="T100" fmla="*/ 78160808 w 464"/>
                <a:gd name="T101" fmla="*/ 58 h 434"/>
                <a:gd name="T102" fmla="*/ 73541656 w 464"/>
                <a:gd name="T103" fmla="*/ 58 h 434"/>
                <a:gd name="T104" fmla="*/ 63103762 w 464"/>
                <a:gd name="T105" fmla="*/ 59 h 434"/>
                <a:gd name="T106" fmla="*/ 50044581 w 464"/>
                <a:gd name="T107" fmla="*/ 60 h 434"/>
                <a:gd name="T108" fmla="*/ 35964358 w 464"/>
                <a:gd name="T109" fmla="*/ 60 h 434"/>
                <a:gd name="T110" fmla="*/ 23927886 w 464"/>
                <a:gd name="T111" fmla="*/ 57 h 434"/>
                <a:gd name="T112" fmla="*/ 18111041 w 464"/>
                <a:gd name="T113" fmla="*/ 54 h 434"/>
                <a:gd name="T114" fmla="*/ 9665840 w 464"/>
                <a:gd name="T115" fmla="*/ 40 h 434"/>
                <a:gd name="T116" fmla="*/ 7684623 w 464"/>
                <a:gd name="T117" fmla="*/ 30 h 434"/>
                <a:gd name="T118" fmla="*/ 6129695 w 464"/>
                <a:gd name="T119" fmla="*/ 27 h 434"/>
                <a:gd name="T120" fmla="*/ 6129695 w 464"/>
                <a:gd name="T121" fmla="*/ 27 h 434"/>
                <a:gd name="T122" fmla="*/ 6540992 w 464"/>
                <a:gd name="T123" fmla="*/ 19 h 4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434"/>
                <a:gd name="T188" fmla="*/ 464 w 464"/>
                <a:gd name="T189" fmla="*/ 434 h 4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434">
                  <a:moveTo>
                    <a:pt x="24" y="6"/>
                  </a:moveTo>
                  <a:lnTo>
                    <a:pt x="7" y="0"/>
                  </a:lnTo>
                  <a:lnTo>
                    <a:pt x="3" y="12"/>
                  </a:lnTo>
                  <a:lnTo>
                    <a:pt x="3" y="16"/>
                  </a:lnTo>
                  <a:lnTo>
                    <a:pt x="1" y="27"/>
                  </a:lnTo>
                  <a:lnTo>
                    <a:pt x="0" y="37"/>
                  </a:lnTo>
                  <a:lnTo>
                    <a:pt x="1" y="47"/>
                  </a:lnTo>
                  <a:lnTo>
                    <a:pt x="1" y="50"/>
                  </a:lnTo>
                  <a:lnTo>
                    <a:pt x="3" y="59"/>
                  </a:lnTo>
                  <a:lnTo>
                    <a:pt x="6" y="66"/>
                  </a:lnTo>
                  <a:lnTo>
                    <a:pt x="10" y="73"/>
                  </a:lnTo>
                  <a:lnTo>
                    <a:pt x="12" y="76"/>
                  </a:lnTo>
                  <a:lnTo>
                    <a:pt x="17" y="82"/>
                  </a:lnTo>
                  <a:lnTo>
                    <a:pt x="30" y="93"/>
                  </a:lnTo>
                  <a:lnTo>
                    <a:pt x="33" y="95"/>
                  </a:lnTo>
                  <a:lnTo>
                    <a:pt x="48" y="103"/>
                  </a:lnTo>
                  <a:lnTo>
                    <a:pt x="66" y="108"/>
                  </a:lnTo>
                  <a:lnTo>
                    <a:pt x="70" y="109"/>
                  </a:lnTo>
                  <a:lnTo>
                    <a:pt x="89" y="112"/>
                  </a:lnTo>
                  <a:lnTo>
                    <a:pt x="110" y="115"/>
                  </a:lnTo>
                  <a:lnTo>
                    <a:pt x="131" y="115"/>
                  </a:lnTo>
                  <a:lnTo>
                    <a:pt x="152" y="115"/>
                  </a:lnTo>
                  <a:lnTo>
                    <a:pt x="173" y="115"/>
                  </a:lnTo>
                  <a:lnTo>
                    <a:pt x="192" y="113"/>
                  </a:lnTo>
                  <a:lnTo>
                    <a:pt x="209" y="112"/>
                  </a:lnTo>
                  <a:lnTo>
                    <a:pt x="224" y="111"/>
                  </a:lnTo>
                  <a:lnTo>
                    <a:pt x="234" y="111"/>
                  </a:lnTo>
                  <a:lnTo>
                    <a:pt x="252" y="119"/>
                  </a:lnTo>
                  <a:lnTo>
                    <a:pt x="271" y="128"/>
                  </a:lnTo>
                  <a:lnTo>
                    <a:pt x="288" y="139"/>
                  </a:lnTo>
                  <a:lnTo>
                    <a:pt x="305" y="152"/>
                  </a:lnTo>
                  <a:lnTo>
                    <a:pt x="321" y="167"/>
                  </a:lnTo>
                  <a:lnTo>
                    <a:pt x="333" y="183"/>
                  </a:lnTo>
                  <a:lnTo>
                    <a:pt x="343" y="202"/>
                  </a:lnTo>
                  <a:lnTo>
                    <a:pt x="347" y="213"/>
                  </a:lnTo>
                  <a:lnTo>
                    <a:pt x="350" y="222"/>
                  </a:lnTo>
                  <a:lnTo>
                    <a:pt x="356" y="259"/>
                  </a:lnTo>
                  <a:lnTo>
                    <a:pt x="361" y="298"/>
                  </a:lnTo>
                  <a:lnTo>
                    <a:pt x="367" y="336"/>
                  </a:lnTo>
                  <a:lnTo>
                    <a:pt x="368" y="340"/>
                  </a:lnTo>
                  <a:lnTo>
                    <a:pt x="372" y="359"/>
                  </a:lnTo>
                  <a:lnTo>
                    <a:pt x="377" y="377"/>
                  </a:lnTo>
                  <a:lnTo>
                    <a:pt x="378" y="383"/>
                  </a:lnTo>
                  <a:lnTo>
                    <a:pt x="380" y="389"/>
                  </a:lnTo>
                  <a:lnTo>
                    <a:pt x="385" y="401"/>
                  </a:lnTo>
                  <a:lnTo>
                    <a:pt x="388" y="407"/>
                  </a:lnTo>
                  <a:lnTo>
                    <a:pt x="391" y="412"/>
                  </a:lnTo>
                  <a:lnTo>
                    <a:pt x="393" y="415"/>
                  </a:lnTo>
                  <a:lnTo>
                    <a:pt x="397" y="419"/>
                  </a:lnTo>
                  <a:lnTo>
                    <a:pt x="400" y="421"/>
                  </a:lnTo>
                  <a:lnTo>
                    <a:pt x="404" y="424"/>
                  </a:lnTo>
                  <a:lnTo>
                    <a:pt x="410" y="426"/>
                  </a:lnTo>
                  <a:lnTo>
                    <a:pt x="415" y="428"/>
                  </a:lnTo>
                  <a:lnTo>
                    <a:pt x="422" y="430"/>
                  </a:lnTo>
                  <a:lnTo>
                    <a:pt x="427" y="432"/>
                  </a:lnTo>
                  <a:lnTo>
                    <a:pt x="431" y="433"/>
                  </a:lnTo>
                  <a:lnTo>
                    <a:pt x="434" y="433"/>
                  </a:lnTo>
                  <a:lnTo>
                    <a:pt x="438" y="434"/>
                  </a:lnTo>
                  <a:lnTo>
                    <a:pt x="444" y="434"/>
                  </a:lnTo>
                  <a:lnTo>
                    <a:pt x="447" y="433"/>
                  </a:lnTo>
                  <a:lnTo>
                    <a:pt x="452" y="433"/>
                  </a:lnTo>
                  <a:lnTo>
                    <a:pt x="457" y="433"/>
                  </a:lnTo>
                  <a:lnTo>
                    <a:pt x="464" y="433"/>
                  </a:lnTo>
                  <a:lnTo>
                    <a:pt x="464" y="415"/>
                  </a:lnTo>
                  <a:lnTo>
                    <a:pt x="457" y="415"/>
                  </a:lnTo>
                  <a:lnTo>
                    <a:pt x="452" y="415"/>
                  </a:lnTo>
                  <a:lnTo>
                    <a:pt x="447" y="415"/>
                  </a:lnTo>
                  <a:lnTo>
                    <a:pt x="444" y="416"/>
                  </a:lnTo>
                  <a:lnTo>
                    <a:pt x="438" y="416"/>
                  </a:lnTo>
                  <a:lnTo>
                    <a:pt x="436" y="415"/>
                  </a:lnTo>
                  <a:lnTo>
                    <a:pt x="434" y="415"/>
                  </a:lnTo>
                  <a:lnTo>
                    <a:pt x="429" y="413"/>
                  </a:lnTo>
                  <a:lnTo>
                    <a:pt x="422" y="411"/>
                  </a:lnTo>
                  <a:lnTo>
                    <a:pt x="417" y="409"/>
                  </a:lnTo>
                  <a:lnTo>
                    <a:pt x="410" y="407"/>
                  </a:lnTo>
                  <a:lnTo>
                    <a:pt x="410" y="406"/>
                  </a:lnTo>
                  <a:lnTo>
                    <a:pt x="406" y="403"/>
                  </a:lnTo>
                  <a:lnTo>
                    <a:pt x="405" y="400"/>
                  </a:lnTo>
                  <a:lnTo>
                    <a:pt x="402" y="394"/>
                  </a:lnTo>
                  <a:lnTo>
                    <a:pt x="397" y="382"/>
                  </a:lnTo>
                  <a:lnTo>
                    <a:pt x="395" y="376"/>
                  </a:lnTo>
                  <a:lnTo>
                    <a:pt x="394" y="372"/>
                  </a:lnTo>
                  <a:lnTo>
                    <a:pt x="389" y="352"/>
                  </a:lnTo>
                  <a:lnTo>
                    <a:pt x="385" y="333"/>
                  </a:lnTo>
                  <a:lnTo>
                    <a:pt x="379" y="298"/>
                  </a:lnTo>
                  <a:lnTo>
                    <a:pt x="374" y="259"/>
                  </a:lnTo>
                  <a:lnTo>
                    <a:pt x="367" y="218"/>
                  </a:lnTo>
                  <a:lnTo>
                    <a:pt x="364" y="206"/>
                  </a:lnTo>
                  <a:lnTo>
                    <a:pt x="360" y="195"/>
                  </a:lnTo>
                  <a:lnTo>
                    <a:pt x="350" y="175"/>
                  </a:lnTo>
                  <a:lnTo>
                    <a:pt x="348" y="172"/>
                  </a:lnTo>
                  <a:lnTo>
                    <a:pt x="334" y="154"/>
                  </a:lnTo>
                  <a:lnTo>
                    <a:pt x="318" y="139"/>
                  </a:lnTo>
                  <a:lnTo>
                    <a:pt x="300" y="125"/>
                  </a:lnTo>
                  <a:lnTo>
                    <a:pt x="297" y="123"/>
                  </a:lnTo>
                  <a:lnTo>
                    <a:pt x="278" y="111"/>
                  </a:lnTo>
                  <a:lnTo>
                    <a:pt x="259" y="102"/>
                  </a:lnTo>
                  <a:lnTo>
                    <a:pt x="238" y="94"/>
                  </a:lnTo>
                  <a:lnTo>
                    <a:pt x="235" y="93"/>
                  </a:lnTo>
                  <a:lnTo>
                    <a:pt x="224" y="93"/>
                  </a:lnTo>
                  <a:lnTo>
                    <a:pt x="209" y="94"/>
                  </a:lnTo>
                  <a:lnTo>
                    <a:pt x="192" y="95"/>
                  </a:lnTo>
                  <a:lnTo>
                    <a:pt x="173" y="97"/>
                  </a:lnTo>
                  <a:lnTo>
                    <a:pt x="152" y="97"/>
                  </a:lnTo>
                  <a:lnTo>
                    <a:pt x="131" y="97"/>
                  </a:lnTo>
                  <a:lnTo>
                    <a:pt x="110" y="97"/>
                  </a:lnTo>
                  <a:lnTo>
                    <a:pt x="89" y="94"/>
                  </a:lnTo>
                  <a:lnTo>
                    <a:pt x="73" y="91"/>
                  </a:lnTo>
                  <a:lnTo>
                    <a:pt x="55" y="86"/>
                  </a:lnTo>
                  <a:lnTo>
                    <a:pt x="41" y="78"/>
                  </a:lnTo>
                  <a:lnTo>
                    <a:pt x="30" y="69"/>
                  </a:lnTo>
                  <a:lnTo>
                    <a:pt x="26" y="64"/>
                  </a:lnTo>
                  <a:lnTo>
                    <a:pt x="23" y="59"/>
                  </a:lnTo>
                  <a:lnTo>
                    <a:pt x="20" y="52"/>
                  </a:lnTo>
                  <a:lnTo>
                    <a:pt x="19" y="45"/>
                  </a:lnTo>
                  <a:lnTo>
                    <a:pt x="18" y="37"/>
                  </a:lnTo>
                  <a:lnTo>
                    <a:pt x="19" y="27"/>
                  </a:lnTo>
                  <a:lnTo>
                    <a:pt x="20" y="19"/>
                  </a:lnTo>
                  <a:lnTo>
                    <a:pt x="24" y="6"/>
                  </a:lnTo>
                  <a:close/>
                </a:path>
              </a:pathLst>
            </a:custGeom>
            <a:solidFill>
              <a:schemeClr val="bg2"/>
            </a:solidFill>
            <a:ln w="635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grpSp>
          <p:nvGrpSpPr>
            <p:cNvPr id="47408" name="Group 641"/>
            <p:cNvGrpSpPr>
              <a:grpSpLocks/>
            </p:cNvGrpSpPr>
            <p:nvPr/>
          </p:nvGrpSpPr>
          <p:grpSpPr bwMode="auto">
            <a:xfrm>
              <a:off x="1245" y="4741"/>
              <a:ext cx="156" cy="287"/>
              <a:chOff x="1623" y="3604"/>
              <a:chExt cx="101" cy="293"/>
            </a:xfrm>
          </p:grpSpPr>
          <p:sp>
            <p:nvSpPr>
              <p:cNvPr id="40269" name="Freeform 642"/>
              <p:cNvSpPr>
                <a:spLocks/>
              </p:cNvSpPr>
              <p:nvPr/>
            </p:nvSpPr>
            <p:spPr bwMode="auto">
              <a:xfrm>
                <a:off x="1631" y="3612"/>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70" name="Freeform 643"/>
              <p:cNvSpPr>
                <a:spLocks/>
              </p:cNvSpPr>
              <p:nvPr/>
            </p:nvSpPr>
            <p:spPr bwMode="auto">
              <a:xfrm>
                <a:off x="1623" y="3604"/>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grpSp>
        <p:sp>
          <p:nvSpPr>
            <p:cNvPr id="40242" name="Freeform 645"/>
            <p:cNvSpPr>
              <a:spLocks/>
            </p:cNvSpPr>
            <p:nvPr/>
          </p:nvSpPr>
          <p:spPr bwMode="auto">
            <a:xfrm>
              <a:off x="1252" y="4285"/>
              <a:ext cx="420" cy="547"/>
            </a:xfrm>
            <a:custGeom>
              <a:avLst/>
              <a:gdLst>
                <a:gd name="T0" fmla="*/ 49299 w 322"/>
                <a:gd name="T1" fmla="*/ 266 h 558"/>
                <a:gd name="T2" fmla="*/ 46056 w 322"/>
                <a:gd name="T3" fmla="*/ 248 h 558"/>
                <a:gd name="T4" fmla="*/ 96413 w 322"/>
                <a:gd name="T5" fmla="*/ 220 h 558"/>
                <a:gd name="T6" fmla="*/ 134854 w 322"/>
                <a:gd name="T7" fmla="*/ 212 h 558"/>
                <a:gd name="T8" fmla="*/ 175478 w 322"/>
                <a:gd name="T9" fmla="*/ 210 h 558"/>
                <a:gd name="T10" fmla="*/ 149156 w 322"/>
                <a:gd name="T11" fmla="*/ 245 h 558"/>
                <a:gd name="T12" fmla="*/ 170076 w 322"/>
                <a:gd name="T13" fmla="*/ 275 h 558"/>
                <a:gd name="T14" fmla="*/ 228339 w 322"/>
                <a:gd name="T15" fmla="*/ 294 h 558"/>
                <a:gd name="T16" fmla="*/ 365077 w 322"/>
                <a:gd name="T17" fmla="*/ 296 h 558"/>
                <a:gd name="T18" fmla="*/ 424934 w 322"/>
                <a:gd name="T19" fmla="*/ 309 h 558"/>
                <a:gd name="T20" fmla="*/ 536997 w 322"/>
                <a:gd name="T21" fmla="*/ 313 h 558"/>
                <a:gd name="T22" fmla="*/ 624461 w 322"/>
                <a:gd name="T23" fmla="*/ 299 h 558"/>
                <a:gd name="T24" fmla="*/ 667101 w 322"/>
                <a:gd name="T25" fmla="*/ 266 h 558"/>
                <a:gd name="T26" fmla="*/ 653218 w 322"/>
                <a:gd name="T27" fmla="*/ 225 h 558"/>
                <a:gd name="T28" fmla="*/ 612281 w 322"/>
                <a:gd name="T29" fmla="*/ 205 h 558"/>
                <a:gd name="T30" fmla="*/ 556455 w 322"/>
                <a:gd name="T31" fmla="*/ 188 h 558"/>
                <a:gd name="T32" fmla="*/ 576730 w 322"/>
                <a:gd name="T33" fmla="*/ 167 h 558"/>
                <a:gd name="T34" fmla="*/ 645883 w 322"/>
                <a:gd name="T35" fmla="*/ 124 h 558"/>
                <a:gd name="T36" fmla="*/ 641013 w 322"/>
                <a:gd name="T37" fmla="*/ 62 h 558"/>
                <a:gd name="T38" fmla="*/ 532669 w 322"/>
                <a:gd name="T39" fmla="*/ 9 h 558"/>
                <a:gd name="T40" fmla="*/ 540185 w 322"/>
                <a:gd name="T41" fmla="*/ 25 h 558"/>
                <a:gd name="T42" fmla="*/ 611922 w 322"/>
                <a:gd name="T43" fmla="*/ 71 h 558"/>
                <a:gd name="T44" fmla="*/ 559370 w 322"/>
                <a:gd name="T45" fmla="*/ 158 h 558"/>
                <a:gd name="T46" fmla="*/ 471948 w 322"/>
                <a:gd name="T47" fmla="*/ 180 h 558"/>
                <a:gd name="T48" fmla="*/ 311418 w 322"/>
                <a:gd name="T49" fmla="*/ 178 h 558"/>
                <a:gd name="T50" fmla="*/ 254808 w 322"/>
                <a:gd name="T51" fmla="*/ 184 h 558"/>
                <a:gd name="T52" fmla="*/ 197201 w 322"/>
                <a:gd name="T53" fmla="*/ 200 h 558"/>
                <a:gd name="T54" fmla="*/ 144651 w 322"/>
                <a:gd name="T55" fmla="*/ 201 h 558"/>
                <a:gd name="T56" fmla="*/ 89502 w 322"/>
                <a:gd name="T57" fmla="*/ 207 h 558"/>
                <a:gd name="T58" fmla="*/ 68782 w 322"/>
                <a:gd name="T59" fmla="*/ 214 h 558"/>
                <a:gd name="T60" fmla="*/ 6789 w 322"/>
                <a:gd name="T61" fmla="*/ 250 h 558"/>
                <a:gd name="T62" fmla="*/ 11495 w 322"/>
                <a:gd name="T63" fmla="*/ 267 h 558"/>
                <a:gd name="T64" fmla="*/ 40622 w 322"/>
                <a:gd name="T65" fmla="*/ 279 h 558"/>
                <a:gd name="T66" fmla="*/ 215609 w 322"/>
                <a:gd name="T67" fmla="*/ 210 h 558"/>
                <a:gd name="T68" fmla="*/ 354777 w 322"/>
                <a:gd name="T69" fmla="*/ 216 h 558"/>
                <a:gd name="T70" fmla="*/ 324570 w 322"/>
                <a:gd name="T71" fmla="*/ 247 h 558"/>
                <a:gd name="T72" fmla="*/ 349856 w 322"/>
                <a:gd name="T73" fmla="*/ 286 h 558"/>
                <a:gd name="T74" fmla="*/ 226807 w 322"/>
                <a:gd name="T75" fmla="*/ 283 h 558"/>
                <a:gd name="T76" fmla="*/ 191378 w 322"/>
                <a:gd name="T77" fmla="*/ 263 h 558"/>
                <a:gd name="T78" fmla="*/ 199732 w 322"/>
                <a:gd name="T79" fmla="*/ 220 h 558"/>
                <a:gd name="T80" fmla="*/ 390914 w 322"/>
                <a:gd name="T81" fmla="*/ 234 h 558"/>
                <a:gd name="T82" fmla="*/ 407174 w 322"/>
                <a:gd name="T83" fmla="*/ 258 h 558"/>
                <a:gd name="T84" fmla="*/ 374729 w 322"/>
                <a:gd name="T85" fmla="*/ 273 h 558"/>
                <a:gd name="T86" fmla="*/ 49299 w 322"/>
                <a:gd name="T87" fmla="*/ 283 h 558"/>
                <a:gd name="T88" fmla="*/ 268863 w 322"/>
                <a:gd name="T89" fmla="*/ 193 h 558"/>
                <a:gd name="T90" fmla="*/ 358197 w 322"/>
                <a:gd name="T91" fmla="*/ 189 h 558"/>
                <a:gd name="T92" fmla="*/ 374729 w 322"/>
                <a:gd name="T93" fmla="*/ 208 h 558"/>
                <a:gd name="T94" fmla="*/ 249431 w 322"/>
                <a:gd name="T95" fmla="*/ 200 h 558"/>
                <a:gd name="T96" fmla="*/ 540185 w 322"/>
                <a:gd name="T97" fmla="*/ 197 h 558"/>
                <a:gd name="T98" fmla="*/ 591032 w 322"/>
                <a:gd name="T99" fmla="*/ 214 h 558"/>
                <a:gd name="T100" fmla="*/ 625131 w 322"/>
                <a:gd name="T101" fmla="*/ 243 h 558"/>
                <a:gd name="T102" fmla="*/ 582277 w 322"/>
                <a:gd name="T103" fmla="*/ 296 h 558"/>
                <a:gd name="T104" fmla="*/ 470260 w 322"/>
                <a:gd name="T105" fmla="*/ 302 h 558"/>
                <a:gd name="T106" fmla="*/ 400612 w 322"/>
                <a:gd name="T107" fmla="*/ 287 h 558"/>
                <a:gd name="T108" fmla="*/ 443215 w 322"/>
                <a:gd name="T109" fmla="*/ 261 h 558"/>
                <a:gd name="T110" fmla="*/ 439172 w 322"/>
                <a:gd name="T111" fmla="*/ 240 h 558"/>
                <a:gd name="T112" fmla="*/ 412680 w 322"/>
                <a:gd name="T113" fmla="*/ 218 h 5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558"/>
                <a:gd name="T173" fmla="*/ 322 w 322"/>
                <a:gd name="T174" fmla="*/ 558 h 5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558">
                  <a:moveTo>
                    <a:pt x="24" y="505"/>
                  </a:moveTo>
                  <a:lnTo>
                    <a:pt x="39" y="496"/>
                  </a:lnTo>
                  <a:lnTo>
                    <a:pt x="36" y="491"/>
                  </a:lnTo>
                  <a:lnTo>
                    <a:pt x="33" y="487"/>
                  </a:lnTo>
                  <a:lnTo>
                    <a:pt x="29" y="480"/>
                  </a:lnTo>
                  <a:lnTo>
                    <a:pt x="27" y="477"/>
                  </a:lnTo>
                  <a:lnTo>
                    <a:pt x="24" y="473"/>
                  </a:lnTo>
                  <a:lnTo>
                    <a:pt x="23" y="471"/>
                  </a:lnTo>
                  <a:lnTo>
                    <a:pt x="22" y="468"/>
                  </a:lnTo>
                  <a:lnTo>
                    <a:pt x="20" y="463"/>
                  </a:lnTo>
                  <a:lnTo>
                    <a:pt x="19" y="459"/>
                  </a:lnTo>
                  <a:lnTo>
                    <a:pt x="20" y="451"/>
                  </a:lnTo>
                  <a:lnTo>
                    <a:pt x="22" y="441"/>
                  </a:lnTo>
                  <a:lnTo>
                    <a:pt x="25" y="432"/>
                  </a:lnTo>
                  <a:lnTo>
                    <a:pt x="28" y="424"/>
                  </a:lnTo>
                  <a:lnTo>
                    <a:pt x="37" y="408"/>
                  </a:lnTo>
                  <a:lnTo>
                    <a:pt x="42" y="399"/>
                  </a:lnTo>
                  <a:lnTo>
                    <a:pt x="47" y="392"/>
                  </a:lnTo>
                  <a:lnTo>
                    <a:pt x="51" y="386"/>
                  </a:lnTo>
                  <a:lnTo>
                    <a:pt x="53" y="383"/>
                  </a:lnTo>
                  <a:lnTo>
                    <a:pt x="54" y="381"/>
                  </a:lnTo>
                  <a:lnTo>
                    <a:pt x="55" y="380"/>
                  </a:lnTo>
                  <a:lnTo>
                    <a:pt x="60" y="379"/>
                  </a:lnTo>
                  <a:lnTo>
                    <a:pt x="65" y="377"/>
                  </a:lnTo>
                  <a:lnTo>
                    <a:pt x="71" y="376"/>
                  </a:lnTo>
                  <a:lnTo>
                    <a:pt x="77" y="375"/>
                  </a:lnTo>
                  <a:lnTo>
                    <a:pt x="77" y="374"/>
                  </a:lnTo>
                  <a:lnTo>
                    <a:pt x="79" y="374"/>
                  </a:lnTo>
                  <a:lnTo>
                    <a:pt x="83" y="374"/>
                  </a:lnTo>
                  <a:lnTo>
                    <a:pt x="84" y="373"/>
                  </a:lnTo>
                  <a:lnTo>
                    <a:pt x="85" y="373"/>
                  </a:lnTo>
                  <a:lnTo>
                    <a:pt x="84" y="375"/>
                  </a:lnTo>
                  <a:lnTo>
                    <a:pt x="80" y="386"/>
                  </a:lnTo>
                  <a:lnTo>
                    <a:pt x="77" y="397"/>
                  </a:lnTo>
                  <a:lnTo>
                    <a:pt x="76" y="401"/>
                  </a:lnTo>
                  <a:lnTo>
                    <a:pt x="74" y="412"/>
                  </a:lnTo>
                  <a:lnTo>
                    <a:pt x="72" y="436"/>
                  </a:lnTo>
                  <a:lnTo>
                    <a:pt x="70" y="458"/>
                  </a:lnTo>
                  <a:lnTo>
                    <a:pt x="70" y="459"/>
                  </a:lnTo>
                  <a:lnTo>
                    <a:pt x="71" y="462"/>
                  </a:lnTo>
                  <a:lnTo>
                    <a:pt x="73" y="468"/>
                  </a:lnTo>
                  <a:lnTo>
                    <a:pt x="75" y="475"/>
                  </a:lnTo>
                  <a:lnTo>
                    <a:pt x="78" y="484"/>
                  </a:lnTo>
                  <a:lnTo>
                    <a:pt x="82" y="492"/>
                  </a:lnTo>
                  <a:lnTo>
                    <a:pt x="85" y="501"/>
                  </a:lnTo>
                  <a:lnTo>
                    <a:pt x="89" y="508"/>
                  </a:lnTo>
                  <a:lnTo>
                    <a:pt x="91" y="511"/>
                  </a:lnTo>
                  <a:lnTo>
                    <a:pt x="96" y="517"/>
                  </a:lnTo>
                  <a:lnTo>
                    <a:pt x="99" y="519"/>
                  </a:lnTo>
                  <a:lnTo>
                    <a:pt x="103" y="522"/>
                  </a:lnTo>
                  <a:lnTo>
                    <a:pt x="111" y="524"/>
                  </a:lnTo>
                  <a:lnTo>
                    <a:pt x="114" y="524"/>
                  </a:lnTo>
                  <a:lnTo>
                    <a:pt x="122" y="526"/>
                  </a:lnTo>
                  <a:lnTo>
                    <a:pt x="139" y="527"/>
                  </a:lnTo>
                  <a:lnTo>
                    <a:pt x="156" y="527"/>
                  </a:lnTo>
                  <a:lnTo>
                    <a:pt x="171" y="527"/>
                  </a:lnTo>
                  <a:lnTo>
                    <a:pt x="172" y="527"/>
                  </a:lnTo>
                  <a:lnTo>
                    <a:pt x="176" y="527"/>
                  </a:lnTo>
                  <a:lnTo>
                    <a:pt x="178" y="525"/>
                  </a:lnTo>
                  <a:lnTo>
                    <a:pt x="179" y="524"/>
                  </a:lnTo>
                  <a:lnTo>
                    <a:pt x="180" y="525"/>
                  </a:lnTo>
                  <a:lnTo>
                    <a:pt x="188" y="536"/>
                  </a:lnTo>
                  <a:lnTo>
                    <a:pt x="195" y="543"/>
                  </a:lnTo>
                  <a:lnTo>
                    <a:pt x="202" y="548"/>
                  </a:lnTo>
                  <a:lnTo>
                    <a:pt x="205" y="550"/>
                  </a:lnTo>
                  <a:lnTo>
                    <a:pt x="213" y="553"/>
                  </a:lnTo>
                  <a:lnTo>
                    <a:pt x="217" y="553"/>
                  </a:lnTo>
                  <a:lnTo>
                    <a:pt x="227" y="555"/>
                  </a:lnTo>
                  <a:lnTo>
                    <a:pt x="234" y="556"/>
                  </a:lnTo>
                  <a:lnTo>
                    <a:pt x="241" y="557"/>
                  </a:lnTo>
                  <a:lnTo>
                    <a:pt x="250" y="557"/>
                  </a:lnTo>
                  <a:lnTo>
                    <a:pt x="259" y="558"/>
                  </a:lnTo>
                  <a:lnTo>
                    <a:pt x="260" y="558"/>
                  </a:lnTo>
                  <a:lnTo>
                    <a:pt x="263" y="558"/>
                  </a:lnTo>
                  <a:lnTo>
                    <a:pt x="274" y="554"/>
                  </a:lnTo>
                  <a:lnTo>
                    <a:pt x="283" y="548"/>
                  </a:lnTo>
                  <a:lnTo>
                    <a:pt x="286" y="546"/>
                  </a:lnTo>
                  <a:lnTo>
                    <a:pt x="294" y="540"/>
                  </a:lnTo>
                  <a:lnTo>
                    <a:pt x="301" y="533"/>
                  </a:lnTo>
                  <a:lnTo>
                    <a:pt x="306" y="526"/>
                  </a:lnTo>
                  <a:lnTo>
                    <a:pt x="308" y="523"/>
                  </a:lnTo>
                  <a:lnTo>
                    <a:pt x="313" y="515"/>
                  </a:lnTo>
                  <a:lnTo>
                    <a:pt x="319" y="497"/>
                  </a:lnTo>
                  <a:lnTo>
                    <a:pt x="319" y="493"/>
                  </a:lnTo>
                  <a:lnTo>
                    <a:pt x="322" y="473"/>
                  </a:lnTo>
                  <a:lnTo>
                    <a:pt x="322" y="452"/>
                  </a:lnTo>
                  <a:lnTo>
                    <a:pt x="320" y="431"/>
                  </a:lnTo>
                  <a:lnTo>
                    <a:pt x="317" y="408"/>
                  </a:lnTo>
                  <a:lnTo>
                    <a:pt x="317" y="406"/>
                  </a:lnTo>
                  <a:lnTo>
                    <a:pt x="316" y="406"/>
                  </a:lnTo>
                  <a:lnTo>
                    <a:pt x="316" y="405"/>
                  </a:lnTo>
                  <a:lnTo>
                    <a:pt x="315" y="402"/>
                  </a:lnTo>
                  <a:lnTo>
                    <a:pt x="313" y="397"/>
                  </a:lnTo>
                  <a:lnTo>
                    <a:pt x="311" y="392"/>
                  </a:lnTo>
                  <a:lnTo>
                    <a:pt x="305" y="380"/>
                  </a:lnTo>
                  <a:lnTo>
                    <a:pt x="302" y="374"/>
                  </a:lnTo>
                  <a:lnTo>
                    <a:pt x="299" y="369"/>
                  </a:lnTo>
                  <a:lnTo>
                    <a:pt x="298" y="367"/>
                  </a:lnTo>
                  <a:lnTo>
                    <a:pt x="296" y="364"/>
                  </a:lnTo>
                  <a:lnTo>
                    <a:pt x="293" y="359"/>
                  </a:lnTo>
                  <a:lnTo>
                    <a:pt x="285" y="350"/>
                  </a:lnTo>
                  <a:lnTo>
                    <a:pt x="277" y="340"/>
                  </a:lnTo>
                  <a:lnTo>
                    <a:pt x="274" y="337"/>
                  </a:lnTo>
                  <a:lnTo>
                    <a:pt x="271" y="335"/>
                  </a:lnTo>
                  <a:lnTo>
                    <a:pt x="269" y="333"/>
                  </a:lnTo>
                  <a:lnTo>
                    <a:pt x="269" y="334"/>
                  </a:lnTo>
                  <a:lnTo>
                    <a:pt x="255" y="326"/>
                  </a:lnTo>
                  <a:lnTo>
                    <a:pt x="249" y="325"/>
                  </a:lnTo>
                  <a:lnTo>
                    <a:pt x="253" y="321"/>
                  </a:lnTo>
                  <a:lnTo>
                    <a:pt x="254" y="320"/>
                  </a:lnTo>
                  <a:lnTo>
                    <a:pt x="262" y="313"/>
                  </a:lnTo>
                  <a:lnTo>
                    <a:pt x="270" y="306"/>
                  </a:lnTo>
                  <a:lnTo>
                    <a:pt x="278" y="298"/>
                  </a:lnTo>
                  <a:lnTo>
                    <a:pt x="280" y="295"/>
                  </a:lnTo>
                  <a:lnTo>
                    <a:pt x="286" y="287"/>
                  </a:lnTo>
                  <a:lnTo>
                    <a:pt x="286" y="286"/>
                  </a:lnTo>
                  <a:lnTo>
                    <a:pt x="296" y="266"/>
                  </a:lnTo>
                  <a:lnTo>
                    <a:pt x="304" y="246"/>
                  </a:lnTo>
                  <a:lnTo>
                    <a:pt x="311" y="226"/>
                  </a:lnTo>
                  <a:lnTo>
                    <a:pt x="312" y="222"/>
                  </a:lnTo>
                  <a:lnTo>
                    <a:pt x="317" y="202"/>
                  </a:lnTo>
                  <a:lnTo>
                    <a:pt x="317" y="200"/>
                  </a:lnTo>
                  <a:lnTo>
                    <a:pt x="316" y="162"/>
                  </a:lnTo>
                  <a:lnTo>
                    <a:pt x="313" y="123"/>
                  </a:lnTo>
                  <a:lnTo>
                    <a:pt x="313" y="122"/>
                  </a:lnTo>
                  <a:lnTo>
                    <a:pt x="311" y="111"/>
                  </a:lnTo>
                  <a:lnTo>
                    <a:pt x="310" y="107"/>
                  </a:lnTo>
                  <a:lnTo>
                    <a:pt x="305" y="92"/>
                  </a:lnTo>
                  <a:lnTo>
                    <a:pt x="297" y="75"/>
                  </a:lnTo>
                  <a:lnTo>
                    <a:pt x="288" y="58"/>
                  </a:lnTo>
                  <a:lnTo>
                    <a:pt x="278" y="41"/>
                  </a:lnTo>
                  <a:lnTo>
                    <a:pt x="268" y="25"/>
                  </a:lnTo>
                  <a:lnTo>
                    <a:pt x="266" y="22"/>
                  </a:lnTo>
                  <a:lnTo>
                    <a:pt x="257" y="9"/>
                  </a:lnTo>
                  <a:lnTo>
                    <a:pt x="253" y="4"/>
                  </a:lnTo>
                  <a:lnTo>
                    <a:pt x="249" y="0"/>
                  </a:lnTo>
                  <a:lnTo>
                    <a:pt x="236" y="13"/>
                  </a:lnTo>
                  <a:lnTo>
                    <a:pt x="240" y="17"/>
                  </a:lnTo>
                  <a:lnTo>
                    <a:pt x="244" y="22"/>
                  </a:lnTo>
                  <a:lnTo>
                    <a:pt x="253" y="34"/>
                  </a:lnTo>
                  <a:lnTo>
                    <a:pt x="261" y="48"/>
                  </a:lnTo>
                  <a:lnTo>
                    <a:pt x="271" y="65"/>
                  </a:lnTo>
                  <a:lnTo>
                    <a:pt x="280" y="82"/>
                  </a:lnTo>
                  <a:lnTo>
                    <a:pt x="288" y="99"/>
                  </a:lnTo>
                  <a:lnTo>
                    <a:pt x="293" y="114"/>
                  </a:lnTo>
                  <a:lnTo>
                    <a:pt x="295" y="124"/>
                  </a:lnTo>
                  <a:lnTo>
                    <a:pt x="298" y="162"/>
                  </a:lnTo>
                  <a:lnTo>
                    <a:pt x="299" y="200"/>
                  </a:lnTo>
                  <a:lnTo>
                    <a:pt x="295" y="219"/>
                  </a:lnTo>
                  <a:lnTo>
                    <a:pt x="294" y="219"/>
                  </a:lnTo>
                  <a:lnTo>
                    <a:pt x="287" y="239"/>
                  </a:lnTo>
                  <a:lnTo>
                    <a:pt x="279" y="259"/>
                  </a:lnTo>
                  <a:lnTo>
                    <a:pt x="270" y="278"/>
                  </a:lnTo>
                  <a:lnTo>
                    <a:pt x="265" y="285"/>
                  </a:lnTo>
                  <a:lnTo>
                    <a:pt x="257" y="293"/>
                  </a:lnTo>
                  <a:lnTo>
                    <a:pt x="249" y="300"/>
                  </a:lnTo>
                  <a:lnTo>
                    <a:pt x="241" y="308"/>
                  </a:lnTo>
                  <a:lnTo>
                    <a:pt x="228" y="320"/>
                  </a:lnTo>
                  <a:lnTo>
                    <a:pt x="221" y="319"/>
                  </a:lnTo>
                  <a:lnTo>
                    <a:pt x="204" y="318"/>
                  </a:lnTo>
                  <a:lnTo>
                    <a:pt x="188" y="318"/>
                  </a:lnTo>
                  <a:lnTo>
                    <a:pt x="173" y="318"/>
                  </a:lnTo>
                  <a:lnTo>
                    <a:pt x="161" y="318"/>
                  </a:lnTo>
                  <a:lnTo>
                    <a:pt x="151" y="318"/>
                  </a:lnTo>
                  <a:lnTo>
                    <a:pt x="150" y="318"/>
                  </a:lnTo>
                  <a:lnTo>
                    <a:pt x="148" y="319"/>
                  </a:lnTo>
                  <a:lnTo>
                    <a:pt x="146" y="319"/>
                  </a:lnTo>
                  <a:lnTo>
                    <a:pt x="144" y="319"/>
                  </a:lnTo>
                  <a:lnTo>
                    <a:pt x="140" y="320"/>
                  </a:lnTo>
                  <a:lnTo>
                    <a:pt x="136" y="321"/>
                  </a:lnTo>
                  <a:lnTo>
                    <a:pt x="127" y="324"/>
                  </a:lnTo>
                  <a:lnTo>
                    <a:pt x="123" y="326"/>
                  </a:lnTo>
                  <a:lnTo>
                    <a:pt x="119" y="329"/>
                  </a:lnTo>
                  <a:lnTo>
                    <a:pt x="119" y="328"/>
                  </a:lnTo>
                  <a:lnTo>
                    <a:pt x="117" y="330"/>
                  </a:lnTo>
                  <a:lnTo>
                    <a:pt x="114" y="332"/>
                  </a:lnTo>
                  <a:lnTo>
                    <a:pt x="110" y="336"/>
                  </a:lnTo>
                  <a:lnTo>
                    <a:pt x="102" y="345"/>
                  </a:lnTo>
                  <a:lnTo>
                    <a:pt x="95" y="355"/>
                  </a:lnTo>
                  <a:lnTo>
                    <a:pt x="85" y="355"/>
                  </a:lnTo>
                  <a:lnTo>
                    <a:pt x="84" y="355"/>
                  </a:lnTo>
                  <a:lnTo>
                    <a:pt x="83" y="356"/>
                  </a:lnTo>
                  <a:lnTo>
                    <a:pt x="79" y="356"/>
                  </a:lnTo>
                  <a:lnTo>
                    <a:pt x="74" y="357"/>
                  </a:lnTo>
                  <a:lnTo>
                    <a:pt x="70" y="358"/>
                  </a:lnTo>
                  <a:lnTo>
                    <a:pt x="64" y="359"/>
                  </a:lnTo>
                  <a:lnTo>
                    <a:pt x="58" y="360"/>
                  </a:lnTo>
                  <a:lnTo>
                    <a:pt x="53" y="362"/>
                  </a:lnTo>
                  <a:lnTo>
                    <a:pt x="48" y="363"/>
                  </a:lnTo>
                  <a:lnTo>
                    <a:pt x="45" y="365"/>
                  </a:lnTo>
                  <a:lnTo>
                    <a:pt x="43" y="367"/>
                  </a:lnTo>
                  <a:lnTo>
                    <a:pt x="43" y="368"/>
                  </a:lnTo>
                  <a:lnTo>
                    <a:pt x="40" y="370"/>
                  </a:lnTo>
                  <a:lnTo>
                    <a:pt x="38" y="373"/>
                  </a:lnTo>
                  <a:lnTo>
                    <a:pt x="36" y="376"/>
                  </a:lnTo>
                  <a:lnTo>
                    <a:pt x="33" y="381"/>
                  </a:lnTo>
                  <a:lnTo>
                    <a:pt x="27" y="389"/>
                  </a:lnTo>
                  <a:lnTo>
                    <a:pt x="25" y="392"/>
                  </a:lnTo>
                  <a:lnTo>
                    <a:pt x="20" y="401"/>
                  </a:lnTo>
                  <a:lnTo>
                    <a:pt x="11" y="417"/>
                  </a:lnTo>
                  <a:lnTo>
                    <a:pt x="8" y="425"/>
                  </a:lnTo>
                  <a:lnTo>
                    <a:pt x="5" y="434"/>
                  </a:lnTo>
                  <a:lnTo>
                    <a:pt x="3" y="444"/>
                  </a:lnTo>
                  <a:lnTo>
                    <a:pt x="2" y="447"/>
                  </a:lnTo>
                  <a:lnTo>
                    <a:pt x="0" y="458"/>
                  </a:lnTo>
                  <a:lnTo>
                    <a:pt x="0" y="459"/>
                  </a:lnTo>
                  <a:lnTo>
                    <a:pt x="1" y="462"/>
                  </a:lnTo>
                  <a:lnTo>
                    <a:pt x="3" y="470"/>
                  </a:lnTo>
                  <a:lnTo>
                    <a:pt x="5" y="475"/>
                  </a:lnTo>
                  <a:lnTo>
                    <a:pt x="6" y="478"/>
                  </a:lnTo>
                  <a:lnTo>
                    <a:pt x="7" y="480"/>
                  </a:lnTo>
                  <a:lnTo>
                    <a:pt x="9" y="483"/>
                  </a:lnTo>
                  <a:lnTo>
                    <a:pt x="11" y="486"/>
                  </a:lnTo>
                  <a:lnTo>
                    <a:pt x="14" y="490"/>
                  </a:lnTo>
                  <a:lnTo>
                    <a:pt x="16" y="494"/>
                  </a:lnTo>
                  <a:lnTo>
                    <a:pt x="19" y="498"/>
                  </a:lnTo>
                  <a:lnTo>
                    <a:pt x="24" y="505"/>
                  </a:lnTo>
                  <a:lnTo>
                    <a:pt x="52" y="382"/>
                  </a:lnTo>
                  <a:lnTo>
                    <a:pt x="53" y="382"/>
                  </a:lnTo>
                  <a:lnTo>
                    <a:pt x="50" y="385"/>
                  </a:lnTo>
                  <a:lnTo>
                    <a:pt x="52" y="382"/>
                  </a:lnTo>
                  <a:lnTo>
                    <a:pt x="24" y="505"/>
                  </a:lnTo>
                  <a:lnTo>
                    <a:pt x="104" y="373"/>
                  </a:lnTo>
                  <a:lnTo>
                    <a:pt x="121" y="373"/>
                  </a:lnTo>
                  <a:lnTo>
                    <a:pt x="136" y="372"/>
                  </a:lnTo>
                  <a:lnTo>
                    <a:pt x="147" y="373"/>
                  </a:lnTo>
                  <a:lnTo>
                    <a:pt x="156" y="375"/>
                  </a:lnTo>
                  <a:lnTo>
                    <a:pt x="166" y="379"/>
                  </a:lnTo>
                  <a:lnTo>
                    <a:pt x="168" y="381"/>
                  </a:lnTo>
                  <a:lnTo>
                    <a:pt x="171" y="383"/>
                  </a:lnTo>
                  <a:lnTo>
                    <a:pt x="170" y="384"/>
                  </a:lnTo>
                  <a:lnTo>
                    <a:pt x="168" y="387"/>
                  </a:lnTo>
                  <a:lnTo>
                    <a:pt x="162" y="403"/>
                  </a:lnTo>
                  <a:lnTo>
                    <a:pt x="159" y="419"/>
                  </a:lnTo>
                  <a:lnTo>
                    <a:pt x="158" y="422"/>
                  </a:lnTo>
                  <a:lnTo>
                    <a:pt x="157" y="439"/>
                  </a:lnTo>
                  <a:lnTo>
                    <a:pt x="158" y="456"/>
                  </a:lnTo>
                  <a:lnTo>
                    <a:pt x="160" y="473"/>
                  </a:lnTo>
                  <a:lnTo>
                    <a:pt x="160" y="477"/>
                  </a:lnTo>
                  <a:lnTo>
                    <a:pt x="164" y="493"/>
                  </a:lnTo>
                  <a:lnTo>
                    <a:pt x="168" y="507"/>
                  </a:lnTo>
                  <a:lnTo>
                    <a:pt x="168" y="508"/>
                  </a:lnTo>
                  <a:lnTo>
                    <a:pt x="169" y="509"/>
                  </a:lnTo>
                  <a:lnTo>
                    <a:pt x="156" y="509"/>
                  </a:lnTo>
                  <a:lnTo>
                    <a:pt x="139" y="509"/>
                  </a:lnTo>
                  <a:lnTo>
                    <a:pt x="122" y="508"/>
                  </a:lnTo>
                  <a:lnTo>
                    <a:pt x="118" y="507"/>
                  </a:lnTo>
                  <a:lnTo>
                    <a:pt x="109" y="505"/>
                  </a:lnTo>
                  <a:lnTo>
                    <a:pt x="108" y="504"/>
                  </a:lnTo>
                  <a:lnTo>
                    <a:pt x="109" y="504"/>
                  </a:lnTo>
                  <a:lnTo>
                    <a:pt x="106" y="500"/>
                  </a:lnTo>
                  <a:lnTo>
                    <a:pt x="102" y="494"/>
                  </a:lnTo>
                  <a:lnTo>
                    <a:pt x="99" y="485"/>
                  </a:lnTo>
                  <a:lnTo>
                    <a:pt x="95" y="477"/>
                  </a:lnTo>
                  <a:lnTo>
                    <a:pt x="92" y="468"/>
                  </a:lnTo>
                  <a:lnTo>
                    <a:pt x="90" y="461"/>
                  </a:lnTo>
                  <a:lnTo>
                    <a:pt x="88" y="458"/>
                  </a:lnTo>
                  <a:lnTo>
                    <a:pt x="90" y="436"/>
                  </a:lnTo>
                  <a:lnTo>
                    <a:pt x="92" y="412"/>
                  </a:lnTo>
                  <a:lnTo>
                    <a:pt x="94" y="404"/>
                  </a:lnTo>
                  <a:lnTo>
                    <a:pt x="97" y="393"/>
                  </a:lnTo>
                  <a:lnTo>
                    <a:pt x="101" y="382"/>
                  </a:lnTo>
                  <a:lnTo>
                    <a:pt x="104" y="373"/>
                  </a:lnTo>
                  <a:lnTo>
                    <a:pt x="24" y="505"/>
                  </a:lnTo>
                  <a:lnTo>
                    <a:pt x="183" y="399"/>
                  </a:lnTo>
                  <a:lnTo>
                    <a:pt x="185" y="403"/>
                  </a:lnTo>
                  <a:lnTo>
                    <a:pt x="187" y="410"/>
                  </a:lnTo>
                  <a:lnTo>
                    <a:pt x="189" y="416"/>
                  </a:lnTo>
                  <a:lnTo>
                    <a:pt x="191" y="422"/>
                  </a:lnTo>
                  <a:lnTo>
                    <a:pt x="193" y="427"/>
                  </a:lnTo>
                  <a:lnTo>
                    <a:pt x="195" y="434"/>
                  </a:lnTo>
                  <a:lnTo>
                    <a:pt x="197" y="443"/>
                  </a:lnTo>
                  <a:lnTo>
                    <a:pt x="198" y="450"/>
                  </a:lnTo>
                  <a:lnTo>
                    <a:pt x="197" y="458"/>
                  </a:lnTo>
                  <a:lnTo>
                    <a:pt x="195" y="468"/>
                  </a:lnTo>
                  <a:lnTo>
                    <a:pt x="192" y="477"/>
                  </a:lnTo>
                  <a:lnTo>
                    <a:pt x="189" y="485"/>
                  </a:lnTo>
                  <a:lnTo>
                    <a:pt x="186" y="491"/>
                  </a:lnTo>
                  <a:lnTo>
                    <a:pt x="183" y="495"/>
                  </a:lnTo>
                  <a:lnTo>
                    <a:pt x="181" y="486"/>
                  </a:lnTo>
                  <a:lnTo>
                    <a:pt x="177" y="470"/>
                  </a:lnTo>
                  <a:lnTo>
                    <a:pt x="176" y="456"/>
                  </a:lnTo>
                  <a:lnTo>
                    <a:pt x="175" y="439"/>
                  </a:lnTo>
                  <a:lnTo>
                    <a:pt x="176" y="424"/>
                  </a:lnTo>
                  <a:lnTo>
                    <a:pt x="179" y="410"/>
                  </a:lnTo>
                  <a:lnTo>
                    <a:pt x="183" y="399"/>
                  </a:lnTo>
                  <a:lnTo>
                    <a:pt x="24" y="505"/>
                  </a:lnTo>
                  <a:lnTo>
                    <a:pt x="118" y="355"/>
                  </a:lnTo>
                  <a:lnTo>
                    <a:pt x="123" y="349"/>
                  </a:lnTo>
                  <a:lnTo>
                    <a:pt x="127" y="345"/>
                  </a:lnTo>
                  <a:lnTo>
                    <a:pt x="128" y="344"/>
                  </a:lnTo>
                  <a:lnTo>
                    <a:pt x="130" y="343"/>
                  </a:lnTo>
                  <a:lnTo>
                    <a:pt x="134" y="341"/>
                  </a:lnTo>
                  <a:lnTo>
                    <a:pt x="143" y="338"/>
                  </a:lnTo>
                  <a:lnTo>
                    <a:pt x="147" y="337"/>
                  </a:lnTo>
                  <a:lnTo>
                    <a:pt x="151" y="336"/>
                  </a:lnTo>
                  <a:lnTo>
                    <a:pt x="161" y="336"/>
                  </a:lnTo>
                  <a:lnTo>
                    <a:pt x="173" y="336"/>
                  </a:lnTo>
                  <a:lnTo>
                    <a:pt x="188" y="336"/>
                  </a:lnTo>
                  <a:lnTo>
                    <a:pt x="204" y="336"/>
                  </a:lnTo>
                  <a:lnTo>
                    <a:pt x="211" y="337"/>
                  </a:lnTo>
                  <a:lnTo>
                    <a:pt x="209" y="339"/>
                  </a:lnTo>
                  <a:lnTo>
                    <a:pt x="193" y="354"/>
                  </a:lnTo>
                  <a:lnTo>
                    <a:pt x="181" y="368"/>
                  </a:lnTo>
                  <a:lnTo>
                    <a:pt x="176" y="364"/>
                  </a:lnTo>
                  <a:lnTo>
                    <a:pt x="173" y="362"/>
                  </a:lnTo>
                  <a:lnTo>
                    <a:pt x="163" y="358"/>
                  </a:lnTo>
                  <a:lnTo>
                    <a:pt x="152" y="355"/>
                  </a:lnTo>
                  <a:lnTo>
                    <a:pt x="148" y="355"/>
                  </a:lnTo>
                  <a:lnTo>
                    <a:pt x="136" y="354"/>
                  </a:lnTo>
                  <a:lnTo>
                    <a:pt x="121" y="355"/>
                  </a:lnTo>
                  <a:lnTo>
                    <a:pt x="118" y="355"/>
                  </a:lnTo>
                  <a:lnTo>
                    <a:pt x="24" y="505"/>
                  </a:lnTo>
                  <a:lnTo>
                    <a:pt x="234" y="339"/>
                  </a:lnTo>
                  <a:lnTo>
                    <a:pt x="248" y="343"/>
                  </a:lnTo>
                  <a:lnTo>
                    <a:pt x="260" y="349"/>
                  </a:lnTo>
                  <a:lnTo>
                    <a:pt x="261" y="350"/>
                  </a:lnTo>
                  <a:lnTo>
                    <a:pt x="264" y="353"/>
                  </a:lnTo>
                  <a:lnTo>
                    <a:pt x="272" y="363"/>
                  </a:lnTo>
                  <a:lnTo>
                    <a:pt x="280" y="372"/>
                  </a:lnTo>
                  <a:lnTo>
                    <a:pt x="281" y="375"/>
                  </a:lnTo>
                  <a:lnTo>
                    <a:pt x="283" y="378"/>
                  </a:lnTo>
                  <a:lnTo>
                    <a:pt x="285" y="381"/>
                  </a:lnTo>
                  <a:lnTo>
                    <a:pt x="288" y="387"/>
                  </a:lnTo>
                  <a:lnTo>
                    <a:pt x="294" y="399"/>
                  </a:lnTo>
                  <a:lnTo>
                    <a:pt x="296" y="404"/>
                  </a:lnTo>
                  <a:lnTo>
                    <a:pt x="298" y="409"/>
                  </a:lnTo>
                  <a:lnTo>
                    <a:pt x="299" y="412"/>
                  </a:lnTo>
                  <a:lnTo>
                    <a:pt x="302" y="431"/>
                  </a:lnTo>
                  <a:lnTo>
                    <a:pt x="304" y="452"/>
                  </a:lnTo>
                  <a:lnTo>
                    <a:pt x="304" y="473"/>
                  </a:lnTo>
                  <a:lnTo>
                    <a:pt x="302" y="490"/>
                  </a:lnTo>
                  <a:lnTo>
                    <a:pt x="296" y="508"/>
                  </a:lnTo>
                  <a:lnTo>
                    <a:pt x="292" y="515"/>
                  </a:lnTo>
                  <a:lnTo>
                    <a:pt x="288" y="520"/>
                  </a:lnTo>
                  <a:lnTo>
                    <a:pt x="281" y="527"/>
                  </a:lnTo>
                  <a:lnTo>
                    <a:pt x="275" y="532"/>
                  </a:lnTo>
                  <a:lnTo>
                    <a:pt x="267" y="537"/>
                  </a:lnTo>
                  <a:lnTo>
                    <a:pt x="259" y="540"/>
                  </a:lnTo>
                  <a:lnTo>
                    <a:pt x="250" y="539"/>
                  </a:lnTo>
                  <a:lnTo>
                    <a:pt x="241" y="539"/>
                  </a:lnTo>
                  <a:lnTo>
                    <a:pt x="234" y="538"/>
                  </a:lnTo>
                  <a:lnTo>
                    <a:pt x="227" y="537"/>
                  </a:lnTo>
                  <a:lnTo>
                    <a:pt x="220" y="536"/>
                  </a:lnTo>
                  <a:lnTo>
                    <a:pt x="212" y="533"/>
                  </a:lnTo>
                  <a:lnTo>
                    <a:pt x="208" y="530"/>
                  </a:lnTo>
                  <a:lnTo>
                    <a:pt x="201" y="523"/>
                  </a:lnTo>
                  <a:lnTo>
                    <a:pt x="193" y="512"/>
                  </a:lnTo>
                  <a:lnTo>
                    <a:pt x="195" y="510"/>
                  </a:lnTo>
                  <a:lnTo>
                    <a:pt x="200" y="503"/>
                  </a:lnTo>
                  <a:lnTo>
                    <a:pt x="202" y="500"/>
                  </a:lnTo>
                  <a:lnTo>
                    <a:pt x="206" y="492"/>
                  </a:lnTo>
                  <a:lnTo>
                    <a:pt x="209" y="484"/>
                  </a:lnTo>
                  <a:lnTo>
                    <a:pt x="212" y="475"/>
                  </a:lnTo>
                  <a:lnTo>
                    <a:pt x="214" y="465"/>
                  </a:lnTo>
                  <a:lnTo>
                    <a:pt x="214" y="462"/>
                  </a:lnTo>
                  <a:lnTo>
                    <a:pt x="216" y="452"/>
                  </a:lnTo>
                  <a:lnTo>
                    <a:pt x="216" y="449"/>
                  </a:lnTo>
                  <a:lnTo>
                    <a:pt x="214" y="439"/>
                  </a:lnTo>
                  <a:lnTo>
                    <a:pt x="214" y="436"/>
                  </a:lnTo>
                  <a:lnTo>
                    <a:pt x="212" y="427"/>
                  </a:lnTo>
                  <a:lnTo>
                    <a:pt x="210" y="420"/>
                  </a:lnTo>
                  <a:lnTo>
                    <a:pt x="208" y="415"/>
                  </a:lnTo>
                  <a:lnTo>
                    <a:pt x="206" y="409"/>
                  </a:lnTo>
                  <a:lnTo>
                    <a:pt x="204" y="403"/>
                  </a:lnTo>
                  <a:lnTo>
                    <a:pt x="202" y="396"/>
                  </a:lnTo>
                  <a:lnTo>
                    <a:pt x="199" y="389"/>
                  </a:lnTo>
                  <a:lnTo>
                    <a:pt x="199" y="388"/>
                  </a:lnTo>
                  <a:lnTo>
                    <a:pt x="197" y="386"/>
                  </a:lnTo>
                  <a:lnTo>
                    <a:pt x="194" y="381"/>
                  </a:lnTo>
                  <a:lnTo>
                    <a:pt x="206" y="367"/>
                  </a:lnTo>
                  <a:lnTo>
                    <a:pt x="222" y="352"/>
                  </a:lnTo>
                  <a:lnTo>
                    <a:pt x="234" y="339"/>
                  </a:lnTo>
                  <a:lnTo>
                    <a:pt x="24" y="505"/>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43" name="Freeform 649"/>
            <p:cNvSpPr>
              <a:spLocks/>
            </p:cNvSpPr>
            <p:nvPr/>
          </p:nvSpPr>
          <p:spPr bwMode="auto">
            <a:xfrm>
              <a:off x="1243" y="4218"/>
              <a:ext cx="299" cy="61"/>
            </a:xfrm>
            <a:custGeom>
              <a:avLst/>
              <a:gdLst>
                <a:gd name="T0" fmla="*/ 59866238 w 193"/>
                <a:gd name="T1" fmla="*/ 31 h 62"/>
                <a:gd name="T2" fmla="*/ 62870094 w 193"/>
                <a:gd name="T3" fmla="*/ 31 h 62"/>
                <a:gd name="T4" fmla="*/ 60065877 w 193"/>
                <a:gd name="T5" fmla="*/ 26 h 62"/>
                <a:gd name="T6" fmla="*/ 60065877 w 193"/>
                <a:gd name="T7" fmla="*/ 26 h 62"/>
                <a:gd name="T8" fmla="*/ 57428233 w 193"/>
                <a:gd name="T9" fmla="*/ 21 h 62"/>
                <a:gd name="T10" fmla="*/ 55350392 w 193"/>
                <a:gd name="T11" fmla="*/ 16 h 62"/>
                <a:gd name="T12" fmla="*/ 54440192 w 193"/>
                <a:gd name="T13" fmla="*/ 14 h 62"/>
                <a:gd name="T14" fmla="*/ 52867224 w 193"/>
                <a:gd name="T15" fmla="*/ 11 h 62"/>
                <a:gd name="T16" fmla="*/ 50937673 w 193"/>
                <a:gd name="T17" fmla="*/ 8 h 62"/>
                <a:gd name="T18" fmla="*/ 48679031 w 193"/>
                <a:gd name="T19" fmla="*/ 5 h 62"/>
                <a:gd name="T20" fmla="*/ 45234255 w 193"/>
                <a:gd name="T21" fmla="*/ 3 h 62"/>
                <a:gd name="T22" fmla="*/ 44436814 w 193"/>
                <a:gd name="T23" fmla="*/ 3 h 62"/>
                <a:gd name="T24" fmla="*/ 42259575 w 193"/>
                <a:gd name="T25" fmla="*/ 2 h 62"/>
                <a:gd name="T26" fmla="*/ 40375373 w 193"/>
                <a:gd name="T27" fmla="*/ 0 h 62"/>
                <a:gd name="T28" fmla="*/ 39793064 w 193"/>
                <a:gd name="T29" fmla="*/ 0 h 62"/>
                <a:gd name="T30" fmla="*/ 28418004 w 193"/>
                <a:gd name="T31" fmla="*/ 2 h 62"/>
                <a:gd name="T32" fmla="*/ 22682567 w 193"/>
                <a:gd name="T33" fmla="*/ 3 h 62"/>
                <a:gd name="T34" fmla="*/ 16579821 w 193"/>
                <a:gd name="T35" fmla="*/ 4 h 62"/>
                <a:gd name="T36" fmla="*/ 16154243 w 193"/>
                <a:gd name="T37" fmla="*/ 5 h 62"/>
                <a:gd name="T38" fmla="*/ 13091839 w 193"/>
                <a:gd name="T39" fmla="*/ 7 h 62"/>
                <a:gd name="T40" fmla="*/ 10427323 w 193"/>
                <a:gd name="T41" fmla="*/ 10 h 62"/>
                <a:gd name="T42" fmla="*/ 9102384 w 193"/>
                <a:gd name="T43" fmla="*/ 11 h 62"/>
                <a:gd name="T44" fmla="*/ 8125786 w 193"/>
                <a:gd name="T45" fmla="*/ 13 h 62"/>
                <a:gd name="T46" fmla="*/ 7642794 w 193"/>
                <a:gd name="T47" fmla="*/ 13 h 62"/>
                <a:gd name="T48" fmla="*/ 7206731 w 193"/>
                <a:gd name="T49" fmla="*/ 14 h 62"/>
                <a:gd name="T50" fmla="*/ 7206731 w 193"/>
                <a:gd name="T51" fmla="*/ 14 h 62"/>
                <a:gd name="T52" fmla="*/ 6100297 w 193"/>
                <a:gd name="T53" fmla="*/ 16 h 62"/>
                <a:gd name="T54" fmla="*/ 5875455 w 193"/>
                <a:gd name="T55" fmla="*/ 17 h 62"/>
                <a:gd name="T56" fmla="*/ 3937651 w 193"/>
                <a:gd name="T57" fmla="*/ 28 h 62"/>
                <a:gd name="T58" fmla="*/ 2541695 w 193"/>
                <a:gd name="T59" fmla="*/ 31 h 62"/>
                <a:gd name="T60" fmla="*/ 1251073 w 193"/>
                <a:gd name="T61" fmla="*/ 31 h 62"/>
                <a:gd name="T62" fmla="*/ 0 w 193"/>
                <a:gd name="T63" fmla="*/ 31 h 62"/>
                <a:gd name="T64" fmla="*/ 5245073 w 193"/>
                <a:gd name="T65" fmla="*/ 33 h 62"/>
                <a:gd name="T66" fmla="*/ 6907998 w 193"/>
                <a:gd name="T67" fmla="*/ 31 h 62"/>
                <a:gd name="T68" fmla="*/ 8125786 w 193"/>
                <a:gd name="T69" fmla="*/ 31 h 62"/>
                <a:gd name="T70" fmla="*/ 9450718 w 193"/>
                <a:gd name="T71" fmla="*/ 31 h 62"/>
                <a:gd name="T72" fmla="*/ 10091464 w 193"/>
                <a:gd name="T73" fmla="*/ 30 h 62"/>
                <a:gd name="T74" fmla="*/ 10427323 w 193"/>
                <a:gd name="T75" fmla="*/ 30 h 62"/>
                <a:gd name="T76" fmla="*/ 11365371 w 193"/>
                <a:gd name="T77" fmla="*/ 28 h 62"/>
                <a:gd name="T78" fmla="*/ 12588649 w 193"/>
                <a:gd name="T79" fmla="*/ 27 h 62"/>
                <a:gd name="T80" fmla="*/ 15357980 w 193"/>
                <a:gd name="T81" fmla="*/ 24 h 62"/>
                <a:gd name="T82" fmla="*/ 17296801 w 193"/>
                <a:gd name="T83" fmla="*/ 22 h 62"/>
                <a:gd name="T84" fmla="*/ 17296801 w 193"/>
                <a:gd name="T85" fmla="*/ 22 h 62"/>
                <a:gd name="T86" fmla="*/ 22682567 w 193"/>
                <a:gd name="T87" fmla="*/ 21 h 62"/>
                <a:gd name="T88" fmla="*/ 28418004 w 193"/>
                <a:gd name="T89" fmla="*/ 20 h 62"/>
                <a:gd name="T90" fmla="*/ 39382458 w 193"/>
                <a:gd name="T91" fmla="*/ 18 h 62"/>
                <a:gd name="T92" fmla="*/ 42259575 w 193"/>
                <a:gd name="T93" fmla="*/ 20 h 62"/>
                <a:gd name="T94" fmla="*/ 42973407 w 193"/>
                <a:gd name="T95" fmla="*/ 20 h 62"/>
                <a:gd name="T96" fmla="*/ 42973407 w 193"/>
                <a:gd name="T97" fmla="*/ 20 h 62"/>
                <a:gd name="T98" fmla="*/ 46289312 w 193"/>
                <a:gd name="T99" fmla="*/ 22 h 62"/>
                <a:gd name="T100" fmla="*/ 48679031 w 193"/>
                <a:gd name="T101" fmla="*/ 25 h 62"/>
                <a:gd name="T102" fmla="*/ 50494943 w 193"/>
                <a:gd name="T103" fmla="*/ 28 h 62"/>
                <a:gd name="T104" fmla="*/ 51620224 w 193"/>
                <a:gd name="T105" fmla="*/ 29 h 62"/>
                <a:gd name="T106" fmla="*/ 53207507 w 193"/>
                <a:gd name="T107" fmla="*/ 31 h 62"/>
                <a:gd name="T108" fmla="*/ 55872715 w 193"/>
                <a:gd name="T109" fmla="*/ 31 h 62"/>
                <a:gd name="T110" fmla="*/ 56818459 w 193"/>
                <a:gd name="T111" fmla="*/ 31 h 62"/>
                <a:gd name="T112" fmla="*/ 59866238 w 193"/>
                <a:gd name="T113" fmla="*/ 31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3"/>
                <a:gd name="T172" fmla="*/ 0 h 62"/>
                <a:gd name="T173" fmla="*/ 193 w 193"/>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3" h="62">
                  <a:moveTo>
                    <a:pt x="183" y="48"/>
                  </a:moveTo>
                  <a:lnTo>
                    <a:pt x="193" y="33"/>
                  </a:lnTo>
                  <a:lnTo>
                    <a:pt x="184" y="26"/>
                  </a:lnTo>
                  <a:lnTo>
                    <a:pt x="176" y="21"/>
                  </a:lnTo>
                  <a:lnTo>
                    <a:pt x="170" y="16"/>
                  </a:lnTo>
                  <a:lnTo>
                    <a:pt x="167" y="14"/>
                  </a:lnTo>
                  <a:lnTo>
                    <a:pt x="162" y="11"/>
                  </a:lnTo>
                  <a:lnTo>
                    <a:pt x="156" y="8"/>
                  </a:lnTo>
                  <a:lnTo>
                    <a:pt x="149" y="5"/>
                  </a:lnTo>
                  <a:lnTo>
                    <a:pt x="139" y="3"/>
                  </a:lnTo>
                  <a:lnTo>
                    <a:pt x="136" y="3"/>
                  </a:lnTo>
                  <a:lnTo>
                    <a:pt x="130" y="2"/>
                  </a:lnTo>
                  <a:lnTo>
                    <a:pt x="124" y="0"/>
                  </a:lnTo>
                  <a:lnTo>
                    <a:pt x="122" y="0"/>
                  </a:lnTo>
                  <a:lnTo>
                    <a:pt x="87" y="2"/>
                  </a:lnTo>
                  <a:lnTo>
                    <a:pt x="70" y="3"/>
                  </a:lnTo>
                  <a:lnTo>
                    <a:pt x="51" y="4"/>
                  </a:lnTo>
                  <a:lnTo>
                    <a:pt x="50" y="5"/>
                  </a:lnTo>
                  <a:lnTo>
                    <a:pt x="40" y="7"/>
                  </a:lnTo>
                  <a:lnTo>
                    <a:pt x="32" y="10"/>
                  </a:lnTo>
                  <a:lnTo>
                    <a:pt x="28" y="11"/>
                  </a:lnTo>
                  <a:lnTo>
                    <a:pt x="25" y="13"/>
                  </a:lnTo>
                  <a:lnTo>
                    <a:pt x="23" y="13"/>
                  </a:lnTo>
                  <a:lnTo>
                    <a:pt x="22" y="14"/>
                  </a:lnTo>
                  <a:lnTo>
                    <a:pt x="19" y="16"/>
                  </a:lnTo>
                  <a:lnTo>
                    <a:pt x="18" y="17"/>
                  </a:lnTo>
                  <a:lnTo>
                    <a:pt x="12" y="28"/>
                  </a:lnTo>
                  <a:lnTo>
                    <a:pt x="8" y="37"/>
                  </a:lnTo>
                  <a:lnTo>
                    <a:pt x="4" y="46"/>
                  </a:lnTo>
                  <a:lnTo>
                    <a:pt x="0" y="54"/>
                  </a:lnTo>
                  <a:lnTo>
                    <a:pt x="16" y="62"/>
                  </a:lnTo>
                  <a:lnTo>
                    <a:pt x="21" y="53"/>
                  </a:lnTo>
                  <a:lnTo>
                    <a:pt x="25" y="44"/>
                  </a:lnTo>
                  <a:lnTo>
                    <a:pt x="29" y="35"/>
                  </a:lnTo>
                  <a:lnTo>
                    <a:pt x="31" y="30"/>
                  </a:lnTo>
                  <a:lnTo>
                    <a:pt x="32" y="30"/>
                  </a:lnTo>
                  <a:lnTo>
                    <a:pt x="35" y="28"/>
                  </a:lnTo>
                  <a:lnTo>
                    <a:pt x="39" y="27"/>
                  </a:lnTo>
                  <a:lnTo>
                    <a:pt x="47" y="24"/>
                  </a:lnTo>
                  <a:lnTo>
                    <a:pt x="53" y="22"/>
                  </a:lnTo>
                  <a:lnTo>
                    <a:pt x="70" y="21"/>
                  </a:lnTo>
                  <a:lnTo>
                    <a:pt x="87" y="20"/>
                  </a:lnTo>
                  <a:lnTo>
                    <a:pt x="121" y="18"/>
                  </a:lnTo>
                  <a:lnTo>
                    <a:pt x="130" y="20"/>
                  </a:lnTo>
                  <a:lnTo>
                    <a:pt x="132" y="20"/>
                  </a:lnTo>
                  <a:lnTo>
                    <a:pt x="142" y="22"/>
                  </a:lnTo>
                  <a:lnTo>
                    <a:pt x="149" y="25"/>
                  </a:lnTo>
                  <a:lnTo>
                    <a:pt x="155" y="28"/>
                  </a:lnTo>
                  <a:lnTo>
                    <a:pt x="158" y="29"/>
                  </a:lnTo>
                  <a:lnTo>
                    <a:pt x="163" y="34"/>
                  </a:lnTo>
                  <a:lnTo>
                    <a:pt x="171" y="39"/>
                  </a:lnTo>
                  <a:lnTo>
                    <a:pt x="174" y="41"/>
                  </a:lnTo>
                  <a:lnTo>
                    <a:pt x="183" y="48"/>
                  </a:lnTo>
                  <a:close/>
                </a:path>
              </a:pathLst>
            </a:custGeom>
            <a:solidFill>
              <a:schemeClr val="bg2"/>
            </a:solidFill>
            <a:ln w="9525">
              <a:solidFill>
                <a:schemeClr val="bg2"/>
              </a:solid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44" name="Freeform 652"/>
            <p:cNvSpPr>
              <a:spLocks/>
            </p:cNvSpPr>
            <p:nvPr/>
          </p:nvSpPr>
          <p:spPr bwMode="auto">
            <a:xfrm>
              <a:off x="3216" y="3690"/>
              <a:ext cx="115" cy="65"/>
            </a:xfrm>
            <a:custGeom>
              <a:avLst/>
              <a:gdLst>
                <a:gd name="T0" fmla="*/ 0 w 74"/>
                <a:gd name="T1" fmla="*/ 29 h 67"/>
                <a:gd name="T2" fmla="*/ 26427897 w 74"/>
                <a:gd name="T3" fmla="*/ 16 h 67"/>
                <a:gd name="T4" fmla="*/ 4469730 w 74"/>
                <a:gd name="T5" fmla="*/ 0 h 67"/>
                <a:gd name="T6" fmla="*/ 0 w 74"/>
                <a:gd name="T7" fmla="*/ 29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45" name="Freeform 653"/>
            <p:cNvSpPr>
              <a:spLocks/>
            </p:cNvSpPr>
            <p:nvPr/>
          </p:nvSpPr>
          <p:spPr bwMode="auto">
            <a:xfrm>
              <a:off x="1244" y="3661"/>
              <a:ext cx="1972" cy="603"/>
            </a:xfrm>
            <a:custGeom>
              <a:avLst/>
              <a:gdLst>
                <a:gd name="T0" fmla="*/ 5626918 w 1271"/>
                <a:gd name="T1" fmla="*/ 333 h 616"/>
                <a:gd name="T2" fmla="*/ 10300107 w 1271"/>
                <a:gd name="T3" fmla="*/ 313 h 616"/>
                <a:gd name="T4" fmla="*/ 18677231 w 1271"/>
                <a:gd name="T5" fmla="*/ 282 h 616"/>
                <a:gd name="T6" fmla="*/ 25446635 w 1271"/>
                <a:gd name="T7" fmla="*/ 262 h 616"/>
                <a:gd name="T8" fmla="*/ 28235814 w 1271"/>
                <a:gd name="T9" fmla="*/ 254 h 616"/>
                <a:gd name="T10" fmla="*/ 28978341 w 1271"/>
                <a:gd name="T11" fmla="*/ 253 h 616"/>
                <a:gd name="T12" fmla="*/ 34654174 w 1271"/>
                <a:gd name="T13" fmla="*/ 235 h 616"/>
                <a:gd name="T14" fmla="*/ 42580425 w 1271"/>
                <a:gd name="T15" fmla="*/ 216 h 616"/>
                <a:gd name="T16" fmla="*/ 51767714 w 1271"/>
                <a:gd name="T17" fmla="*/ 198 h 616"/>
                <a:gd name="T18" fmla="*/ 60495786 w 1271"/>
                <a:gd name="T19" fmla="*/ 181 h 616"/>
                <a:gd name="T20" fmla="*/ 75188238 w 1271"/>
                <a:gd name="T21" fmla="*/ 155 h 616"/>
                <a:gd name="T22" fmla="*/ 108637491 w 1271"/>
                <a:gd name="T23" fmla="*/ 104 h 616"/>
                <a:gd name="T24" fmla="*/ 126954922 w 1271"/>
                <a:gd name="T25" fmla="*/ 80 h 616"/>
                <a:gd name="T26" fmla="*/ 145093020 w 1271"/>
                <a:gd name="T27" fmla="*/ 62 h 616"/>
                <a:gd name="T28" fmla="*/ 165450134 w 1271"/>
                <a:gd name="T29" fmla="*/ 46 h 616"/>
                <a:gd name="T30" fmla="*/ 186219932 w 1271"/>
                <a:gd name="T31" fmla="*/ 26 h 616"/>
                <a:gd name="T32" fmla="*/ 196974815 w 1271"/>
                <a:gd name="T33" fmla="*/ 23 h 616"/>
                <a:gd name="T34" fmla="*/ 207633975 w 1271"/>
                <a:gd name="T35" fmla="*/ 23 h 616"/>
                <a:gd name="T36" fmla="*/ 227246105 w 1271"/>
                <a:gd name="T37" fmla="*/ 23 h 616"/>
                <a:gd name="T38" fmla="*/ 236386500 w 1271"/>
                <a:gd name="T39" fmla="*/ 21 h 616"/>
                <a:gd name="T40" fmla="*/ 264620341 w 1271"/>
                <a:gd name="T41" fmla="*/ 19 h 616"/>
                <a:gd name="T42" fmla="*/ 319188648 w 1271"/>
                <a:gd name="T43" fmla="*/ 18 h 616"/>
                <a:gd name="T44" fmla="*/ 356406985 w 1271"/>
                <a:gd name="T45" fmla="*/ 21 h 616"/>
                <a:gd name="T46" fmla="*/ 392839477 w 1271"/>
                <a:gd name="T47" fmla="*/ 23 h 616"/>
                <a:gd name="T48" fmla="*/ 396997091 w 1271"/>
                <a:gd name="T49" fmla="*/ 23 h 616"/>
                <a:gd name="T50" fmla="*/ 401810271 w 1271"/>
                <a:gd name="T51" fmla="*/ 23 h 616"/>
                <a:gd name="T52" fmla="*/ 420874623 w 1271"/>
                <a:gd name="T53" fmla="*/ 25 h 616"/>
                <a:gd name="T54" fmla="*/ 432826148 w 1271"/>
                <a:gd name="T55" fmla="*/ 23 h 616"/>
                <a:gd name="T56" fmla="*/ 413673024 w 1271"/>
                <a:gd name="T57" fmla="*/ 23 h 616"/>
                <a:gd name="T58" fmla="*/ 399463260 w 1271"/>
                <a:gd name="T59" fmla="*/ 16 h 616"/>
                <a:gd name="T60" fmla="*/ 393883101 w 1271"/>
                <a:gd name="T61" fmla="*/ 13 h 616"/>
                <a:gd name="T62" fmla="*/ 375209289 w 1271"/>
                <a:gd name="T63" fmla="*/ 7 h 616"/>
                <a:gd name="T64" fmla="*/ 338210599 w 1271"/>
                <a:gd name="T65" fmla="*/ 1 h 616"/>
                <a:gd name="T66" fmla="*/ 282600257 w 1271"/>
                <a:gd name="T67" fmla="*/ 0 h 616"/>
                <a:gd name="T68" fmla="*/ 246404691 w 1271"/>
                <a:gd name="T69" fmla="*/ 0 h 616"/>
                <a:gd name="T70" fmla="*/ 236386500 w 1271"/>
                <a:gd name="T71" fmla="*/ 3 h 616"/>
                <a:gd name="T72" fmla="*/ 225116756 w 1271"/>
                <a:gd name="T73" fmla="*/ 8 h 616"/>
                <a:gd name="T74" fmla="*/ 206231786 w 1271"/>
                <a:gd name="T75" fmla="*/ 22 h 616"/>
                <a:gd name="T76" fmla="*/ 195685032 w 1271"/>
                <a:gd name="T77" fmla="*/ 23 h 616"/>
                <a:gd name="T78" fmla="*/ 183860906 w 1271"/>
                <a:gd name="T79" fmla="*/ 23 h 616"/>
                <a:gd name="T80" fmla="*/ 163077107 w 1271"/>
                <a:gd name="T81" fmla="*/ 33 h 616"/>
                <a:gd name="T82" fmla="*/ 142616425 w 1271"/>
                <a:gd name="T83" fmla="*/ 54 h 616"/>
                <a:gd name="T84" fmla="*/ 132087048 w 1271"/>
                <a:gd name="T85" fmla="*/ 64 h 616"/>
                <a:gd name="T86" fmla="*/ 113031831 w 1271"/>
                <a:gd name="T87" fmla="*/ 85 h 616"/>
                <a:gd name="T88" fmla="*/ 86910186 w 1271"/>
                <a:gd name="T89" fmla="*/ 120 h 616"/>
                <a:gd name="T90" fmla="*/ 63365850 w 1271"/>
                <a:gd name="T91" fmla="*/ 160 h 616"/>
                <a:gd name="T92" fmla="*/ 51767714 w 1271"/>
                <a:gd name="T93" fmla="*/ 182 h 616"/>
                <a:gd name="T94" fmla="*/ 42580425 w 1271"/>
                <a:gd name="T95" fmla="*/ 200 h 616"/>
                <a:gd name="T96" fmla="*/ 33853930 w 1271"/>
                <a:gd name="T97" fmla="*/ 219 h 616"/>
                <a:gd name="T98" fmla="*/ 28978341 w 1271"/>
                <a:gd name="T99" fmla="*/ 230 h 616"/>
                <a:gd name="T100" fmla="*/ 23138772 w 1271"/>
                <a:gd name="T101" fmla="*/ 250 h 616"/>
                <a:gd name="T102" fmla="*/ 20328498 w 1271"/>
                <a:gd name="T103" fmla="*/ 256 h 616"/>
                <a:gd name="T104" fmla="*/ 16197260 w 1271"/>
                <a:gd name="T105" fmla="*/ 268 h 616"/>
                <a:gd name="T106" fmla="*/ 9926939 w 1271"/>
                <a:gd name="T107" fmla="*/ 288 h 616"/>
                <a:gd name="T108" fmla="*/ 1999205 w 1271"/>
                <a:gd name="T109" fmla="*/ 320 h 6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1"/>
                <a:gd name="T166" fmla="*/ 0 h 616"/>
                <a:gd name="T167" fmla="*/ 1271 w 1271"/>
                <a:gd name="T168" fmla="*/ 616 h 6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1" h="616">
                  <a:moveTo>
                    <a:pt x="0" y="610"/>
                  </a:moveTo>
                  <a:lnTo>
                    <a:pt x="17" y="616"/>
                  </a:lnTo>
                  <a:lnTo>
                    <a:pt x="23" y="599"/>
                  </a:lnTo>
                  <a:lnTo>
                    <a:pt x="30" y="580"/>
                  </a:lnTo>
                  <a:lnTo>
                    <a:pt x="46" y="541"/>
                  </a:lnTo>
                  <a:lnTo>
                    <a:pt x="55" y="522"/>
                  </a:lnTo>
                  <a:lnTo>
                    <a:pt x="65" y="503"/>
                  </a:lnTo>
                  <a:lnTo>
                    <a:pt x="75" y="486"/>
                  </a:lnTo>
                  <a:lnTo>
                    <a:pt x="83" y="472"/>
                  </a:lnTo>
                  <a:lnTo>
                    <a:pt x="85" y="471"/>
                  </a:lnTo>
                  <a:lnTo>
                    <a:pt x="85" y="470"/>
                  </a:lnTo>
                  <a:lnTo>
                    <a:pt x="92" y="453"/>
                  </a:lnTo>
                  <a:lnTo>
                    <a:pt x="102" y="434"/>
                  </a:lnTo>
                  <a:lnTo>
                    <a:pt x="113" y="418"/>
                  </a:lnTo>
                  <a:lnTo>
                    <a:pt x="125" y="401"/>
                  </a:lnTo>
                  <a:lnTo>
                    <a:pt x="138" y="383"/>
                  </a:lnTo>
                  <a:lnTo>
                    <a:pt x="152" y="366"/>
                  </a:lnTo>
                  <a:lnTo>
                    <a:pt x="165" y="350"/>
                  </a:lnTo>
                  <a:lnTo>
                    <a:pt x="178" y="335"/>
                  </a:lnTo>
                  <a:lnTo>
                    <a:pt x="199" y="311"/>
                  </a:lnTo>
                  <a:lnTo>
                    <a:pt x="221" y="287"/>
                  </a:lnTo>
                  <a:lnTo>
                    <a:pt x="268" y="238"/>
                  </a:lnTo>
                  <a:lnTo>
                    <a:pt x="319" y="191"/>
                  </a:lnTo>
                  <a:lnTo>
                    <a:pt x="345" y="169"/>
                  </a:lnTo>
                  <a:lnTo>
                    <a:pt x="373" y="148"/>
                  </a:lnTo>
                  <a:lnTo>
                    <a:pt x="400" y="129"/>
                  </a:lnTo>
                  <a:lnTo>
                    <a:pt x="426" y="112"/>
                  </a:lnTo>
                  <a:lnTo>
                    <a:pt x="456" y="95"/>
                  </a:lnTo>
                  <a:lnTo>
                    <a:pt x="486" y="79"/>
                  </a:lnTo>
                  <a:lnTo>
                    <a:pt x="516" y="66"/>
                  </a:lnTo>
                  <a:lnTo>
                    <a:pt x="547" y="55"/>
                  </a:lnTo>
                  <a:lnTo>
                    <a:pt x="579" y="46"/>
                  </a:lnTo>
                  <a:lnTo>
                    <a:pt x="609" y="40"/>
                  </a:lnTo>
                  <a:lnTo>
                    <a:pt x="610" y="40"/>
                  </a:lnTo>
                  <a:lnTo>
                    <a:pt x="640" y="31"/>
                  </a:lnTo>
                  <a:lnTo>
                    <a:pt x="668" y="25"/>
                  </a:lnTo>
                  <a:lnTo>
                    <a:pt x="694" y="21"/>
                  </a:lnTo>
                  <a:lnTo>
                    <a:pt x="725" y="18"/>
                  </a:lnTo>
                  <a:lnTo>
                    <a:pt x="777" y="19"/>
                  </a:lnTo>
                  <a:lnTo>
                    <a:pt x="830" y="18"/>
                  </a:lnTo>
                  <a:lnTo>
                    <a:pt x="938" y="18"/>
                  </a:lnTo>
                  <a:lnTo>
                    <a:pt x="993" y="19"/>
                  </a:lnTo>
                  <a:lnTo>
                    <a:pt x="1047" y="21"/>
                  </a:lnTo>
                  <a:lnTo>
                    <a:pt x="1102" y="25"/>
                  </a:lnTo>
                  <a:lnTo>
                    <a:pt x="1154" y="31"/>
                  </a:lnTo>
                  <a:lnTo>
                    <a:pt x="1166" y="33"/>
                  </a:lnTo>
                  <a:lnTo>
                    <a:pt x="1180" y="36"/>
                  </a:lnTo>
                  <a:lnTo>
                    <a:pt x="1208" y="45"/>
                  </a:lnTo>
                  <a:lnTo>
                    <a:pt x="1236" y="54"/>
                  </a:lnTo>
                  <a:lnTo>
                    <a:pt x="1265" y="64"/>
                  </a:lnTo>
                  <a:lnTo>
                    <a:pt x="1271" y="47"/>
                  </a:lnTo>
                  <a:lnTo>
                    <a:pt x="1243" y="37"/>
                  </a:lnTo>
                  <a:lnTo>
                    <a:pt x="1215" y="28"/>
                  </a:lnTo>
                  <a:lnTo>
                    <a:pt x="1187" y="19"/>
                  </a:lnTo>
                  <a:lnTo>
                    <a:pt x="1173" y="16"/>
                  </a:lnTo>
                  <a:lnTo>
                    <a:pt x="1169" y="16"/>
                  </a:lnTo>
                  <a:lnTo>
                    <a:pt x="1157" y="13"/>
                  </a:lnTo>
                  <a:lnTo>
                    <a:pt x="1102" y="7"/>
                  </a:lnTo>
                  <a:lnTo>
                    <a:pt x="1047" y="3"/>
                  </a:lnTo>
                  <a:lnTo>
                    <a:pt x="993" y="1"/>
                  </a:lnTo>
                  <a:lnTo>
                    <a:pt x="938" y="0"/>
                  </a:lnTo>
                  <a:lnTo>
                    <a:pt x="830" y="0"/>
                  </a:lnTo>
                  <a:lnTo>
                    <a:pt x="777" y="1"/>
                  </a:lnTo>
                  <a:lnTo>
                    <a:pt x="724" y="0"/>
                  </a:lnTo>
                  <a:lnTo>
                    <a:pt x="694" y="3"/>
                  </a:lnTo>
                  <a:lnTo>
                    <a:pt x="665" y="8"/>
                  </a:lnTo>
                  <a:lnTo>
                    <a:pt x="661" y="8"/>
                  </a:lnTo>
                  <a:lnTo>
                    <a:pt x="633" y="14"/>
                  </a:lnTo>
                  <a:lnTo>
                    <a:pt x="606" y="22"/>
                  </a:lnTo>
                  <a:lnTo>
                    <a:pt x="575" y="29"/>
                  </a:lnTo>
                  <a:lnTo>
                    <a:pt x="572" y="29"/>
                  </a:lnTo>
                  <a:lnTo>
                    <a:pt x="540" y="38"/>
                  </a:lnTo>
                  <a:lnTo>
                    <a:pt x="509" y="49"/>
                  </a:lnTo>
                  <a:lnTo>
                    <a:pt x="479" y="62"/>
                  </a:lnTo>
                  <a:lnTo>
                    <a:pt x="449" y="78"/>
                  </a:lnTo>
                  <a:lnTo>
                    <a:pt x="419" y="95"/>
                  </a:lnTo>
                  <a:lnTo>
                    <a:pt x="391" y="113"/>
                  </a:lnTo>
                  <a:lnTo>
                    <a:pt x="388" y="115"/>
                  </a:lnTo>
                  <a:lnTo>
                    <a:pt x="360" y="135"/>
                  </a:lnTo>
                  <a:lnTo>
                    <a:pt x="332" y="156"/>
                  </a:lnTo>
                  <a:lnTo>
                    <a:pt x="306" y="178"/>
                  </a:lnTo>
                  <a:lnTo>
                    <a:pt x="255" y="225"/>
                  </a:lnTo>
                  <a:lnTo>
                    <a:pt x="208" y="274"/>
                  </a:lnTo>
                  <a:lnTo>
                    <a:pt x="186" y="298"/>
                  </a:lnTo>
                  <a:lnTo>
                    <a:pt x="164" y="323"/>
                  </a:lnTo>
                  <a:lnTo>
                    <a:pt x="152" y="337"/>
                  </a:lnTo>
                  <a:lnTo>
                    <a:pt x="139" y="353"/>
                  </a:lnTo>
                  <a:lnTo>
                    <a:pt x="125" y="370"/>
                  </a:lnTo>
                  <a:lnTo>
                    <a:pt x="112" y="388"/>
                  </a:lnTo>
                  <a:lnTo>
                    <a:pt x="99" y="406"/>
                  </a:lnTo>
                  <a:lnTo>
                    <a:pt x="97" y="409"/>
                  </a:lnTo>
                  <a:lnTo>
                    <a:pt x="85" y="427"/>
                  </a:lnTo>
                  <a:lnTo>
                    <a:pt x="75" y="446"/>
                  </a:lnTo>
                  <a:lnTo>
                    <a:pt x="68" y="464"/>
                  </a:lnTo>
                  <a:lnTo>
                    <a:pt x="60" y="476"/>
                  </a:lnTo>
                  <a:lnTo>
                    <a:pt x="58" y="479"/>
                  </a:lnTo>
                  <a:lnTo>
                    <a:pt x="48" y="496"/>
                  </a:lnTo>
                  <a:lnTo>
                    <a:pt x="38" y="515"/>
                  </a:lnTo>
                  <a:lnTo>
                    <a:pt x="29" y="534"/>
                  </a:lnTo>
                  <a:lnTo>
                    <a:pt x="13" y="573"/>
                  </a:lnTo>
                  <a:lnTo>
                    <a:pt x="6" y="592"/>
                  </a:lnTo>
                  <a:lnTo>
                    <a:pt x="0" y="610"/>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46" name="Freeform 654"/>
            <p:cNvSpPr>
              <a:spLocks/>
            </p:cNvSpPr>
            <p:nvPr/>
          </p:nvSpPr>
          <p:spPr bwMode="auto">
            <a:xfrm>
              <a:off x="3203" y="3682"/>
              <a:ext cx="116" cy="66"/>
            </a:xfrm>
            <a:custGeom>
              <a:avLst/>
              <a:gdLst>
                <a:gd name="T0" fmla="*/ 0 w 74"/>
                <a:gd name="T1" fmla="*/ 38 h 67"/>
                <a:gd name="T2" fmla="*/ 33983308 w 74"/>
                <a:gd name="T3" fmla="*/ 33 h 67"/>
                <a:gd name="T4" fmla="*/ 5628090 w 74"/>
                <a:gd name="T5" fmla="*/ 0 h 67"/>
                <a:gd name="T6" fmla="*/ 0 w 74"/>
                <a:gd name="T7" fmla="*/ 38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47" name="Freeform 657"/>
            <p:cNvSpPr>
              <a:spLocks/>
            </p:cNvSpPr>
            <p:nvPr/>
          </p:nvSpPr>
          <p:spPr bwMode="auto">
            <a:xfrm>
              <a:off x="3171" y="3549"/>
              <a:ext cx="161" cy="118"/>
            </a:xfrm>
            <a:custGeom>
              <a:avLst/>
              <a:gdLst>
                <a:gd name="T0" fmla="*/ 28687628 w 104"/>
                <a:gd name="T1" fmla="*/ 58 h 121"/>
                <a:gd name="T2" fmla="*/ 33129567 w 104"/>
                <a:gd name="T3" fmla="*/ 54 h 121"/>
                <a:gd name="T4" fmla="*/ 4568078 w 104"/>
                <a:gd name="T5" fmla="*/ 0 h 121"/>
                <a:gd name="T6" fmla="*/ 0 w 104"/>
                <a:gd name="T7" fmla="*/ 11 h 121"/>
                <a:gd name="T8" fmla="*/ 28687628 w 104"/>
                <a:gd name="T9" fmla="*/ 58 h 121"/>
                <a:gd name="T10" fmla="*/ 0 60000 65536"/>
                <a:gd name="T11" fmla="*/ 0 60000 65536"/>
                <a:gd name="T12" fmla="*/ 0 60000 65536"/>
                <a:gd name="T13" fmla="*/ 0 60000 65536"/>
                <a:gd name="T14" fmla="*/ 0 60000 65536"/>
                <a:gd name="T15" fmla="*/ 0 w 104"/>
                <a:gd name="T16" fmla="*/ 0 h 121"/>
                <a:gd name="T17" fmla="*/ 104 w 104"/>
                <a:gd name="T18" fmla="*/ 121 h 121"/>
              </a:gdLst>
              <a:ahLst/>
              <a:cxnLst>
                <a:cxn ang="T10">
                  <a:pos x="T0" y="T1"/>
                </a:cxn>
                <a:cxn ang="T11">
                  <a:pos x="T2" y="T3"/>
                </a:cxn>
                <a:cxn ang="T12">
                  <a:pos x="T4" y="T5"/>
                </a:cxn>
                <a:cxn ang="T13">
                  <a:pos x="T6" y="T7"/>
                </a:cxn>
                <a:cxn ang="T14">
                  <a:pos x="T8" y="T9"/>
                </a:cxn>
              </a:cxnLst>
              <a:rect l="T15" t="T16" r="T17" b="T18"/>
              <a:pathLst>
                <a:path w="104" h="121">
                  <a:moveTo>
                    <a:pt x="90" y="121"/>
                  </a:moveTo>
                  <a:lnTo>
                    <a:pt x="104" y="110"/>
                  </a:lnTo>
                  <a:lnTo>
                    <a:pt x="14" y="0"/>
                  </a:lnTo>
                  <a:lnTo>
                    <a:pt x="0" y="11"/>
                  </a:lnTo>
                  <a:lnTo>
                    <a:pt x="90" y="121"/>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48" name="Freeform 658"/>
            <p:cNvSpPr>
              <a:spLocks/>
            </p:cNvSpPr>
            <p:nvPr/>
          </p:nvSpPr>
          <p:spPr bwMode="auto">
            <a:xfrm>
              <a:off x="3116" y="3502"/>
              <a:ext cx="109" cy="74"/>
            </a:xfrm>
            <a:custGeom>
              <a:avLst/>
              <a:gdLst>
                <a:gd name="T0" fmla="*/ 26558056 w 70"/>
                <a:gd name="T1" fmla="*/ 32 h 75"/>
                <a:gd name="T2" fmla="*/ 0 w 70"/>
                <a:gd name="T3" fmla="*/ 0 h 75"/>
                <a:gd name="T4" fmla="*/ 6089567 w 70"/>
                <a:gd name="T5" fmla="*/ 46 h 75"/>
                <a:gd name="T6" fmla="*/ 26558056 w 70"/>
                <a:gd name="T7" fmla="*/ 32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32"/>
                  </a:moveTo>
                  <a:lnTo>
                    <a:pt x="0" y="0"/>
                  </a:lnTo>
                  <a:lnTo>
                    <a:pt x="16" y="75"/>
                  </a:lnTo>
                  <a:lnTo>
                    <a:pt x="70" y="32"/>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49" name="Freeform 662"/>
            <p:cNvSpPr>
              <a:spLocks/>
            </p:cNvSpPr>
            <p:nvPr/>
          </p:nvSpPr>
          <p:spPr bwMode="auto">
            <a:xfrm>
              <a:off x="3474" y="3549"/>
              <a:ext cx="159" cy="118"/>
            </a:xfrm>
            <a:custGeom>
              <a:avLst/>
              <a:gdLst>
                <a:gd name="T0" fmla="*/ 0 w 103"/>
                <a:gd name="T1" fmla="*/ 54 h 121"/>
                <a:gd name="T2" fmla="*/ 4120972 w 103"/>
                <a:gd name="T3" fmla="*/ 58 h 121"/>
                <a:gd name="T4" fmla="*/ 30232875 w 103"/>
                <a:gd name="T5" fmla="*/ 11 h 121"/>
                <a:gd name="T6" fmla="*/ 26015393 w 103"/>
                <a:gd name="T7" fmla="*/ 0 h 121"/>
                <a:gd name="T8" fmla="*/ 0 w 103"/>
                <a:gd name="T9" fmla="*/ 54 h 121"/>
                <a:gd name="T10" fmla="*/ 0 60000 65536"/>
                <a:gd name="T11" fmla="*/ 0 60000 65536"/>
                <a:gd name="T12" fmla="*/ 0 60000 65536"/>
                <a:gd name="T13" fmla="*/ 0 60000 65536"/>
                <a:gd name="T14" fmla="*/ 0 60000 65536"/>
                <a:gd name="T15" fmla="*/ 0 w 103"/>
                <a:gd name="T16" fmla="*/ 0 h 121"/>
                <a:gd name="T17" fmla="*/ 103 w 103"/>
                <a:gd name="T18" fmla="*/ 121 h 121"/>
              </a:gdLst>
              <a:ahLst/>
              <a:cxnLst>
                <a:cxn ang="T10">
                  <a:pos x="T0" y="T1"/>
                </a:cxn>
                <a:cxn ang="T11">
                  <a:pos x="T2" y="T3"/>
                </a:cxn>
                <a:cxn ang="T12">
                  <a:pos x="T4" y="T5"/>
                </a:cxn>
                <a:cxn ang="T13">
                  <a:pos x="T6" y="T7"/>
                </a:cxn>
                <a:cxn ang="T14">
                  <a:pos x="T8" y="T9"/>
                </a:cxn>
              </a:cxnLst>
              <a:rect l="T15" t="T16" r="T17" b="T18"/>
              <a:pathLst>
                <a:path w="103" h="121">
                  <a:moveTo>
                    <a:pt x="0" y="110"/>
                  </a:moveTo>
                  <a:lnTo>
                    <a:pt x="14" y="121"/>
                  </a:lnTo>
                  <a:lnTo>
                    <a:pt x="103" y="11"/>
                  </a:lnTo>
                  <a:lnTo>
                    <a:pt x="89" y="0"/>
                  </a:lnTo>
                  <a:lnTo>
                    <a:pt x="0" y="110"/>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50" name="Freeform 663"/>
            <p:cNvSpPr>
              <a:spLocks/>
            </p:cNvSpPr>
            <p:nvPr/>
          </p:nvSpPr>
          <p:spPr bwMode="auto">
            <a:xfrm>
              <a:off x="3581" y="3502"/>
              <a:ext cx="107" cy="74"/>
            </a:xfrm>
            <a:custGeom>
              <a:avLst/>
              <a:gdLst>
                <a:gd name="T0" fmla="*/ 12020769 w 70"/>
                <a:gd name="T1" fmla="*/ 46 h 75"/>
                <a:gd name="T2" fmla="*/ 15539114 w 70"/>
                <a:gd name="T3" fmla="*/ 0 h 75"/>
                <a:gd name="T4" fmla="*/ 0 w 70"/>
                <a:gd name="T5" fmla="*/ 32 h 75"/>
                <a:gd name="T6" fmla="*/ 12020769 w 70"/>
                <a:gd name="T7" fmla="*/ 46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54" y="75"/>
                  </a:moveTo>
                  <a:lnTo>
                    <a:pt x="70" y="0"/>
                  </a:lnTo>
                  <a:lnTo>
                    <a:pt x="0" y="32"/>
                  </a:lnTo>
                  <a:lnTo>
                    <a:pt x="54" y="75"/>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51" name="Freeform 667"/>
            <p:cNvSpPr>
              <a:spLocks/>
            </p:cNvSpPr>
            <p:nvPr/>
          </p:nvSpPr>
          <p:spPr bwMode="auto">
            <a:xfrm>
              <a:off x="3474" y="3790"/>
              <a:ext cx="129" cy="115"/>
            </a:xfrm>
            <a:custGeom>
              <a:avLst/>
              <a:gdLst>
                <a:gd name="T0" fmla="*/ 3753946 w 84"/>
                <a:gd name="T1" fmla="*/ 0 h 116"/>
                <a:gd name="T2" fmla="*/ 0 w 84"/>
                <a:gd name="T3" fmla="*/ 10 h 116"/>
                <a:gd name="T4" fmla="*/ 17460801 w 84"/>
                <a:gd name="T5" fmla="*/ 87 h 116"/>
                <a:gd name="T6" fmla="*/ 21229037 w 84"/>
                <a:gd name="T7" fmla="*/ 77 h 116"/>
                <a:gd name="T8" fmla="*/ 3753946 w 84"/>
                <a:gd name="T9" fmla="*/ 0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15" y="0"/>
                  </a:moveTo>
                  <a:lnTo>
                    <a:pt x="0" y="10"/>
                  </a:lnTo>
                  <a:lnTo>
                    <a:pt x="69" y="116"/>
                  </a:lnTo>
                  <a:lnTo>
                    <a:pt x="84" y="106"/>
                  </a:lnTo>
                  <a:lnTo>
                    <a:pt x="15" y="0"/>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52" name="Freeform 668"/>
            <p:cNvSpPr>
              <a:spLocks/>
            </p:cNvSpPr>
            <p:nvPr/>
          </p:nvSpPr>
          <p:spPr bwMode="auto">
            <a:xfrm>
              <a:off x="3544" y="3881"/>
              <a:ext cx="104" cy="75"/>
            </a:xfrm>
            <a:custGeom>
              <a:avLst/>
              <a:gdLst>
                <a:gd name="T0" fmla="*/ 0 w 67"/>
                <a:gd name="T1" fmla="*/ 19 h 77"/>
                <a:gd name="T2" fmla="*/ 23041317 w 67"/>
                <a:gd name="T3" fmla="*/ 38 h 77"/>
                <a:gd name="T4" fmla="*/ 20022015 w 67"/>
                <a:gd name="T5" fmla="*/ 0 h 77"/>
                <a:gd name="T6" fmla="*/ 0 w 67"/>
                <a:gd name="T7" fmla="*/ 19 h 77"/>
                <a:gd name="T8" fmla="*/ 0 60000 65536"/>
                <a:gd name="T9" fmla="*/ 0 60000 65536"/>
                <a:gd name="T10" fmla="*/ 0 60000 65536"/>
                <a:gd name="T11" fmla="*/ 0 60000 65536"/>
                <a:gd name="T12" fmla="*/ 0 w 67"/>
                <a:gd name="T13" fmla="*/ 0 h 77"/>
                <a:gd name="T14" fmla="*/ 67 w 67"/>
                <a:gd name="T15" fmla="*/ 77 h 77"/>
              </a:gdLst>
              <a:ahLst/>
              <a:cxnLst>
                <a:cxn ang="T8">
                  <a:pos x="T0" y="T1"/>
                </a:cxn>
                <a:cxn ang="T9">
                  <a:pos x="T2" y="T3"/>
                </a:cxn>
                <a:cxn ang="T10">
                  <a:pos x="T4" y="T5"/>
                </a:cxn>
                <a:cxn ang="T11">
                  <a:pos x="T6" y="T7"/>
                </a:cxn>
              </a:cxnLst>
              <a:rect l="T12" t="T13" r="T14" b="T15"/>
              <a:pathLst>
                <a:path w="67" h="77">
                  <a:moveTo>
                    <a:pt x="0" y="37"/>
                  </a:moveTo>
                  <a:lnTo>
                    <a:pt x="67" y="77"/>
                  </a:lnTo>
                  <a:lnTo>
                    <a:pt x="58" y="0"/>
                  </a:lnTo>
                  <a:lnTo>
                    <a:pt x="0" y="37"/>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53" name="Freeform 672"/>
            <p:cNvSpPr>
              <a:spLocks/>
            </p:cNvSpPr>
            <p:nvPr/>
          </p:nvSpPr>
          <p:spPr bwMode="auto">
            <a:xfrm>
              <a:off x="3252" y="3790"/>
              <a:ext cx="120" cy="92"/>
            </a:xfrm>
            <a:custGeom>
              <a:avLst/>
              <a:gdLst>
                <a:gd name="T0" fmla="*/ 20828170 w 78"/>
                <a:gd name="T1" fmla="*/ 11 h 93"/>
                <a:gd name="T2" fmla="*/ 16977390 w 78"/>
                <a:gd name="T3" fmla="*/ 0 h 93"/>
                <a:gd name="T4" fmla="*/ 0 w 78"/>
                <a:gd name="T5" fmla="*/ 53 h 93"/>
                <a:gd name="T6" fmla="*/ 3801366 w 78"/>
                <a:gd name="T7" fmla="*/ 64 h 93"/>
                <a:gd name="T8" fmla="*/ 20828170 w 78"/>
                <a:gd name="T9" fmla="*/ 11 h 93"/>
                <a:gd name="T10" fmla="*/ 0 60000 65536"/>
                <a:gd name="T11" fmla="*/ 0 60000 65536"/>
                <a:gd name="T12" fmla="*/ 0 60000 65536"/>
                <a:gd name="T13" fmla="*/ 0 60000 65536"/>
                <a:gd name="T14" fmla="*/ 0 60000 65536"/>
                <a:gd name="T15" fmla="*/ 0 w 78"/>
                <a:gd name="T16" fmla="*/ 0 h 93"/>
                <a:gd name="T17" fmla="*/ 78 w 78"/>
                <a:gd name="T18" fmla="*/ 93 h 93"/>
              </a:gdLst>
              <a:ahLst/>
              <a:cxnLst>
                <a:cxn ang="T10">
                  <a:pos x="T0" y="T1"/>
                </a:cxn>
                <a:cxn ang="T11">
                  <a:pos x="T2" y="T3"/>
                </a:cxn>
                <a:cxn ang="T12">
                  <a:pos x="T4" y="T5"/>
                </a:cxn>
                <a:cxn ang="T13">
                  <a:pos x="T6" y="T7"/>
                </a:cxn>
                <a:cxn ang="T14">
                  <a:pos x="T8" y="T9"/>
                </a:cxn>
              </a:cxnLst>
              <a:rect l="T15" t="T16" r="T17" b="T18"/>
              <a:pathLst>
                <a:path w="78" h="93">
                  <a:moveTo>
                    <a:pt x="78" y="11"/>
                  </a:moveTo>
                  <a:lnTo>
                    <a:pt x="64" y="0"/>
                  </a:lnTo>
                  <a:lnTo>
                    <a:pt x="0" y="82"/>
                  </a:lnTo>
                  <a:lnTo>
                    <a:pt x="14" y="93"/>
                  </a:lnTo>
                  <a:lnTo>
                    <a:pt x="78" y="11"/>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54" name="Freeform 673"/>
            <p:cNvSpPr>
              <a:spLocks/>
            </p:cNvSpPr>
            <p:nvPr/>
          </p:nvSpPr>
          <p:spPr bwMode="auto">
            <a:xfrm>
              <a:off x="3199" y="3855"/>
              <a:ext cx="105" cy="74"/>
            </a:xfrm>
            <a:custGeom>
              <a:avLst/>
              <a:gdLst>
                <a:gd name="T0" fmla="*/ 4741545 w 69"/>
                <a:gd name="T1" fmla="*/ 0 h 75"/>
                <a:gd name="T2" fmla="*/ 0 w 69"/>
                <a:gd name="T3" fmla="*/ 46 h 75"/>
                <a:gd name="T4" fmla="*/ 23156285 w 69"/>
                <a:gd name="T5" fmla="*/ 37 h 75"/>
                <a:gd name="T6" fmla="*/ 4741545 w 69"/>
                <a:gd name="T7" fmla="*/ 0 h 75"/>
                <a:gd name="T8" fmla="*/ 0 60000 65536"/>
                <a:gd name="T9" fmla="*/ 0 60000 65536"/>
                <a:gd name="T10" fmla="*/ 0 60000 65536"/>
                <a:gd name="T11" fmla="*/ 0 60000 65536"/>
                <a:gd name="T12" fmla="*/ 0 w 69"/>
                <a:gd name="T13" fmla="*/ 0 h 75"/>
                <a:gd name="T14" fmla="*/ 69 w 69"/>
                <a:gd name="T15" fmla="*/ 75 h 75"/>
              </a:gdLst>
              <a:ahLst/>
              <a:cxnLst>
                <a:cxn ang="T8">
                  <a:pos x="T0" y="T1"/>
                </a:cxn>
                <a:cxn ang="T9">
                  <a:pos x="T2" y="T3"/>
                </a:cxn>
                <a:cxn ang="T10">
                  <a:pos x="T4" y="T5"/>
                </a:cxn>
                <a:cxn ang="T11">
                  <a:pos x="T6" y="T7"/>
                </a:cxn>
              </a:cxnLst>
              <a:rect l="T12" t="T13" r="T14" b="T15"/>
              <a:pathLst>
                <a:path w="69" h="75">
                  <a:moveTo>
                    <a:pt x="14" y="0"/>
                  </a:moveTo>
                  <a:lnTo>
                    <a:pt x="0" y="75"/>
                  </a:lnTo>
                  <a:lnTo>
                    <a:pt x="69" y="42"/>
                  </a:lnTo>
                  <a:lnTo>
                    <a:pt x="14" y="0"/>
                  </a:lnTo>
                  <a:close/>
                </a:path>
              </a:pathLst>
            </a:custGeom>
            <a:solidFill>
              <a:schemeClr val="bg2"/>
            </a:solid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55" name="Freeform 678"/>
            <p:cNvSpPr>
              <a:spLocks/>
            </p:cNvSpPr>
            <p:nvPr/>
          </p:nvSpPr>
          <p:spPr bwMode="auto">
            <a:xfrm>
              <a:off x="1297" y="4056"/>
              <a:ext cx="1389" cy="176"/>
            </a:xfrm>
            <a:custGeom>
              <a:avLst/>
              <a:gdLst>
                <a:gd name="T0" fmla="*/ 297691689 w 896"/>
                <a:gd name="T1" fmla="*/ 121 h 178"/>
                <a:gd name="T2" fmla="*/ 282454958 w 896"/>
                <a:gd name="T3" fmla="*/ 79 h 178"/>
                <a:gd name="T4" fmla="*/ 269407093 w 896"/>
                <a:gd name="T5" fmla="*/ 44 h 178"/>
                <a:gd name="T6" fmla="*/ 263811210 w 896"/>
                <a:gd name="T7" fmla="*/ 44 h 178"/>
                <a:gd name="T8" fmla="*/ 261798549 w 896"/>
                <a:gd name="T9" fmla="*/ 44 h 178"/>
                <a:gd name="T10" fmla="*/ 259495787 w 896"/>
                <a:gd name="T11" fmla="*/ 44 h 178"/>
                <a:gd name="T12" fmla="*/ 256223502 w 896"/>
                <a:gd name="T13" fmla="*/ 40 h 178"/>
                <a:gd name="T14" fmla="*/ 241929505 w 896"/>
                <a:gd name="T15" fmla="*/ 24 h 178"/>
                <a:gd name="T16" fmla="*/ 219256467 w 896"/>
                <a:gd name="T17" fmla="*/ 7 h 178"/>
                <a:gd name="T18" fmla="*/ 206510858 w 896"/>
                <a:gd name="T19" fmla="*/ 0 h 178"/>
                <a:gd name="T20" fmla="*/ 190929556 w 896"/>
                <a:gd name="T21" fmla="*/ 1 h 178"/>
                <a:gd name="T22" fmla="*/ 161311818 w 896"/>
                <a:gd name="T23" fmla="*/ 3 h 178"/>
                <a:gd name="T24" fmla="*/ 118843849 w 896"/>
                <a:gd name="T25" fmla="*/ 9 h 178"/>
                <a:gd name="T26" fmla="*/ 89916072 w 896"/>
                <a:gd name="T27" fmla="*/ 17 h 178"/>
                <a:gd name="T28" fmla="*/ 84975500 w 896"/>
                <a:gd name="T29" fmla="*/ 21 h 178"/>
                <a:gd name="T30" fmla="*/ 77141988 w 896"/>
                <a:gd name="T31" fmla="*/ 27 h 178"/>
                <a:gd name="T32" fmla="*/ 73098957 w 896"/>
                <a:gd name="T33" fmla="*/ 32 h 178"/>
                <a:gd name="T34" fmla="*/ 65349183 w 896"/>
                <a:gd name="T35" fmla="*/ 42 h 178"/>
                <a:gd name="T36" fmla="*/ 58002020 w 896"/>
                <a:gd name="T37" fmla="*/ 44 h 178"/>
                <a:gd name="T38" fmla="*/ 56774095 w 896"/>
                <a:gd name="T39" fmla="*/ 44 h 178"/>
                <a:gd name="T40" fmla="*/ 52677637 w 896"/>
                <a:gd name="T41" fmla="*/ 44 h 178"/>
                <a:gd name="T42" fmla="*/ 43556436 w 896"/>
                <a:gd name="T43" fmla="*/ 44 h 178"/>
                <a:gd name="T44" fmla="*/ 38591184 w 896"/>
                <a:gd name="T45" fmla="*/ 47 h 178"/>
                <a:gd name="T46" fmla="*/ 29989878 w 896"/>
                <a:gd name="T47" fmla="*/ 63 h 178"/>
                <a:gd name="T48" fmla="*/ 20577862 w 896"/>
                <a:gd name="T49" fmla="*/ 78 h 178"/>
                <a:gd name="T50" fmla="*/ 19500259 w 896"/>
                <a:gd name="T51" fmla="*/ 80 h 178"/>
                <a:gd name="T52" fmla="*/ 15239403 w 896"/>
                <a:gd name="T53" fmla="*/ 92 h 178"/>
                <a:gd name="T54" fmla="*/ 4039563 w 896"/>
                <a:gd name="T55" fmla="*/ 111 h 178"/>
                <a:gd name="T56" fmla="*/ 0 w 896"/>
                <a:gd name="T57" fmla="*/ 115 h 178"/>
                <a:gd name="T58" fmla="*/ 4708419 w 896"/>
                <a:gd name="T59" fmla="*/ 122 h 178"/>
                <a:gd name="T60" fmla="*/ 8277287 w 896"/>
                <a:gd name="T61" fmla="*/ 118 h 178"/>
                <a:gd name="T62" fmla="*/ 19500259 w 896"/>
                <a:gd name="T63" fmla="*/ 104 h 178"/>
                <a:gd name="T64" fmla="*/ 23624471 w 896"/>
                <a:gd name="T65" fmla="*/ 94 h 178"/>
                <a:gd name="T66" fmla="*/ 32219744 w 896"/>
                <a:gd name="T67" fmla="*/ 80 h 178"/>
                <a:gd name="T68" fmla="*/ 41196972 w 896"/>
                <a:gd name="T69" fmla="*/ 63 h 178"/>
                <a:gd name="T70" fmla="*/ 45904342 w 896"/>
                <a:gd name="T71" fmla="*/ 57 h 178"/>
                <a:gd name="T72" fmla="*/ 54980896 w 896"/>
                <a:gd name="T73" fmla="*/ 45 h 178"/>
                <a:gd name="T74" fmla="*/ 59824933 w 896"/>
                <a:gd name="T75" fmla="*/ 44 h 178"/>
                <a:gd name="T76" fmla="*/ 67773682 w 896"/>
                <a:gd name="T77" fmla="*/ 44 h 178"/>
                <a:gd name="T78" fmla="*/ 75656751 w 896"/>
                <a:gd name="T79" fmla="*/ 44 h 178"/>
                <a:gd name="T80" fmla="*/ 79448372 w 896"/>
                <a:gd name="T81" fmla="*/ 44 h 178"/>
                <a:gd name="T82" fmla="*/ 87395038 w 896"/>
                <a:gd name="T83" fmla="*/ 38 h 178"/>
                <a:gd name="T84" fmla="*/ 90439130 w 896"/>
                <a:gd name="T85" fmla="*/ 35 h 178"/>
                <a:gd name="T86" fmla="*/ 118843849 w 896"/>
                <a:gd name="T87" fmla="*/ 27 h 178"/>
                <a:gd name="T88" fmla="*/ 161311818 w 896"/>
                <a:gd name="T89" fmla="*/ 21 h 178"/>
                <a:gd name="T90" fmla="*/ 190929556 w 896"/>
                <a:gd name="T91" fmla="*/ 19 h 178"/>
                <a:gd name="T92" fmla="*/ 216867587 w 896"/>
                <a:gd name="T93" fmla="*/ 23 h 178"/>
                <a:gd name="T94" fmla="*/ 228212935 w 896"/>
                <a:gd name="T95" fmla="*/ 32 h 178"/>
                <a:gd name="T96" fmla="*/ 251224294 w 896"/>
                <a:gd name="T97" fmla="*/ 44 h 178"/>
                <a:gd name="T98" fmla="*/ 255209135 w 896"/>
                <a:gd name="T99" fmla="*/ 44 h 178"/>
                <a:gd name="T100" fmla="*/ 258513764 w 896"/>
                <a:gd name="T101" fmla="*/ 44 h 178"/>
                <a:gd name="T102" fmla="*/ 260457371 w 896"/>
                <a:gd name="T103" fmla="*/ 45 h 178"/>
                <a:gd name="T104" fmla="*/ 265112504 w 896"/>
                <a:gd name="T105" fmla="*/ 54 h 178"/>
                <a:gd name="T106" fmla="*/ 278129216 w 896"/>
                <a:gd name="T107" fmla="*/ 92 h 178"/>
                <a:gd name="T108" fmla="*/ 292751215 w 896"/>
                <a:gd name="T109" fmla="*/ 126 h 1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6"/>
                <a:gd name="T166" fmla="*/ 0 h 178"/>
                <a:gd name="T167" fmla="*/ 896 w 896"/>
                <a:gd name="T168" fmla="*/ 178 h 1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6" h="178">
                  <a:moveTo>
                    <a:pt x="881" y="178"/>
                  </a:moveTo>
                  <a:lnTo>
                    <a:pt x="896" y="168"/>
                  </a:lnTo>
                  <a:lnTo>
                    <a:pt x="873" y="137"/>
                  </a:lnTo>
                  <a:lnTo>
                    <a:pt x="850" y="108"/>
                  </a:lnTo>
                  <a:lnTo>
                    <a:pt x="825" y="82"/>
                  </a:lnTo>
                  <a:lnTo>
                    <a:pt x="811" y="70"/>
                  </a:lnTo>
                  <a:lnTo>
                    <a:pt x="808" y="68"/>
                  </a:lnTo>
                  <a:lnTo>
                    <a:pt x="794" y="59"/>
                  </a:lnTo>
                  <a:lnTo>
                    <a:pt x="788" y="54"/>
                  </a:lnTo>
                  <a:lnTo>
                    <a:pt x="781" y="48"/>
                  </a:lnTo>
                  <a:lnTo>
                    <a:pt x="774" y="42"/>
                  </a:lnTo>
                  <a:lnTo>
                    <a:pt x="771" y="40"/>
                  </a:lnTo>
                  <a:lnTo>
                    <a:pt x="762" y="36"/>
                  </a:lnTo>
                  <a:lnTo>
                    <a:pt x="728" y="24"/>
                  </a:lnTo>
                  <a:lnTo>
                    <a:pt x="694" y="15"/>
                  </a:lnTo>
                  <a:lnTo>
                    <a:pt x="660" y="7"/>
                  </a:lnTo>
                  <a:lnTo>
                    <a:pt x="656" y="6"/>
                  </a:lnTo>
                  <a:lnTo>
                    <a:pt x="622" y="0"/>
                  </a:lnTo>
                  <a:lnTo>
                    <a:pt x="621" y="0"/>
                  </a:lnTo>
                  <a:lnTo>
                    <a:pt x="575" y="1"/>
                  </a:lnTo>
                  <a:lnTo>
                    <a:pt x="530" y="2"/>
                  </a:lnTo>
                  <a:lnTo>
                    <a:pt x="486" y="3"/>
                  </a:lnTo>
                  <a:lnTo>
                    <a:pt x="443" y="4"/>
                  </a:lnTo>
                  <a:lnTo>
                    <a:pt x="358" y="9"/>
                  </a:lnTo>
                  <a:lnTo>
                    <a:pt x="315" y="13"/>
                  </a:lnTo>
                  <a:lnTo>
                    <a:pt x="270" y="17"/>
                  </a:lnTo>
                  <a:lnTo>
                    <a:pt x="269" y="18"/>
                  </a:lnTo>
                  <a:lnTo>
                    <a:pt x="256" y="21"/>
                  </a:lnTo>
                  <a:lnTo>
                    <a:pt x="244" y="24"/>
                  </a:lnTo>
                  <a:lnTo>
                    <a:pt x="232" y="27"/>
                  </a:lnTo>
                  <a:lnTo>
                    <a:pt x="220" y="32"/>
                  </a:lnTo>
                  <a:lnTo>
                    <a:pt x="209" y="37"/>
                  </a:lnTo>
                  <a:lnTo>
                    <a:pt x="197" y="42"/>
                  </a:lnTo>
                  <a:lnTo>
                    <a:pt x="185" y="46"/>
                  </a:lnTo>
                  <a:lnTo>
                    <a:pt x="174" y="49"/>
                  </a:lnTo>
                  <a:lnTo>
                    <a:pt x="173" y="49"/>
                  </a:lnTo>
                  <a:lnTo>
                    <a:pt x="171" y="50"/>
                  </a:lnTo>
                  <a:lnTo>
                    <a:pt x="159" y="57"/>
                  </a:lnTo>
                  <a:lnTo>
                    <a:pt x="145" y="63"/>
                  </a:lnTo>
                  <a:lnTo>
                    <a:pt x="131" y="69"/>
                  </a:lnTo>
                  <a:lnTo>
                    <a:pt x="116" y="76"/>
                  </a:lnTo>
                  <a:lnTo>
                    <a:pt x="103" y="84"/>
                  </a:lnTo>
                  <a:lnTo>
                    <a:pt x="90" y="92"/>
                  </a:lnTo>
                  <a:lnTo>
                    <a:pt x="76" y="100"/>
                  </a:lnTo>
                  <a:lnTo>
                    <a:pt x="62" y="107"/>
                  </a:lnTo>
                  <a:lnTo>
                    <a:pt x="59" y="109"/>
                  </a:lnTo>
                  <a:lnTo>
                    <a:pt x="53" y="114"/>
                  </a:lnTo>
                  <a:lnTo>
                    <a:pt x="46" y="121"/>
                  </a:lnTo>
                  <a:lnTo>
                    <a:pt x="29" y="135"/>
                  </a:lnTo>
                  <a:lnTo>
                    <a:pt x="12" y="148"/>
                  </a:lnTo>
                  <a:lnTo>
                    <a:pt x="6" y="152"/>
                  </a:lnTo>
                  <a:lnTo>
                    <a:pt x="0" y="156"/>
                  </a:lnTo>
                  <a:lnTo>
                    <a:pt x="9" y="172"/>
                  </a:lnTo>
                  <a:lnTo>
                    <a:pt x="14" y="169"/>
                  </a:lnTo>
                  <a:lnTo>
                    <a:pt x="17" y="167"/>
                  </a:lnTo>
                  <a:lnTo>
                    <a:pt x="25" y="161"/>
                  </a:lnTo>
                  <a:lnTo>
                    <a:pt x="42" y="148"/>
                  </a:lnTo>
                  <a:lnTo>
                    <a:pt x="59" y="134"/>
                  </a:lnTo>
                  <a:lnTo>
                    <a:pt x="66" y="127"/>
                  </a:lnTo>
                  <a:lnTo>
                    <a:pt x="71" y="123"/>
                  </a:lnTo>
                  <a:lnTo>
                    <a:pt x="83" y="117"/>
                  </a:lnTo>
                  <a:lnTo>
                    <a:pt x="97" y="109"/>
                  </a:lnTo>
                  <a:lnTo>
                    <a:pt x="110" y="101"/>
                  </a:lnTo>
                  <a:lnTo>
                    <a:pt x="124" y="92"/>
                  </a:lnTo>
                  <a:lnTo>
                    <a:pt x="125" y="92"/>
                  </a:lnTo>
                  <a:lnTo>
                    <a:pt x="138" y="86"/>
                  </a:lnTo>
                  <a:lnTo>
                    <a:pt x="152" y="80"/>
                  </a:lnTo>
                  <a:lnTo>
                    <a:pt x="166" y="74"/>
                  </a:lnTo>
                  <a:lnTo>
                    <a:pt x="169" y="72"/>
                  </a:lnTo>
                  <a:lnTo>
                    <a:pt x="180" y="65"/>
                  </a:lnTo>
                  <a:lnTo>
                    <a:pt x="192" y="63"/>
                  </a:lnTo>
                  <a:lnTo>
                    <a:pt x="204" y="59"/>
                  </a:lnTo>
                  <a:lnTo>
                    <a:pt x="216" y="54"/>
                  </a:lnTo>
                  <a:lnTo>
                    <a:pt x="228" y="48"/>
                  </a:lnTo>
                  <a:lnTo>
                    <a:pt x="229" y="48"/>
                  </a:lnTo>
                  <a:lnTo>
                    <a:pt x="239" y="44"/>
                  </a:lnTo>
                  <a:lnTo>
                    <a:pt x="251" y="41"/>
                  </a:lnTo>
                  <a:lnTo>
                    <a:pt x="263" y="38"/>
                  </a:lnTo>
                  <a:lnTo>
                    <a:pt x="272" y="35"/>
                  </a:lnTo>
                  <a:lnTo>
                    <a:pt x="315" y="31"/>
                  </a:lnTo>
                  <a:lnTo>
                    <a:pt x="358" y="27"/>
                  </a:lnTo>
                  <a:lnTo>
                    <a:pt x="443" y="22"/>
                  </a:lnTo>
                  <a:lnTo>
                    <a:pt x="486" y="21"/>
                  </a:lnTo>
                  <a:lnTo>
                    <a:pt x="530" y="20"/>
                  </a:lnTo>
                  <a:lnTo>
                    <a:pt x="575" y="19"/>
                  </a:lnTo>
                  <a:lnTo>
                    <a:pt x="620" y="18"/>
                  </a:lnTo>
                  <a:lnTo>
                    <a:pt x="653" y="23"/>
                  </a:lnTo>
                  <a:lnTo>
                    <a:pt x="653" y="24"/>
                  </a:lnTo>
                  <a:lnTo>
                    <a:pt x="687" y="32"/>
                  </a:lnTo>
                  <a:lnTo>
                    <a:pt x="721" y="41"/>
                  </a:lnTo>
                  <a:lnTo>
                    <a:pt x="756" y="53"/>
                  </a:lnTo>
                  <a:lnTo>
                    <a:pt x="762" y="56"/>
                  </a:lnTo>
                  <a:lnTo>
                    <a:pt x="768" y="61"/>
                  </a:lnTo>
                  <a:lnTo>
                    <a:pt x="775" y="67"/>
                  </a:lnTo>
                  <a:lnTo>
                    <a:pt x="778" y="69"/>
                  </a:lnTo>
                  <a:lnTo>
                    <a:pt x="784" y="74"/>
                  </a:lnTo>
                  <a:lnTo>
                    <a:pt x="798" y="83"/>
                  </a:lnTo>
                  <a:lnTo>
                    <a:pt x="812" y="95"/>
                  </a:lnTo>
                  <a:lnTo>
                    <a:pt x="837" y="121"/>
                  </a:lnTo>
                  <a:lnTo>
                    <a:pt x="860" y="150"/>
                  </a:lnTo>
                  <a:lnTo>
                    <a:pt x="881" y="178"/>
                  </a:lnTo>
                  <a:close/>
                </a:path>
              </a:pathLst>
            </a:custGeom>
            <a:noFill/>
            <a:ln w="9525">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56" name="Freeform 680"/>
            <p:cNvSpPr>
              <a:spLocks/>
            </p:cNvSpPr>
            <p:nvPr/>
          </p:nvSpPr>
          <p:spPr bwMode="auto">
            <a:xfrm>
              <a:off x="1289" y="3973"/>
              <a:ext cx="1389" cy="273"/>
            </a:xfrm>
            <a:custGeom>
              <a:avLst/>
              <a:gdLst>
                <a:gd name="T0" fmla="*/ 11833244 w 896"/>
                <a:gd name="T1" fmla="*/ 126 h 279"/>
                <a:gd name="T2" fmla="*/ 19736735 w 896"/>
                <a:gd name="T3" fmla="*/ 106 h 279"/>
                <a:gd name="T4" fmla="*/ 26552406 w 896"/>
                <a:gd name="T5" fmla="*/ 94 h 279"/>
                <a:gd name="T6" fmla="*/ 29038147 w 896"/>
                <a:gd name="T7" fmla="*/ 87 h 279"/>
                <a:gd name="T8" fmla="*/ 35619175 w 896"/>
                <a:gd name="T9" fmla="*/ 77 h 279"/>
                <a:gd name="T10" fmla="*/ 40062904 w 896"/>
                <a:gd name="T11" fmla="*/ 68 h 279"/>
                <a:gd name="T12" fmla="*/ 44443215 w 896"/>
                <a:gd name="T13" fmla="*/ 62 h 279"/>
                <a:gd name="T14" fmla="*/ 78624112 w 896"/>
                <a:gd name="T15" fmla="*/ 23 h 279"/>
                <a:gd name="T16" fmla="*/ 87215104 w 896"/>
                <a:gd name="T17" fmla="*/ 23 h 279"/>
                <a:gd name="T18" fmla="*/ 92840979 w 896"/>
                <a:gd name="T19" fmla="*/ 23 h 279"/>
                <a:gd name="T20" fmla="*/ 98684885 w 896"/>
                <a:gd name="T21" fmla="*/ 22 h 279"/>
                <a:gd name="T22" fmla="*/ 101025446 w 896"/>
                <a:gd name="T23" fmla="*/ 21 h 279"/>
                <a:gd name="T24" fmla="*/ 116318991 w 896"/>
                <a:gd name="T25" fmla="*/ 19 h 279"/>
                <a:gd name="T26" fmla="*/ 165487447 w 896"/>
                <a:gd name="T27" fmla="*/ 23 h 279"/>
                <a:gd name="T28" fmla="*/ 200574116 w 896"/>
                <a:gd name="T29" fmla="*/ 23 h 279"/>
                <a:gd name="T30" fmla="*/ 221047768 w 896"/>
                <a:gd name="T31" fmla="*/ 38 h 279"/>
                <a:gd name="T32" fmla="*/ 245913868 w 896"/>
                <a:gd name="T33" fmla="*/ 59 h 279"/>
                <a:gd name="T34" fmla="*/ 253028879 w 896"/>
                <a:gd name="T35" fmla="*/ 64 h 279"/>
                <a:gd name="T36" fmla="*/ 263373852 w 896"/>
                <a:gd name="T37" fmla="*/ 80 h 279"/>
                <a:gd name="T38" fmla="*/ 275682298 w 896"/>
                <a:gd name="T39" fmla="*/ 102 h 279"/>
                <a:gd name="T40" fmla="*/ 288408936 w 896"/>
                <a:gd name="T41" fmla="*/ 123 h 279"/>
                <a:gd name="T42" fmla="*/ 290672452 w 896"/>
                <a:gd name="T43" fmla="*/ 128 h 279"/>
                <a:gd name="T44" fmla="*/ 297111525 w 896"/>
                <a:gd name="T45" fmla="*/ 138 h 279"/>
                <a:gd name="T46" fmla="*/ 303283720 w 896"/>
                <a:gd name="T47" fmla="*/ 134 h 279"/>
                <a:gd name="T48" fmla="*/ 296792421 w 896"/>
                <a:gd name="T49" fmla="*/ 125 h 279"/>
                <a:gd name="T50" fmla="*/ 295201269 w 896"/>
                <a:gd name="T51" fmla="*/ 120 h 279"/>
                <a:gd name="T52" fmla="*/ 287881332 w 896"/>
                <a:gd name="T53" fmla="*/ 106 h 279"/>
                <a:gd name="T54" fmla="*/ 276176344 w 896"/>
                <a:gd name="T55" fmla="*/ 88 h 279"/>
                <a:gd name="T56" fmla="*/ 263373852 w 896"/>
                <a:gd name="T57" fmla="*/ 65 h 279"/>
                <a:gd name="T58" fmla="*/ 252145236 w 896"/>
                <a:gd name="T59" fmla="*/ 54 h 279"/>
                <a:gd name="T60" fmla="*/ 248338027 w 896"/>
                <a:gd name="T61" fmla="*/ 50 h 279"/>
                <a:gd name="T62" fmla="*/ 223435986 w 896"/>
                <a:gd name="T63" fmla="*/ 23 h 279"/>
                <a:gd name="T64" fmla="*/ 203039578 w 896"/>
                <a:gd name="T65" fmla="*/ 23 h 279"/>
                <a:gd name="T66" fmla="*/ 185909719 w 896"/>
                <a:gd name="T67" fmla="*/ 18 h 279"/>
                <a:gd name="T68" fmla="*/ 136749900 w 896"/>
                <a:gd name="T69" fmla="*/ 4 h 279"/>
                <a:gd name="T70" fmla="*/ 105137337 w 896"/>
                <a:gd name="T71" fmla="*/ 0 h 279"/>
                <a:gd name="T72" fmla="*/ 98684885 w 896"/>
                <a:gd name="T73" fmla="*/ 4 h 279"/>
                <a:gd name="T74" fmla="*/ 96417448 w 896"/>
                <a:gd name="T75" fmla="*/ 5 h 279"/>
                <a:gd name="T76" fmla="*/ 92840979 w 896"/>
                <a:gd name="T77" fmla="*/ 7 h 279"/>
                <a:gd name="T78" fmla="*/ 85722989 w 896"/>
                <a:gd name="T79" fmla="*/ 12 h 279"/>
                <a:gd name="T80" fmla="*/ 76147977 w 896"/>
                <a:gd name="T81" fmla="*/ 23 h 279"/>
                <a:gd name="T82" fmla="*/ 48085163 w 896"/>
                <a:gd name="T83" fmla="*/ 45 h 279"/>
                <a:gd name="T84" fmla="*/ 37603771 w 896"/>
                <a:gd name="T85" fmla="*/ 60 h 279"/>
                <a:gd name="T86" fmla="*/ 31436293 w 896"/>
                <a:gd name="T87" fmla="*/ 68 h 279"/>
                <a:gd name="T88" fmla="*/ 25382851 w 896"/>
                <a:gd name="T89" fmla="*/ 77 h 279"/>
                <a:gd name="T90" fmla="*/ 21447043 w 896"/>
                <a:gd name="T91" fmla="*/ 90 h 279"/>
                <a:gd name="T92" fmla="*/ 17932565 w 896"/>
                <a:gd name="T93" fmla="*/ 95 h 279"/>
                <a:gd name="T94" fmla="*/ 11032920 w 896"/>
                <a:gd name="T95" fmla="*/ 109 h 279"/>
                <a:gd name="T96" fmla="*/ 0 w 896"/>
                <a:gd name="T97" fmla="*/ 146 h 2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279"/>
                <a:gd name="T149" fmla="*/ 896 w 896"/>
                <a:gd name="T150" fmla="*/ 279 h 2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279">
                  <a:moveTo>
                    <a:pt x="0" y="274"/>
                  </a:moveTo>
                  <a:lnTo>
                    <a:pt x="17" y="279"/>
                  </a:lnTo>
                  <a:lnTo>
                    <a:pt x="24" y="258"/>
                  </a:lnTo>
                  <a:lnTo>
                    <a:pt x="35" y="236"/>
                  </a:lnTo>
                  <a:lnTo>
                    <a:pt x="46" y="214"/>
                  </a:lnTo>
                  <a:lnTo>
                    <a:pt x="51" y="207"/>
                  </a:lnTo>
                  <a:lnTo>
                    <a:pt x="58" y="198"/>
                  </a:lnTo>
                  <a:lnTo>
                    <a:pt x="58" y="197"/>
                  </a:lnTo>
                  <a:lnTo>
                    <a:pt x="66" y="189"/>
                  </a:lnTo>
                  <a:lnTo>
                    <a:pt x="75" y="180"/>
                  </a:lnTo>
                  <a:lnTo>
                    <a:pt x="75" y="179"/>
                  </a:lnTo>
                  <a:lnTo>
                    <a:pt x="78" y="175"/>
                  </a:lnTo>
                  <a:lnTo>
                    <a:pt x="80" y="172"/>
                  </a:lnTo>
                  <a:lnTo>
                    <a:pt x="83" y="166"/>
                  </a:lnTo>
                  <a:lnTo>
                    <a:pt x="86" y="160"/>
                  </a:lnTo>
                  <a:lnTo>
                    <a:pt x="88" y="158"/>
                  </a:lnTo>
                  <a:lnTo>
                    <a:pt x="96" y="151"/>
                  </a:lnTo>
                  <a:lnTo>
                    <a:pt x="105" y="145"/>
                  </a:lnTo>
                  <a:lnTo>
                    <a:pt x="106" y="145"/>
                  </a:lnTo>
                  <a:lnTo>
                    <a:pt x="112" y="138"/>
                  </a:lnTo>
                  <a:lnTo>
                    <a:pt x="118" y="132"/>
                  </a:lnTo>
                  <a:lnTo>
                    <a:pt x="118" y="131"/>
                  </a:lnTo>
                  <a:lnTo>
                    <a:pt x="124" y="122"/>
                  </a:lnTo>
                  <a:lnTo>
                    <a:pt x="128" y="118"/>
                  </a:lnTo>
                  <a:lnTo>
                    <a:pt x="131" y="114"/>
                  </a:lnTo>
                  <a:lnTo>
                    <a:pt x="155" y="93"/>
                  </a:lnTo>
                  <a:lnTo>
                    <a:pt x="180" y="75"/>
                  </a:lnTo>
                  <a:lnTo>
                    <a:pt x="205" y="60"/>
                  </a:lnTo>
                  <a:lnTo>
                    <a:pt x="232" y="44"/>
                  </a:lnTo>
                  <a:lnTo>
                    <a:pt x="233" y="44"/>
                  </a:lnTo>
                  <a:lnTo>
                    <a:pt x="248" y="34"/>
                  </a:lnTo>
                  <a:lnTo>
                    <a:pt x="257" y="29"/>
                  </a:lnTo>
                  <a:lnTo>
                    <a:pt x="265" y="27"/>
                  </a:lnTo>
                  <a:lnTo>
                    <a:pt x="269" y="26"/>
                  </a:lnTo>
                  <a:lnTo>
                    <a:pt x="274" y="25"/>
                  </a:lnTo>
                  <a:lnTo>
                    <a:pt x="280" y="24"/>
                  </a:lnTo>
                  <a:lnTo>
                    <a:pt x="285" y="23"/>
                  </a:lnTo>
                  <a:lnTo>
                    <a:pt x="288" y="23"/>
                  </a:lnTo>
                  <a:lnTo>
                    <a:pt x="291" y="22"/>
                  </a:lnTo>
                  <a:lnTo>
                    <a:pt x="294" y="22"/>
                  </a:lnTo>
                  <a:lnTo>
                    <a:pt x="294" y="21"/>
                  </a:lnTo>
                  <a:lnTo>
                    <a:pt x="295" y="21"/>
                  </a:lnTo>
                  <a:lnTo>
                    <a:pt x="298" y="21"/>
                  </a:lnTo>
                  <a:lnTo>
                    <a:pt x="305" y="20"/>
                  </a:lnTo>
                  <a:lnTo>
                    <a:pt x="309" y="19"/>
                  </a:lnTo>
                  <a:lnTo>
                    <a:pt x="310" y="18"/>
                  </a:lnTo>
                  <a:lnTo>
                    <a:pt x="343" y="19"/>
                  </a:lnTo>
                  <a:lnTo>
                    <a:pt x="374" y="21"/>
                  </a:lnTo>
                  <a:lnTo>
                    <a:pt x="403" y="22"/>
                  </a:lnTo>
                  <a:lnTo>
                    <a:pt x="431" y="24"/>
                  </a:lnTo>
                  <a:lnTo>
                    <a:pt x="488" y="30"/>
                  </a:lnTo>
                  <a:lnTo>
                    <a:pt x="517" y="33"/>
                  </a:lnTo>
                  <a:lnTo>
                    <a:pt x="546" y="36"/>
                  </a:lnTo>
                  <a:lnTo>
                    <a:pt x="567" y="43"/>
                  </a:lnTo>
                  <a:lnTo>
                    <a:pt x="591" y="48"/>
                  </a:lnTo>
                  <a:lnTo>
                    <a:pt x="607" y="55"/>
                  </a:lnTo>
                  <a:lnTo>
                    <a:pt x="621" y="59"/>
                  </a:lnTo>
                  <a:lnTo>
                    <a:pt x="636" y="62"/>
                  </a:lnTo>
                  <a:lnTo>
                    <a:pt x="652" y="67"/>
                  </a:lnTo>
                  <a:lnTo>
                    <a:pt x="671" y="76"/>
                  </a:lnTo>
                  <a:lnTo>
                    <a:pt x="688" y="87"/>
                  </a:lnTo>
                  <a:lnTo>
                    <a:pt x="706" y="98"/>
                  </a:lnTo>
                  <a:lnTo>
                    <a:pt x="725" y="107"/>
                  </a:lnTo>
                  <a:lnTo>
                    <a:pt x="733" y="112"/>
                  </a:lnTo>
                  <a:lnTo>
                    <a:pt x="736" y="114"/>
                  </a:lnTo>
                  <a:lnTo>
                    <a:pt x="746" y="120"/>
                  </a:lnTo>
                  <a:lnTo>
                    <a:pt x="755" y="127"/>
                  </a:lnTo>
                  <a:lnTo>
                    <a:pt x="765" y="135"/>
                  </a:lnTo>
                  <a:lnTo>
                    <a:pt x="765" y="136"/>
                  </a:lnTo>
                  <a:lnTo>
                    <a:pt x="777" y="149"/>
                  </a:lnTo>
                  <a:lnTo>
                    <a:pt x="789" y="162"/>
                  </a:lnTo>
                  <a:lnTo>
                    <a:pt x="801" y="176"/>
                  </a:lnTo>
                  <a:lnTo>
                    <a:pt x="813" y="189"/>
                  </a:lnTo>
                  <a:lnTo>
                    <a:pt x="825" y="201"/>
                  </a:lnTo>
                  <a:lnTo>
                    <a:pt x="835" y="212"/>
                  </a:lnTo>
                  <a:lnTo>
                    <a:pt x="845" y="224"/>
                  </a:lnTo>
                  <a:lnTo>
                    <a:pt x="850" y="231"/>
                  </a:lnTo>
                  <a:lnTo>
                    <a:pt x="855" y="237"/>
                  </a:lnTo>
                  <a:lnTo>
                    <a:pt x="857" y="240"/>
                  </a:lnTo>
                  <a:lnTo>
                    <a:pt x="859" y="243"/>
                  </a:lnTo>
                  <a:lnTo>
                    <a:pt x="862" y="247"/>
                  </a:lnTo>
                  <a:lnTo>
                    <a:pt x="869" y="252"/>
                  </a:lnTo>
                  <a:lnTo>
                    <a:pt x="876" y="257"/>
                  </a:lnTo>
                  <a:lnTo>
                    <a:pt x="879" y="260"/>
                  </a:lnTo>
                  <a:lnTo>
                    <a:pt x="880" y="263"/>
                  </a:lnTo>
                  <a:lnTo>
                    <a:pt x="896" y="254"/>
                  </a:lnTo>
                  <a:lnTo>
                    <a:pt x="894" y="250"/>
                  </a:lnTo>
                  <a:lnTo>
                    <a:pt x="892" y="247"/>
                  </a:lnTo>
                  <a:lnTo>
                    <a:pt x="889" y="244"/>
                  </a:lnTo>
                  <a:lnTo>
                    <a:pt x="882" y="239"/>
                  </a:lnTo>
                  <a:lnTo>
                    <a:pt x="875" y="234"/>
                  </a:lnTo>
                  <a:lnTo>
                    <a:pt x="872" y="230"/>
                  </a:lnTo>
                  <a:lnTo>
                    <a:pt x="870" y="228"/>
                  </a:lnTo>
                  <a:lnTo>
                    <a:pt x="870" y="227"/>
                  </a:lnTo>
                  <a:lnTo>
                    <a:pt x="865" y="221"/>
                  </a:lnTo>
                  <a:lnTo>
                    <a:pt x="863" y="218"/>
                  </a:lnTo>
                  <a:lnTo>
                    <a:pt x="858" y="211"/>
                  </a:lnTo>
                  <a:lnTo>
                    <a:pt x="848" y="199"/>
                  </a:lnTo>
                  <a:lnTo>
                    <a:pt x="838" y="188"/>
                  </a:lnTo>
                  <a:lnTo>
                    <a:pt x="826" y="176"/>
                  </a:lnTo>
                  <a:lnTo>
                    <a:pt x="814" y="163"/>
                  </a:lnTo>
                  <a:lnTo>
                    <a:pt x="802" y="149"/>
                  </a:lnTo>
                  <a:lnTo>
                    <a:pt x="790" y="136"/>
                  </a:lnTo>
                  <a:lnTo>
                    <a:pt x="778" y="123"/>
                  </a:lnTo>
                  <a:lnTo>
                    <a:pt x="777" y="123"/>
                  </a:lnTo>
                  <a:lnTo>
                    <a:pt x="768" y="114"/>
                  </a:lnTo>
                  <a:lnTo>
                    <a:pt x="757" y="106"/>
                  </a:lnTo>
                  <a:lnTo>
                    <a:pt x="754" y="104"/>
                  </a:lnTo>
                  <a:lnTo>
                    <a:pt x="743" y="97"/>
                  </a:lnTo>
                  <a:lnTo>
                    <a:pt x="733" y="91"/>
                  </a:lnTo>
                  <a:lnTo>
                    <a:pt x="732" y="90"/>
                  </a:lnTo>
                  <a:lnTo>
                    <a:pt x="713" y="81"/>
                  </a:lnTo>
                  <a:lnTo>
                    <a:pt x="695" y="70"/>
                  </a:lnTo>
                  <a:lnTo>
                    <a:pt x="678" y="59"/>
                  </a:lnTo>
                  <a:lnTo>
                    <a:pt x="659" y="50"/>
                  </a:lnTo>
                  <a:lnTo>
                    <a:pt x="643" y="45"/>
                  </a:lnTo>
                  <a:lnTo>
                    <a:pt x="628" y="42"/>
                  </a:lnTo>
                  <a:lnTo>
                    <a:pt x="614" y="38"/>
                  </a:lnTo>
                  <a:lnTo>
                    <a:pt x="599" y="32"/>
                  </a:lnTo>
                  <a:lnTo>
                    <a:pt x="597" y="32"/>
                  </a:lnTo>
                  <a:lnTo>
                    <a:pt x="574" y="26"/>
                  </a:lnTo>
                  <a:lnTo>
                    <a:pt x="550" y="19"/>
                  </a:lnTo>
                  <a:lnTo>
                    <a:pt x="548" y="18"/>
                  </a:lnTo>
                  <a:lnTo>
                    <a:pt x="517" y="15"/>
                  </a:lnTo>
                  <a:lnTo>
                    <a:pt x="488" y="12"/>
                  </a:lnTo>
                  <a:lnTo>
                    <a:pt x="431" y="6"/>
                  </a:lnTo>
                  <a:lnTo>
                    <a:pt x="403" y="4"/>
                  </a:lnTo>
                  <a:lnTo>
                    <a:pt x="374" y="3"/>
                  </a:lnTo>
                  <a:lnTo>
                    <a:pt x="343" y="1"/>
                  </a:lnTo>
                  <a:lnTo>
                    <a:pt x="310" y="0"/>
                  </a:lnTo>
                  <a:lnTo>
                    <a:pt x="308" y="1"/>
                  </a:lnTo>
                  <a:lnTo>
                    <a:pt x="302" y="2"/>
                  </a:lnTo>
                  <a:lnTo>
                    <a:pt x="298" y="3"/>
                  </a:lnTo>
                  <a:lnTo>
                    <a:pt x="291" y="4"/>
                  </a:lnTo>
                  <a:lnTo>
                    <a:pt x="287" y="5"/>
                  </a:lnTo>
                  <a:lnTo>
                    <a:pt x="284" y="5"/>
                  </a:lnTo>
                  <a:lnTo>
                    <a:pt x="281" y="6"/>
                  </a:lnTo>
                  <a:lnTo>
                    <a:pt x="280" y="6"/>
                  </a:lnTo>
                  <a:lnTo>
                    <a:pt x="274" y="7"/>
                  </a:lnTo>
                  <a:lnTo>
                    <a:pt x="269" y="8"/>
                  </a:lnTo>
                  <a:lnTo>
                    <a:pt x="262" y="10"/>
                  </a:lnTo>
                  <a:lnTo>
                    <a:pt x="262" y="9"/>
                  </a:lnTo>
                  <a:lnTo>
                    <a:pt x="253" y="12"/>
                  </a:lnTo>
                  <a:lnTo>
                    <a:pt x="250" y="12"/>
                  </a:lnTo>
                  <a:lnTo>
                    <a:pt x="241" y="17"/>
                  </a:lnTo>
                  <a:lnTo>
                    <a:pt x="224" y="28"/>
                  </a:lnTo>
                  <a:lnTo>
                    <a:pt x="198" y="43"/>
                  </a:lnTo>
                  <a:lnTo>
                    <a:pt x="171" y="60"/>
                  </a:lnTo>
                  <a:lnTo>
                    <a:pt x="168" y="62"/>
                  </a:lnTo>
                  <a:lnTo>
                    <a:pt x="142" y="80"/>
                  </a:lnTo>
                  <a:lnTo>
                    <a:pt x="120" y="100"/>
                  </a:lnTo>
                  <a:lnTo>
                    <a:pt x="115" y="105"/>
                  </a:lnTo>
                  <a:lnTo>
                    <a:pt x="111" y="109"/>
                  </a:lnTo>
                  <a:lnTo>
                    <a:pt x="104" y="119"/>
                  </a:lnTo>
                  <a:lnTo>
                    <a:pt x="99" y="125"/>
                  </a:lnTo>
                  <a:lnTo>
                    <a:pt x="93" y="132"/>
                  </a:lnTo>
                  <a:lnTo>
                    <a:pt x="83" y="138"/>
                  </a:lnTo>
                  <a:lnTo>
                    <a:pt x="75" y="145"/>
                  </a:lnTo>
                  <a:lnTo>
                    <a:pt x="71" y="150"/>
                  </a:lnTo>
                  <a:lnTo>
                    <a:pt x="69" y="153"/>
                  </a:lnTo>
                  <a:lnTo>
                    <a:pt x="66" y="159"/>
                  </a:lnTo>
                  <a:lnTo>
                    <a:pt x="63" y="165"/>
                  </a:lnTo>
                  <a:lnTo>
                    <a:pt x="62" y="169"/>
                  </a:lnTo>
                  <a:lnTo>
                    <a:pt x="61" y="168"/>
                  </a:lnTo>
                  <a:lnTo>
                    <a:pt x="53" y="176"/>
                  </a:lnTo>
                  <a:lnTo>
                    <a:pt x="45" y="186"/>
                  </a:lnTo>
                  <a:lnTo>
                    <a:pt x="38" y="194"/>
                  </a:lnTo>
                  <a:lnTo>
                    <a:pt x="32" y="204"/>
                  </a:lnTo>
                  <a:lnTo>
                    <a:pt x="30" y="207"/>
                  </a:lnTo>
                  <a:lnTo>
                    <a:pt x="18" y="229"/>
                  </a:lnTo>
                  <a:lnTo>
                    <a:pt x="7" y="251"/>
                  </a:lnTo>
                  <a:lnTo>
                    <a:pt x="0" y="274"/>
                  </a:lnTo>
                  <a:close/>
                </a:path>
              </a:pathLst>
            </a:custGeom>
            <a:noFill/>
            <a:ln w="12700">
              <a:noFill/>
              <a:round/>
              <a:headEnd/>
              <a:tailEnd/>
            </a:ln>
          </p:spPr>
          <p:txBody>
            <a:bodyPr>
              <a:scene3d>
                <a:camera prst="orthographicFront"/>
                <a:lightRig rig="threePt" dir="t"/>
              </a:scene3d>
              <a:sp3d extrusionH="57150">
                <a:bevelT w="82550" h="38100" prst="coolSlant"/>
              </a:sp3d>
            </a:bodyPr>
            <a:lstStyle/>
            <a:p>
              <a:pPr>
                <a:defRPr/>
              </a:pPr>
              <a:endParaRPr lang="x-none" sz="800">
                <a:ln>
                  <a:solidFill>
                    <a:sysClr val="windowText" lastClr="000000"/>
                  </a:solidFill>
                </a:ln>
                <a:latin typeface="Kruti Dev 010" pitchFamily="2" charset="0"/>
                <a:ea typeface="ＭＳ Ｐゴシック" pitchFamily="34" charset="-128"/>
                <a:cs typeface="+mn-cs"/>
              </a:endParaRPr>
            </a:p>
          </p:txBody>
        </p:sp>
        <p:sp>
          <p:nvSpPr>
            <p:cNvPr id="40257" name="Oval 588"/>
            <p:cNvSpPr>
              <a:spLocks noChangeArrowheads="1"/>
            </p:cNvSpPr>
            <p:nvPr/>
          </p:nvSpPr>
          <p:spPr bwMode="auto">
            <a:xfrm>
              <a:off x="3249" y="4702"/>
              <a:ext cx="90" cy="56"/>
            </a:xfrm>
            <a:prstGeom prst="ellipse">
              <a:avLst/>
            </a:prstGeom>
            <a:solidFill>
              <a:srgbClr val="FAF200"/>
            </a:solidFill>
            <a:ln w="28575">
              <a:solidFill>
                <a:srgbClr val="ED181E"/>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58" name="Oval 593"/>
            <p:cNvSpPr>
              <a:spLocks noChangeArrowheads="1"/>
            </p:cNvSpPr>
            <p:nvPr/>
          </p:nvSpPr>
          <p:spPr bwMode="auto">
            <a:xfrm>
              <a:off x="2695" y="4186"/>
              <a:ext cx="91" cy="57"/>
            </a:xfrm>
            <a:prstGeom prst="ellipse">
              <a:avLst/>
            </a:prstGeom>
            <a:solidFill>
              <a:srgbClr val="FAF200"/>
            </a:solidFill>
            <a:ln w="28575">
              <a:solidFill>
                <a:srgbClr val="ED181E"/>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59" name="Oval 597"/>
            <p:cNvSpPr>
              <a:spLocks noChangeArrowheads="1"/>
            </p:cNvSpPr>
            <p:nvPr/>
          </p:nvSpPr>
          <p:spPr bwMode="auto">
            <a:xfrm>
              <a:off x="2484" y="3818"/>
              <a:ext cx="91" cy="58"/>
            </a:xfrm>
            <a:prstGeom prst="ellipse">
              <a:avLst/>
            </a:prstGeom>
            <a:solidFill>
              <a:srgbClr val="FAF200"/>
            </a:solidFill>
            <a:ln w="28575">
              <a:solidFill>
                <a:srgbClr val="ED181E"/>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60" name="Oval 617"/>
            <p:cNvSpPr>
              <a:spLocks noChangeArrowheads="1"/>
            </p:cNvSpPr>
            <p:nvPr/>
          </p:nvSpPr>
          <p:spPr bwMode="auto">
            <a:xfrm>
              <a:off x="1190" y="4723"/>
              <a:ext cx="91" cy="59"/>
            </a:xfrm>
            <a:prstGeom prst="ellipse">
              <a:avLst/>
            </a:prstGeom>
            <a:solidFill>
              <a:srgbClr val="FAF200"/>
            </a:solidFill>
            <a:ln w="28575">
              <a:solidFill>
                <a:srgbClr val="ED181E"/>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61" name="Oval 621"/>
            <p:cNvSpPr>
              <a:spLocks noChangeArrowheads="1"/>
            </p:cNvSpPr>
            <p:nvPr/>
          </p:nvSpPr>
          <p:spPr bwMode="auto">
            <a:xfrm>
              <a:off x="1238" y="4973"/>
              <a:ext cx="91" cy="57"/>
            </a:xfrm>
            <a:prstGeom prst="ellipse">
              <a:avLst/>
            </a:prstGeom>
            <a:solidFill>
              <a:srgbClr val="FAF200"/>
            </a:solidFill>
            <a:ln w="9525">
              <a:solidFill>
                <a:srgbClr val="ED181E"/>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62" name="Oval 604"/>
            <p:cNvSpPr>
              <a:spLocks noChangeArrowheads="1"/>
            </p:cNvSpPr>
            <p:nvPr/>
          </p:nvSpPr>
          <p:spPr bwMode="auto">
            <a:xfrm>
              <a:off x="1174" y="4085"/>
              <a:ext cx="91" cy="58"/>
            </a:xfrm>
            <a:prstGeom prst="ellipse">
              <a:avLst/>
            </a:prstGeom>
            <a:solidFill>
              <a:srgbClr val="FAF200"/>
            </a:solidFill>
            <a:ln w="28575">
              <a:solidFill>
                <a:srgbClr val="ED181E"/>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63" name="Oval 609"/>
            <p:cNvSpPr>
              <a:spLocks noChangeArrowheads="1"/>
            </p:cNvSpPr>
            <p:nvPr/>
          </p:nvSpPr>
          <p:spPr bwMode="auto">
            <a:xfrm>
              <a:off x="1229" y="4256"/>
              <a:ext cx="91" cy="58"/>
            </a:xfrm>
            <a:prstGeom prst="ellipse">
              <a:avLst/>
            </a:prstGeom>
            <a:solidFill>
              <a:srgbClr val="FAF200"/>
            </a:solidFill>
            <a:ln w="28575">
              <a:solidFill>
                <a:srgbClr val="ED181E"/>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40264" name="Oval 614"/>
            <p:cNvSpPr>
              <a:spLocks noChangeArrowheads="1"/>
            </p:cNvSpPr>
            <p:nvPr/>
          </p:nvSpPr>
          <p:spPr bwMode="auto">
            <a:xfrm>
              <a:off x="1520" y="4244"/>
              <a:ext cx="91" cy="58"/>
            </a:xfrm>
            <a:prstGeom prst="ellipse">
              <a:avLst/>
            </a:prstGeom>
            <a:solidFill>
              <a:srgbClr val="FAF200"/>
            </a:solidFill>
            <a:ln w="28575">
              <a:solidFill>
                <a:srgbClr val="ED181E"/>
              </a:solidFill>
              <a:round/>
              <a:headEnd/>
              <a:tailEnd/>
            </a:ln>
          </p:spPr>
          <p:txBody>
            <a:bodyPr>
              <a:scene3d>
                <a:camera prst="orthographicFront"/>
                <a:lightRig rig="threePt" dir="t"/>
              </a:scene3d>
              <a:sp3d extrusionH="57150">
                <a:bevelT w="82550" h="38100" prst="coolSlant"/>
              </a:sp3d>
            </a:bodyPr>
            <a:lstStyle/>
            <a:p>
              <a:pPr>
                <a:defRPr/>
              </a:pPr>
              <a:endParaRPr lang="en-US" sz="800" dirty="0">
                <a:ln>
                  <a:solidFill>
                    <a:sysClr val="windowText" lastClr="000000"/>
                  </a:solidFill>
                </a:ln>
                <a:latin typeface="Kruti Dev 010" pitchFamily="2" charset="0"/>
                <a:ea typeface="ＭＳ Ｐゴシック" pitchFamily="34" charset="-128"/>
                <a:cs typeface="+mn-cs"/>
              </a:endParaRPr>
            </a:p>
          </p:txBody>
        </p:sp>
        <p:sp>
          <p:nvSpPr>
            <p:cNvPr id="51827" name="Rectangle 627"/>
            <p:cNvSpPr>
              <a:spLocks noChangeArrowheads="1"/>
            </p:cNvSpPr>
            <p:nvPr/>
          </p:nvSpPr>
          <p:spPr bwMode="auto">
            <a:xfrm>
              <a:off x="679" y="4602"/>
              <a:ext cx="150"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bZ</a:t>
              </a:r>
            </a:p>
          </p:txBody>
        </p:sp>
        <p:sp>
          <p:nvSpPr>
            <p:cNvPr id="51819" name="Rectangle 619"/>
            <p:cNvSpPr>
              <a:spLocks noChangeArrowheads="1"/>
            </p:cNvSpPr>
            <p:nvPr/>
          </p:nvSpPr>
          <p:spPr bwMode="auto">
            <a:xfrm>
              <a:off x="1305" y="4740"/>
              <a:ext cx="414"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dsch</a:t>
              </a:r>
            </a:p>
          </p:txBody>
        </p:sp>
        <p:sp>
          <p:nvSpPr>
            <p:cNvPr id="51807" name="Rectangle 607"/>
            <p:cNvSpPr>
              <a:spLocks noChangeArrowheads="1"/>
            </p:cNvSpPr>
            <p:nvPr/>
          </p:nvSpPr>
          <p:spPr bwMode="auto">
            <a:xfrm>
              <a:off x="1287" y="4001"/>
              <a:ext cx="250"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lh</a:t>
              </a:r>
            </a:p>
          </p:txBody>
        </p:sp>
        <p:sp>
          <p:nvSpPr>
            <p:cNvPr id="51811" name="Rectangle 611"/>
            <p:cNvSpPr>
              <a:spLocks noChangeArrowheads="1"/>
            </p:cNvSpPr>
            <p:nvPr/>
          </p:nvSpPr>
          <p:spPr bwMode="auto">
            <a:xfrm>
              <a:off x="1174" y="4252"/>
              <a:ext cx="204" cy="271"/>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ts</a:t>
              </a:r>
            </a:p>
          </p:txBody>
        </p:sp>
      </p:grpSp>
      <p:sp>
        <p:nvSpPr>
          <p:cNvPr id="539" name="Rectangle 354"/>
          <p:cNvSpPr>
            <a:spLocks noChangeArrowheads="1"/>
          </p:cNvSpPr>
          <p:nvPr/>
        </p:nvSpPr>
        <p:spPr bwMode="auto">
          <a:xfrm>
            <a:off x="3508375" y="7566025"/>
            <a:ext cx="1280800" cy="1477328"/>
          </a:xfrm>
          <a:prstGeom prst="rect">
            <a:avLst/>
          </a:prstGeom>
          <a:noFill/>
          <a:ln w="9525">
            <a:noFill/>
            <a:miter lim="800000"/>
            <a:headEnd/>
            <a:tailEnd/>
          </a:ln>
          <a:effectLst/>
        </p:spPr>
        <p:txBody>
          <a:bodyPr wrap="none" lIns="0" tIns="0" rIns="0" bIns="0">
            <a:spAutoFit/>
            <a:scene3d>
              <a:camera prst="orthographicFront"/>
              <a:lightRig rig="threePt" dir="t"/>
            </a:scene3d>
            <a:sp3d extrusionH="57150">
              <a:bevelT w="82550" h="38100" prst="coolSlant"/>
            </a:sp3d>
          </a:bodyPr>
          <a:lstStyle/>
          <a:p>
            <a:pPr algn="ctr">
              <a:defRPr/>
            </a:pPr>
            <a:r>
              <a:rPr lang="en-US" sz="32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?kVukØe</a:t>
            </a:r>
          </a:p>
          <a:p>
            <a:pPr algn="ctr">
              <a:defRPr/>
            </a:pPr>
            <a:r>
              <a:rPr lang="en-US" sz="32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ds fy;s</a:t>
            </a:r>
          </a:p>
          <a:p>
            <a:pPr algn="ctr">
              <a:defRPr/>
            </a:pPr>
            <a:r>
              <a:rPr lang="en-US" sz="3200" b="1"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rPr>
              <a:t>eap</a:t>
            </a:r>
            <a:endParaRPr lang="en-US" sz="3200" dirty="0">
              <a:ln>
                <a:solidFill>
                  <a:sysClr val="windowText" lastClr="000000"/>
                </a:solidFill>
              </a:ln>
              <a:effectLst>
                <a:outerShdw blurRad="38100" dist="38100" dir="2700000" algn="tl">
                  <a:srgbClr val="DDDDDD"/>
                </a:outerShdw>
              </a:effectLst>
              <a:latin typeface="Kruti Dev 010" pitchFamily="2" charset="0"/>
              <a:ea typeface="ＭＳ Ｐゴシック" charset="0"/>
              <a:cs typeface="ＭＳ Ｐゴシック" charset="0"/>
            </a:endParaRPr>
          </a:p>
        </p:txBody>
      </p:sp>
      <p:pic>
        <p:nvPicPr>
          <p:cNvPr id="47358" name="Picture 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88" y="117475"/>
            <a:ext cx="12652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192" name="Rectangle 4"/>
          <p:cNvSpPr>
            <a:spLocks noChangeArrowheads="1"/>
          </p:cNvSpPr>
          <p:nvPr/>
        </p:nvSpPr>
        <p:spPr bwMode="auto">
          <a:xfrm>
            <a:off x="3752850" y="57150"/>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4400" b="1" dirty="0">
                <a:ln>
                  <a:solidFill>
                    <a:sysClr val="windowText" lastClr="000000"/>
                  </a:solidFill>
                </a:ln>
                <a:solidFill>
                  <a:srgbClr val="080808"/>
                </a:solidFill>
                <a:latin typeface="Kruti Dev 010" pitchFamily="2" charset="0"/>
                <a:ea typeface="MS Gothic" pitchFamily="49" charset="-128"/>
                <a:cs typeface="+mn-cs"/>
              </a:rPr>
              <a:t>v/;;u lgk;d </a:t>
            </a:r>
            <a:r>
              <a:rPr lang="en-GB" sz="4400" b="1" dirty="0">
                <a:ln>
                  <a:solidFill>
                    <a:sysClr val="windowText" lastClr="000000"/>
                  </a:solidFill>
                </a:ln>
                <a:solidFill>
                  <a:srgbClr val="080808"/>
                </a:solidFill>
                <a:latin typeface="Kruti Dev 010"/>
                <a:ea typeface="MS Gothic" pitchFamily="49" charset="-128"/>
                <a:cs typeface="+mn-cs"/>
              </a:rPr>
              <a:t>…Œ</a:t>
            </a:r>
            <a:r>
              <a:rPr lang="en-GB" sz="4400" b="1" dirty="0">
                <a:ln>
                  <a:solidFill>
                    <a:sysClr val="windowText" lastClr="000000"/>
                  </a:solidFill>
                </a:ln>
                <a:solidFill>
                  <a:srgbClr val="080808"/>
                </a:solidFill>
                <a:latin typeface="Kruti Dev 010" pitchFamily="2" charset="0"/>
                <a:ea typeface="MS Gothic" pitchFamily="49" charset="-128"/>
                <a:cs typeface="+mn-cs"/>
              </a:rPr>
              <a:t> </a:t>
            </a:r>
            <a:endParaRPr lang="en-US" sz="700" dirty="0">
              <a:ln>
                <a:solidFill>
                  <a:sysClr val="windowText" lastClr="000000"/>
                </a:solidFill>
              </a:ln>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594475" y="76200"/>
            <a:ext cx="949325" cy="4111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atin typeface="Kruti Dev 010" pitchFamily="2" charset="0"/>
                <a:ea typeface="ＭＳ Ｐゴシック" pitchFamily="34" charset="-128"/>
                <a:cs typeface="+mn-cs"/>
              </a:rPr>
              <a:t>31</a:t>
            </a:r>
          </a:p>
        </p:txBody>
      </p:sp>
      <p:sp>
        <p:nvSpPr>
          <p:cNvPr id="40963" name="Text Box 3"/>
          <p:cNvSpPr txBox="1">
            <a:spLocks noChangeArrowheads="1"/>
          </p:cNvSpPr>
          <p:nvPr/>
        </p:nvSpPr>
        <p:spPr bwMode="auto">
          <a:xfrm>
            <a:off x="2219325" y="693738"/>
            <a:ext cx="4991100" cy="95410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i="1" dirty="0">
                <a:latin typeface="Kruti Dev 010" pitchFamily="2" charset="0"/>
                <a:ea typeface="ＭＳ Ｐゴシック" pitchFamily="34" charset="-128"/>
                <a:cs typeface="+mn-cs"/>
              </a:rPr>
              <a:t>^^ckbZcy QkbZy** dh fo"k; lwph rS;kj djuk</a:t>
            </a:r>
          </a:p>
        </p:txBody>
      </p:sp>
      <p:pic>
        <p:nvPicPr>
          <p:cNvPr id="48131"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Line 8"/>
          <p:cNvSpPr>
            <a:spLocks noChangeShapeType="1"/>
          </p:cNvSpPr>
          <p:nvPr/>
        </p:nvSpPr>
        <p:spPr bwMode="auto">
          <a:xfrm>
            <a:off x="2360613" y="1917700"/>
            <a:ext cx="1165225"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66"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67"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68"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69" name="Line 12"/>
          <p:cNvSpPr>
            <a:spLocks noChangeShapeType="1"/>
          </p:cNvSpPr>
          <p:nvPr/>
        </p:nvSpPr>
        <p:spPr bwMode="auto">
          <a:xfrm>
            <a:off x="2362200" y="1433513"/>
            <a:ext cx="908050" cy="1587"/>
          </a:xfrm>
          <a:prstGeom prst="line">
            <a:avLst/>
          </a:prstGeom>
          <a:noFill/>
          <a:ln w="7620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70" name="Freeform 1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0971" name="Line 14"/>
          <p:cNvSpPr>
            <a:spLocks noChangeShapeType="1"/>
          </p:cNvSpPr>
          <p:nvPr/>
        </p:nvSpPr>
        <p:spPr bwMode="auto">
          <a:xfrm>
            <a:off x="2420938" y="1614488"/>
            <a:ext cx="1044575"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72" name="Line 15"/>
          <p:cNvSpPr>
            <a:spLocks noChangeShapeType="1"/>
          </p:cNvSpPr>
          <p:nvPr/>
        </p:nvSpPr>
        <p:spPr bwMode="auto">
          <a:xfrm>
            <a:off x="2420938" y="1811338"/>
            <a:ext cx="1044575"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73" name="Line 16"/>
          <p:cNvSpPr>
            <a:spLocks noChangeShapeType="1"/>
          </p:cNvSpPr>
          <p:nvPr/>
        </p:nvSpPr>
        <p:spPr bwMode="auto">
          <a:xfrm>
            <a:off x="2420938" y="2008188"/>
            <a:ext cx="1044575"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74" name="Line 17"/>
          <p:cNvSpPr>
            <a:spLocks noChangeShapeType="1"/>
          </p:cNvSpPr>
          <p:nvPr/>
        </p:nvSpPr>
        <p:spPr bwMode="auto">
          <a:xfrm>
            <a:off x="2413000" y="2190750"/>
            <a:ext cx="1044575"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75" name="Line 18"/>
          <p:cNvSpPr>
            <a:spLocks noChangeShapeType="1"/>
          </p:cNvSpPr>
          <p:nvPr/>
        </p:nvSpPr>
        <p:spPr bwMode="auto">
          <a:xfrm>
            <a:off x="2435225" y="2387600"/>
            <a:ext cx="1044575"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76" name="Line 19"/>
          <p:cNvSpPr>
            <a:spLocks noChangeShapeType="1"/>
          </p:cNvSpPr>
          <p:nvPr/>
        </p:nvSpPr>
        <p:spPr bwMode="auto">
          <a:xfrm>
            <a:off x="2420938" y="2584450"/>
            <a:ext cx="1044575"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77" name="Line 20"/>
          <p:cNvSpPr>
            <a:spLocks noChangeShapeType="1"/>
          </p:cNvSpPr>
          <p:nvPr/>
        </p:nvSpPr>
        <p:spPr bwMode="auto">
          <a:xfrm>
            <a:off x="2420938" y="2765425"/>
            <a:ext cx="1044575"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78" name="Rectangle 21"/>
          <p:cNvSpPr>
            <a:spLocks noChangeArrowheads="1"/>
          </p:cNvSpPr>
          <p:nvPr/>
        </p:nvSpPr>
        <p:spPr bwMode="auto">
          <a:xfrm>
            <a:off x="2481263" y="1282700"/>
            <a:ext cx="711200" cy="12065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b="1" dirty="0">
              <a:latin typeface="Kruti Dev 010" pitchFamily="2" charset="0"/>
              <a:ea typeface="ＭＳ Ｐゴシック" pitchFamily="34" charset="-128"/>
              <a:cs typeface="+mn-cs"/>
            </a:endParaRPr>
          </a:p>
        </p:txBody>
      </p:sp>
      <p:sp>
        <p:nvSpPr>
          <p:cNvPr id="40979" name="Rectangle 22"/>
          <p:cNvSpPr>
            <a:spLocks noChangeArrowheads="1"/>
          </p:cNvSpPr>
          <p:nvPr/>
        </p:nvSpPr>
        <p:spPr bwMode="auto">
          <a:xfrm>
            <a:off x="2400300" y="1217613"/>
            <a:ext cx="399148" cy="276999"/>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800" b="1" dirty="0">
                <a:latin typeface="Kruti Dev 010" pitchFamily="2" charset="0"/>
                <a:ea typeface="ＭＳ Ｐゴシック" pitchFamily="34" charset="-128"/>
                <a:cs typeface="+mn-cs"/>
              </a:rPr>
              <a:t>l`f"V</a:t>
            </a:r>
            <a:endParaRPr lang="en-US" sz="1800" baseline="-25000" dirty="0">
              <a:latin typeface="Kruti Dev 010" pitchFamily="2" charset="0"/>
              <a:ea typeface="ＭＳ Ｐゴシック" pitchFamily="34" charset="-128"/>
              <a:cs typeface="+mn-cs"/>
            </a:endParaRPr>
          </a:p>
        </p:txBody>
      </p:sp>
      <p:sp>
        <p:nvSpPr>
          <p:cNvPr id="40980" name="Freeform 2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0981" name="Freeform 24"/>
          <p:cNvSpPr>
            <a:spLocks/>
          </p:cNvSpPr>
          <p:nvPr/>
        </p:nvSpPr>
        <p:spPr bwMode="auto">
          <a:xfrm>
            <a:off x="3270250" y="1357313"/>
            <a:ext cx="257175" cy="76200"/>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0982" name="Rectangle 25"/>
          <p:cNvSpPr>
            <a:spLocks noChangeArrowheads="1"/>
          </p:cNvSpPr>
          <p:nvPr/>
        </p:nvSpPr>
        <p:spPr bwMode="auto">
          <a:xfrm>
            <a:off x="2374900" y="1493838"/>
            <a:ext cx="1165225" cy="12065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83" name="Rectangle 26"/>
          <p:cNvSpPr>
            <a:spLocks noChangeArrowheads="1"/>
          </p:cNvSpPr>
          <p:nvPr/>
        </p:nvSpPr>
        <p:spPr bwMode="auto">
          <a:xfrm>
            <a:off x="2408238" y="1430338"/>
            <a:ext cx="110927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1 iq:"k$1 efgyk</a:t>
            </a:r>
            <a:endParaRPr lang="en-US" sz="1400" b="1" baseline="-25000" dirty="0">
              <a:latin typeface="Kruti Dev 010" pitchFamily="2" charset="0"/>
              <a:ea typeface="ＭＳ Ｐゴシック" pitchFamily="34" charset="-128"/>
              <a:cs typeface="+mn-cs"/>
            </a:endParaRPr>
          </a:p>
        </p:txBody>
      </p:sp>
      <p:sp>
        <p:nvSpPr>
          <p:cNvPr id="40984" name="Rectangle 27"/>
          <p:cNvSpPr>
            <a:spLocks noChangeArrowheads="1"/>
          </p:cNvSpPr>
          <p:nvPr/>
        </p:nvSpPr>
        <p:spPr bwMode="auto">
          <a:xfrm>
            <a:off x="2719388" y="1646238"/>
            <a:ext cx="371897"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1 iki</a:t>
            </a:r>
          </a:p>
        </p:txBody>
      </p:sp>
      <p:sp>
        <p:nvSpPr>
          <p:cNvPr id="40985" name="Rectangle 28"/>
          <p:cNvSpPr>
            <a:spLocks noChangeArrowheads="1"/>
          </p:cNvSpPr>
          <p:nvPr/>
        </p:nvSpPr>
        <p:spPr bwMode="auto">
          <a:xfrm>
            <a:off x="2574925" y="1833563"/>
            <a:ext cx="746999"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1 lqlekpkj</a:t>
            </a:r>
          </a:p>
        </p:txBody>
      </p:sp>
      <p:sp>
        <p:nvSpPr>
          <p:cNvPr id="40986" name="Rectangle 29"/>
          <p:cNvSpPr>
            <a:spLocks noChangeArrowheads="1"/>
          </p:cNvSpPr>
          <p:nvPr/>
        </p:nvSpPr>
        <p:spPr bwMode="auto">
          <a:xfrm>
            <a:off x="2586038" y="2024063"/>
            <a:ext cx="565861"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1 ifjokj</a:t>
            </a:r>
          </a:p>
        </p:txBody>
      </p:sp>
      <p:sp>
        <p:nvSpPr>
          <p:cNvPr id="40987" name="Rectangle 30"/>
          <p:cNvSpPr>
            <a:spLocks noChangeArrowheads="1"/>
          </p:cNvSpPr>
          <p:nvPr/>
        </p:nvSpPr>
        <p:spPr bwMode="auto">
          <a:xfrm>
            <a:off x="2582863" y="2212975"/>
            <a:ext cx="394339"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1 [kwu</a:t>
            </a:r>
          </a:p>
        </p:txBody>
      </p:sp>
      <p:sp>
        <p:nvSpPr>
          <p:cNvPr id="40988" name="Rectangle 31"/>
          <p:cNvSpPr>
            <a:spLocks noChangeArrowheads="1"/>
          </p:cNvSpPr>
          <p:nvPr/>
        </p:nvSpPr>
        <p:spPr bwMode="auto">
          <a:xfrm>
            <a:off x="2546350" y="2389188"/>
            <a:ext cx="939800" cy="215444"/>
          </a:xfrm>
          <a:prstGeom prst="rect">
            <a:avLst/>
          </a:prstGeom>
          <a:noFill/>
          <a:ln w="9525">
            <a:noFill/>
            <a:miter lim="800000"/>
            <a:headEnd/>
            <a:tailEnd/>
          </a:ln>
        </p:spPr>
        <p:txBody>
          <a:bodyPr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ck&lt;@banz/kuq"k</a:t>
            </a:r>
          </a:p>
        </p:txBody>
      </p:sp>
      <p:sp>
        <p:nvSpPr>
          <p:cNvPr id="40989" name="Rectangle 32"/>
          <p:cNvSpPr>
            <a:spLocks noChangeArrowheads="1"/>
          </p:cNvSpPr>
          <p:nvPr/>
        </p:nvSpPr>
        <p:spPr bwMode="auto">
          <a:xfrm>
            <a:off x="2735263" y="2598738"/>
            <a:ext cx="354264"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ehukj</a:t>
            </a:r>
          </a:p>
        </p:txBody>
      </p:sp>
      <p:sp>
        <p:nvSpPr>
          <p:cNvPr id="40990"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91"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92"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93" name="Line 36"/>
          <p:cNvSpPr>
            <a:spLocks noChangeShapeType="1"/>
          </p:cNvSpPr>
          <p:nvPr/>
        </p:nvSpPr>
        <p:spPr bwMode="auto">
          <a:xfrm>
            <a:off x="2360613" y="4957763"/>
            <a:ext cx="908050" cy="1587"/>
          </a:xfrm>
          <a:prstGeom prst="line">
            <a:avLst/>
          </a:prstGeom>
          <a:noFill/>
          <a:ln w="7620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94" name="Freeform 37"/>
          <p:cNvSpPr>
            <a:spLocks/>
          </p:cNvSpPr>
          <p:nvPr/>
        </p:nvSpPr>
        <p:spPr bwMode="auto">
          <a:xfrm>
            <a:off x="3252788" y="48545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0995" name="Freeform 38"/>
          <p:cNvSpPr>
            <a:spLocks/>
          </p:cNvSpPr>
          <p:nvPr/>
        </p:nvSpPr>
        <p:spPr bwMode="auto">
          <a:xfrm>
            <a:off x="3270250" y="4840288"/>
            <a:ext cx="257175" cy="104775"/>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0996" name="Line 39"/>
          <p:cNvSpPr>
            <a:spLocks noChangeShapeType="1"/>
          </p:cNvSpPr>
          <p:nvPr/>
        </p:nvSpPr>
        <p:spPr bwMode="auto">
          <a:xfrm>
            <a:off x="2420938" y="5172075"/>
            <a:ext cx="1044575"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97" name="Line 40"/>
          <p:cNvSpPr>
            <a:spLocks noChangeShapeType="1"/>
          </p:cNvSpPr>
          <p:nvPr/>
        </p:nvSpPr>
        <p:spPr bwMode="auto">
          <a:xfrm>
            <a:off x="2420938" y="5399088"/>
            <a:ext cx="1044575"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98" name="Rectangle 41"/>
          <p:cNvSpPr>
            <a:spLocks noChangeArrowheads="1"/>
          </p:cNvSpPr>
          <p:nvPr/>
        </p:nvSpPr>
        <p:spPr bwMode="auto">
          <a:xfrm>
            <a:off x="2555875" y="4748213"/>
            <a:ext cx="620713" cy="15240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0999" name="Rectangle 42"/>
          <p:cNvSpPr>
            <a:spLocks noChangeArrowheads="1"/>
          </p:cNvSpPr>
          <p:nvPr/>
        </p:nvSpPr>
        <p:spPr bwMode="auto">
          <a:xfrm>
            <a:off x="2474913" y="4706938"/>
            <a:ext cx="442429" cy="276999"/>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800" b="1" dirty="0">
                <a:latin typeface="Kruti Dev 010" pitchFamily="2" charset="0"/>
                <a:ea typeface="ＭＳ Ｐゴシック" pitchFamily="34" charset="-128"/>
                <a:cs typeface="+mn-cs"/>
              </a:rPr>
              <a:t>;qlqQ</a:t>
            </a:r>
          </a:p>
        </p:txBody>
      </p:sp>
      <p:sp>
        <p:nvSpPr>
          <p:cNvPr id="41000" name="Rectangle 43"/>
          <p:cNvSpPr>
            <a:spLocks noChangeArrowheads="1"/>
          </p:cNvSpPr>
          <p:nvPr/>
        </p:nvSpPr>
        <p:spPr bwMode="auto">
          <a:xfrm>
            <a:off x="2684463" y="5019675"/>
            <a:ext cx="397545"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nklrk</a:t>
            </a:r>
          </a:p>
        </p:txBody>
      </p:sp>
      <p:sp>
        <p:nvSpPr>
          <p:cNvPr id="41001" name="Rectangle 44"/>
          <p:cNvSpPr>
            <a:spLocks noChangeArrowheads="1"/>
          </p:cNvSpPr>
          <p:nvPr/>
        </p:nvSpPr>
        <p:spPr bwMode="auto">
          <a:xfrm>
            <a:off x="2747963" y="5194300"/>
            <a:ext cx="230832"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430</a:t>
            </a:r>
          </a:p>
        </p:txBody>
      </p:sp>
      <p:sp>
        <p:nvSpPr>
          <p:cNvPr id="41002" name="Line 45"/>
          <p:cNvSpPr>
            <a:spLocks noChangeShapeType="1"/>
          </p:cNvSpPr>
          <p:nvPr/>
        </p:nvSpPr>
        <p:spPr bwMode="auto">
          <a:xfrm>
            <a:off x="2374900" y="6475413"/>
            <a:ext cx="1150938"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03"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04"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05"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06" name="Line 49"/>
          <p:cNvSpPr>
            <a:spLocks noChangeShapeType="1"/>
          </p:cNvSpPr>
          <p:nvPr/>
        </p:nvSpPr>
        <p:spPr bwMode="auto">
          <a:xfrm>
            <a:off x="2374900" y="5940425"/>
            <a:ext cx="908050" cy="1588"/>
          </a:xfrm>
          <a:prstGeom prst="line">
            <a:avLst/>
          </a:prstGeom>
          <a:noFill/>
          <a:ln w="7620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07" name="Freeform 50"/>
          <p:cNvSpPr>
            <a:spLocks/>
          </p:cNvSpPr>
          <p:nvPr/>
        </p:nvSpPr>
        <p:spPr bwMode="auto">
          <a:xfrm>
            <a:off x="3252788" y="5854700"/>
            <a:ext cx="257175" cy="90488"/>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08" name="Freeform 51"/>
          <p:cNvSpPr>
            <a:spLocks/>
          </p:cNvSpPr>
          <p:nvPr/>
        </p:nvSpPr>
        <p:spPr bwMode="auto">
          <a:xfrm>
            <a:off x="3271838" y="5854700"/>
            <a:ext cx="242887" cy="90488"/>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09" name="Line 52"/>
          <p:cNvSpPr>
            <a:spLocks noChangeShapeType="1"/>
          </p:cNvSpPr>
          <p:nvPr/>
        </p:nvSpPr>
        <p:spPr bwMode="auto">
          <a:xfrm>
            <a:off x="2435225" y="6142038"/>
            <a:ext cx="1030288"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10" name="Line 53"/>
          <p:cNvSpPr>
            <a:spLocks noChangeShapeType="1"/>
          </p:cNvSpPr>
          <p:nvPr/>
        </p:nvSpPr>
        <p:spPr bwMode="auto">
          <a:xfrm>
            <a:off x="2435225" y="6353175"/>
            <a:ext cx="1030288"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11" name="Line 54"/>
          <p:cNvSpPr>
            <a:spLocks noChangeShapeType="1"/>
          </p:cNvSpPr>
          <p:nvPr/>
        </p:nvSpPr>
        <p:spPr bwMode="auto">
          <a:xfrm>
            <a:off x="2435225" y="6565900"/>
            <a:ext cx="1030288"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12" name="Line 55"/>
          <p:cNvSpPr>
            <a:spLocks noChangeShapeType="1"/>
          </p:cNvSpPr>
          <p:nvPr/>
        </p:nvSpPr>
        <p:spPr bwMode="auto">
          <a:xfrm>
            <a:off x="2435225" y="6777038"/>
            <a:ext cx="1030288"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13" name="Line 56"/>
          <p:cNvSpPr>
            <a:spLocks noChangeShapeType="1"/>
          </p:cNvSpPr>
          <p:nvPr/>
        </p:nvSpPr>
        <p:spPr bwMode="auto">
          <a:xfrm>
            <a:off x="2451100" y="6989763"/>
            <a:ext cx="1028700"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14" name="Rectangle 57"/>
          <p:cNvSpPr>
            <a:spLocks noChangeArrowheads="1"/>
          </p:cNvSpPr>
          <p:nvPr/>
        </p:nvSpPr>
        <p:spPr bwMode="auto">
          <a:xfrm>
            <a:off x="2632075" y="5748338"/>
            <a:ext cx="484188" cy="150812"/>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15" name="Rectangle 58"/>
          <p:cNvSpPr>
            <a:spLocks noChangeArrowheads="1"/>
          </p:cNvSpPr>
          <p:nvPr/>
        </p:nvSpPr>
        <p:spPr bwMode="auto">
          <a:xfrm>
            <a:off x="2559050" y="5730875"/>
            <a:ext cx="331822" cy="276999"/>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800" b="1" dirty="0">
                <a:latin typeface="Kruti Dev 010" pitchFamily="2" charset="0"/>
                <a:ea typeface="ＭＳ Ｐゴシック" pitchFamily="34" charset="-128"/>
                <a:cs typeface="+mn-cs"/>
              </a:rPr>
              <a:t>ewlk</a:t>
            </a:r>
          </a:p>
        </p:txBody>
      </p:sp>
      <p:sp>
        <p:nvSpPr>
          <p:cNvPr id="41016" name="Rectangle 59"/>
          <p:cNvSpPr>
            <a:spLocks noChangeArrowheads="1"/>
          </p:cNvSpPr>
          <p:nvPr/>
        </p:nvSpPr>
        <p:spPr bwMode="auto">
          <a:xfrm>
            <a:off x="2738438" y="6186488"/>
            <a:ext cx="574675" cy="136525"/>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17" name="Rectangle 60"/>
          <p:cNvSpPr>
            <a:spLocks noChangeArrowheads="1"/>
          </p:cNvSpPr>
          <p:nvPr/>
        </p:nvSpPr>
        <p:spPr bwMode="auto">
          <a:xfrm>
            <a:off x="2757488" y="6202363"/>
            <a:ext cx="262892"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lhuS</a:t>
            </a:r>
          </a:p>
        </p:txBody>
      </p:sp>
      <p:sp>
        <p:nvSpPr>
          <p:cNvPr id="41018" name="Rectangle 61"/>
          <p:cNvSpPr>
            <a:spLocks noChangeArrowheads="1"/>
          </p:cNvSpPr>
          <p:nvPr/>
        </p:nvSpPr>
        <p:spPr bwMode="auto">
          <a:xfrm>
            <a:off x="2647950" y="6399213"/>
            <a:ext cx="665163" cy="136525"/>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19" name="Rectangle 62"/>
          <p:cNvSpPr>
            <a:spLocks noChangeArrowheads="1"/>
          </p:cNvSpPr>
          <p:nvPr/>
        </p:nvSpPr>
        <p:spPr bwMode="auto">
          <a:xfrm>
            <a:off x="2643188" y="6408738"/>
            <a:ext cx="774251"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,e</a:t>
            </a:r>
            <a:r>
              <a:rPr lang="en-US" sz="1050" b="1" dirty="0">
                <a:latin typeface="Kruti Dev 010" pitchFamily="2" charset="0"/>
                <a:ea typeface="ＭＳ Ｐゴシック" pitchFamily="34" charset="-128"/>
                <a:cs typeface="+mn-cs"/>
              </a:rPr>
              <a:t> - </a:t>
            </a:r>
            <a:r>
              <a:rPr lang="en-US" sz="1400" b="1" dirty="0">
                <a:latin typeface="Kruti Dev 010" pitchFamily="2" charset="0"/>
                <a:ea typeface="ＭＳ Ｐゴシック" pitchFamily="34" charset="-128"/>
                <a:cs typeface="+mn-cs"/>
              </a:rPr>
              <a:t>lh</a:t>
            </a:r>
            <a:r>
              <a:rPr lang="en-US" sz="1050" b="1" dirty="0">
                <a:latin typeface="Kruti Dev 010" pitchFamily="2" charset="0"/>
                <a:ea typeface="ＭＳ Ｐゴシック" pitchFamily="34" charset="-128"/>
                <a:cs typeface="+mn-cs"/>
              </a:rPr>
              <a:t> - </a:t>
            </a:r>
            <a:r>
              <a:rPr lang="en-US" sz="1400" b="1" dirty="0">
                <a:latin typeface="Kruti Dev 010" pitchFamily="2" charset="0"/>
                <a:ea typeface="ＭＳ Ｐゴシック" pitchFamily="34" charset="-128"/>
                <a:cs typeface="+mn-cs"/>
              </a:rPr>
              <a:t>lh</a:t>
            </a:r>
          </a:p>
        </p:txBody>
      </p:sp>
      <p:sp>
        <p:nvSpPr>
          <p:cNvPr id="41020" name="Rectangle 63"/>
          <p:cNvSpPr>
            <a:spLocks noChangeArrowheads="1"/>
          </p:cNvSpPr>
          <p:nvPr/>
        </p:nvSpPr>
        <p:spPr bwMode="auto">
          <a:xfrm>
            <a:off x="2451100" y="6610350"/>
            <a:ext cx="1014413" cy="136525"/>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21" name="Rectangle 64"/>
          <p:cNvSpPr>
            <a:spLocks noChangeArrowheads="1"/>
          </p:cNvSpPr>
          <p:nvPr/>
        </p:nvSpPr>
        <p:spPr bwMode="auto">
          <a:xfrm>
            <a:off x="2652713" y="6581775"/>
            <a:ext cx="666849"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dkns'k cusZ</a:t>
            </a:r>
          </a:p>
        </p:txBody>
      </p:sp>
      <p:sp>
        <p:nvSpPr>
          <p:cNvPr id="41022" name="Rectangle 65"/>
          <p:cNvSpPr>
            <a:spLocks noChangeArrowheads="1"/>
          </p:cNvSpPr>
          <p:nvPr/>
        </p:nvSpPr>
        <p:spPr bwMode="auto">
          <a:xfrm>
            <a:off x="2814638" y="6823075"/>
            <a:ext cx="317500" cy="136525"/>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23" name="Rectangle 66"/>
          <p:cNvSpPr>
            <a:spLocks noChangeArrowheads="1"/>
          </p:cNvSpPr>
          <p:nvPr/>
        </p:nvSpPr>
        <p:spPr bwMode="auto">
          <a:xfrm>
            <a:off x="2841625" y="6780213"/>
            <a:ext cx="15388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40</a:t>
            </a:r>
          </a:p>
        </p:txBody>
      </p:sp>
      <p:sp>
        <p:nvSpPr>
          <p:cNvPr id="41024" name="Rectangle 67"/>
          <p:cNvSpPr>
            <a:spLocks noChangeArrowheads="1"/>
          </p:cNvSpPr>
          <p:nvPr/>
        </p:nvSpPr>
        <p:spPr bwMode="auto">
          <a:xfrm>
            <a:off x="2571750" y="7034213"/>
            <a:ext cx="801688" cy="136525"/>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25" name="Rectangle 68"/>
          <p:cNvSpPr>
            <a:spLocks noChangeArrowheads="1"/>
          </p:cNvSpPr>
          <p:nvPr/>
        </p:nvSpPr>
        <p:spPr bwMode="auto">
          <a:xfrm>
            <a:off x="2686050" y="7019925"/>
            <a:ext cx="496931"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5 lans'k</a:t>
            </a:r>
          </a:p>
        </p:txBody>
      </p:sp>
      <p:sp>
        <p:nvSpPr>
          <p:cNvPr id="41026" name="Line 69"/>
          <p:cNvSpPr>
            <a:spLocks noChangeShapeType="1"/>
          </p:cNvSpPr>
          <p:nvPr/>
        </p:nvSpPr>
        <p:spPr bwMode="auto">
          <a:xfrm>
            <a:off x="2420938" y="7200900"/>
            <a:ext cx="1044575"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27" name="Rectangle 70"/>
          <p:cNvSpPr>
            <a:spLocks noChangeArrowheads="1"/>
          </p:cNvSpPr>
          <p:nvPr/>
        </p:nvSpPr>
        <p:spPr bwMode="auto">
          <a:xfrm>
            <a:off x="2722563" y="5975350"/>
            <a:ext cx="530225" cy="136525"/>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28" name="Rectangle 71"/>
          <p:cNvSpPr>
            <a:spLocks noChangeArrowheads="1"/>
          </p:cNvSpPr>
          <p:nvPr/>
        </p:nvSpPr>
        <p:spPr bwMode="auto">
          <a:xfrm>
            <a:off x="2698750" y="5986463"/>
            <a:ext cx="439223"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fuxZeu</a:t>
            </a:r>
          </a:p>
        </p:txBody>
      </p:sp>
      <p:sp>
        <p:nvSpPr>
          <p:cNvPr id="41029" name="Rectangle 72"/>
          <p:cNvSpPr>
            <a:spLocks noChangeArrowheads="1"/>
          </p:cNvSpPr>
          <p:nvPr/>
        </p:nvSpPr>
        <p:spPr bwMode="auto">
          <a:xfrm>
            <a:off x="5205413" y="5915025"/>
            <a:ext cx="620712" cy="12065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30" name="Rectangle 73"/>
          <p:cNvSpPr>
            <a:spLocks noChangeArrowheads="1"/>
          </p:cNvSpPr>
          <p:nvPr/>
        </p:nvSpPr>
        <p:spPr bwMode="auto">
          <a:xfrm>
            <a:off x="5124450" y="5840413"/>
            <a:ext cx="767839" cy="276999"/>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800" b="1" dirty="0">
                <a:latin typeface="Kruti Dev 010" pitchFamily="2" charset="0"/>
                <a:ea typeface="ＭＳ Ｐゴシック" pitchFamily="34" charset="-128"/>
                <a:cs typeface="+mn-cs"/>
              </a:rPr>
              <a:t>'kkafrdky</a:t>
            </a:r>
          </a:p>
        </p:txBody>
      </p:sp>
      <p:sp>
        <p:nvSpPr>
          <p:cNvPr id="41031"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32"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33"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34" name="Line 77"/>
          <p:cNvSpPr>
            <a:spLocks noChangeShapeType="1"/>
          </p:cNvSpPr>
          <p:nvPr/>
        </p:nvSpPr>
        <p:spPr bwMode="auto">
          <a:xfrm>
            <a:off x="5008563" y="6078538"/>
            <a:ext cx="923925" cy="1587"/>
          </a:xfrm>
          <a:prstGeom prst="line">
            <a:avLst/>
          </a:prstGeom>
          <a:noFill/>
          <a:ln w="7620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35" name="Freeform 78"/>
          <p:cNvSpPr>
            <a:spLocks/>
          </p:cNvSpPr>
          <p:nvPr/>
        </p:nvSpPr>
        <p:spPr bwMode="auto">
          <a:xfrm>
            <a:off x="5916613" y="5989638"/>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36" name="Freeform 79"/>
          <p:cNvSpPr>
            <a:spLocks/>
          </p:cNvSpPr>
          <p:nvPr/>
        </p:nvSpPr>
        <p:spPr bwMode="auto">
          <a:xfrm>
            <a:off x="5915025" y="59753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37" name="Line 80"/>
          <p:cNvSpPr>
            <a:spLocks noChangeShapeType="1"/>
          </p:cNvSpPr>
          <p:nvPr/>
        </p:nvSpPr>
        <p:spPr bwMode="auto">
          <a:xfrm>
            <a:off x="5068888" y="6232525"/>
            <a:ext cx="1060450"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38" name="Line 81"/>
          <p:cNvSpPr>
            <a:spLocks noChangeShapeType="1"/>
          </p:cNvSpPr>
          <p:nvPr/>
        </p:nvSpPr>
        <p:spPr bwMode="auto">
          <a:xfrm>
            <a:off x="5068888" y="6429375"/>
            <a:ext cx="1060450"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39" name="Rectangle 82"/>
          <p:cNvSpPr>
            <a:spLocks noChangeArrowheads="1"/>
          </p:cNvSpPr>
          <p:nvPr/>
        </p:nvSpPr>
        <p:spPr bwMode="auto">
          <a:xfrm>
            <a:off x="5111750" y="6072188"/>
            <a:ext cx="856004"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fldanj egku</a:t>
            </a:r>
          </a:p>
        </p:txBody>
      </p:sp>
      <p:sp>
        <p:nvSpPr>
          <p:cNvPr id="41040" name="Rectangle 83"/>
          <p:cNvSpPr>
            <a:spLocks noChangeArrowheads="1"/>
          </p:cNvSpPr>
          <p:nvPr/>
        </p:nvSpPr>
        <p:spPr bwMode="auto">
          <a:xfrm>
            <a:off x="5099050" y="6292850"/>
            <a:ext cx="1090613" cy="12065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41" name="Rectangle 84"/>
          <p:cNvSpPr>
            <a:spLocks noChangeArrowheads="1"/>
          </p:cNvSpPr>
          <p:nvPr/>
        </p:nvSpPr>
        <p:spPr bwMode="auto">
          <a:xfrm>
            <a:off x="5114925" y="6257925"/>
            <a:ext cx="596317"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jkseu ra=</a:t>
            </a:r>
          </a:p>
        </p:txBody>
      </p:sp>
      <p:sp>
        <p:nvSpPr>
          <p:cNvPr id="41042" name="Freeform 85"/>
          <p:cNvSpPr>
            <a:spLocks/>
          </p:cNvSpPr>
          <p:nvPr/>
        </p:nvSpPr>
        <p:spPr bwMode="auto">
          <a:xfrm>
            <a:off x="4811713" y="55959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43" name="Freeform 86"/>
          <p:cNvSpPr>
            <a:spLocks/>
          </p:cNvSpPr>
          <p:nvPr/>
        </p:nvSpPr>
        <p:spPr bwMode="auto">
          <a:xfrm>
            <a:off x="4811713" y="55514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44" name="Freeform 87"/>
          <p:cNvSpPr>
            <a:spLocks/>
          </p:cNvSpPr>
          <p:nvPr/>
        </p:nvSpPr>
        <p:spPr bwMode="auto">
          <a:xfrm>
            <a:off x="4811713" y="53990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45" name="Freeform 88"/>
          <p:cNvSpPr>
            <a:spLocks/>
          </p:cNvSpPr>
          <p:nvPr/>
        </p:nvSpPr>
        <p:spPr bwMode="auto">
          <a:xfrm>
            <a:off x="4811713" y="53546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46" name="Freeform 89"/>
          <p:cNvSpPr>
            <a:spLocks/>
          </p:cNvSpPr>
          <p:nvPr/>
        </p:nvSpPr>
        <p:spPr bwMode="auto">
          <a:xfrm>
            <a:off x="4811713" y="52022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47" name="Freeform 90"/>
          <p:cNvSpPr>
            <a:spLocks/>
          </p:cNvSpPr>
          <p:nvPr/>
        </p:nvSpPr>
        <p:spPr bwMode="auto">
          <a:xfrm>
            <a:off x="4811713" y="51577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48" name="Freeform 91"/>
          <p:cNvSpPr>
            <a:spLocks/>
          </p:cNvSpPr>
          <p:nvPr/>
        </p:nvSpPr>
        <p:spPr bwMode="auto">
          <a:xfrm>
            <a:off x="4811713" y="50069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49" name="Freeform 92"/>
          <p:cNvSpPr>
            <a:spLocks/>
          </p:cNvSpPr>
          <p:nvPr/>
        </p:nvSpPr>
        <p:spPr bwMode="auto">
          <a:xfrm>
            <a:off x="4811713" y="496093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50" name="Freeform 93"/>
          <p:cNvSpPr>
            <a:spLocks/>
          </p:cNvSpPr>
          <p:nvPr/>
        </p:nvSpPr>
        <p:spPr bwMode="auto">
          <a:xfrm>
            <a:off x="4811713" y="48101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51" name="Freeform 94"/>
          <p:cNvSpPr>
            <a:spLocks/>
          </p:cNvSpPr>
          <p:nvPr/>
        </p:nvSpPr>
        <p:spPr bwMode="auto">
          <a:xfrm>
            <a:off x="4811713" y="476408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52" name="Freeform 95"/>
          <p:cNvSpPr>
            <a:spLocks/>
          </p:cNvSpPr>
          <p:nvPr/>
        </p:nvSpPr>
        <p:spPr bwMode="auto">
          <a:xfrm>
            <a:off x="4811713" y="46132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53" name="Freeform 96"/>
          <p:cNvSpPr>
            <a:spLocks/>
          </p:cNvSpPr>
          <p:nvPr/>
        </p:nvSpPr>
        <p:spPr bwMode="auto">
          <a:xfrm>
            <a:off x="4811713" y="4551363"/>
            <a:ext cx="46037"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54" name="Freeform 97"/>
          <p:cNvSpPr>
            <a:spLocks/>
          </p:cNvSpPr>
          <p:nvPr/>
        </p:nvSpPr>
        <p:spPr bwMode="auto">
          <a:xfrm>
            <a:off x="4811713" y="440055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55" name="Freeform 98"/>
          <p:cNvSpPr>
            <a:spLocks/>
          </p:cNvSpPr>
          <p:nvPr/>
        </p:nvSpPr>
        <p:spPr bwMode="auto">
          <a:xfrm>
            <a:off x="4811713" y="4354513"/>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56" name="Freeform 99"/>
          <p:cNvSpPr>
            <a:spLocks/>
          </p:cNvSpPr>
          <p:nvPr/>
        </p:nvSpPr>
        <p:spPr bwMode="auto">
          <a:xfrm>
            <a:off x="4811713" y="420370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57" name="Freeform 100"/>
          <p:cNvSpPr>
            <a:spLocks/>
          </p:cNvSpPr>
          <p:nvPr/>
        </p:nvSpPr>
        <p:spPr bwMode="auto">
          <a:xfrm>
            <a:off x="4811713" y="41592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58" name="Freeform 101"/>
          <p:cNvSpPr>
            <a:spLocks/>
          </p:cNvSpPr>
          <p:nvPr/>
        </p:nvSpPr>
        <p:spPr bwMode="auto">
          <a:xfrm>
            <a:off x="4811713" y="40068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59" name="Freeform 102"/>
          <p:cNvSpPr>
            <a:spLocks/>
          </p:cNvSpPr>
          <p:nvPr/>
        </p:nvSpPr>
        <p:spPr bwMode="auto">
          <a:xfrm>
            <a:off x="4811713" y="396240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60" name="Freeform 103"/>
          <p:cNvSpPr>
            <a:spLocks/>
          </p:cNvSpPr>
          <p:nvPr/>
        </p:nvSpPr>
        <p:spPr bwMode="auto">
          <a:xfrm>
            <a:off x="4811713" y="381000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61" name="Freeform 104"/>
          <p:cNvSpPr>
            <a:spLocks/>
          </p:cNvSpPr>
          <p:nvPr/>
        </p:nvSpPr>
        <p:spPr bwMode="auto">
          <a:xfrm>
            <a:off x="4811713" y="37655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62" name="Freeform 105"/>
          <p:cNvSpPr>
            <a:spLocks/>
          </p:cNvSpPr>
          <p:nvPr/>
        </p:nvSpPr>
        <p:spPr bwMode="auto">
          <a:xfrm>
            <a:off x="4811713" y="36131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63" name="Freeform 106"/>
          <p:cNvSpPr>
            <a:spLocks/>
          </p:cNvSpPr>
          <p:nvPr/>
        </p:nvSpPr>
        <p:spPr bwMode="auto">
          <a:xfrm>
            <a:off x="4811713" y="355282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64" name="Freeform 107"/>
          <p:cNvSpPr>
            <a:spLocks/>
          </p:cNvSpPr>
          <p:nvPr/>
        </p:nvSpPr>
        <p:spPr bwMode="auto">
          <a:xfrm>
            <a:off x="4811713" y="3416300"/>
            <a:ext cx="46037" cy="136525"/>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65" name="Freeform 108"/>
          <p:cNvSpPr>
            <a:spLocks/>
          </p:cNvSpPr>
          <p:nvPr/>
        </p:nvSpPr>
        <p:spPr bwMode="auto">
          <a:xfrm>
            <a:off x="4811713" y="335597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66" name="Freeform 109"/>
          <p:cNvSpPr>
            <a:spLocks/>
          </p:cNvSpPr>
          <p:nvPr/>
        </p:nvSpPr>
        <p:spPr bwMode="auto">
          <a:xfrm>
            <a:off x="4811713" y="32051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67" name="Freeform 110"/>
          <p:cNvSpPr>
            <a:spLocks/>
          </p:cNvSpPr>
          <p:nvPr/>
        </p:nvSpPr>
        <p:spPr bwMode="auto">
          <a:xfrm>
            <a:off x="4811713" y="31591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68" name="Freeform 111"/>
          <p:cNvSpPr>
            <a:spLocks/>
          </p:cNvSpPr>
          <p:nvPr/>
        </p:nvSpPr>
        <p:spPr bwMode="auto">
          <a:xfrm>
            <a:off x="4811713" y="30083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69" name="Freeform 112"/>
          <p:cNvSpPr>
            <a:spLocks/>
          </p:cNvSpPr>
          <p:nvPr/>
        </p:nvSpPr>
        <p:spPr bwMode="auto">
          <a:xfrm>
            <a:off x="4811713" y="29622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70" name="Freeform 113"/>
          <p:cNvSpPr>
            <a:spLocks/>
          </p:cNvSpPr>
          <p:nvPr/>
        </p:nvSpPr>
        <p:spPr bwMode="auto">
          <a:xfrm>
            <a:off x="4811713" y="28114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71" name="Freeform 114"/>
          <p:cNvSpPr>
            <a:spLocks/>
          </p:cNvSpPr>
          <p:nvPr/>
        </p:nvSpPr>
        <p:spPr bwMode="auto">
          <a:xfrm>
            <a:off x="4811713" y="27654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72" name="Freeform 115"/>
          <p:cNvSpPr>
            <a:spLocks/>
          </p:cNvSpPr>
          <p:nvPr/>
        </p:nvSpPr>
        <p:spPr bwMode="auto">
          <a:xfrm>
            <a:off x="4811713" y="26146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73" name="Freeform 116"/>
          <p:cNvSpPr>
            <a:spLocks/>
          </p:cNvSpPr>
          <p:nvPr/>
        </p:nvSpPr>
        <p:spPr bwMode="auto">
          <a:xfrm>
            <a:off x="4811713" y="25685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74" name="Freeform 117"/>
          <p:cNvSpPr>
            <a:spLocks/>
          </p:cNvSpPr>
          <p:nvPr/>
        </p:nvSpPr>
        <p:spPr bwMode="auto">
          <a:xfrm>
            <a:off x="4811713" y="24177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75" name="Freeform 118"/>
          <p:cNvSpPr>
            <a:spLocks/>
          </p:cNvSpPr>
          <p:nvPr/>
        </p:nvSpPr>
        <p:spPr bwMode="auto">
          <a:xfrm>
            <a:off x="4811713" y="2357438"/>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76" name="Freeform 119"/>
          <p:cNvSpPr>
            <a:spLocks/>
          </p:cNvSpPr>
          <p:nvPr/>
        </p:nvSpPr>
        <p:spPr bwMode="auto">
          <a:xfrm>
            <a:off x="4811713" y="22050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77" name="Freeform 120"/>
          <p:cNvSpPr>
            <a:spLocks/>
          </p:cNvSpPr>
          <p:nvPr/>
        </p:nvSpPr>
        <p:spPr bwMode="auto">
          <a:xfrm>
            <a:off x="4811713" y="21605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78" name="Freeform 121"/>
          <p:cNvSpPr>
            <a:spLocks/>
          </p:cNvSpPr>
          <p:nvPr/>
        </p:nvSpPr>
        <p:spPr bwMode="auto">
          <a:xfrm>
            <a:off x="4811713" y="20081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79" name="Freeform 122"/>
          <p:cNvSpPr>
            <a:spLocks/>
          </p:cNvSpPr>
          <p:nvPr/>
        </p:nvSpPr>
        <p:spPr bwMode="auto">
          <a:xfrm>
            <a:off x="4811713" y="19637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80" name="Freeform 123"/>
          <p:cNvSpPr>
            <a:spLocks/>
          </p:cNvSpPr>
          <p:nvPr/>
        </p:nvSpPr>
        <p:spPr bwMode="auto">
          <a:xfrm>
            <a:off x="4811713" y="18113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81" name="Freeform 124"/>
          <p:cNvSpPr>
            <a:spLocks/>
          </p:cNvSpPr>
          <p:nvPr/>
        </p:nvSpPr>
        <p:spPr bwMode="auto">
          <a:xfrm>
            <a:off x="4811713" y="17668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82" name="Freeform 125"/>
          <p:cNvSpPr>
            <a:spLocks/>
          </p:cNvSpPr>
          <p:nvPr/>
        </p:nvSpPr>
        <p:spPr bwMode="auto">
          <a:xfrm>
            <a:off x="4811713" y="16144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83" name="Freeform 126"/>
          <p:cNvSpPr>
            <a:spLocks/>
          </p:cNvSpPr>
          <p:nvPr/>
        </p:nvSpPr>
        <p:spPr bwMode="auto">
          <a:xfrm>
            <a:off x="4811713" y="15700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84" name="Freeform 127"/>
          <p:cNvSpPr>
            <a:spLocks/>
          </p:cNvSpPr>
          <p:nvPr/>
        </p:nvSpPr>
        <p:spPr bwMode="auto">
          <a:xfrm>
            <a:off x="4811713" y="14192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85" name="Line 128"/>
          <p:cNvSpPr>
            <a:spLocks noChangeShapeType="1"/>
          </p:cNvSpPr>
          <p:nvPr/>
        </p:nvSpPr>
        <p:spPr bwMode="auto">
          <a:xfrm>
            <a:off x="5008563" y="5278438"/>
            <a:ext cx="1150937"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86"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87"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88"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89" name="Line 132"/>
          <p:cNvSpPr>
            <a:spLocks noChangeShapeType="1"/>
          </p:cNvSpPr>
          <p:nvPr/>
        </p:nvSpPr>
        <p:spPr bwMode="auto">
          <a:xfrm>
            <a:off x="5011738" y="4776788"/>
            <a:ext cx="877887" cy="1587"/>
          </a:xfrm>
          <a:prstGeom prst="line">
            <a:avLst/>
          </a:prstGeom>
          <a:noFill/>
          <a:ln w="7620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90" name="Freeform 133"/>
          <p:cNvSpPr>
            <a:spLocks/>
          </p:cNvSpPr>
          <p:nvPr/>
        </p:nvSpPr>
        <p:spPr bwMode="auto">
          <a:xfrm>
            <a:off x="5886450" y="4687888"/>
            <a:ext cx="257175" cy="90487"/>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91" name="Freeform 134"/>
          <p:cNvSpPr>
            <a:spLocks/>
          </p:cNvSpPr>
          <p:nvPr/>
        </p:nvSpPr>
        <p:spPr bwMode="auto">
          <a:xfrm>
            <a:off x="5897563" y="467360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092" name="Line 135"/>
          <p:cNvSpPr>
            <a:spLocks noChangeShapeType="1"/>
          </p:cNvSpPr>
          <p:nvPr/>
        </p:nvSpPr>
        <p:spPr bwMode="auto">
          <a:xfrm>
            <a:off x="5068888" y="4960938"/>
            <a:ext cx="1030287"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93" name="Line 136"/>
          <p:cNvSpPr>
            <a:spLocks noChangeShapeType="1"/>
          </p:cNvSpPr>
          <p:nvPr/>
        </p:nvSpPr>
        <p:spPr bwMode="auto">
          <a:xfrm>
            <a:off x="5068888" y="5172075"/>
            <a:ext cx="1030287"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94" name="Line 137"/>
          <p:cNvSpPr>
            <a:spLocks noChangeShapeType="1"/>
          </p:cNvSpPr>
          <p:nvPr/>
        </p:nvSpPr>
        <p:spPr bwMode="auto">
          <a:xfrm>
            <a:off x="5068888" y="5384800"/>
            <a:ext cx="1030287"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95" name="Line 138"/>
          <p:cNvSpPr>
            <a:spLocks noChangeShapeType="1"/>
          </p:cNvSpPr>
          <p:nvPr/>
        </p:nvSpPr>
        <p:spPr bwMode="auto">
          <a:xfrm>
            <a:off x="5068888" y="5581650"/>
            <a:ext cx="1030287"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96" name="Rectangle 139"/>
          <p:cNvSpPr>
            <a:spLocks noChangeArrowheads="1"/>
          </p:cNvSpPr>
          <p:nvPr/>
        </p:nvSpPr>
        <p:spPr bwMode="auto">
          <a:xfrm>
            <a:off x="5099050" y="4597400"/>
            <a:ext cx="742950" cy="136525"/>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097" name="Rectangle 140"/>
          <p:cNvSpPr>
            <a:spLocks noChangeArrowheads="1"/>
          </p:cNvSpPr>
          <p:nvPr/>
        </p:nvSpPr>
        <p:spPr bwMode="auto">
          <a:xfrm>
            <a:off x="5043488" y="4556125"/>
            <a:ext cx="509755" cy="276999"/>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800" b="1" dirty="0">
                <a:latin typeface="Kruti Dev 010" pitchFamily="2" charset="0"/>
                <a:ea typeface="ＭＳ Ｐゴシック" pitchFamily="34" charset="-128"/>
                <a:cs typeface="+mn-cs"/>
              </a:rPr>
              <a:t>nklrk</a:t>
            </a:r>
          </a:p>
        </p:txBody>
      </p:sp>
      <p:sp>
        <p:nvSpPr>
          <p:cNvPr id="41098" name="Rectangle 141"/>
          <p:cNvSpPr>
            <a:spLocks noChangeArrowheads="1"/>
          </p:cNvSpPr>
          <p:nvPr/>
        </p:nvSpPr>
        <p:spPr bwMode="auto">
          <a:xfrm>
            <a:off x="5272088" y="4799013"/>
            <a:ext cx="418384"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70 o"kZ</a:t>
            </a:r>
          </a:p>
        </p:txBody>
      </p:sp>
      <p:sp>
        <p:nvSpPr>
          <p:cNvPr id="41099" name="Rectangle 142"/>
          <p:cNvSpPr>
            <a:spLocks noChangeArrowheads="1"/>
          </p:cNvSpPr>
          <p:nvPr/>
        </p:nvSpPr>
        <p:spPr bwMode="auto">
          <a:xfrm>
            <a:off x="5318125" y="5018088"/>
            <a:ext cx="662041"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3 tu;k=k</a:t>
            </a:r>
          </a:p>
        </p:txBody>
      </p:sp>
      <p:sp>
        <p:nvSpPr>
          <p:cNvPr id="41100" name="Rectangle 143"/>
          <p:cNvSpPr>
            <a:spLocks noChangeArrowheads="1"/>
          </p:cNvSpPr>
          <p:nvPr/>
        </p:nvSpPr>
        <p:spPr bwMode="auto">
          <a:xfrm>
            <a:off x="5024438" y="5233988"/>
            <a:ext cx="1149350" cy="134937"/>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01" name="Rectangle 144"/>
          <p:cNvSpPr>
            <a:spLocks noChangeArrowheads="1"/>
          </p:cNvSpPr>
          <p:nvPr/>
        </p:nvSpPr>
        <p:spPr bwMode="auto">
          <a:xfrm>
            <a:off x="5080000" y="5200650"/>
            <a:ext cx="1072409"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100 o"kZ@50]000</a:t>
            </a:r>
          </a:p>
        </p:txBody>
      </p:sp>
      <p:sp>
        <p:nvSpPr>
          <p:cNvPr id="41102" name="Rectangle 145"/>
          <p:cNvSpPr>
            <a:spLocks noChangeArrowheads="1"/>
          </p:cNvSpPr>
          <p:nvPr/>
        </p:nvSpPr>
        <p:spPr bwMode="auto">
          <a:xfrm>
            <a:off x="5278438" y="5405438"/>
            <a:ext cx="788677"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tsM</a:t>
            </a:r>
            <a:r>
              <a:rPr lang="en-US" sz="1050" b="1" dirty="0">
                <a:latin typeface="Kruti Dev 010" pitchFamily="2" charset="0"/>
                <a:ea typeface="ＭＳ Ｐゴシック" pitchFamily="34" charset="-128"/>
                <a:cs typeface="+mn-cs"/>
              </a:rPr>
              <a:t> - </a:t>
            </a:r>
            <a:r>
              <a:rPr lang="en-US" sz="1400" b="1" dirty="0">
                <a:latin typeface="Kruti Dev 010" pitchFamily="2" charset="0"/>
                <a:ea typeface="ＭＳ Ｐゴシック" pitchFamily="34" charset="-128"/>
                <a:cs typeface="+mn-cs"/>
              </a:rPr>
              <a:t>bZ</a:t>
            </a:r>
            <a:r>
              <a:rPr lang="en-US" sz="1050" b="1" dirty="0">
                <a:latin typeface="Kruti Dev 010" pitchFamily="2" charset="0"/>
                <a:ea typeface="ＭＳ Ｐゴシック" pitchFamily="34" charset="-128"/>
                <a:cs typeface="+mn-cs"/>
              </a:rPr>
              <a:t> - </a:t>
            </a:r>
            <a:r>
              <a:rPr lang="en-US" sz="1400" b="1" dirty="0">
                <a:latin typeface="Kruti Dev 010" pitchFamily="2" charset="0"/>
                <a:ea typeface="ＭＳ Ｐゴシック" pitchFamily="34" charset="-128"/>
                <a:cs typeface="+mn-cs"/>
              </a:rPr>
              <a:t>,u</a:t>
            </a:r>
          </a:p>
        </p:txBody>
      </p:sp>
      <p:sp>
        <p:nvSpPr>
          <p:cNvPr id="41104" name="Freeform 147"/>
          <p:cNvSpPr>
            <a:spLocks/>
          </p:cNvSpPr>
          <p:nvPr/>
        </p:nvSpPr>
        <p:spPr bwMode="auto">
          <a:xfrm>
            <a:off x="2101850" y="80041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05" name="Freeform 148"/>
          <p:cNvSpPr>
            <a:spLocks/>
          </p:cNvSpPr>
          <p:nvPr/>
        </p:nvSpPr>
        <p:spPr bwMode="auto">
          <a:xfrm>
            <a:off x="2101850" y="795813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06" name="Freeform 149"/>
          <p:cNvSpPr>
            <a:spLocks/>
          </p:cNvSpPr>
          <p:nvPr/>
        </p:nvSpPr>
        <p:spPr bwMode="auto">
          <a:xfrm>
            <a:off x="2101850" y="78073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07" name="Freeform 150"/>
          <p:cNvSpPr>
            <a:spLocks/>
          </p:cNvSpPr>
          <p:nvPr/>
        </p:nvSpPr>
        <p:spPr bwMode="auto">
          <a:xfrm>
            <a:off x="2101850" y="77612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08" name="Freeform 151"/>
          <p:cNvSpPr>
            <a:spLocks/>
          </p:cNvSpPr>
          <p:nvPr/>
        </p:nvSpPr>
        <p:spPr bwMode="auto">
          <a:xfrm>
            <a:off x="2101850" y="76104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09" name="Freeform 152"/>
          <p:cNvSpPr>
            <a:spLocks/>
          </p:cNvSpPr>
          <p:nvPr/>
        </p:nvSpPr>
        <p:spPr bwMode="auto">
          <a:xfrm>
            <a:off x="2101850" y="75501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10" name="Freeform 153"/>
          <p:cNvSpPr>
            <a:spLocks/>
          </p:cNvSpPr>
          <p:nvPr/>
        </p:nvSpPr>
        <p:spPr bwMode="auto">
          <a:xfrm>
            <a:off x="2101850" y="739775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11" name="Freeform 154"/>
          <p:cNvSpPr>
            <a:spLocks/>
          </p:cNvSpPr>
          <p:nvPr/>
        </p:nvSpPr>
        <p:spPr bwMode="auto">
          <a:xfrm>
            <a:off x="2101850" y="7353300"/>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12" name="Freeform 155"/>
          <p:cNvSpPr>
            <a:spLocks/>
          </p:cNvSpPr>
          <p:nvPr/>
        </p:nvSpPr>
        <p:spPr bwMode="auto">
          <a:xfrm>
            <a:off x="2101850" y="720090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13" name="Freeform 156"/>
          <p:cNvSpPr>
            <a:spLocks/>
          </p:cNvSpPr>
          <p:nvPr/>
        </p:nvSpPr>
        <p:spPr bwMode="auto">
          <a:xfrm>
            <a:off x="2101850" y="71405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14" name="Freeform 157"/>
          <p:cNvSpPr>
            <a:spLocks/>
          </p:cNvSpPr>
          <p:nvPr/>
        </p:nvSpPr>
        <p:spPr bwMode="auto">
          <a:xfrm>
            <a:off x="2101850" y="698976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15" name="Freeform 158"/>
          <p:cNvSpPr>
            <a:spLocks/>
          </p:cNvSpPr>
          <p:nvPr/>
        </p:nvSpPr>
        <p:spPr bwMode="auto">
          <a:xfrm>
            <a:off x="2101850" y="6943725"/>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16" name="Freeform 159"/>
          <p:cNvSpPr>
            <a:spLocks/>
          </p:cNvSpPr>
          <p:nvPr/>
        </p:nvSpPr>
        <p:spPr bwMode="auto">
          <a:xfrm>
            <a:off x="2101850" y="679291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17" name="Freeform 160"/>
          <p:cNvSpPr>
            <a:spLocks/>
          </p:cNvSpPr>
          <p:nvPr/>
        </p:nvSpPr>
        <p:spPr bwMode="auto">
          <a:xfrm>
            <a:off x="2101850" y="6732588"/>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18" name="Freeform 161"/>
          <p:cNvSpPr>
            <a:spLocks/>
          </p:cNvSpPr>
          <p:nvPr/>
        </p:nvSpPr>
        <p:spPr bwMode="auto">
          <a:xfrm>
            <a:off x="2101850" y="65801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19" name="Freeform 162"/>
          <p:cNvSpPr>
            <a:spLocks/>
          </p:cNvSpPr>
          <p:nvPr/>
        </p:nvSpPr>
        <p:spPr bwMode="auto">
          <a:xfrm>
            <a:off x="2101850" y="653573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20" name="Freeform 163"/>
          <p:cNvSpPr>
            <a:spLocks/>
          </p:cNvSpPr>
          <p:nvPr/>
        </p:nvSpPr>
        <p:spPr bwMode="auto">
          <a:xfrm>
            <a:off x="2101850" y="638333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21" name="Freeform 164"/>
          <p:cNvSpPr>
            <a:spLocks/>
          </p:cNvSpPr>
          <p:nvPr/>
        </p:nvSpPr>
        <p:spPr bwMode="auto">
          <a:xfrm>
            <a:off x="2101850" y="633888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22" name="Freeform 165"/>
          <p:cNvSpPr>
            <a:spLocks/>
          </p:cNvSpPr>
          <p:nvPr/>
        </p:nvSpPr>
        <p:spPr bwMode="auto">
          <a:xfrm>
            <a:off x="2101850" y="61864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23" name="Freeform 166"/>
          <p:cNvSpPr>
            <a:spLocks/>
          </p:cNvSpPr>
          <p:nvPr/>
        </p:nvSpPr>
        <p:spPr bwMode="auto">
          <a:xfrm>
            <a:off x="2101850" y="61261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24" name="Freeform 167"/>
          <p:cNvSpPr>
            <a:spLocks/>
          </p:cNvSpPr>
          <p:nvPr/>
        </p:nvSpPr>
        <p:spPr bwMode="auto">
          <a:xfrm>
            <a:off x="2101850" y="59753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25" name="Freeform 168"/>
          <p:cNvSpPr>
            <a:spLocks/>
          </p:cNvSpPr>
          <p:nvPr/>
        </p:nvSpPr>
        <p:spPr bwMode="auto">
          <a:xfrm>
            <a:off x="2101850" y="5929313"/>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26" name="Freeform 169"/>
          <p:cNvSpPr>
            <a:spLocks/>
          </p:cNvSpPr>
          <p:nvPr/>
        </p:nvSpPr>
        <p:spPr bwMode="auto">
          <a:xfrm>
            <a:off x="2101850" y="577850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27" name="Freeform 170"/>
          <p:cNvSpPr>
            <a:spLocks/>
          </p:cNvSpPr>
          <p:nvPr/>
        </p:nvSpPr>
        <p:spPr bwMode="auto">
          <a:xfrm>
            <a:off x="2101850" y="57181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28" name="Freeform 171"/>
          <p:cNvSpPr>
            <a:spLocks/>
          </p:cNvSpPr>
          <p:nvPr/>
        </p:nvSpPr>
        <p:spPr bwMode="auto">
          <a:xfrm>
            <a:off x="2101850" y="55657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29" name="Freeform 172"/>
          <p:cNvSpPr>
            <a:spLocks/>
          </p:cNvSpPr>
          <p:nvPr/>
        </p:nvSpPr>
        <p:spPr bwMode="auto">
          <a:xfrm>
            <a:off x="2101850" y="552132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30" name="Freeform 173"/>
          <p:cNvSpPr>
            <a:spLocks/>
          </p:cNvSpPr>
          <p:nvPr/>
        </p:nvSpPr>
        <p:spPr bwMode="auto">
          <a:xfrm>
            <a:off x="2101850" y="536892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31" name="Freeform 174"/>
          <p:cNvSpPr>
            <a:spLocks/>
          </p:cNvSpPr>
          <p:nvPr/>
        </p:nvSpPr>
        <p:spPr bwMode="auto">
          <a:xfrm>
            <a:off x="2101850" y="532447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32" name="Freeform 175"/>
          <p:cNvSpPr>
            <a:spLocks/>
          </p:cNvSpPr>
          <p:nvPr/>
        </p:nvSpPr>
        <p:spPr bwMode="auto">
          <a:xfrm>
            <a:off x="2101850" y="51720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33" name="Freeform 176"/>
          <p:cNvSpPr>
            <a:spLocks/>
          </p:cNvSpPr>
          <p:nvPr/>
        </p:nvSpPr>
        <p:spPr bwMode="auto">
          <a:xfrm>
            <a:off x="2101850" y="51117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34" name="Freeform 177"/>
          <p:cNvSpPr>
            <a:spLocks/>
          </p:cNvSpPr>
          <p:nvPr/>
        </p:nvSpPr>
        <p:spPr bwMode="auto">
          <a:xfrm>
            <a:off x="2101850" y="49609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35" name="Freeform 178"/>
          <p:cNvSpPr>
            <a:spLocks/>
          </p:cNvSpPr>
          <p:nvPr/>
        </p:nvSpPr>
        <p:spPr bwMode="auto">
          <a:xfrm>
            <a:off x="2101850" y="49149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36" name="Freeform 179"/>
          <p:cNvSpPr>
            <a:spLocks/>
          </p:cNvSpPr>
          <p:nvPr/>
        </p:nvSpPr>
        <p:spPr bwMode="auto">
          <a:xfrm>
            <a:off x="2101850" y="47640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37" name="Freeform 180"/>
          <p:cNvSpPr>
            <a:spLocks/>
          </p:cNvSpPr>
          <p:nvPr/>
        </p:nvSpPr>
        <p:spPr bwMode="auto">
          <a:xfrm>
            <a:off x="2101850" y="47037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38" name="Freeform 181"/>
          <p:cNvSpPr>
            <a:spLocks/>
          </p:cNvSpPr>
          <p:nvPr/>
        </p:nvSpPr>
        <p:spPr bwMode="auto">
          <a:xfrm>
            <a:off x="2101850" y="455136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39" name="Freeform 182"/>
          <p:cNvSpPr>
            <a:spLocks/>
          </p:cNvSpPr>
          <p:nvPr/>
        </p:nvSpPr>
        <p:spPr bwMode="auto">
          <a:xfrm>
            <a:off x="2101850" y="450691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40" name="Freeform 183"/>
          <p:cNvSpPr>
            <a:spLocks/>
          </p:cNvSpPr>
          <p:nvPr/>
        </p:nvSpPr>
        <p:spPr bwMode="auto">
          <a:xfrm>
            <a:off x="2101850" y="435451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41" name="Freeform 184"/>
          <p:cNvSpPr>
            <a:spLocks/>
          </p:cNvSpPr>
          <p:nvPr/>
        </p:nvSpPr>
        <p:spPr bwMode="auto">
          <a:xfrm>
            <a:off x="2101850" y="431006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42" name="Freeform 185"/>
          <p:cNvSpPr>
            <a:spLocks/>
          </p:cNvSpPr>
          <p:nvPr/>
        </p:nvSpPr>
        <p:spPr bwMode="auto">
          <a:xfrm>
            <a:off x="2101850" y="41592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43" name="Freeform 186"/>
          <p:cNvSpPr>
            <a:spLocks/>
          </p:cNvSpPr>
          <p:nvPr/>
        </p:nvSpPr>
        <p:spPr bwMode="auto">
          <a:xfrm>
            <a:off x="2101850" y="4097338"/>
            <a:ext cx="46038"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44" name="Freeform 187"/>
          <p:cNvSpPr>
            <a:spLocks/>
          </p:cNvSpPr>
          <p:nvPr/>
        </p:nvSpPr>
        <p:spPr bwMode="auto">
          <a:xfrm>
            <a:off x="2101850" y="39465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45" name="Freeform 188"/>
          <p:cNvSpPr>
            <a:spLocks/>
          </p:cNvSpPr>
          <p:nvPr/>
        </p:nvSpPr>
        <p:spPr bwMode="auto">
          <a:xfrm>
            <a:off x="2101850" y="39004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46" name="Freeform 189"/>
          <p:cNvSpPr>
            <a:spLocks/>
          </p:cNvSpPr>
          <p:nvPr/>
        </p:nvSpPr>
        <p:spPr bwMode="auto">
          <a:xfrm>
            <a:off x="2101850" y="37496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47" name="Freeform 190"/>
          <p:cNvSpPr>
            <a:spLocks/>
          </p:cNvSpPr>
          <p:nvPr/>
        </p:nvSpPr>
        <p:spPr bwMode="auto">
          <a:xfrm>
            <a:off x="2101850" y="36893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48" name="Freeform 191"/>
          <p:cNvSpPr>
            <a:spLocks/>
          </p:cNvSpPr>
          <p:nvPr/>
        </p:nvSpPr>
        <p:spPr bwMode="auto">
          <a:xfrm>
            <a:off x="2101850" y="35385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49" name="Freeform 192"/>
          <p:cNvSpPr>
            <a:spLocks/>
          </p:cNvSpPr>
          <p:nvPr/>
        </p:nvSpPr>
        <p:spPr bwMode="auto">
          <a:xfrm>
            <a:off x="2101850" y="34925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50" name="Freeform 193"/>
          <p:cNvSpPr>
            <a:spLocks/>
          </p:cNvSpPr>
          <p:nvPr/>
        </p:nvSpPr>
        <p:spPr bwMode="auto">
          <a:xfrm>
            <a:off x="2101850" y="33416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51" name="Freeform 194"/>
          <p:cNvSpPr>
            <a:spLocks/>
          </p:cNvSpPr>
          <p:nvPr/>
        </p:nvSpPr>
        <p:spPr bwMode="auto">
          <a:xfrm>
            <a:off x="2101850" y="329565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52" name="Freeform 195"/>
          <p:cNvSpPr>
            <a:spLocks/>
          </p:cNvSpPr>
          <p:nvPr/>
        </p:nvSpPr>
        <p:spPr bwMode="auto">
          <a:xfrm>
            <a:off x="2101850" y="31448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53" name="Line 196"/>
          <p:cNvSpPr>
            <a:spLocks noChangeShapeType="1"/>
          </p:cNvSpPr>
          <p:nvPr/>
        </p:nvSpPr>
        <p:spPr bwMode="auto">
          <a:xfrm>
            <a:off x="5584825" y="4159250"/>
            <a:ext cx="361950" cy="1588"/>
          </a:xfrm>
          <a:prstGeom prst="line">
            <a:avLst/>
          </a:prstGeom>
          <a:noFill/>
          <a:ln w="12065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54" name="Line 197"/>
          <p:cNvSpPr>
            <a:spLocks noChangeShapeType="1"/>
          </p:cNvSpPr>
          <p:nvPr/>
        </p:nvSpPr>
        <p:spPr bwMode="auto">
          <a:xfrm>
            <a:off x="5492750" y="4052888"/>
            <a:ext cx="514350" cy="1587"/>
          </a:xfrm>
          <a:prstGeom prst="line">
            <a:avLst/>
          </a:prstGeom>
          <a:noFill/>
          <a:ln w="12065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55" name="Line 198"/>
          <p:cNvSpPr>
            <a:spLocks noChangeShapeType="1"/>
          </p:cNvSpPr>
          <p:nvPr/>
        </p:nvSpPr>
        <p:spPr bwMode="auto">
          <a:xfrm flipV="1">
            <a:off x="5538788" y="3795713"/>
            <a:ext cx="1587" cy="60325"/>
          </a:xfrm>
          <a:prstGeom prst="line">
            <a:avLst/>
          </a:prstGeom>
          <a:noFill/>
          <a:ln w="60325">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57" name="AutoShape 200"/>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58" name="Rectangle 201"/>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59" name="Rectangle 202"/>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60" name="Line 203"/>
          <p:cNvSpPr>
            <a:spLocks noChangeShapeType="1"/>
          </p:cNvSpPr>
          <p:nvPr/>
        </p:nvSpPr>
        <p:spPr bwMode="auto">
          <a:xfrm>
            <a:off x="2360613" y="7624763"/>
            <a:ext cx="922337" cy="1587"/>
          </a:xfrm>
          <a:prstGeom prst="line">
            <a:avLst/>
          </a:prstGeom>
          <a:noFill/>
          <a:ln w="15875">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61" name="Freeform 204"/>
          <p:cNvSpPr>
            <a:spLocks/>
          </p:cNvSpPr>
          <p:nvPr/>
        </p:nvSpPr>
        <p:spPr bwMode="auto">
          <a:xfrm>
            <a:off x="3268663" y="75342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62" name="Freeform 205"/>
          <p:cNvSpPr>
            <a:spLocks/>
          </p:cNvSpPr>
          <p:nvPr/>
        </p:nvSpPr>
        <p:spPr bwMode="auto">
          <a:xfrm>
            <a:off x="3271838" y="7534275"/>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63" name="Line 206"/>
          <p:cNvSpPr>
            <a:spLocks noChangeShapeType="1"/>
          </p:cNvSpPr>
          <p:nvPr/>
        </p:nvSpPr>
        <p:spPr bwMode="auto">
          <a:xfrm>
            <a:off x="2420938" y="7821613"/>
            <a:ext cx="1058862"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64" name="Line 207"/>
          <p:cNvSpPr>
            <a:spLocks noChangeShapeType="1"/>
          </p:cNvSpPr>
          <p:nvPr/>
        </p:nvSpPr>
        <p:spPr bwMode="auto">
          <a:xfrm>
            <a:off x="2420938" y="8048625"/>
            <a:ext cx="1058862"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65" name="Rectangle 208"/>
          <p:cNvSpPr>
            <a:spLocks noChangeArrowheads="1"/>
          </p:cNvSpPr>
          <p:nvPr/>
        </p:nvSpPr>
        <p:spPr bwMode="auto">
          <a:xfrm>
            <a:off x="2571750" y="7427913"/>
            <a:ext cx="620713" cy="15240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66" name="Rectangle 209"/>
          <p:cNvSpPr>
            <a:spLocks noChangeArrowheads="1"/>
          </p:cNvSpPr>
          <p:nvPr/>
        </p:nvSpPr>
        <p:spPr bwMode="auto">
          <a:xfrm>
            <a:off x="2622550" y="7419975"/>
            <a:ext cx="471283" cy="276999"/>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800" b="1" dirty="0">
                <a:latin typeface="Kruti Dev 010" pitchFamily="2" charset="0"/>
                <a:ea typeface="ＭＳ Ｐゴシック" pitchFamily="34" charset="-128"/>
                <a:cs typeface="+mn-cs"/>
              </a:rPr>
              <a:t>;gks'kq</a:t>
            </a:r>
          </a:p>
        </p:txBody>
      </p:sp>
      <p:sp>
        <p:nvSpPr>
          <p:cNvPr id="41167" name="Rectangle 210"/>
          <p:cNvSpPr>
            <a:spLocks noChangeArrowheads="1"/>
          </p:cNvSpPr>
          <p:nvPr/>
        </p:nvSpPr>
        <p:spPr bwMode="auto">
          <a:xfrm>
            <a:off x="2522538" y="7670800"/>
            <a:ext cx="921727"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;jhgks@, vkbZ</a:t>
            </a:r>
          </a:p>
        </p:txBody>
      </p:sp>
      <p:sp>
        <p:nvSpPr>
          <p:cNvPr id="41168" name="Rectangle 211"/>
          <p:cNvSpPr>
            <a:spLocks noChangeArrowheads="1"/>
          </p:cNvSpPr>
          <p:nvPr/>
        </p:nvSpPr>
        <p:spPr bwMode="auto">
          <a:xfrm>
            <a:off x="2511425" y="7858125"/>
            <a:ext cx="1043555"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ns'k dk foHkktu</a:t>
            </a:r>
          </a:p>
        </p:txBody>
      </p:sp>
      <p:sp>
        <p:nvSpPr>
          <p:cNvPr id="41169" name="Rectangle 212"/>
          <p:cNvSpPr>
            <a:spLocks noChangeArrowheads="1"/>
          </p:cNvSpPr>
          <p:nvPr/>
        </p:nvSpPr>
        <p:spPr bwMode="auto">
          <a:xfrm>
            <a:off x="5175250" y="6746875"/>
            <a:ext cx="666750" cy="166688"/>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70" name="Line 213"/>
          <p:cNvSpPr>
            <a:spLocks noChangeShapeType="1"/>
          </p:cNvSpPr>
          <p:nvPr/>
        </p:nvSpPr>
        <p:spPr bwMode="auto">
          <a:xfrm>
            <a:off x="5024438" y="7337425"/>
            <a:ext cx="1165225"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71" name="AutoShape 214"/>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72" name="Rectangle 215"/>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73" name="Rectangle 216"/>
          <p:cNvSpPr>
            <a:spLocks noChangeArrowheads="1"/>
          </p:cNvSpPr>
          <p:nvPr/>
        </p:nvSpPr>
        <p:spPr bwMode="auto">
          <a:xfrm>
            <a:off x="5008563" y="6899275"/>
            <a:ext cx="1195387" cy="1255713"/>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74" name="Line 217"/>
          <p:cNvSpPr>
            <a:spLocks noChangeShapeType="1"/>
          </p:cNvSpPr>
          <p:nvPr/>
        </p:nvSpPr>
        <p:spPr bwMode="auto">
          <a:xfrm>
            <a:off x="5018088" y="6924675"/>
            <a:ext cx="908050" cy="1588"/>
          </a:xfrm>
          <a:prstGeom prst="line">
            <a:avLst/>
          </a:prstGeom>
          <a:noFill/>
          <a:ln w="7620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75" name="Freeform 218"/>
          <p:cNvSpPr>
            <a:spLocks/>
          </p:cNvSpPr>
          <p:nvPr/>
        </p:nvSpPr>
        <p:spPr bwMode="auto">
          <a:xfrm>
            <a:off x="5902325" y="6837363"/>
            <a:ext cx="257175" cy="76200"/>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176" name="Line 219"/>
          <p:cNvSpPr>
            <a:spLocks noChangeShapeType="1"/>
          </p:cNvSpPr>
          <p:nvPr/>
        </p:nvSpPr>
        <p:spPr bwMode="auto">
          <a:xfrm>
            <a:off x="5099050" y="7064375"/>
            <a:ext cx="1030288"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77" name="Line 220"/>
          <p:cNvSpPr>
            <a:spLocks noChangeShapeType="1"/>
          </p:cNvSpPr>
          <p:nvPr/>
        </p:nvSpPr>
        <p:spPr bwMode="auto">
          <a:xfrm>
            <a:off x="5099050" y="7231063"/>
            <a:ext cx="1030288"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78" name="Line 221"/>
          <p:cNvSpPr>
            <a:spLocks noChangeShapeType="1"/>
          </p:cNvSpPr>
          <p:nvPr/>
        </p:nvSpPr>
        <p:spPr bwMode="auto">
          <a:xfrm>
            <a:off x="5099050" y="7413625"/>
            <a:ext cx="1030288"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79" name="Rectangle 222"/>
          <p:cNvSpPr>
            <a:spLocks noChangeArrowheads="1"/>
          </p:cNvSpPr>
          <p:nvPr/>
        </p:nvSpPr>
        <p:spPr bwMode="auto">
          <a:xfrm>
            <a:off x="5422900" y="7056438"/>
            <a:ext cx="242054"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Øwl</a:t>
            </a:r>
          </a:p>
        </p:txBody>
      </p:sp>
      <p:sp>
        <p:nvSpPr>
          <p:cNvPr id="41180" name="Rectangle 223"/>
          <p:cNvSpPr>
            <a:spLocks noChangeArrowheads="1"/>
          </p:cNvSpPr>
          <p:nvPr/>
        </p:nvSpPr>
        <p:spPr bwMode="auto">
          <a:xfrm>
            <a:off x="5311775" y="7248525"/>
            <a:ext cx="741363" cy="15240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81" name="Rectangle 224"/>
          <p:cNvSpPr>
            <a:spLocks noChangeArrowheads="1"/>
          </p:cNvSpPr>
          <p:nvPr/>
        </p:nvSpPr>
        <p:spPr bwMode="auto">
          <a:xfrm>
            <a:off x="5349875" y="7239000"/>
            <a:ext cx="586699"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dyhfl;k</a:t>
            </a:r>
          </a:p>
        </p:txBody>
      </p:sp>
      <p:sp>
        <p:nvSpPr>
          <p:cNvPr id="41182" name="Line 225"/>
          <p:cNvSpPr>
            <a:spLocks noChangeShapeType="1"/>
          </p:cNvSpPr>
          <p:nvPr/>
        </p:nvSpPr>
        <p:spPr bwMode="auto">
          <a:xfrm>
            <a:off x="5099050" y="7580313"/>
            <a:ext cx="1030288"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83" name="Line 226"/>
          <p:cNvSpPr>
            <a:spLocks noChangeShapeType="1"/>
          </p:cNvSpPr>
          <p:nvPr/>
        </p:nvSpPr>
        <p:spPr bwMode="auto">
          <a:xfrm>
            <a:off x="5084763" y="7747000"/>
            <a:ext cx="1028700"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84" name="Line 227"/>
          <p:cNvSpPr>
            <a:spLocks noChangeShapeType="1"/>
          </p:cNvSpPr>
          <p:nvPr/>
        </p:nvSpPr>
        <p:spPr bwMode="auto">
          <a:xfrm>
            <a:off x="5084763" y="7927975"/>
            <a:ext cx="1028700"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85" name="Line 228"/>
          <p:cNvSpPr>
            <a:spLocks noChangeShapeType="1"/>
          </p:cNvSpPr>
          <p:nvPr/>
        </p:nvSpPr>
        <p:spPr bwMode="auto">
          <a:xfrm>
            <a:off x="5068888" y="8094663"/>
            <a:ext cx="1044575"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86" name="Rectangle 229"/>
          <p:cNvSpPr>
            <a:spLocks noChangeArrowheads="1"/>
          </p:cNvSpPr>
          <p:nvPr/>
        </p:nvSpPr>
        <p:spPr bwMode="auto">
          <a:xfrm>
            <a:off x="5341938" y="7458075"/>
            <a:ext cx="757237" cy="106363"/>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87" name="Rectangle 230"/>
          <p:cNvSpPr>
            <a:spLocks noChangeArrowheads="1"/>
          </p:cNvSpPr>
          <p:nvPr/>
        </p:nvSpPr>
        <p:spPr bwMode="auto">
          <a:xfrm>
            <a:off x="5357813" y="7396163"/>
            <a:ext cx="594715"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lqlekpkj</a:t>
            </a:r>
          </a:p>
        </p:txBody>
      </p:sp>
      <p:sp>
        <p:nvSpPr>
          <p:cNvPr id="41188" name="Rectangle 231"/>
          <p:cNvSpPr>
            <a:spLocks noChangeArrowheads="1"/>
          </p:cNvSpPr>
          <p:nvPr/>
        </p:nvSpPr>
        <p:spPr bwMode="auto">
          <a:xfrm>
            <a:off x="5295900" y="7575550"/>
            <a:ext cx="936154"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izsfjrksa ds dk;Z</a:t>
            </a:r>
          </a:p>
        </p:txBody>
      </p:sp>
      <p:sp>
        <p:nvSpPr>
          <p:cNvPr id="41189" name="Rectangle 232"/>
          <p:cNvSpPr>
            <a:spLocks noChangeArrowheads="1"/>
          </p:cNvSpPr>
          <p:nvPr/>
        </p:nvSpPr>
        <p:spPr bwMode="auto">
          <a:xfrm>
            <a:off x="5311775" y="7791450"/>
            <a:ext cx="817563" cy="12065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90" name="Rectangle 233"/>
          <p:cNvSpPr>
            <a:spLocks noChangeArrowheads="1"/>
          </p:cNvSpPr>
          <p:nvPr/>
        </p:nvSpPr>
        <p:spPr bwMode="auto">
          <a:xfrm>
            <a:off x="5402263" y="7747000"/>
            <a:ext cx="386324"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if=;ka</a:t>
            </a:r>
          </a:p>
        </p:txBody>
      </p:sp>
      <p:sp>
        <p:nvSpPr>
          <p:cNvPr id="41191" name="Rectangle 234"/>
          <p:cNvSpPr>
            <a:spLocks noChangeArrowheads="1"/>
          </p:cNvSpPr>
          <p:nvPr/>
        </p:nvSpPr>
        <p:spPr bwMode="auto">
          <a:xfrm>
            <a:off x="5251450" y="7958138"/>
            <a:ext cx="755650" cy="106362"/>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92" name="Rectangle 235"/>
          <p:cNvSpPr>
            <a:spLocks noChangeArrowheads="1"/>
          </p:cNvSpPr>
          <p:nvPr/>
        </p:nvSpPr>
        <p:spPr bwMode="auto">
          <a:xfrm>
            <a:off x="5213350" y="7913688"/>
            <a:ext cx="839974"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izdkf'krokD;</a:t>
            </a:r>
          </a:p>
        </p:txBody>
      </p:sp>
      <p:sp>
        <p:nvSpPr>
          <p:cNvPr id="41193" name="Rectangle 236"/>
          <p:cNvSpPr>
            <a:spLocks noChangeArrowheads="1"/>
          </p:cNvSpPr>
          <p:nvPr/>
        </p:nvSpPr>
        <p:spPr bwMode="auto">
          <a:xfrm>
            <a:off x="5175250" y="1296988"/>
            <a:ext cx="650875" cy="15240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94" name="Rectangle 237"/>
          <p:cNvSpPr>
            <a:spLocks noChangeArrowheads="1"/>
          </p:cNvSpPr>
          <p:nvPr/>
        </p:nvSpPr>
        <p:spPr bwMode="auto">
          <a:xfrm>
            <a:off x="5095875" y="1250950"/>
            <a:ext cx="790281" cy="276999"/>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800" b="1" dirty="0">
                <a:latin typeface="Kruti Dev 010" pitchFamily="2" charset="0"/>
                <a:ea typeface="ＭＳ Ｐゴシック" pitchFamily="34" charset="-128"/>
                <a:cs typeface="+mn-cs"/>
              </a:rPr>
              <a:t>vjktdrk</a:t>
            </a:r>
          </a:p>
        </p:txBody>
      </p:sp>
      <p:sp>
        <p:nvSpPr>
          <p:cNvPr id="41195" name="AutoShape 238"/>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96" name="Rectangle 239"/>
          <p:cNvSpPr>
            <a:spLocks noChangeArrowheads="1"/>
          </p:cNvSpPr>
          <p:nvPr/>
        </p:nvSpPr>
        <p:spPr bwMode="auto">
          <a:xfrm>
            <a:off x="5008563" y="1473200"/>
            <a:ext cx="863600" cy="438150"/>
          </a:xfrm>
          <a:prstGeom prst="rect">
            <a:avLst/>
          </a:prstGeom>
          <a:solidFill>
            <a:srgbClr val="FFFFFF"/>
          </a:solidFill>
          <a:ln w="15875">
            <a:solidFill>
              <a:srgbClr val="FFFFFF"/>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97" name="Rectangle 240"/>
          <p:cNvSpPr>
            <a:spLocks noChangeArrowheads="1"/>
          </p:cNvSpPr>
          <p:nvPr/>
        </p:nvSpPr>
        <p:spPr bwMode="auto">
          <a:xfrm>
            <a:off x="5008563" y="1473200"/>
            <a:ext cx="1211262" cy="514350"/>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98" name="Line 241"/>
          <p:cNvSpPr>
            <a:spLocks noChangeShapeType="1"/>
          </p:cNvSpPr>
          <p:nvPr/>
        </p:nvSpPr>
        <p:spPr bwMode="auto">
          <a:xfrm>
            <a:off x="5024438" y="1479550"/>
            <a:ext cx="908050" cy="1588"/>
          </a:xfrm>
          <a:prstGeom prst="line">
            <a:avLst/>
          </a:prstGeom>
          <a:noFill/>
          <a:ln w="7620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199" name="Freeform 242"/>
          <p:cNvSpPr>
            <a:spLocks/>
          </p:cNvSpPr>
          <p:nvPr/>
        </p:nvSpPr>
        <p:spPr bwMode="auto">
          <a:xfrm>
            <a:off x="5916613" y="13874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200" name="Freeform 243"/>
          <p:cNvSpPr>
            <a:spLocks/>
          </p:cNvSpPr>
          <p:nvPr/>
        </p:nvSpPr>
        <p:spPr bwMode="auto">
          <a:xfrm>
            <a:off x="5927725" y="1387475"/>
            <a:ext cx="257175" cy="9207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201" name="Line 244"/>
          <p:cNvSpPr>
            <a:spLocks noChangeShapeType="1"/>
          </p:cNvSpPr>
          <p:nvPr/>
        </p:nvSpPr>
        <p:spPr bwMode="auto">
          <a:xfrm>
            <a:off x="5084763" y="1670050"/>
            <a:ext cx="1044575"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02" name="Line 245"/>
          <p:cNvSpPr>
            <a:spLocks noChangeShapeType="1"/>
          </p:cNvSpPr>
          <p:nvPr/>
        </p:nvSpPr>
        <p:spPr bwMode="auto">
          <a:xfrm>
            <a:off x="5084763" y="1897063"/>
            <a:ext cx="1044575"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03" name="Rectangle 246"/>
          <p:cNvSpPr>
            <a:spLocks noChangeArrowheads="1"/>
          </p:cNvSpPr>
          <p:nvPr/>
        </p:nvSpPr>
        <p:spPr bwMode="auto">
          <a:xfrm>
            <a:off x="5354638" y="1504950"/>
            <a:ext cx="503343"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U;kf;;ksa</a:t>
            </a:r>
          </a:p>
        </p:txBody>
      </p:sp>
      <p:sp>
        <p:nvSpPr>
          <p:cNvPr id="41204" name="Rectangle 247"/>
          <p:cNvSpPr>
            <a:spLocks noChangeArrowheads="1"/>
          </p:cNvSpPr>
          <p:nvPr/>
        </p:nvSpPr>
        <p:spPr bwMode="auto">
          <a:xfrm>
            <a:off x="5456238" y="1681163"/>
            <a:ext cx="230832"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350</a:t>
            </a:r>
          </a:p>
        </p:txBody>
      </p:sp>
      <p:sp>
        <p:nvSpPr>
          <p:cNvPr id="41205" name="Line 248"/>
          <p:cNvSpPr>
            <a:spLocks noChangeShapeType="1"/>
          </p:cNvSpPr>
          <p:nvPr/>
        </p:nvSpPr>
        <p:spPr bwMode="auto">
          <a:xfrm>
            <a:off x="5024438" y="2311400"/>
            <a:ext cx="922337" cy="1588"/>
          </a:xfrm>
          <a:prstGeom prst="line">
            <a:avLst/>
          </a:prstGeom>
          <a:noFill/>
          <a:ln w="15875">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06" name="Rectangle 249"/>
          <p:cNvSpPr>
            <a:spLocks noChangeArrowheads="1"/>
          </p:cNvSpPr>
          <p:nvPr/>
        </p:nvSpPr>
        <p:spPr bwMode="auto">
          <a:xfrm>
            <a:off x="5003800" y="2357438"/>
            <a:ext cx="1241425" cy="1982787"/>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solidFill>
                <a:srgbClr val="E32434"/>
              </a:solidFill>
              <a:latin typeface="Kruti Dev 010" pitchFamily="2" charset="0"/>
              <a:ea typeface="ＭＳ Ｐゴシック" pitchFamily="34" charset="-128"/>
              <a:cs typeface="+mn-cs"/>
            </a:endParaRPr>
          </a:p>
        </p:txBody>
      </p:sp>
      <p:sp>
        <p:nvSpPr>
          <p:cNvPr id="41207" name="AutoShape 250"/>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08" name="Freeform 251"/>
          <p:cNvSpPr>
            <a:spLocks/>
          </p:cNvSpPr>
          <p:nvPr/>
        </p:nvSpPr>
        <p:spPr bwMode="auto">
          <a:xfrm>
            <a:off x="5932488" y="2266950"/>
            <a:ext cx="257175" cy="104775"/>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209" name="Freeform 252"/>
          <p:cNvSpPr>
            <a:spLocks/>
          </p:cNvSpPr>
          <p:nvPr/>
        </p:nvSpPr>
        <p:spPr bwMode="auto">
          <a:xfrm>
            <a:off x="5929313" y="22669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210" name="Line 253"/>
          <p:cNvSpPr>
            <a:spLocks noChangeShapeType="1"/>
          </p:cNvSpPr>
          <p:nvPr/>
        </p:nvSpPr>
        <p:spPr bwMode="auto">
          <a:xfrm>
            <a:off x="5091113" y="2501900"/>
            <a:ext cx="1058862"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11" name="Line 254"/>
          <p:cNvSpPr>
            <a:spLocks noChangeShapeType="1"/>
          </p:cNvSpPr>
          <p:nvPr/>
        </p:nvSpPr>
        <p:spPr bwMode="auto">
          <a:xfrm>
            <a:off x="5084763" y="2720975"/>
            <a:ext cx="1058862"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12" name="Line 255"/>
          <p:cNvSpPr>
            <a:spLocks noChangeShapeType="1"/>
          </p:cNvSpPr>
          <p:nvPr/>
        </p:nvSpPr>
        <p:spPr bwMode="auto">
          <a:xfrm>
            <a:off x="5084763" y="2932113"/>
            <a:ext cx="1058862"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13" name="Line 256"/>
          <p:cNvSpPr>
            <a:spLocks noChangeShapeType="1"/>
          </p:cNvSpPr>
          <p:nvPr/>
        </p:nvSpPr>
        <p:spPr bwMode="auto">
          <a:xfrm>
            <a:off x="5084763" y="3144838"/>
            <a:ext cx="1058862"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14" name="Line 257"/>
          <p:cNvSpPr>
            <a:spLocks noChangeShapeType="1"/>
          </p:cNvSpPr>
          <p:nvPr/>
        </p:nvSpPr>
        <p:spPr bwMode="auto">
          <a:xfrm>
            <a:off x="5084763" y="3341688"/>
            <a:ext cx="1074737"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15" name="Line 258"/>
          <p:cNvSpPr>
            <a:spLocks noChangeShapeType="1"/>
          </p:cNvSpPr>
          <p:nvPr/>
        </p:nvSpPr>
        <p:spPr bwMode="auto">
          <a:xfrm>
            <a:off x="5084763" y="3765550"/>
            <a:ext cx="1058862"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16" name="Rectangle 259"/>
          <p:cNvSpPr>
            <a:spLocks noChangeArrowheads="1"/>
          </p:cNvSpPr>
          <p:nvPr/>
        </p:nvSpPr>
        <p:spPr bwMode="auto">
          <a:xfrm>
            <a:off x="5191125" y="2144713"/>
            <a:ext cx="635000" cy="136525"/>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17" name="Rectangle 260"/>
          <p:cNvSpPr>
            <a:spLocks noChangeArrowheads="1"/>
          </p:cNvSpPr>
          <p:nvPr/>
        </p:nvSpPr>
        <p:spPr bwMode="auto">
          <a:xfrm>
            <a:off x="5097463" y="2097088"/>
            <a:ext cx="585097" cy="276999"/>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800" b="1" dirty="0">
                <a:latin typeface="Kruti Dev 010" pitchFamily="2" charset="0"/>
                <a:ea typeface="ＭＳ Ｐゴシック" pitchFamily="34" charset="-128"/>
                <a:cs typeface="+mn-cs"/>
              </a:rPr>
              <a:t>jktoa'k</a:t>
            </a:r>
          </a:p>
        </p:txBody>
      </p:sp>
      <p:sp>
        <p:nvSpPr>
          <p:cNvPr id="41218" name="Rectangle 261"/>
          <p:cNvSpPr>
            <a:spLocks noChangeArrowheads="1"/>
          </p:cNvSpPr>
          <p:nvPr/>
        </p:nvSpPr>
        <p:spPr bwMode="auto">
          <a:xfrm>
            <a:off x="5240338" y="2555875"/>
            <a:ext cx="1003480"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b="1" dirty="0">
                <a:latin typeface="Kruti Dev 010" pitchFamily="2" charset="0"/>
                <a:ea typeface="ＭＳ Ｐゴシック" pitchFamily="34" charset="-128"/>
                <a:cs typeface="+mn-cs"/>
              </a:rPr>
              <a:t> ••• </a:t>
            </a:r>
            <a:r>
              <a:rPr lang="en-US" sz="1400" b="1" dirty="0">
                <a:latin typeface="Kruti Dev 010" pitchFamily="2" charset="0"/>
                <a:ea typeface="ＭＳ Ｐゴシック" pitchFamily="34" charset="-128"/>
                <a:cs typeface="+mn-cs"/>
              </a:rPr>
              <a:t>foHkktu</a:t>
            </a:r>
            <a:r>
              <a:rPr lang="en-US" sz="1050" b="1" dirty="0">
                <a:latin typeface="Kruti Dev 010" pitchFamily="2" charset="0"/>
                <a:ea typeface="ＭＳ Ｐゴシック" pitchFamily="34" charset="-128"/>
                <a:cs typeface="+mn-cs"/>
              </a:rPr>
              <a:t> ••• </a:t>
            </a:r>
            <a:endParaRPr lang="en-US" sz="1050" b="1" baseline="-25000" dirty="0">
              <a:latin typeface="Kruti Dev 010" pitchFamily="2" charset="0"/>
              <a:ea typeface="ＭＳ Ｐゴシック" pitchFamily="34" charset="-128"/>
              <a:cs typeface="+mn-cs"/>
            </a:endParaRPr>
          </a:p>
        </p:txBody>
      </p:sp>
      <p:sp>
        <p:nvSpPr>
          <p:cNvPr id="41219" name="Rectangle 262"/>
          <p:cNvSpPr>
            <a:spLocks noChangeArrowheads="1"/>
          </p:cNvSpPr>
          <p:nvPr/>
        </p:nvSpPr>
        <p:spPr bwMode="auto">
          <a:xfrm>
            <a:off x="5024438" y="3008313"/>
            <a:ext cx="1149350" cy="12065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20" name="Rectangle 263"/>
          <p:cNvSpPr>
            <a:spLocks noChangeArrowheads="1"/>
          </p:cNvSpPr>
          <p:nvPr/>
        </p:nvSpPr>
        <p:spPr bwMode="auto">
          <a:xfrm>
            <a:off x="5170488" y="2990850"/>
            <a:ext cx="1102866"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btjk;y</a:t>
            </a:r>
            <a:r>
              <a:rPr lang="en-US" sz="1050" b="1" dirty="0">
                <a:latin typeface="Kruti Dev 010" pitchFamily="2" charset="0"/>
                <a:ea typeface="ＭＳ Ｐゴシック" pitchFamily="34" charset="-128"/>
                <a:cs typeface="+mn-cs"/>
              </a:rPr>
              <a:t>    </a:t>
            </a:r>
            <a:r>
              <a:rPr lang="en-US" sz="1400" b="1" dirty="0">
                <a:latin typeface="Kruti Dev 010" pitchFamily="2" charset="0"/>
                <a:ea typeface="ＭＳ Ｐゴシック" pitchFamily="34" charset="-128"/>
                <a:cs typeface="+mn-cs"/>
              </a:rPr>
              <a:t>;gwnk</a:t>
            </a:r>
          </a:p>
        </p:txBody>
      </p:sp>
      <p:sp>
        <p:nvSpPr>
          <p:cNvPr id="41221" name="Rectangle 264"/>
          <p:cNvSpPr>
            <a:spLocks noChangeArrowheads="1"/>
          </p:cNvSpPr>
          <p:nvPr/>
        </p:nvSpPr>
        <p:spPr bwMode="auto">
          <a:xfrm>
            <a:off x="5299075" y="3157538"/>
            <a:ext cx="791883"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10</a:t>
            </a:r>
            <a:r>
              <a:rPr lang="en-US" sz="1050" b="1" dirty="0">
                <a:latin typeface="Kruti Dev 010" pitchFamily="2" charset="0"/>
                <a:ea typeface="ＭＳ Ｐゴシック" pitchFamily="34" charset="-128"/>
                <a:cs typeface="+mn-cs"/>
              </a:rPr>
              <a:t>          </a:t>
            </a:r>
            <a:r>
              <a:rPr lang="en-US" sz="1400" b="1" dirty="0">
                <a:latin typeface="Kruti Dev 010" pitchFamily="2" charset="0"/>
                <a:ea typeface="ＭＳ Ｐゴシック" pitchFamily="34" charset="-128"/>
                <a:cs typeface="+mn-cs"/>
              </a:rPr>
              <a:t>2</a:t>
            </a:r>
          </a:p>
        </p:txBody>
      </p:sp>
      <p:sp>
        <p:nvSpPr>
          <p:cNvPr id="41222" name="Rectangle 265"/>
          <p:cNvSpPr>
            <a:spLocks noChangeArrowheads="1"/>
          </p:cNvSpPr>
          <p:nvPr/>
        </p:nvSpPr>
        <p:spPr bwMode="auto">
          <a:xfrm>
            <a:off x="5195888" y="3613150"/>
            <a:ext cx="1272784"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b="1" dirty="0">
                <a:latin typeface="Kruti Dev 010" pitchFamily="2" charset="0"/>
                <a:ea typeface="ＭＳ Ｐゴシック" pitchFamily="34" charset="-128"/>
                <a:cs typeface="+mn-cs"/>
              </a:rPr>
              <a:t> </a:t>
            </a:r>
            <a:r>
              <a:rPr lang="en-US" sz="1400" b="1" dirty="0">
                <a:latin typeface="Kruti Dev 010" pitchFamily="2" charset="0"/>
                <a:ea typeface="ＭＳ Ｐゴシック" pitchFamily="34" charset="-128"/>
                <a:cs typeface="+mn-cs"/>
              </a:rPr>
              <a:t>20&amp;ts</a:t>
            </a:r>
            <a:r>
              <a:rPr lang="en-US" sz="1050" b="1" dirty="0">
                <a:latin typeface="Kruti Dev 010" pitchFamily="2" charset="0"/>
                <a:ea typeface="ＭＳ Ｐゴシック" pitchFamily="34" charset="-128"/>
                <a:cs typeface="+mn-cs"/>
              </a:rPr>
              <a:t>      </a:t>
            </a:r>
            <a:r>
              <a:rPr lang="en-US" sz="1400" b="1" dirty="0">
                <a:latin typeface="Kruti Dev 010" pitchFamily="2" charset="0"/>
                <a:ea typeface="ＭＳ Ｐゴシック" pitchFamily="34" charset="-128"/>
                <a:cs typeface="+mn-cs"/>
              </a:rPr>
              <a:t>20&amp;vkj</a:t>
            </a:r>
          </a:p>
        </p:txBody>
      </p:sp>
      <p:sp>
        <p:nvSpPr>
          <p:cNvPr id="41223" name="Rectangle 266"/>
          <p:cNvSpPr>
            <a:spLocks noChangeArrowheads="1"/>
          </p:cNvSpPr>
          <p:nvPr/>
        </p:nvSpPr>
        <p:spPr bwMode="auto">
          <a:xfrm>
            <a:off x="5160963" y="3856038"/>
            <a:ext cx="938212" cy="12065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24" name="Rectangle 267"/>
          <p:cNvSpPr>
            <a:spLocks noChangeArrowheads="1"/>
          </p:cNvSpPr>
          <p:nvPr/>
        </p:nvSpPr>
        <p:spPr bwMode="auto">
          <a:xfrm>
            <a:off x="5200650" y="3827463"/>
            <a:ext cx="985847"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b="1" dirty="0">
                <a:latin typeface="Kruti Dev 010" pitchFamily="2" charset="0"/>
                <a:ea typeface="ＭＳ Ｐゴシック" pitchFamily="34" charset="-128"/>
                <a:cs typeface="+mn-cs"/>
              </a:rPr>
              <a:t> </a:t>
            </a:r>
            <a:r>
              <a:rPr lang="en-US" sz="1400" b="1" dirty="0">
                <a:latin typeface="Kruti Dev 010" pitchFamily="2" charset="0"/>
                <a:ea typeface="ＭＳ Ｐゴシック" pitchFamily="34" charset="-128"/>
                <a:cs typeface="+mn-cs"/>
              </a:rPr>
              <a:t>200 </a:t>
            </a:r>
            <a:r>
              <a:rPr lang="en-US" sz="1050" b="1" dirty="0">
                <a:latin typeface="Kruti Dev 010" pitchFamily="2" charset="0"/>
                <a:ea typeface="ＭＳ Ｐゴシック" pitchFamily="34" charset="-128"/>
                <a:cs typeface="+mn-cs"/>
              </a:rPr>
              <a:t>       </a:t>
            </a:r>
            <a:r>
              <a:rPr lang="en-US" sz="1400" b="1" dirty="0">
                <a:latin typeface="Kruti Dev 010" pitchFamily="2" charset="0"/>
                <a:ea typeface="ＭＳ Ｐゴシック" pitchFamily="34" charset="-128"/>
                <a:cs typeface="+mn-cs"/>
              </a:rPr>
              <a:t>350</a:t>
            </a:r>
          </a:p>
        </p:txBody>
      </p:sp>
      <p:sp>
        <p:nvSpPr>
          <p:cNvPr id="41225" name="Rectangle 268"/>
          <p:cNvSpPr>
            <a:spLocks noChangeArrowheads="1"/>
          </p:cNvSpPr>
          <p:nvPr/>
        </p:nvSpPr>
        <p:spPr bwMode="auto">
          <a:xfrm>
            <a:off x="5084763" y="4052888"/>
            <a:ext cx="1135062" cy="12065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26" name="Rectangle 269"/>
          <p:cNvSpPr>
            <a:spLocks noChangeArrowheads="1"/>
          </p:cNvSpPr>
          <p:nvPr/>
        </p:nvSpPr>
        <p:spPr bwMode="auto">
          <a:xfrm>
            <a:off x="5127625" y="4044950"/>
            <a:ext cx="1245534"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vlhfj;k</a:t>
            </a:r>
            <a:r>
              <a:rPr lang="en-US" sz="1000" b="1" dirty="0">
                <a:latin typeface="Kruti Dev 010" pitchFamily="2" charset="0"/>
                <a:ea typeface="ＭＳ Ｐゴシック" pitchFamily="34" charset="-128"/>
                <a:cs typeface="+mn-cs"/>
              </a:rPr>
              <a:t>    </a:t>
            </a:r>
            <a:r>
              <a:rPr lang="en-US" sz="1400" b="1" dirty="0">
                <a:latin typeface="Kruti Dev 010" pitchFamily="2" charset="0"/>
                <a:ea typeface="ＭＳ Ｐゴシック" pitchFamily="34" charset="-128"/>
                <a:cs typeface="+mn-cs"/>
              </a:rPr>
              <a:t>cschyksu</a:t>
            </a:r>
          </a:p>
        </p:txBody>
      </p:sp>
      <p:sp>
        <p:nvSpPr>
          <p:cNvPr id="41227" name="Line 270"/>
          <p:cNvSpPr>
            <a:spLocks noChangeShapeType="1"/>
          </p:cNvSpPr>
          <p:nvPr/>
        </p:nvSpPr>
        <p:spPr bwMode="auto">
          <a:xfrm>
            <a:off x="5084763" y="3976688"/>
            <a:ext cx="1058862"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28" name="Rectangle 272"/>
          <p:cNvSpPr>
            <a:spLocks noChangeArrowheads="1"/>
          </p:cNvSpPr>
          <p:nvPr/>
        </p:nvSpPr>
        <p:spPr bwMode="auto">
          <a:xfrm>
            <a:off x="5165725" y="2767013"/>
            <a:ext cx="1094852"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mRrj</a:t>
            </a:r>
            <a:r>
              <a:rPr lang="en-US" sz="1050" b="1" dirty="0">
                <a:latin typeface="Kruti Dev 010" pitchFamily="2" charset="0"/>
                <a:ea typeface="ＭＳ Ｐゴシック" pitchFamily="34" charset="-128"/>
                <a:cs typeface="+mn-cs"/>
              </a:rPr>
              <a:t>       </a:t>
            </a:r>
            <a:r>
              <a:rPr lang="en-US" sz="1400" b="1" dirty="0">
                <a:latin typeface="Kruti Dev 010" pitchFamily="2" charset="0"/>
                <a:ea typeface="ＭＳ Ｐゴシック" pitchFamily="34" charset="-128"/>
                <a:cs typeface="+mn-cs"/>
              </a:rPr>
              <a:t>nf{k.k</a:t>
            </a:r>
          </a:p>
        </p:txBody>
      </p:sp>
      <p:sp>
        <p:nvSpPr>
          <p:cNvPr id="41229" name="Line 273"/>
          <p:cNvSpPr>
            <a:spLocks noChangeShapeType="1"/>
          </p:cNvSpPr>
          <p:nvPr/>
        </p:nvSpPr>
        <p:spPr bwMode="auto">
          <a:xfrm>
            <a:off x="5084763" y="4189413"/>
            <a:ext cx="1058862"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30" name="Rectangle 274"/>
          <p:cNvSpPr>
            <a:spLocks noChangeArrowheads="1"/>
          </p:cNvSpPr>
          <p:nvPr/>
        </p:nvSpPr>
        <p:spPr bwMode="auto">
          <a:xfrm>
            <a:off x="5145088" y="3402013"/>
            <a:ext cx="1014412" cy="136525"/>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31" name="Line 275"/>
          <p:cNvSpPr>
            <a:spLocks noChangeShapeType="1"/>
          </p:cNvSpPr>
          <p:nvPr/>
        </p:nvSpPr>
        <p:spPr bwMode="auto">
          <a:xfrm>
            <a:off x="5341938" y="3552825"/>
            <a:ext cx="423862"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32" name="Line 276"/>
          <p:cNvSpPr>
            <a:spLocks noChangeShapeType="1"/>
          </p:cNvSpPr>
          <p:nvPr/>
        </p:nvSpPr>
        <p:spPr bwMode="auto">
          <a:xfrm>
            <a:off x="5183188" y="2403475"/>
            <a:ext cx="922337" cy="1588"/>
          </a:xfrm>
          <a:prstGeom prst="line">
            <a:avLst/>
          </a:prstGeom>
          <a:noFill/>
          <a:ln w="76200">
            <a:solidFill>
              <a:schemeClr val="bg1"/>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33" name="Line 277"/>
          <p:cNvSpPr>
            <a:spLocks noChangeShapeType="1"/>
          </p:cNvSpPr>
          <p:nvPr/>
        </p:nvSpPr>
        <p:spPr bwMode="auto">
          <a:xfrm>
            <a:off x="5538788" y="3765550"/>
            <a:ext cx="423862"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34" name="Rectangle 278"/>
          <p:cNvSpPr>
            <a:spLocks noChangeArrowheads="1"/>
          </p:cNvSpPr>
          <p:nvPr/>
        </p:nvSpPr>
        <p:spPr bwMode="auto">
          <a:xfrm>
            <a:off x="6324600" y="1711325"/>
            <a:ext cx="666750" cy="134938"/>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35" name="Rectangle 279"/>
          <p:cNvSpPr>
            <a:spLocks noChangeArrowheads="1"/>
          </p:cNvSpPr>
          <p:nvPr/>
        </p:nvSpPr>
        <p:spPr bwMode="auto">
          <a:xfrm>
            <a:off x="4583113" y="6026150"/>
            <a:ext cx="456856" cy="49244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3200" b="1" dirty="0">
                <a:latin typeface="Kruti Dev 010" pitchFamily="2" charset="0"/>
                <a:ea typeface="ＭＳ Ｐゴシック" pitchFamily="34" charset="-128"/>
                <a:cs typeface="+mn-cs"/>
              </a:rPr>
              <a:t>,l</a:t>
            </a:r>
            <a:endParaRPr lang="en-US" sz="1400" baseline="-25000" dirty="0">
              <a:latin typeface="Kruti Dev 010" pitchFamily="2" charset="0"/>
              <a:ea typeface="ＭＳ Ｐゴシック" pitchFamily="34" charset="-128"/>
              <a:cs typeface="+mn-cs"/>
            </a:endParaRPr>
          </a:p>
        </p:txBody>
      </p:sp>
      <p:sp>
        <p:nvSpPr>
          <p:cNvPr id="41236" name="Rectangle 280"/>
          <p:cNvSpPr>
            <a:spLocks noChangeArrowheads="1"/>
          </p:cNvSpPr>
          <p:nvPr/>
        </p:nvSpPr>
        <p:spPr bwMode="auto">
          <a:xfrm>
            <a:off x="4743450" y="7207250"/>
            <a:ext cx="294953" cy="49244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3200" b="1" dirty="0">
                <a:latin typeface="Kruti Dev 010" pitchFamily="2" charset="0"/>
                <a:ea typeface="ＭＳ Ｐゴシック" pitchFamily="34" charset="-128"/>
                <a:cs typeface="+mn-cs"/>
              </a:rPr>
              <a:t>ts</a:t>
            </a:r>
          </a:p>
        </p:txBody>
      </p:sp>
      <p:sp>
        <p:nvSpPr>
          <p:cNvPr id="41237" name="Rectangle 281"/>
          <p:cNvSpPr>
            <a:spLocks noChangeArrowheads="1"/>
          </p:cNvSpPr>
          <p:nvPr/>
        </p:nvSpPr>
        <p:spPr bwMode="auto">
          <a:xfrm>
            <a:off x="1987550" y="1924050"/>
            <a:ext cx="362279" cy="49244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3200" b="1" dirty="0">
                <a:latin typeface="Kruti Dev 010" pitchFamily="2" charset="0"/>
                <a:ea typeface="ＭＳ Ｐゴシック" pitchFamily="34" charset="-128"/>
                <a:cs typeface="+mn-cs"/>
              </a:rPr>
              <a:t>lh</a:t>
            </a:r>
            <a:endParaRPr lang="en-US" sz="1400" baseline="-25000" dirty="0">
              <a:latin typeface="Kruti Dev 010" pitchFamily="2" charset="0"/>
              <a:ea typeface="ＭＳ Ｐゴシック" pitchFamily="34" charset="-128"/>
              <a:cs typeface="+mn-cs"/>
            </a:endParaRPr>
          </a:p>
        </p:txBody>
      </p:sp>
      <p:sp>
        <p:nvSpPr>
          <p:cNvPr id="41238" name="Line 282"/>
          <p:cNvSpPr>
            <a:spLocks noChangeShapeType="1"/>
          </p:cNvSpPr>
          <p:nvPr/>
        </p:nvSpPr>
        <p:spPr bwMode="auto">
          <a:xfrm>
            <a:off x="2390775" y="3856038"/>
            <a:ext cx="1149350"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39" name="AutoShape 283"/>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40" name="Rectangle 284"/>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41" name="Rectangle 285"/>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42" name="Line 286"/>
          <p:cNvSpPr>
            <a:spLocks noChangeShapeType="1"/>
          </p:cNvSpPr>
          <p:nvPr/>
        </p:nvSpPr>
        <p:spPr bwMode="auto">
          <a:xfrm>
            <a:off x="2384425" y="3259138"/>
            <a:ext cx="892175" cy="1587"/>
          </a:xfrm>
          <a:prstGeom prst="line">
            <a:avLst/>
          </a:prstGeom>
          <a:noFill/>
          <a:ln w="7620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43" name="Freeform 287"/>
          <p:cNvSpPr>
            <a:spLocks/>
          </p:cNvSpPr>
          <p:nvPr/>
        </p:nvSpPr>
        <p:spPr bwMode="auto">
          <a:xfrm>
            <a:off x="3268663" y="3175000"/>
            <a:ext cx="241300" cy="104775"/>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w="9525">
            <a:no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244" name="Freeform 288"/>
          <p:cNvSpPr>
            <a:spLocks/>
          </p:cNvSpPr>
          <p:nvPr/>
        </p:nvSpPr>
        <p:spPr bwMode="auto">
          <a:xfrm>
            <a:off x="3271838" y="3159125"/>
            <a:ext cx="257175" cy="106363"/>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245" name="Line 289"/>
          <p:cNvSpPr>
            <a:spLocks noChangeShapeType="1"/>
          </p:cNvSpPr>
          <p:nvPr/>
        </p:nvSpPr>
        <p:spPr bwMode="auto">
          <a:xfrm>
            <a:off x="2465388" y="3492500"/>
            <a:ext cx="1014412"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46" name="Line 290"/>
          <p:cNvSpPr>
            <a:spLocks noChangeShapeType="1"/>
          </p:cNvSpPr>
          <p:nvPr/>
        </p:nvSpPr>
        <p:spPr bwMode="auto">
          <a:xfrm>
            <a:off x="2465388" y="3719513"/>
            <a:ext cx="1014412"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47" name="Line 291"/>
          <p:cNvSpPr>
            <a:spLocks noChangeShapeType="1"/>
          </p:cNvSpPr>
          <p:nvPr/>
        </p:nvSpPr>
        <p:spPr bwMode="auto">
          <a:xfrm>
            <a:off x="2465388" y="3962400"/>
            <a:ext cx="1014412"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48" name="Line 292"/>
          <p:cNvSpPr>
            <a:spLocks noChangeShapeType="1"/>
          </p:cNvSpPr>
          <p:nvPr/>
        </p:nvSpPr>
        <p:spPr bwMode="auto">
          <a:xfrm>
            <a:off x="2465388" y="4189413"/>
            <a:ext cx="1014412"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49" name="Rectangle 293"/>
          <p:cNvSpPr>
            <a:spLocks noChangeArrowheads="1"/>
          </p:cNvSpPr>
          <p:nvPr/>
        </p:nvSpPr>
        <p:spPr bwMode="auto">
          <a:xfrm>
            <a:off x="2525713" y="3068638"/>
            <a:ext cx="666750" cy="150812"/>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50" name="Rectangle 294"/>
          <p:cNvSpPr>
            <a:spLocks noChangeArrowheads="1"/>
          </p:cNvSpPr>
          <p:nvPr/>
        </p:nvSpPr>
        <p:spPr bwMode="auto">
          <a:xfrm>
            <a:off x="2420938" y="3025775"/>
            <a:ext cx="556243" cy="276999"/>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800" b="1" dirty="0">
                <a:latin typeface="Kruti Dev 010" pitchFamily="2" charset="0"/>
                <a:ea typeface="ＭＳ Ｐゴシック" pitchFamily="34" charset="-128"/>
                <a:cs typeface="+mn-cs"/>
              </a:rPr>
              <a:t>vczkge</a:t>
            </a:r>
          </a:p>
        </p:txBody>
      </p:sp>
      <p:sp>
        <p:nvSpPr>
          <p:cNvPr id="41251" name="Rectangle 295"/>
          <p:cNvSpPr>
            <a:spLocks noChangeArrowheads="1"/>
          </p:cNvSpPr>
          <p:nvPr/>
        </p:nvSpPr>
        <p:spPr bwMode="auto">
          <a:xfrm>
            <a:off x="2678113" y="3538538"/>
            <a:ext cx="604837" cy="16510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52" name="Rectangle 296"/>
          <p:cNvSpPr>
            <a:spLocks noChangeArrowheads="1"/>
          </p:cNvSpPr>
          <p:nvPr/>
        </p:nvSpPr>
        <p:spPr bwMode="auto">
          <a:xfrm>
            <a:off x="2660650" y="3559175"/>
            <a:ext cx="812723"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,y</a:t>
            </a:r>
            <a:r>
              <a:rPr lang="en-US" sz="1050" b="1" dirty="0">
                <a:latin typeface="Kruti Dev 010" pitchFamily="2" charset="0"/>
                <a:ea typeface="ＭＳ Ｐゴシック" pitchFamily="34" charset="-128"/>
                <a:cs typeface="+mn-cs"/>
              </a:rPr>
              <a:t> - </a:t>
            </a:r>
            <a:r>
              <a:rPr lang="en-US" sz="1400" b="1" dirty="0">
                <a:latin typeface="Kruti Dev 010" pitchFamily="2" charset="0"/>
                <a:ea typeface="ＭＳ Ｐゴシック" pitchFamily="34" charset="-128"/>
                <a:cs typeface="+mn-cs"/>
              </a:rPr>
              <a:t>,l</a:t>
            </a:r>
            <a:r>
              <a:rPr lang="en-US" sz="1050" b="1" dirty="0">
                <a:latin typeface="Kruti Dev 010" pitchFamily="2" charset="0"/>
                <a:ea typeface="ＭＳ Ｐゴシック" pitchFamily="34" charset="-128"/>
                <a:cs typeface="+mn-cs"/>
              </a:rPr>
              <a:t> - </a:t>
            </a:r>
            <a:r>
              <a:rPr lang="en-US" sz="1400" b="1" dirty="0">
                <a:latin typeface="Kruti Dev 010" pitchFamily="2" charset="0"/>
                <a:ea typeface="ＭＳ Ｐゴシック" pitchFamily="34" charset="-128"/>
                <a:cs typeface="+mn-cs"/>
              </a:rPr>
              <a:t>ch</a:t>
            </a:r>
          </a:p>
        </p:txBody>
      </p:sp>
      <p:sp>
        <p:nvSpPr>
          <p:cNvPr id="41253" name="Rectangle 297"/>
          <p:cNvSpPr>
            <a:spLocks noChangeArrowheads="1"/>
          </p:cNvSpPr>
          <p:nvPr/>
        </p:nvSpPr>
        <p:spPr bwMode="auto">
          <a:xfrm>
            <a:off x="2844800" y="3779838"/>
            <a:ext cx="407988" cy="150812"/>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54" name="Rectangle 298"/>
          <p:cNvSpPr>
            <a:spLocks noChangeArrowheads="1"/>
          </p:cNvSpPr>
          <p:nvPr/>
        </p:nvSpPr>
        <p:spPr bwMode="auto">
          <a:xfrm>
            <a:off x="2800350" y="3798888"/>
            <a:ext cx="642805"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vkbZ</a:t>
            </a:r>
            <a:r>
              <a:rPr lang="en-US" sz="1050" b="1" dirty="0">
                <a:latin typeface="Kruti Dev 010" pitchFamily="2" charset="0"/>
                <a:ea typeface="ＭＳ Ｐゴシック" pitchFamily="34" charset="-128"/>
                <a:cs typeface="+mn-cs"/>
              </a:rPr>
              <a:t> - </a:t>
            </a:r>
            <a:r>
              <a:rPr lang="en-US" sz="1400" b="1" dirty="0">
                <a:latin typeface="Kruti Dev 010" pitchFamily="2" charset="0"/>
                <a:ea typeface="ＭＳ Ｐゴシック" pitchFamily="34" charset="-128"/>
                <a:cs typeface="+mn-cs"/>
              </a:rPr>
              <a:t>vkbZ</a:t>
            </a:r>
          </a:p>
        </p:txBody>
      </p:sp>
      <p:sp>
        <p:nvSpPr>
          <p:cNvPr id="41255" name="Rectangle 299"/>
          <p:cNvSpPr>
            <a:spLocks noChangeArrowheads="1"/>
          </p:cNvSpPr>
          <p:nvPr/>
        </p:nvSpPr>
        <p:spPr bwMode="auto">
          <a:xfrm>
            <a:off x="2806700" y="4019550"/>
            <a:ext cx="363882"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ts</a:t>
            </a:r>
            <a:r>
              <a:rPr lang="en-US" sz="1050" b="1" dirty="0">
                <a:latin typeface="Kruti Dev 010" pitchFamily="2" charset="0"/>
                <a:ea typeface="ＭＳ Ｐゴシック" pitchFamily="34" charset="-128"/>
                <a:cs typeface="+mn-cs"/>
              </a:rPr>
              <a:t> - </a:t>
            </a:r>
            <a:r>
              <a:rPr lang="en-US" sz="1400" b="1" dirty="0">
                <a:latin typeface="Kruti Dev 010" pitchFamily="2" charset="0"/>
                <a:ea typeface="ＭＳ Ｐゴシック" pitchFamily="34" charset="-128"/>
                <a:cs typeface="+mn-cs"/>
              </a:rPr>
              <a:t>bZ</a:t>
            </a:r>
          </a:p>
        </p:txBody>
      </p:sp>
      <p:sp>
        <p:nvSpPr>
          <p:cNvPr id="41256" name="Rectangle 300"/>
          <p:cNvSpPr>
            <a:spLocks noChangeArrowheads="1"/>
          </p:cNvSpPr>
          <p:nvPr/>
        </p:nvSpPr>
        <p:spPr bwMode="auto">
          <a:xfrm>
            <a:off x="2844800" y="4249738"/>
            <a:ext cx="558800" cy="150812"/>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57" name="Rectangle 301"/>
          <p:cNvSpPr>
            <a:spLocks noChangeArrowheads="1"/>
          </p:cNvSpPr>
          <p:nvPr/>
        </p:nvSpPr>
        <p:spPr bwMode="auto">
          <a:xfrm>
            <a:off x="2881313" y="4224338"/>
            <a:ext cx="15388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12</a:t>
            </a:r>
          </a:p>
        </p:txBody>
      </p:sp>
      <p:sp>
        <p:nvSpPr>
          <p:cNvPr id="41258" name="Line 302"/>
          <p:cNvSpPr>
            <a:spLocks noChangeShapeType="1"/>
          </p:cNvSpPr>
          <p:nvPr/>
        </p:nvSpPr>
        <p:spPr bwMode="auto">
          <a:xfrm>
            <a:off x="2451100" y="4430713"/>
            <a:ext cx="1014413" cy="1587"/>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59" name="Rectangle 303"/>
          <p:cNvSpPr>
            <a:spLocks noChangeArrowheads="1"/>
          </p:cNvSpPr>
          <p:nvPr/>
        </p:nvSpPr>
        <p:spPr bwMode="auto">
          <a:xfrm>
            <a:off x="2662238" y="3341688"/>
            <a:ext cx="666750" cy="134937"/>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60" name="Rectangle 304"/>
          <p:cNvSpPr>
            <a:spLocks noChangeArrowheads="1"/>
          </p:cNvSpPr>
          <p:nvPr/>
        </p:nvSpPr>
        <p:spPr bwMode="auto">
          <a:xfrm>
            <a:off x="2620963" y="3287713"/>
            <a:ext cx="440826"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cqykgV</a:t>
            </a:r>
          </a:p>
        </p:txBody>
      </p:sp>
      <p:sp>
        <p:nvSpPr>
          <p:cNvPr id="41261" name="Rectangle 305"/>
          <p:cNvSpPr>
            <a:spLocks noChangeArrowheads="1"/>
          </p:cNvSpPr>
          <p:nvPr/>
        </p:nvSpPr>
        <p:spPr bwMode="auto">
          <a:xfrm>
            <a:off x="3305175" y="5799138"/>
            <a:ext cx="607539"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atin typeface="Kruti Dev 010" pitchFamily="2" charset="0"/>
                <a:ea typeface="ＭＳ Ｐゴシック" pitchFamily="34" charset="-128"/>
                <a:cs typeface="+mn-cs"/>
              </a:rPr>
              <a:t>¼1500 ch-lh-½</a:t>
            </a:r>
            <a:endParaRPr lang="en-US" sz="1000" baseline="-25000" dirty="0">
              <a:latin typeface="Kruti Dev 010" pitchFamily="2" charset="0"/>
              <a:ea typeface="ＭＳ Ｐゴシック" pitchFamily="34" charset="-128"/>
              <a:cs typeface="+mn-cs"/>
            </a:endParaRPr>
          </a:p>
        </p:txBody>
      </p:sp>
      <p:pic>
        <p:nvPicPr>
          <p:cNvPr id="48427" name="Picture 3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3" name="Rectangle 307"/>
          <p:cNvSpPr>
            <a:spLocks noChangeArrowheads="1"/>
          </p:cNvSpPr>
          <p:nvPr/>
        </p:nvSpPr>
        <p:spPr bwMode="auto">
          <a:xfrm>
            <a:off x="3676650" y="3462338"/>
            <a:ext cx="317500" cy="257175"/>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pic>
        <p:nvPicPr>
          <p:cNvPr id="48429" name="Pict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5" name="Rectangle 309"/>
          <p:cNvSpPr>
            <a:spLocks noChangeArrowheads="1"/>
          </p:cNvSpPr>
          <p:nvPr/>
        </p:nvSpPr>
        <p:spPr bwMode="auto">
          <a:xfrm>
            <a:off x="3692525" y="6929438"/>
            <a:ext cx="317500" cy="257175"/>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pic>
        <p:nvPicPr>
          <p:cNvPr id="48431" name="Picture 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7" name="Rectangle 311"/>
          <p:cNvSpPr>
            <a:spLocks noChangeArrowheads="1"/>
          </p:cNvSpPr>
          <p:nvPr/>
        </p:nvSpPr>
        <p:spPr bwMode="auto">
          <a:xfrm>
            <a:off x="6340475" y="3355975"/>
            <a:ext cx="319088" cy="257175"/>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pic>
        <p:nvPicPr>
          <p:cNvPr id="48433" name="Picture 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9" name="Rectangle 313"/>
          <p:cNvSpPr>
            <a:spLocks noChangeArrowheads="1"/>
          </p:cNvSpPr>
          <p:nvPr/>
        </p:nvSpPr>
        <p:spPr bwMode="auto">
          <a:xfrm>
            <a:off x="6340475" y="2447925"/>
            <a:ext cx="319088" cy="273050"/>
          </a:xfrm>
          <a:prstGeom prst="rect">
            <a:avLst/>
          </a:prstGeom>
          <a:solidFill>
            <a:srgbClr val="FFFFFF"/>
          </a:solid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70" name="Rectangle 314"/>
          <p:cNvSpPr>
            <a:spLocks noChangeArrowheads="1"/>
          </p:cNvSpPr>
          <p:nvPr/>
        </p:nvSpPr>
        <p:spPr bwMode="auto">
          <a:xfrm>
            <a:off x="5972175" y="5922963"/>
            <a:ext cx="548227" cy="16158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b="1" dirty="0">
                <a:latin typeface="Kruti Dev 010" pitchFamily="2" charset="0"/>
                <a:ea typeface="ＭＳ Ｐゴシック" pitchFamily="34" charset="-128"/>
                <a:cs typeface="+mn-cs"/>
              </a:rPr>
              <a:t>¼500 ch-lh½</a:t>
            </a:r>
            <a:endParaRPr lang="en-US" sz="1050" baseline="-25000" dirty="0">
              <a:latin typeface="Kruti Dev 010" pitchFamily="2" charset="0"/>
              <a:ea typeface="ＭＳ Ｐゴシック" pitchFamily="34" charset="-128"/>
              <a:cs typeface="+mn-cs"/>
            </a:endParaRPr>
          </a:p>
        </p:txBody>
      </p:sp>
      <p:sp>
        <p:nvSpPr>
          <p:cNvPr id="41271" name="Rectangle 315"/>
          <p:cNvSpPr>
            <a:spLocks noChangeArrowheads="1"/>
          </p:cNvSpPr>
          <p:nvPr/>
        </p:nvSpPr>
        <p:spPr bwMode="auto">
          <a:xfrm>
            <a:off x="5983288" y="2211388"/>
            <a:ext cx="609141"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atin typeface="Kruti Dev 010" pitchFamily="2" charset="0"/>
                <a:ea typeface="ＭＳ Ｐゴシック" pitchFamily="34" charset="-128"/>
                <a:cs typeface="+mn-cs"/>
              </a:rPr>
              <a:t>¼1000 ch-lh-½</a:t>
            </a:r>
            <a:endParaRPr lang="en-US" sz="1000" baseline="-25000" dirty="0">
              <a:latin typeface="Kruti Dev 010" pitchFamily="2" charset="0"/>
              <a:ea typeface="ＭＳ Ｐゴシック" pitchFamily="34" charset="-128"/>
              <a:cs typeface="+mn-cs"/>
            </a:endParaRPr>
          </a:p>
        </p:txBody>
      </p:sp>
      <p:sp>
        <p:nvSpPr>
          <p:cNvPr id="41272" name="Rectangle 316"/>
          <p:cNvSpPr>
            <a:spLocks noChangeArrowheads="1"/>
          </p:cNvSpPr>
          <p:nvPr/>
        </p:nvSpPr>
        <p:spPr bwMode="auto">
          <a:xfrm>
            <a:off x="3305175" y="3113088"/>
            <a:ext cx="557845" cy="138499"/>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900" b="1" dirty="0">
                <a:latin typeface="Kruti Dev 010" pitchFamily="2" charset="0"/>
                <a:ea typeface="ＭＳ Ｐゴシック" pitchFamily="34" charset="-128"/>
                <a:cs typeface="+mn-cs"/>
              </a:rPr>
              <a:t>¼2000 ch-lh-½</a:t>
            </a:r>
            <a:endParaRPr lang="en-US" sz="1400" baseline="-25000" dirty="0">
              <a:latin typeface="Kruti Dev 010" pitchFamily="2" charset="0"/>
              <a:ea typeface="ＭＳ Ｐゴシック" pitchFamily="34" charset="-128"/>
              <a:cs typeface="+mn-cs"/>
            </a:endParaRPr>
          </a:p>
        </p:txBody>
      </p:sp>
      <p:sp>
        <p:nvSpPr>
          <p:cNvPr id="41273" name="Freeform 317"/>
          <p:cNvSpPr>
            <a:spLocks/>
          </p:cNvSpPr>
          <p:nvPr/>
        </p:nvSpPr>
        <p:spPr bwMode="auto">
          <a:xfrm>
            <a:off x="5908675" y="6829425"/>
            <a:ext cx="241300" cy="76200"/>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x-none" sz="600">
              <a:latin typeface="Kruti Dev 010" pitchFamily="2" charset="0"/>
              <a:ea typeface="ＭＳ Ｐゴシック" pitchFamily="34" charset="-128"/>
              <a:cs typeface="+mn-cs"/>
            </a:endParaRPr>
          </a:p>
        </p:txBody>
      </p:sp>
      <p:sp>
        <p:nvSpPr>
          <p:cNvPr id="41274" name="Rectangle 318"/>
          <p:cNvSpPr>
            <a:spLocks noChangeArrowheads="1"/>
          </p:cNvSpPr>
          <p:nvPr/>
        </p:nvSpPr>
        <p:spPr bwMode="auto">
          <a:xfrm>
            <a:off x="5472113" y="6924675"/>
            <a:ext cx="35105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thou</a:t>
            </a:r>
          </a:p>
        </p:txBody>
      </p:sp>
      <p:sp>
        <p:nvSpPr>
          <p:cNvPr id="41275" name="Text Box 319"/>
          <p:cNvSpPr txBox="1">
            <a:spLocks noChangeArrowheads="1"/>
          </p:cNvSpPr>
          <p:nvPr/>
        </p:nvSpPr>
        <p:spPr bwMode="auto">
          <a:xfrm>
            <a:off x="3625850" y="3352800"/>
            <a:ext cx="641350"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atin typeface="Kruti Dev 010" pitchFamily="2" charset="0"/>
                <a:ea typeface="ＭＳ Ｐゴシック" pitchFamily="34" charset="-128"/>
                <a:cs typeface="+mn-cs"/>
              </a:rPr>
              <a:t>,lh</a:t>
            </a:r>
            <a:endParaRPr lang="en-US" sz="1050" b="1" baseline="-25000" dirty="0">
              <a:latin typeface="Kruti Dev 010" pitchFamily="2" charset="0"/>
              <a:ea typeface="ＭＳ Ｐゴシック" pitchFamily="34" charset="-128"/>
              <a:cs typeface="+mn-cs"/>
            </a:endParaRPr>
          </a:p>
        </p:txBody>
      </p:sp>
      <p:sp>
        <p:nvSpPr>
          <p:cNvPr id="41276" name="Text Box 320"/>
          <p:cNvSpPr txBox="1">
            <a:spLocks noChangeArrowheads="1"/>
          </p:cNvSpPr>
          <p:nvPr/>
        </p:nvSpPr>
        <p:spPr bwMode="auto">
          <a:xfrm>
            <a:off x="6273800" y="2362200"/>
            <a:ext cx="641350"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atin typeface="Kruti Dev 010" pitchFamily="2" charset="0"/>
                <a:ea typeface="ＭＳ Ｐゴシック" pitchFamily="34" charset="-128"/>
                <a:cs typeface="+mn-cs"/>
              </a:rPr>
              <a:t>Mhlh</a:t>
            </a:r>
            <a:endParaRPr lang="en-US" sz="1050" b="1" baseline="-25000" dirty="0">
              <a:latin typeface="Kruti Dev 010" pitchFamily="2" charset="0"/>
              <a:ea typeface="ＭＳ Ｐゴシック" pitchFamily="34" charset="-128"/>
              <a:cs typeface="+mn-cs"/>
            </a:endParaRPr>
          </a:p>
        </p:txBody>
      </p:sp>
      <p:sp>
        <p:nvSpPr>
          <p:cNvPr id="41277" name="Text Box 321"/>
          <p:cNvSpPr txBox="1">
            <a:spLocks noChangeArrowheads="1"/>
          </p:cNvSpPr>
          <p:nvPr/>
        </p:nvSpPr>
        <p:spPr bwMode="auto">
          <a:xfrm>
            <a:off x="6273800" y="3244850"/>
            <a:ext cx="641350"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atin typeface="Kruti Dev 010" pitchFamily="2" charset="0"/>
                <a:ea typeface="ＭＳ Ｐゴシック" pitchFamily="34" charset="-128"/>
                <a:cs typeface="+mn-cs"/>
              </a:rPr>
              <a:t>,ulh</a:t>
            </a:r>
          </a:p>
        </p:txBody>
      </p:sp>
      <p:sp>
        <p:nvSpPr>
          <p:cNvPr id="41278" name="Text Box 322"/>
          <p:cNvSpPr txBox="1">
            <a:spLocks noChangeArrowheads="1"/>
          </p:cNvSpPr>
          <p:nvPr/>
        </p:nvSpPr>
        <p:spPr bwMode="auto">
          <a:xfrm>
            <a:off x="3603625" y="6826250"/>
            <a:ext cx="641350" cy="666849"/>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atin typeface="Kruti Dev 010" pitchFamily="2" charset="0"/>
                <a:ea typeface="ＭＳ Ｐゴシック" pitchFamily="34" charset="-128"/>
                <a:cs typeface="+mn-cs"/>
              </a:rPr>
              <a:t>,ylh</a:t>
            </a:r>
            <a:endParaRPr lang="en-US" sz="1050" b="1" baseline="-25000" dirty="0">
              <a:latin typeface="Kruti Dev 010" pitchFamily="2" charset="0"/>
              <a:ea typeface="ＭＳ Ｐゴシック" pitchFamily="34" charset="-128"/>
              <a:cs typeface="+mn-cs"/>
            </a:endParaRPr>
          </a:p>
        </p:txBody>
      </p:sp>
      <p:sp>
        <p:nvSpPr>
          <p:cNvPr id="41279" name="Rectangle 323"/>
          <p:cNvSpPr>
            <a:spLocks noChangeArrowheads="1"/>
          </p:cNvSpPr>
          <p:nvPr/>
        </p:nvSpPr>
        <p:spPr bwMode="auto">
          <a:xfrm>
            <a:off x="5227638" y="6723063"/>
            <a:ext cx="347852" cy="276999"/>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800" b="1" dirty="0">
                <a:latin typeface="Kruti Dev 010" pitchFamily="2" charset="0"/>
                <a:ea typeface="ＭＳ Ｐゴシック" pitchFamily="34" charset="-128"/>
                <a:cs typeface="+mn-cs"/>
              </a:rPr>
              <a:t>;h'kq</a:t>
            </a:r>
          </a:p>
        </p:txBody>
      </p:sp>
      <p:sp>
        <p:nvSpPr>
          <p:cNvPr id="41280" name="Rectangle 324"/>
          <p:cNvSpPr>
            <a:spLocks noChangeArrowheads="1"/>
          </p:cNvSpPr>
          <p:nvPr/>
        </p:nvSpPr>
        <p:spPr bwMode="auto">
          <a:xfrm>
            <a:off x="5010150" y="2305050"/>
            <a:ext cx="914400" cy="17780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81" name="Rectangle 325"/>
          <p:cNvSpPr>
            <a:spLocks noChangeArrowheads="1"/>
          </p:cNvSpPr>
          <p:nvPr/>
        </p:nvSpPr>
        <p:spPr bwMode="auto">
          <a:xfrm>
            <a:off x="5284788" y="2339975"/>
            <a:ext cx="825547"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,l</a:t>
            </a:r>
            <a:r>
              <a:rPr lang="en-US" sz="1050" b="1" dirty="0">
                <a:latin typeface="Kruti Dev 010" pitchFamily="2" charset="0"/>
                <a:ea typeface="ＭＳ Ｐゴシック" pitchFamily="34" charset="-128"/>
                <a:cs typeface="+mn-cs"/>
              </a:rPr>
              <a:t> - </a:t>
            </a:r>
            <a:r>
              <a:rPr lang="en-US" sz="1400" b="1" dirty="0">
                <a:latin typeface="Kruti Dev 010" pitchFamily="2" charset="0"/>
                <a:ea typeface="ＭＳ Ｐゴシック" pitchFamily="34" charset="-128"/>
                <a:cs typeface="+mn-cs"/>
              </a:rPr>
              <a:t>Mh</a:t>
            </a:r>
            <a:r>
              <a:rPr lang="en-US" sz="1050" b="1" dirty="0">
                <a:latin typeface="Kruti Dev 010" pitchFamily="2" charset="0"/>
                <a:ea typeface="ＭＳ Ｐゴシック" pitchFamily="34" charset="-128"/>
                <a:cs typeface="+mn-cs"/>
              </a:rPr>
              <a:t> - </a:t>
            </a:r>
            <a:r>
              <a:rPr lang="en-US" sz="1400" b="1" dirty="0">
                <a:latin typeface="Kruti Dev 010" pitchFamily="2" charset="0"/>
                <a:ea typeface="ＭＳ Ｐゴシック" pitchFamily="34" charset="-128"/>
                <a:cs typeface="+mn-cs"/>
              </a:rPr>
              <a:t>,l</a:t>
            </a:r>
          </a:p>
        </p:txBody>
      </p:sp>
      <p:sp>
        <p:nvSpPr>
          <p:cNvPr id="41282" name="Line 326"/>
          <p:cNvSpPr>
            <a:spLocks noChangeShapeType="1"/>
          </p:cNvSpPr>
          <p:nvPr/>
        </p:nvSpPr>
        <p:spPr bwMode="auto">
          <a:xfrm>
            <a:off x="5594350" y="2795588"/>
            <a:ext cx="1588" cy="1454150"/>
          </a:xfrm>
          <a:prstGeom prst="line">
            <a:avLst/>
          </a:prstGeom>
          <a:noFill/>
          <a:ln w="46038">
            <a:solidFill>
              <a:schemeClr val="bg1"/>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sp>
        <p:nvSpPr>
          <p:cNvPr id="41283" name="Rectangle 327"/>
          <p:cNvSpPr>
            <a:spLocks noChangeArrowheads="1"/>
          </p:cNvSpPr>
          <p:nvPr/>
        </p:nvSpPr>
        <p:spPr bwMode="auto">
          <a:xfrm>
            <a:off x="5313363" y="3363913"/>
            <a:ext cx="694101"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Hkfo";oDrk</a:t>
            </a:r>
          </a:p>
        </p:txBody>
      </p:sp>
      <p:sp>
        <p:nvSpPr>
          <p:cNvPr id="41284" name="Line 328"/>
          <p:cNvSpPr>
            <a:spLocks noChangeShapeType="1"/>
          </p:cNvSpPr>
          <p:nvPr/>
        </p:nvSpPr>
        <p:spPr bwMode="auto">
          <a:xfrm>
            <a:off x="5084763" y="3552825"/>
            <a:ext cx="1058862" cy="1588"/>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grpSp>
        <p:nvGrpSpPr>
          <p:cNvPr id="48450" name="Group 329"/>
          <p:cNvGrpSpPr>
            <a:grpSpLocks/>
          </p:cNvGrpSpPr>
          <p:nvPr/>
        </p:nvGrpSpPr>
        <p:grpSpPr bwMode="auto">
          <a:xfrm>
            <a:off x="152400" y="1262063"/>
            <a:ext cx="1666875" cy="1225550"/>
            <a:chOff x="228" y="771"/>
            <a:chExt cx="1050" cy="772"/>
          </a:xfrm>
        </p:grpSpPr>
        <p:grpSp>
          <p:nvGrpSpPr>
            <p:cNvPr id="48462" name="Group 330"/>
            <p:cNvGrpSpPr>
              <a:grpSpLocks/>
            </p:cNvGrpSpPr>
            <p:nvPr/>
          </p:nvGrpSpPr>
          <p:grpSpPr bwMode="auto">
            <a:xfrm>
              <a:off x="558" y="771"/>
              <a:ext cx="238" cy="152"/>
              <a:chOff x="206" y="662"/>
              <a:chExt cx="238" cy="152"/>
            </a:xfrm>
          </p:grpSpPr>
          <p:sp>
            <p:nvSpPr>
              <p:cNvPr id="41309" name="AutoShape 331"/>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1050" dirty="0">
                  <a:latin typeface="Kruti Dev 010" pitchFamily="2" charset="0"/>
                  <a:ea typeface="ＭＳ Ｐゴシック" pitchFamily="34" charset="-128"/>
                  <a:cs typeface="+mn-cs"/>
                </a:endParaRPr>
              </a:p>
            </p:txBody>
          </p:sp>
          <p:sp>
            <p:nvSpPr>
              <p:cNvPr id="41310" name="Rectangle 332"/>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1050" dirty="0">
                  <a:latin typeface="Kruti Dev 010" pitchFamily="2" charset="0"/>
                  <a:ea typeface="ＭＳ Ｐゴシック" pitchFamily="34" charset="-128"/>
                  <a:cs typeface="+mn-cs"/>
                </a:endParaRPr>
              </a:p>
            </p:txBody>
          </p:sp>
          <p:sp>
            <p:nvSpPr>
              <p:cNvPr id="41311" name="Line 333"/>
              <p:cNvSpPr>
                <a:spLocks noChangeShapeType="1"/>
              </p:cNvSpPr>
              <p:nvPr/>
            </p:nvSpPr>
            <p:spPr bwMode="auto">
              <a:xfrm flipV="1">
                <a:off x="211" y="712"/>
                <a:ext cx="170" cy="5"/>
              </a:xfrm>
              <a:prstGeom prst="line">
                <a:avLst/>
              </a:prstGeom>
              <a:noFill/>
              <a:ln w="7620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1050" dirty="0">
                  <a:latin typeface="Kruti Dev 010" pitchFamily="2" charset="0"/>
                  <a:ea typeface="ＭＳ Ｐゴシック" pitchFamily="34" charset="-128"/>
                  <a:cs typeface="+mn-cs"/>
                </a:endParaRPr>
              </a:p>
            </p:txBody>
          </p:sp>
        </p:grpSp>
        <p:sp>
          <p:nvSpPr>
            <p:cNvPr id="4" name="Rectangle 334"/>
            <p:cNvSpPr>
              <a:spLocks noChangeArrowheads="1"/>
            </p:cNvSpPr>
            <p:nvPr/>
          </p:nvSpPr>
          <p:spPr bwMode="auto">
            <a:xfrm>
              <a:off x="228" y="1224"/>
              <a:ext cx="336" cy="319"/>
            </a:xfrm>
            <a:prstGeom prst="rect">
              <a:avLst/>
            </a:prstGeom>
            <a:noFill/>
            <a:ln w="9525">
              <a:noFill/>
              <a:miter lim="800000"/>
              <a:headEnd/>
              <a:tailEnd/>
            </a:ln>
          </p:spPr>
          <p:txBody>
            <a:bodyPr lIns="0" tIns="0" rIns="0" bIns="0">
              <a:spAutoFit/>
              <a:scene3d>
                <a:camera prst="orthographicFront"/>
                <a:lightRig rig="threePt" dir="t"/>
              </a:scene3d>
              <a:sp3d extrusionH="57150">
                <a:bevelT w="82550" h="38100" prst="coolSlant"/>
              </a:sp3d>
            </a:bodyPr>
            <a:lstStyle/>
            <a:p>
              <a:pPr>
                <a:defRPr/>
              </a:pPr>
              <a:r>
                <a:rPr lang="en-US" sz="3200" b="1" dirty="0">
                  <a:latin typeface="Kruti Dev 010" pitchFamily="2" charset="0"/>
                  <a:ea typeface="ＭＳ Ｐゴシック" pitchFamily="34" charset="-128"/>
                  <a:cs typeface="+mn-cs"/>
                </a:rPr>
                <a:t>lh </a:t>
              </a:r>
              <a:endParaRPr lang="en-US" sz="2800" baseline="-25000" dirty="0">
                <a:latin typeface="Kruti Dev 010" pitchFamily="2" charset="0"/>
                <a:ea typeface="ＭＳ Ｐゴシック" pitchFamily="34" charset="-128"/>
                <a:cs typeface="+mn-cs"/>
              </a:endParaRPr>
            </a:p>
          </p:txBody>
        </p:sp>
        <p:sp>
          <p:nvSpPr>
            <p:cNvPr id="41294" name="Rectangle 335"/>
            <p:cNvSpPr>
              <a:spLocks noChangeArrowheads="1"/>
            </p:cNvSpPr>
            <p:nvPr/>
          </p:nvSpPr>
          <p:spPr bwMode="auto">
            <a:xfrm>
              <a:off x="483" y="1161"/>
              <a:ext cx="225" cy="310"/>
            </a:xfrm>
            <a:prstGeom prst="rect">
              <a:avLst/>
            </a:prstGeom>
            <a:noFill/>
            <a:ln w="9525">
              <a:noFill/>
              <a:miter lim="800000"/>
              <a:headEnd/>
              <a:tailEnd/>
            </a:ln>
          </p:spPr>
          <p:txBody>
            <a:bodyPr lIns="0" tIns="0" rIns="0" bIns="0">
              <a:spAutoFit/>
              <a:scene3d>
                <a:camera prst="orthographicFront"/>
                <a:lightRig rig="threePt" dir="t"/>
              </a:scene3d>
              <a:sp3d extrusionH="57150">
                <a:bevelT w="82550" h="38100" prst="coolSlant"/>
              </a:sp3d>
            </a:bodyPr>
            <a:lstStyle/>
            <a:p>
              <a:pPr>
                <a:defRPr/>
              </a:pPr>
              <a:r>
                <a:rPr lang="en-US" sz="4800" b="1" baseline="-25000" dirty="0">
                  <a:latin typeface="Kruti Dev 010" pitchFamily="2" charset="0"/>
                  <a:ea typeface="ＭＳ Ｐゴシック" pitchFamily="34" charset="-128"/>
                  <a:cs typeface="Mangal"/>
                </a:rPr>
                <a:t>‰</a:t>
              </a:r>
              <a:endParaRPr lang="en-US" sz="4400" baseline="-25000" dirty="0">
                <a:latin typeface="Kruti Dev 010" pitchFamily="2" charset="0"/>
                <a:ea typeface="ＭＳ Ｐゴシック" pitchFamily="34" charset="-128"/>
                <a:cs typeface="+mn-cs"/>
              </a:endParaRPr>
            </a:p>
          </p:txBody>
        </p:sp>
        <p:sp>
          <p:nvSpPr>
            <p:cNvPr id="6" name="Line 336"/>
            <p:cNvSpPr>
              <a:spLocks noChangeShapeType="1"/>
            </p:cNvSpPr>
            <p:nvPr/>
          </p:nvSpPr>
          <p:spPr bwMode="auto">
            <a:xfrm>
              <a:off x="749" y="1380"/>
              <a:ext cx="57" cy="1"/>
            </a:xfrm>
            <a:prstGeom prst="line">
              <a:avLst/>
            </a:prstGeom>
            <a:no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1050" dirty="0">
                <a:latin typeface="Kruti Dev 010" pitchFamily="2" charset="0"/>
                <a:ea typeface="ＭＳ Ｐゴシック" pitchFamily="34" charset="-128"/>
                <a:cs typeface="+mn-cs"/>
              </a:endParaRPr>
            </a:p>
          </p:txBody>
        </p:sp>
        <p:sp>
          <p:nvSpPr>
            <p:cNvPr id="41296" name="Rectangle 337"/>
            <p:cNvSpPr>
              <a:spLocks noChangeArrowheads="1"/>
            </p:cNvSpPr>
            <p:nvPr/>
          </p:nvSpPr>
          <p:spPr bwMode="auto">
            <a:xfrm>
              <a:off x="588" y="1221"/>
              <a:ext cx="690" cy="310"/>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3200" b="1" dirty="0">
                  <a:latin typeface="Kruti Dev 010" pitchFamily="2" charset="0"/>
                  <a:ea typeface="ＭＳ Ｐゴシック" pitchFamily="34" charset="-128"/>
                  <a:cs typeface="+mn-cs"/>
                </a:rPr>
                <a:t> ,l ts</a:t>
              </a:r>
            </a:p>
          </p:txBody>
        </p:sp>
        <p:grpSp>
          <p:nvGrpSpPr>
            <p:cNvPr id="48467" name="Group 338"/>
            <p:cNvGrpSpPr>
              <a:grpSpLocks/>
            </p:cNvGrpSpPr>
            <p:nvPr/>
          </p:nvGrpSpPr>
          <p:grpSpPr bwMode="auto">
            <a:xfrm>
              <a:off x="654" y="867"/>
              <a:ext cx="238" cy="152"/>
              <a:chOff x="206" y="662"/>
              <a:chExt cx="238" cy="152"/>
            </a:xfrm>
          </p:grpSpPr>
          <p:sp>
            <p:nvSpPr>
              <p:cNvPr id="41306" name="AutoShape 339"/>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1050" dirty="0">
                  <a:latin typeface="Kruti Dev 010" pitchFamily="2" charset="0"/>
                  <a:ea typeface="ＭＳ Ｐゴシック" pitchFamily="34" charset="-128"/>
                  <a:cs typeface="+mn-cs"/>
                </a:endParaRPr>
              </a:p>
            </p:txBody>
          </p:sp>
          <p:sp>
            <p:nvSpPr>
              <p:cNvPr id="41307" name="Rectangle 340"/>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1050" dirty="0">
                  <a:latin typeface="Kruti Dev 010" pitchFamily="2" charset="0"/>
                  <a:ea typeface="ＭＳ Ｐゴシック" pitchFamily="34" charset="-128"/>
                  <a:cs typeface="+mn-cs"/>
                </a:endParaRPr>
              </a:p>
            </p:txBody>
          </p:sp>
          <p:sp>
            <p:nvSpPr>
              <p:cNvPr id="41308" name="Line 341"/>
              <p:cNvSpPr>
                <a:spLocks noChangeShapeType="1"/>
              </p:cNvSpPr>
              <p:nvPr/>
            </p:nvSpPr>
            <p:spPr bwMode="auto">
              <a:xfrm flipV="1">
                <a:off x="211" y="712"/>
                <a:ext cx="170" cy="5"/>
              </a:xfrm>
              <a:prstGeom prst="line">
                <a:avLst/>
              </a:prstGeom>
              <a:noFill/>
              <a:ln w="7620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1050" dirty="0">
                  <a:latin typeface="Kruti Dev 010" pitchFamily="2" charset="0"/>
                  <a:ea typeface="ＭＳ Ｐゴシック" pitchFamily="34" charset="-128"/>
                  <a:cs typeface="+mn-cs"/>
                </a:endParaRPr>
              </a:p>
            </p:txBody>
          </p:sp>
        </p:grpSp>
        <p:grpSp>
          <p:nvGrpSpPr>
            <p:cNvPr id="48468" name="Group 342"/>
            <p:cNvGrpSpPr>
              <a:grpSpLocks/>
            </p:cNvGrpSpPr>
            <p:nvPr/>
          </p:nvGrpSpPr>
          <p:grpSpPr bwMode="auto">
            <a:xfrm>
              <a:off x="580" y="963"/>
              <a:ext cx="238" cy="152"/>
              <a:chOff x="206" y="662"/>
              <a:chExt cx="238" cy="152"/>
            </a:xfrm>
          </p:grpSpPr>
          <p:sp>
            <p:nvSpPr>
              <p:cNvPr id="41303" name="AutoShape 343"/>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1050" dirty="0">
                  <a:latin typeface="Kruti Dev 010" pitchFamily="2" charset="0"/>
                  <a:ea typeface="ＭＳ Ｐゴシック" pitchFamily="34" charset="-128"/>
                  <a:cs typeface="+mn-cs"/>
                </a:endParaRPr>
              </a:p>
            </p:txBody>
          </p:sp>
          <p:sp>
            <p:nvSpPr>
              <p:cNvPr id="41304" name="Rectangle 344"/>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1050" dirty="0">
                  <a:latin typeface="Kruti Dev 010" pitchFamily="2" charset="0"/>
                  <a:ea typeface="ＭＳ Ｐゴシック" pitchFamily="34" charset="-128"/>
                  <a:cs typeface="+mn-cs"/>
                </a:endParaRPr>
              </a:p>
            </p:txBody>
          </p:sp>
          <p:sp>
            <p:nvSpPr>
              <p:cNvPr id="41305" name="Line 345"/>
              <p:cNvSpPr>
                <a:spLocks noChangeShapeType="1"/>
              </p:cNvSpPr>
              <p:nvPr/>
            </p:nvSpPr>
            <p:spPr bwMode="auto">
              <a:xfrm flipV="1">
                <a:off x="211" y="712"/>
                <a:ext cx="170" cy="5"/>
              </a:xfrm>
              <a:prstGeom prst="line">
                <a:avLst/>
              </a:prstGeom>
              <a:noFill/>
              <a:ln w="7620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1050" dirty="0">
                  <a:latin typeface="Kruti Dev 010" pitchFamily="2" charset="0"/>
                  <a:ea typeface="ＭＳ Ｐゴシック" pitchFamily="34" charset="-128"/>
                  <a:cs typeface="+mn-cs"/>
                </a:endParaRPr>
              </a:p>
            </p:txBody>
          </p:sp>
        </p:grpSp>
        <p:grpSp>
          <p:nvGrpSpPr>
            <p:cNvPr id="48469" name="Group 346"/>
            <p:cNvGrpSpPr>
              <a:grpSpLocks/>
            </p:cNvGrpSpPr>
            <p:nvPr/>
          </p:nvGrpSpPr>
          <p:grpSpPr bwMode="auto">
            <a:xfrm>
              <a:off x="775" y="1053"/>
              <a:ext cx="238" cy="152"/>
              <a:chOff x="206" y="662"/>
              <a:chExt cx="238" cy="152"/>
            </a:xfrm>
          </p:grpSpPr>
          <p:sp>
            <p:nvSpPr>
              <p:cNvPr id="5" name="AutoShape 347"/>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scene3d>
                  <a:camera prst="orthographicFront"/>
                  <a:lightRig rig="threePt" dir="t"/>
                </a:scene3d>
                <a:sp3d extrusionH="57150">
                  <a:bevelT w="82550" h="38100" prst="coolSlant"/>
                </a:sp3d>
              </a:bodyPr>
              <a:lstStyle/>
              <a:p>
                <a:pPr>
                  <a:defRPr/>
                </a:pPr>
                <a:endParaRPr lang="en-US" sz="1050" dirty="0">
                  <a:latin typeface="Kruti Dev 010" pitchFamily="2" charset="0"/>
                  <a:ea typeface="ＭＳ Ｐゴシック" pitchFamily="34" charset="-128"/>
                  <a:cs typeface="+mn-cs"/>
                </a:endParaRPr>
              </a:p>
            </p:txBody>
          </p:sp>
          <p:sp>
            <p:nvSpPr>
              <p:cNvPr id="7" name="Rectangle 348"/>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scene3d>
                  <a:camera prst="orthographicFront"/>
                  <a:lightRig rig="threePt" dir="t"/>
                </a:scene3d>
                <a:sp3d extrusionH="57150">
                  <a:bevelT w="82550" h="38100" prst="coolSlant"/>
                </a:sp3d>
              </a:bodyPr>
              <a:lstStyle/>
              <a:p>
                <a:pPr>
                  <a:defRPr/>
                </a:pPr>
                <a:endParaRPr lang="en-US" sz="1050" dirty="0">
                  <a:latin typeface="Kruti Dev 010" pitchFamily="2" charset="0"/>
                  <a:ea typeface="ＭＳ Ｐゴシック" pitchFamily="34" charset="-128"/>
                  <a:cs typeface="+mn-cs"/>
                </a:endParaRPr>
              </a:p>
            </p:txBody>
          </p:sp>
          <p:sp>
            <p:nvSpPr>
              <p:cNvPr id="8" name="Line 349"/>
              <p:cNvSpPr>
                <a:spLocks noChangeShapeType="1"/>
              </p:cNvSpPr>
              <p:nvPr/>
            </p:nvSpPr>
            <p:spPr bwMode="auto">
              <a:xfrm flipV="1">
                <a:off x="211" y="712"/>
                <a:ext cx="170" cy="5"/>
              </a:xfrm>
              <a:prstGeom prst="line">
                <a:avLst/>
              </a:prstGeom>
              <a:noFill/>
              <a:ln w="76200">
                <a:solidFill>
                  <a:srgbClr val="FFFFFF"/>
                </a:solidFill>
                <a:round/>
                <a:headEnd/>
                <a:tailEnd/>
              </a:ln>
            </p:spPr>
            <p:txBody>
              <a:bodyPr>
                <a:scene3d>
                  <a:camera prst="orthographicFront"/>
                  <a:lightRig rig="threePt" dir="t"/>
                </a:scene3d>
                <a:sp3d extrusionH="57150">
                  <a:bevelT w="82550" h="38100" prst="coolSlant"/>
                </a:sp3d>
              </a:bodyPr>
              <a:lstStyle/>
              <a:p>
                <a:pPr>
                  <a:defRPr/>
                </a:pPr>
                <a:endParaRPr lang="en-US" sz="1050" dirty="0">
                  <a:latin typeface="Kruti Dev 010" pitchFamily="2" charset="0"/>
                  <a:ea typeface="ＭＳ Ｐゴシック" pitchFamily="34" charset="-128"/>
                  <a:cs typeface="+mn-cs"/>
                </a:endParaRPr>
              </a:p>
            </p:txBody>
          </p:sp>
        </p:grpSp>
      </p:grpSp>
      <p:sp>
        <p:nvSpPr>
          <p:cNvPr id="41286" name="Rectangle 350"/>
          <p:cNvSpPr>
            <a:spLocks noChangeArrowheads="1"/>
          </p:cNvSpPr>
          <p:nvPr/>
        </p:nvSpPr>
        <p:spPr bwMode="auto">
          <a:xfrm>
            <a:off x="3316288" y="1184275"/>
            <a:ext cx="992187" cy="430887"/>
          </a:xfrm>
          <a:prstGeom prst="rect">
            <a:avLst/>
          </a:prstGeom>
          <a:noFill/>
          <a:ln w="9525">
            <a:noFill/>
            <a:miter lim="800000"/>
            <a:headEnd/>
            <a:tailEnd/>
          </a:ln>
        </p:spPr>
        <p:txBody>
          <a:bodyPr lIns="0" tIns="0" rIns="0" bIns="0">
            <a:spAutoFit/>
            <a:scene3d>
              <a:camera prst="orthographicFront"/>
              <a:lightRig rig="threePt" dir="t"/>
            </a:scene3d>
            <a:sp3d extrusionH="57150">
              <a:bevelT w="82550" h="38100" prst="coolSlant"/>
            </a:sp3d>
          </a:bodyPr>
          <a:lstStyle/>
          <a:p>
            <a:pPr>
              <a:defRPr/>
            </a:pPr>
            <a:r>
              <a:rPr lang="en-US" sz="1400" b="1" dirty="0">
                <a:latin typeface="Kruti Dev 010" pitchFamily="2" charset="0"/>
                <a:ea typeface="ＭＳ Ｐゴシック" pitchFamily="34" charset="-128"/>
                <a:cs typeface="+mn-cs"/>
              </a:rPr>
              <a:t>¼vczkge ds iwoZ½</a:t>
            </a:r>
            <a:endParaRPr lang="en-US" sz="1400" baseline="-25000" dirty="0">
              <a:latin typeface="Kruti Dev 010" pitchFamily="2" charset="0"/>
              <a:ea typeface="ＭＳ Ｐゴシック" pitchFamily="34" charset="-128"/>
              <a:cs typeface="+mn-cs"/>
            </a:endParaRPr>
          </a:p>
        </p:txBody>
      </p:sp>
      <p:grpSp>
        <p:nvGrpSpPr>
          <p:cNvPr id="48452" name="Group 4"/>
          <p:cNvGrpSpPr>
            <a:grpSpLocks/>
          </p:cNvGrpSpPr>
          <p:nvPr/>
        </p:nvGrpSpPr>
        <p:grpSpPr bwMode="auto">
          <a:xfrm>
            <a:off x="839788" y="8239125"/>
            <a:ext cx="5875337" cy="923925"/>
            <a:chOff x="529" y="5190"/>
            <a:chExt cx="3701" cy="582"/>
          </a:xfrm>
        </p:grpSpPr>
        <p:sp>
          <p:nvSpPr>
            <p:cNvPr id="41290" name="Text Box 5"/>
            <p:cNvSpPr txBox="1">
              <a:spLocks noChangeArrowheads="1"/>
            </p:cNvSpPr>
            <p:nvPr/>
          </p:nvSpPr>
          <p:spPr bwMode="auto">
            <a:xfrm>
              <a:off x="686" y="5190"/>
              <a:ext cx="3387" cy="58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dirty="0">
                  <a:latin typeface="Kruti Dev 010" pitchFamily="2" charset="0"/>
                  <a:ea typeface="ＭＳ Ｐゴシック" pitchFamily="34" charset="-128"/>
                  <a:cs typeface="+mn-cs"/>
                </a:rPr>
                <a:t>;g i`"B] dkWihjkbZV vf/kdkj ds lkFk] iqu% rS;kj fd;k tk ldrk gS] </a:t>
              </a:r>
            </a:p>
            <a:p>
              <a:pPr algn="ctr">
                <a:defRPr/>
              </a:pPr>
              <a:r>
                <a:rPr lang="en-US" sz="1800" b="1" dirty="0">
                  <a:latin typeface="Kruti Dev 010" pitchFamily="2" charset="0"/>
                  <a:ea typeface="ＭＳ Ｐゴシック" pitchFamily="34" charset="-128"/>
                  <a:cs typeface="+mn-cs"/>
                </a:rPr>
                <a:t>v/;;u ds mn~ns'; ls</a:t>
              </a:r>
            </a:p>
          </p:txBody>
        </p:sp>
        <p:sp>
          <p:nvSpPr>
            <p:cNvPr id="9" name="Rectangle 6"/>
            <p:cNvSpPr>
              <a:spLocks noChangeArrowheads="1"/>
            </p:cNvSpPr>
            <p:nvPr/>
          </p:nvSpPr>
          <p:spPr bwMode="auto">
            <a:xfrm>
              <a:off x="529" y="5237"/>
              <a:ext cx="3701" cy="267"/>
            </a:xfrm>
            <a:prstGeom prst="rect">
              <a:avLst/>
            </a:prstGeom>
            <a:no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atin typeface="Kruti Dev 010" pitchFamily="2" charset="0"/>
                <a:ea typeface="ＭＳ Ｐゴシック" pitchFamily="34" charset="-128"/>
                <a:cs typeface="+mn-cs"/>
              </a:endParaRPr>
            </a:p>
          </p:txBody>
        </p:sp>
      </p:grpSp>
      <p:pic>
        <p:nvPicPr>
          <p:cNvPr id="48453" name="Picture 3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195263"/>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89"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solidFill>
                  <a:srgbClr val="080808"/>
                </a:solidFill>
                <a:latin typeface="Kruti Dev 010" pitchFamily="2" charset="0"/>
                <a:ea typeface="MS Gothic" pitchFamily="49" charset="-128"/>
                <a:cs typeface="+mn-cs"/>
              </a:rPr>
              <a:t>v/;;u lgk;d </a:t>
            </a:r>
            <a:r>
              <a:rPr lang="x-none" sz="3600" b="1" dirty="0">
                <a:solidFill>
                  <a:srgbClr val="080808"/>
                </a:solidFill>
                <a:latin typeface="Kruti Dev 010" pitchFamily="2" charset="0"/>
                <a:ea typeface="MS Gothic" pitchFamily="49" charset="-128"/>
                <a:cs typeface="Mangal" pitchFamily="18" charset="0"/>
              </a:rPr>
              <a:t>…</a:t>
            </a:r>
            <a:r>
              <a:rPr lang="en-US" sz="3600" b="1" dirty="0">
                <a:solidFill>
                  <a:srgbClr val="080808"/>
                </a:solidFill>
                <a:latin typeface="Kruti Dev 010"/>
                <a:ea typeface="MS Gothic" pitchFamily="49" charset="-128"/>
                <a:cs typeface="Mangal" pitchFamily="18" charset="0"/>
              </a:rPr>
              <a:t>ƒ</a:t>
            </a:r>
            <a:endParaRPr lang="en-US" dirty="0">
              <a:solidFill>
                <a:srgbClr val="080808"/>
              </a:solidFill>
              <a:latin typeface="Kruti Dev 010" pitchFamily="2" charset="0"/>
              <a:ea typeface="ＭＳ Ｐゴシック" pitchFamily="34" charset="-128"/>
              <a:cs typeface="+mn-cs"/>
            </a:endParaRPr>
          </a:p>
        </p:txBody>
      </p:sp>
      <p:sp>
        <p:nvSpPr>
          <p:cNvPr id="352" name="Rectangle 351"/>
          <p:cNvSpPr/>
          <p:nvPr/>
        </p:nvSpPr>
        <p:spPr bwMode="auto">
          <a:xfrm>
            <a:off x="514350" y="2228850"/>
            <a:ext cx="304800"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scene3d>
              <a:camera prst="orthographicFront"/>
              <a:lightRig rig="threePt" dir="t"/>
            </a:scene3d>
            <a:sp3d extrusionH="57150">
              <a:bevelT w="82550" h="38100" prst="coolSlant"/>
            </a:sp3d>
          </a:bodyPr>
          <a:lstStyle/>
          <a:p>
            <a:pPr>
              <a:defRPr/>
            </a:pPr>
            <a:endParaRPr lang="en-US" dirty="0">
              <a:latin typeface="Kruti Dev 010" pitchFamily="2" charset="0"/>
              <a:ea typeface="ＭＳ Ｐゴシック" pitchFamily="34" charset="-128"/>
              <a:cs typeface="+mn-cs"/>
            </a:endParaRPr>
          </a:p>
        </p:txBody>
      </p:sp>
      <p:sp>
        <p:nvSpPr>
          <p:cNvPr id="354" name="Text Box 97"/>
          <p:cNvSpPr txBox="1">
            <a:spLocks noChangeArrowheads="1"/>
          </p:cNvSpPr>
          <p:nvPr/>
        </p:nvSpPr>
        <p:spPr bwMode="auto">
          <a:xfrm rot="16210747">
            <a:off x="184150" y="5837238"/>
            <a:ext cx="3073400" cy="5905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3200" b="1" dirty="0">
                <a:latin typeface="Kruti Dev 010" pitchFamily="2" charset="0"/>
                <a:ea typeface="ＭＳ Ｐゴシック" pitchFamily="34" charset="-128"/>
                <a:cs typeface="+mn-cs"/>
              </a:rPr>
              <a:t>… lekt</a:t>
            </a:r>
          </a:p>
        </p:txBody>
      </p:sp>
      <p:sp>
        <p:nvSpPr>
          <p:cNvPr id="355" name="Text Box 96"/>
          <p:cNvSpPr txBox="1">
            <a:spLocks noChangeArrowheads="1"/>
          </p:cNvSpPr>
          <p:nvPr/>
        </p:nvSpPr>
        <p:spPr bwMode="auto">
          <a:xfrm rot="16211526">
            <a:off x="3536156" y="3272632"/>
            <a:ext cx="1833563" cy="5905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3200" b="1" dirty="0">
                <a:latin typeface="Kruti Dev 010" pitchFamily="2" charset="0"/>
                <a:ea typeface="ＭＳ Ｐゴシック" pitchFamily="34" charset="-128"/>
                <a:cs typeface="+mn-cs"/>
              </a:rPr>
              <a:t>† yksx</a:t>
            </a:r>
          </a:p>
        </p:txBody>
      </p:sp>
      <p:sp>
        <p:nvSpPr>
          <p:cNvPr id="48458" name="Rectangle 356"/>
          <p:cNvSpPr>
            <a:spLocks noChangeArrowheads="1"/>
          </p:cNvSpPr>
          <p:nvPr/>
        </p:nvSpPr>
        <p:spPr bwMode="auto">
          <a:xfrm>
            <a:off x="819150" y="2819400"/>
            <a:ext cx="419100" cy="742950"/>
          </a:xfrm>
          <a:prstGeom prst="rect">
            <a:avLst/>
          </a:prstGeom>
          <a:solidFill>
            <a:schemeClr val="bg1"/>
          </a:solidFill>
          <a:ln w="9525">
            <a:solidFill>
              <a:schemeClr val="bg1"/>
            </a:solidFill>
            <a:round/>
            <a:headEnd/>
            <a:tailEnd/>
          </a:ln>
        </p:spPr>
        <p:txBody>
          <a:bodyPr/>
          <a:lstStyle/>
          <a:p>
            <a:endParaRPr lang="en-US">
              <a:latin typeface="Kruti Dev 010" charset="0"/>
            </a:endParaRPr>
          </a:p>
        </p:txBody>
      </p:sp>
      <p:sp>
        <p:nvSpPr>
          <p:cNvPr id="48459" name="Rectangle 357"/>
          <p:cNvSpPr>
            <a:spLocks noChangeArrowheads="1"/>
          </p:cNvSpPr>
          <p:nvPr/>
        </p:nvSpPr>
        <p:spPr bwMode="auto">
          <a:xfrm>
            <a:off x="682625" y="2976563"/>
            <a:ext cx="974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i-in" sz="1400">
                <a:latin typeface="Kruti Dev 010" charset="0"/>
              </a:rPr>
              <a:t>बाइबल फाईल</a:t>
            </a:r>
            <a:endParaRPr lang="en-US" sz="1400">
              <a:latin typeface="Kruti Dev 01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2"/>
          <p:cNvSpPr txBox="1">
            <a:spLocks noChangeArrowheads="1"/>
          </p:cNvSpPr>
          <p:nvPr/>
        </p:nvSpPr>
        <p:spPr bwMode="auto">
          <a:xfrm>
            <a:off x="1416050" y="2320925"/>
            <a:ext cx="38338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MS PGothic" charset="0"/>
                <a:cs typeface="MS PGothic" charset="0"/>
              </a:defRPr>
            </a:lvl1pPr>
            <a:lvl2pPr marL="742950" indent="-285750" defTabSz="969963">
              <a:defRPr sz="500">
                <a:solidFill>
                  <a:schemeClr val="tx1"/>
                </a:solidFill>
                <a:latin typeface="Century Gothic" charset="0"/>
                <a:ea typeface="MS PGothic" charset="0"/>
                <a:cs typeface="MS PGothic" charset="0"/>
              </a:defRPr>
            </a:lvl2pPr>
            <a:lvl3pPr marL="1143000" indent="-228600" defTabSz="969963">
              <a:defRPr sz="500">
                <a:solidFill>
                  <a:schemeClr val="tx1"/>
                </a:solidFill>
                <a:latin typeface="Century Gothic" charset="0"/>
                <a:ea typeface="MS PGothic" charset="0"/>
                <a:cs typeface="MS PGothic" charset="0"/>
              </a:defRPr>
            </a:lvl3pPr>
            <a:lvl4pPr marL="1600200" indent="-228600" defTabSz="969963">
              <a:defRPr sz="500">
                <a:solidFill>
                  <a:schemeClr val="tx1"/>
                </a:solidFill>
                <a:latin typeface="Century Gothic" charset="0"/>
                <a:ea typeface="MS PGothic" charset="0"/>
                <a:cs typeface="MS PGothic" charset="0"/>
              </a:defRPr>
            </a:lvl4pPr>
            <a:lvl5pPr marL="2057400" indent="-228600" defTabSz="969963">
              <a:defRPr sz="500">
                <a:solidFill>
                  <a:schemeClr val="tx1"/>
                </a:solidFill>
                <a:latin typeface="Century Gothic" charset="0"/>
                <a:ea typeface="MS PGothic" charset="0"/>
                <a:cs typeface="MS PGothic" charset="0"/>
              </a:defRPr>
            </a:lvl5pPr>
            <a:lvl6pPr marL="25146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endParaRPr lang="en-US" sz="2500">
              <a:latin typeface="Kruti Dev 010" charset="0"/>
            </a:endParaRPr>
          </a:p>
        </p:txBody>
      </p:sp>
      <p:sp>
        <p:nvSpPr>
          <p:cNvPr id="7170" name="Text Box 3"/>
          <p:cNvSpPr txBox="1">
            <a:spLocks noChangeArrowheads="1"/>
          </p:cNvSpPr>
          <p:nvPr/>
        </p:nvSpPr>
        <p:spPr bwMode="auto">
          <a:xfrm>
            <a:off x="1190625" y="2330450"/>
            <a:ext cx="58959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MS PGothic" charset="0"/>
                <a:cs typeface="MS PGothic" charset="0"/>
              </a:defRPr>
            </a:lvl1pPr>
            <a:lvl2pPr marL="742950" indent="-285750" defTabSz="969963">
              <a:defRPr sz="500">
                <a:solidFill>
                  <a:schemeClr val="tx1"/>
                </a:solidFill>
                <a:latin typeface="Century Gothic" charset="0"/>
                <a:ea typeface="MS PGothic" charset="0"/>
                <a:cs typeface="MS PGothic" charset="0"/>
              </a:defRPr>
            </a:lvl2pPr>
            <a:lvl3pPr marL="1143000" indent="-228600" defTabSz="969963">
              <a:defRPr sz="500">
                <a:solidFill>
                  <a:schemeClr val="tx1"/>
                </a:solidFill>
                <a:latin typeface="Century Gothic" charset="0"/>
                <a:ea typeface="MS PGothic" charset="0"/>
                <a:cs typeface="MS PGothic" charset="0"/>
              </a:defRPr>
            </a:lvl3pPr>
            <a:lvl4pPr marL="1600200" indent="-228600" defTabSz="969963">
              <a:defRPr sz="500">
                <a:solidFill>
                  <a:schemeClr val="tx1"/>
                </a:solidFill>
                <a:latin typeface="Century Gothic" charset="0"/>
                <a:ea typeface="MS PGothic" charset="0"/>
                <a:cs typeface="MS PGothic" charset="0"/>
              </a:defRPr>
            </a:lvl4pPr>
            <a:lvl5pPr marL="2057400" indent="-228600" defTabSz="969963">
              <a:defRPr sz="500">
                <a:solidFill>
                  <a:schemeClr val="tx1"/>
                </a:solidFill>
                <a:latin typeface="Century Gothic" charset="0"/>
                <a:ea typeface="MS PGothic" charset="0"/>
                <a:cs typeface="MS PGothic" charset="0"/>
              </a:defRPr>
            </a:lvl5pPr>
            <a:lvl6pPr marL="25146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defTabSz="969963"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endParaRPr lang="en-US" sz="2500">
              <a:latin typeface="Kruti Dev 010" charset="0"/>
            </a:endParaRPr>
          </a:p>
        </p:txBody>
      </p:sp>
      <p:sp>
        <p:nvSpPr>
          <p:cNvPr id="7171" name="Text Box 4"/>
          <p:cNvSpPr txBox="1">
            <a:spLocks noChangeArrowheads="1"/>
          </p:cNvSpPr>
          <p:nvPr/>
        </p:nvSpPr>
        <p:spPr bwMode="auto">
          <a:xfrm>
            <a:off x="6872288" y="8782050"/>
            <a:ext cx="531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200">
                <a:latin typeface="Kruti Dev 010" charset="0"/>
              </a:rPr>
              <a:t>55</a:t>
            </a:r>
          </a:p>
        </p:txBody>
      </p:sp>
      <p:sp>
        <p:nvSpPr>
          <p:cNvPr id="7172" name="Text Box 6"/>
          <p:cNvSpPr txBox="1">
            <a:spLocks noChangeArrowheads="1"/>
          </p:cNvSpPr>
          <p:nvPr/>
        </p:nvSpPr>
        <p:spPr bwMode="auto">
          <a:xfrm>
            <a:off x="2332038" y="557213"/>
            <a:ext cx="47847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3200" b="1" baseline="-25000">
                <a:latin typeface="Kruti Dev 010" charset="0"/>
              </a:rPr>
              <a:t>v/;;u lgk;d fo"k; lwph</a:t>
            </a:r>
          </a:p>
        </p:txBody>
      </p:sp>
      <p:sp>
        <p:nvSpPr>
          <p:cNvPr id="7173" name="Rectangle 7"/>
          <p:cNvSpPr>
            <a:spLocks noChangeArrowheads="1"/>
          </p:cNvSpPr>
          <p:nvPr/>
        </p:nvSpPr>
        <p:spPr bwMode="auto">
          <a:xfrm>
            <a:off x="-1519238" y="407988"/>
            <a:ext cx="184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rIns="91438">
            <a:spAutoFit/>
          </a:bodyPr>
          <a:lstStyle/>
          <a:p>
            <a:endParaRPr lang="en-US" sz="1200" baseline="-25000">
              <a:latin typeface="Kruti Dev 010" charset="0"/>
            </a:endParaRPr>
          </a:p>
        </p:txBody>
      </p:sp>
      <p:sp>
        <p:nvSpPr>
          <p:cNvPr id="7174" name="Text Box 9"/>
          <p:cNvSpPr txBox="1">
            <a:spLocks noChangeArrowheads="1"/>
          </p:cNvSpPr>
          <p:nvPr/>
        </p:nvSpPr>
        <p:spPr bwMode="auto">
          <a:xfrm>
            <a:off x="708025" y="1082675"/>
            <a:ext cx="1357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600" b="1">
                <a:latin typeface="Kruti Dev 010" charset="0"/>
              </a:rPr>
              <a:t>Hkkx ,d</a:t>
            </a:r>
            <a:endParaRPr lang="en-US" sz="1600">
              <a:latin typeface="Kruti Dev 010" charset="0"/>
            </a:endParaRPr>
          </a:p>
        </p:txBody>
      </p:sp>
      <p:sp>
        <p:nvSpPr>
          <p:cNvPr id="7175" name="Text Box 10"/>
          <p:cNvSpPr txBox="1">
            <a:spLocks noChangeArrowheads="1"/>
          </p:cNvSpPr>
          <p:nvPr/>
        </p:nvSpPr>
        <p:spPr bwMode="auto">
          <a:xfrm>
            <a:off x="676275" y="1463675"/>
            <a:ext cx="1357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600" b="1">
                <a:latin typeface="Kruti Dev 010" charset="0"/>
              </a:rPr>
              <a:t>Hkkx nks</a:t>
            </a:r>
          </a:p>
        </p:txBody>
      </p:sp>
      <p:sp>
        <p:nvSpPr>
          <p:cNvPr id="7176" name="Text Box 11"/>
          <p:cNvSpPr txBox="1">
            <a:spLocks noChangeArrowheads="1"/>
          </p:cNvSpPr>
          <p:nvPr/>
        </p:nvSpPr>
        <p:spPr bwMode="auto">
          <a:xfrm>
            <a:off x="666750" y="1711325"/>
            <a:ext cx="1123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600" b="1">
                <a:latin typeface="Kruti Dev 010" charset="0"/>
              </a:rPr>
              <a:t>Hkkx rhu</a:t>
            </a:r>
          </a:p>
        </p:txBody>
      </p:sp>
      <p:sp>
        <p:nvSpPr>
          <p:cNvPr id="7177" name="Text Box 12"/>
          <p:cNvSpPr txBox="1">
            <a:spLocks noChangeArrowheads="1"/>
          </p:cNvSpPr>
          <p:nvPr/>
        </p:nvSpPr>
        <p:spPr bwMode="auto">
          <a:xfrm>
            <a:off x="692150" y="2741613"/>
            <a:ext cx="1357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600" b="1">
                <a:latin typeface="Kruti Dev 010" charset="0"/>
              </a:rPr>
              <a:t>Hkkx pkj</a:t>
            </a:r>
          </a:p>
        </p:txBody>
      </p:sp>
      <p:sp>
        <p:nvSpPr>
          <p:cNvPr id="7178" name="Text Box 13"/>
          <p:cNvSpPr txBox="1">
            <a:spLocks noChangeArrowheads="1"/>
          </p:cNvSpPr>
          <p:nvPr/>
        </p:nvSpPr>
        <p:spPr bwMode="auto">
          <a:xfrm>
            <a:off x="692150" y="2971800"/>
            <a:ext cx="1357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600" b="1">
                <a:latin typeface="Kruti Dev 010" charset="0"/>
              </a:rPr>
              <a:t>Hkkx ikap</a:t>
            </a:r>
          </a:p>
        </p:txBody>
      </p:sp>
      <p:sp>
        <p:nvSpPr>
          <p:cNvPr id="7179" name="Text Box 14"/>
          <p:cNvSpPr txBox="1">
            <a:spLocks noChangeArrowheads="1"/>
          </p:cNvSpPr>
          <p:nvPr/>
        </p:nvSpPr>
        <p:spPr bwMode="auto">
          <a:xfrm>
            <a:off x="742950" y="4610100"/>
            <a:ext cx="13573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600" b="1">
                <a:latin typeface="Kruti Dev 010" charset="0"/>
              </a:rPr>
              <a:t>Hkkx N%</a:t>
            </a:r>
          </a:p>
        </p:txBody>
      </p:sp>
      <p:sp>
        <p:nvSpPr>
          <p:cNvPr id="7180" name="Text Box 15"/>
          <p:cNvSpPr txBox="1">
            <a:spLocks noChangeArrowheads="1"/>
          </p:cNvSpPr>
          <p:nvPr/>
        </p:nvSpPr>
        <p:spPr bwMode="auto">
          <a:xfrm>
            <a:off x="738188" y="4826000"/>
            <a:ext cx="13573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600" b="1">
                <a:latin typeface="Kruti Dev 010" charset="0"/>
              </a:rPr>
              <a:t>Hkkx lkr</a:t>
            </a:r>
          </a:p>
        </p:txBody>
      </p:sp>
      <p:sp>
        <p:nvSpPr>
          <p:cNvPr id="7181" name="Text Box 16"/>
          <p:cNvSpPr txBox="1">
            <a:spLocks noChangeArrowheads="1"/>
          </p:cNvSpPr>
          <p:nvPr/>
        </p:nvSpPr>
        <p:spPr bwMode="auto">
          <a:xfrm>
            <a:off x="725488" y="5075238"/>
            <a:ext cx="844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600" b="1">
                <a:latin typeface="Kruti Dev 010" charset="0"/>
              </a:rPr>
              <a:t>Hkkx vkB</a:t>
            </a:r>
          </a:p>
        </p:txBody>
      </p:sp>
      <p:sp>
        <p:nvSpPr>
          <p:cNvPr id="7182" name="Line 17"/>
          <p:cNvSpPr>
            <a:spLocks noChangeShapeType="1"/>
          </p:cNvSpPr>
          <p:nvPr/>
        </p:nvSpPr>
        <p:spPr bwMode="auto">
          <a:xfrm>
            <a:off x="415925" y="7019925"/>
            <a:ext cx="6710363"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3" name="Text Box 18"/>
          <p:cNvSpPr txBox="1">
            <a:spLocks noChangeArrowheads="1"/>
          </p:cNvSpPr>
          <p:nvPr/>
        </p:nvSpPr>
        <p:spPr bwMode="auto">
          <a:xfrm>
            <a:off x="307975" y="6988175"/>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r">
              <a:spcBef>
                <a:spcPct val="50000"/>
              </a:spcBef>
            </a:pPr>
            <a:r>
              <a:rPr lang="en-US" sz="1600" b="1">
                <a:latin typeface="Kruti Dev 010" charset="0"/>
              </a:rPr>
              <a:t>laiw.kZ lgk;d vuqPNsn</a:t>
            </a:r>
          </a:p>
        </p:txBody>
      </p:sp>
      <p:sp>
        <p:nvSpPr>
          <p:cNvPr id="7184" name="Line 19"/>
          <p:cNvSpPr>
            <a:spLocks noChangeShapeType="1"/>
          </p:cNvSpPr>
          <p:nvPr/>
        </p:nvSpPr>
        <p:spPr bwMode="auto">
          <a:xfrm>
            <a:off x="428625" y="1558925"/>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5" name="Line 20"/>
          <p:cNvSpPr>
            <a:spLocks noChangeShapeType="1"/>
          </p:cNvSpPr>
          <p:nvPr/>
        </p:nvSpPr>
        <p:spPr bwMode="auto">
          <a:xfrm>
            <a:off x="438150" y="1774825"/>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6" name="Line 21"/>
          <p:cNvSpPr>
            <a:spLocks noChangeShapeType="1"/>
          </p:cNvSpPr>
          <p:nvPr/>
        </p:nvSpPr>
        <p:spPr bwMode="auto">
          <a:xfrm>
            <a:off x="403225" y="2822575"/>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7" name="Line 22"/>
          <p:cNvSpPr>
            <a:spLocks noChangeShapeType="1"/>
          </p:cNvSpPr>
          <p:nvPr/>
        </p:nvSpPr>
        <p:spPr bwMode="auto">
          <a:xfrm>
            <a:off x="428625" y="3021013"/>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8" name="Line 23"/>
          <p:cNvSpPr>
            <a:spLocks noChangeShapeType="1"/>
          </p:cNvSpPr>
          <p:nvPr/>
        </p:nvSpPr>
        <p:spPr bwMode="auto">
          <a:xfrm>
            <a:off x="403225" y="4678363"/>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9" name="Line 24"/>
          <p:cNvSpPr>
            <a:spLocks noChangeShapeType="1"/>
          </p:cNvSpPr>
          <p:nvPr/>
        </p:nvSpPr>
        <p:spPr bwMode="auto">
          <a:xfrm>
            <a:off x="412750" y="4878388"/>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90" name="Line 26"/>
          <p:cNvSpPr>
            <a:spLocks noChangeShapeType="1"/>
          </p:cNvSpPr>
          <p:nvPr/>
        </p:nvSpPr>
        <p:spPr bwMode="auto">
          <a:xfrm>
            <a:off x="422275" y="5094288"/>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4" name="Rectangle 8"/>
          <p:cNvSpPr>
            <a:spLocks noChangeArrowheads="1"/>
          </p:cNvSpPr>
          <p:nvPr/>
        </p:nvSpPr>
        <p:spPr bwMode="auto">
          <a:xfrm>
            <a:off x="1639888" y="1081088"/>
            <a:ext cx="5414962" cy="7799387"/>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marL="485775" indent="-485775">
              <a:lnSpc>
                <a:spcPct val="65000"/>
              </a:lnSpc>
              <a:spcBef>
                <a:spcPct val="50000"/>
              </a:spcBef>
              <a:buFont typeface="Times" pitchFamily="18" charset="0"/>
              <a:buNone/>
              <a:defRPr/>
            </a:pPr>
            <a:r>
              <a:rPr lang="en-US" sz="1400" b="1" dirty="0">
                <a:latin typeface="Kruti Dev 010" pitchFamily="2" charset="0"/>
                <a:ea typeface="ＭＳ Ｐゴシック" pitchFamily="34" charset="-128"/>
                <a:cs typeface="+mn-cs"/>
              </a:rPr>
              <a:t>01	lh </a:t>
            </a:r>
            <a:r>
              <a:rPr lang="en-US" sz="1400" b="1" dirty="0">
                <a:latin typeface="Kruti Dev 010"/>
                <a:ea typeface="ＭＳ Ｐゴシック" pitchFamily="34" charset="-128"/>
                <a:cs typeface="+mn-cs"/>
              </a:rPr>
              <a:t>‰</a:t>
            </a:r>
            <a:r>
              <a:rPr lang="en-US" sz="1400" b="1" dirty="0">
                <a:latin typeface="Kruti Dev 010" pitchFamily="2" charset="0"/>
                <a:ea typeface="ＭＳ Ｐゴシック" pitchFamily="34" charset="-128"/>
                <a:cs typeface="+mn-cs"/>
              </a:rPr>
              <a:t> ,l ts odZ'khV &amp; ^^;gka ls izkjaHk**</a:t>
            </a:r>
            <a:r>
              <a:rPr lang="en-US" altLang="ja-JP" sz="1200" b="1" dirty="0">
                <a:latin typeface="Kruti Dev 010" pitchFamily="2" charset="0"/>
                <a:ea typeface="ＭＳ Ｐゴシック" pitchFamily="34" charset="-128"/>
                <a:cs typeface="+mn-cs"/>
              </a:rPr>
              <a:t>	   	                               </a:t>
            </a:r>
          </a:p>
          <a:p>
            <a:pPr marL="485775" indent="-485775">
              <a:lnSpc>
                <a:spcPct val="65000"/>
              </a:lnSpc>
              <a:spcBef>
                <a:spcPct val="50000"/>
              </a:spcBef>
              <a:buFont typeface="Times" pitchFamily="18" charset="0"/>
              <a:buNone/>
              <a:defRPr/>
            </a:pPr>
            <a:r>
              <a:rPr lang="en-US" sz="1400" b="1" dirty="0">
                <a:latin typeface="Kruti Dev 010" pitchFamily="2" charset="0"/>
                <a:ea typeface="ＭＳ Ｐゴシック" pitchFamily="34" charset="-128"/>
                <a:cs typeface="+mn-cs"/>
              </a:rPr>
              <a:t>02	lh </a:t>
            </a:r>
            <a:r>
              <a:rPr lang="en-US" sz="1400" b="1" dirty="0">
                <a:latin typeface="Kruti Dev 010"/>
                <a:ea typeface="ＭＳ Ｐゴシック" pitchFamily="34" charset="-128"/>
                <a:cs typeface="+mn-cs"/>
              </a:rPr>
              <a:t>‰</a:t>
            </a:r>
            <a:r>
              <a:rPr lang="en-US" sz="1400" b="1" dirty="0">
                <a:latin typeface="Kruti Dev 010" pitchFamily="2" charset="0"/>
                <a:ea typeface="ＭＳ Ｐゴシック" pitchFamily="34" charset="-128"/>
                <a:cs typeface="+mn-cs"/>
              </a:rPr>
              <a:t> ,l ts igsyh Hkjus okyh 'khV</a:t>
            </a:r>
          </a:p>
          <a:p>
            <a:pPr marL="485775" indent="-485775">
              <a:lnSpc>
                <a:spcPct val="65000"/>
              </a:lnSpc>
              <a:spcBef>
                <a:spcPct val="50000"/>
              </a:spcBef>
              <a:defRPr/>
            </a:pPr>
            <a:r>
              <a:rPr lang="en-US" sz="1400" b="1" dirty="0">
                <a:latin typeface="Kruti Dev 010" pitchFamily="2" charset="0"/>
                <a:ea typeface="ＭＳ Ｐゴシック" pitchFamily="34" charset="-128"/>
                <a:cs typeface="+mn-cs"/>
              </a:rPr>
              <a:t>03	ckbZcy eap rS;kj djuk % fjDr gS</a:t>
            </a:r>
            <a:r>
              <a:rPr lang="en-US" sz="1200" b="1" dirty="0">
                <a:latin typeface="Kruti Dev 010" pitchFamily="2" charset="0"/>
                <a:ea typeface="ＭＳ Ｐゴシック" pitchFamily="34" charset="-128"/>
                <a:cs typeface="+mn-cs"/>
              </a:rPr>
              <a:t>	</a:t>
            </a:r>
          </a:p>
          <a:p>
            <a:pPr marL="485775" indent="-485775">
              <a:lnSpc>
                <a:spcPct val="40000"/>
              </a:lnSpc>
              <a:spcBef>
                <a:spcPct val="50000"/>
              </a:spcBef>
              <a:defRPr/>
            </a:pPr>
            <a:r>
              <a:rPr lang="en-US" sz="1400" b="1" dirty="0">
                <a:latin typeface="Kruti Dev 010" pitchFamily="2" charset="0"/>
                <a:ea typeface="ＭＳ Ｐゴシック" pitchFamily="34" charset="-128"/>
                <a:cs typeface="+mn-cs"/>
              </a:rPr>
              <a:t>04	^^ckbZcy QkbZy** dh fo"k; lwph % fjDr gS</a:t>
            </a:r>
            <a:r>
              <a:rPr lang="en-US" altLang="ja-JP" sz="1200" b="1" dirty="0">
                <a:latin typeface="Kruti Dev 010" pitchFamily="2" charset="0"/>
                <a:ea typeface="ＭＳ Ｐゴシック" pitchFamily="34" charset="-128"/>
                <a:cs typeface="+mn-cs"/>
              </a:rPr>
              <a:t>		</a:t>
            </a:r>
          </a:p>
          <a:p>
            <a:pPr marL="485775" indent="-485775">
              <a:lnSpc>
                <a:spcPct val="40000"/>
              </a:lnSpc>
              <a:spcBef>
                <a:spcPct val="50000"/>
              </a:spcBef>
              <a:defRPr/>
            </a:pPr>
            <a:r>
              <a:rPr lang="en-US" sz="1400" b="1" dirty="0">
                <a:latin typeface="Kruti Dev 010" pitchFamily="2" charset="0"/>
                <a:ea typeface="ＭＳ Ｐゴシック" pitchFamily="34" charset="-128"/>
                <a:cs typeface="+mn-cs"/>
              </a:rPr>
              <a:t>05	^^'kkafrdky** % eykdh ls e=h ds chp dk le;</a:t>
            </a:r>
            <a:endParaRPr lang="en-US" altLang="ja-JP" sz="1400" b="1" dirty="0">
              <a:latin typeface="Kruti Dev 010" pitchFamily="2" charset="0"/>
              <a:ea typeface="ＭＳ Ｐゴシック" pitchFamily="34" charset="-128"/>
              <a:cs typeface="+mn-cs"/>
            </a:endParaRPr>
          </a:p>
          <a:p>
            <a:pPr marL="485775" indent="-485775">
              <a:lnSpc>
                <a:spcPct val="40000"/>
              </a:lnSpc>
              <a:spcBef>
                <a:spcPct val="50000"/>
              </a:spcBef>
              <a:defRPr/>
            </a:pPr>
            <a:r>
              <a:rPr lang="en-US" sz="1400" b="1" dirty="0">
                <a:latin typeface="Kruti Dev 010" pitchFamily="2" charset="0"/>
                <a:ea typeface="ＭＳ Ｐゴシック" pitchFamily="34" charset="-128"/>
                <a:cs typeface="+mn-cs"/>
              </a:rPr>
              <a:t>06	^^'kkafrdky** % egku izeq[k dk;ksZa dk iw.kZ gksuk</a:t>
            </a:r>
            <a:endParaRPr lang="en-US" altLang="ja-JP" sz="1400" b="1" dirty="0">
              <a:latin typeface="Kruti Dev 010" pitchFamily="2" charset="0"/>
              <a:ea typeface="ＭＳ Ｐゴシック" pitchFamily="34" charset="-128"/>
              <a:cs typeface="+mn-cs"/>
            </a:endParaRPr>
          </a:p>
          <a:p>
            <a:pPr marL="485775" indent="-485775">
              <a:lnSpc>
                <a:spcPct val="40000"/>
              </a:lnSpc>
              <a:spcBef>
                <a:spcPct val="50000"/>
              </a:spcBef>
              <a:defRPr/>
            </a:pPr>
            <a:r>
              <a:rPr lang="en-US" sz="1400" b="1" dirty="0">
                <a:latin typeface="Kruti Dev 010" pitchFamily="2" charset="0"/>
                <a:ea typeface="ＭＳ Ｐゴシック" pitchFamily="34" charset="-128"/>
                <a:cs typeface="+mn-cs"/>
              </a:rPr>
              <a:t>07	;h'kq dh ;k=kvksa dk daVhyk ekxZ</a:t>
            </a:r>
            <a:endParaRPr lang="en-US" altLang="ja-JP" sz="1400" b="1" dirty="0">
              <a:latin typeface="Kruti Dev 010" pitchFamily="2" charset="0"/>
              <a:ea typeface="ＭＳ Ｐゴシック" pitchFamily="34" charset="-128"/>
              <a:cs typeface="+mn-cs"/>
            </a:endParaRPr>
          </a:p>
          <a:p>
            <a:pPr marL="485775" indent="-485775">
              <a:lnSpc>
                <a:spcPct val="65000"/>
              </a:lnSpc>
              <a:spcBef>
                <a:spcPct val="50000"/>
              </a:spcBef>
              <a:defRPr/>
            </a:pPr>
            <a:r>
              <a:rPr lang="en-US" sz="1400" b="1" dirty="0">
                <a:latin typeface="Kruti Dev 010" pitchFamily="2" charset="0"/>
                <a:ea typeface="ＭＳ Ｐゴシック" pitchFamily="34" charset="-128"/>
                <a:cs typeface="+mn-cs"/>
              </a:rPr>
              <a:t>08	ckbZcy Øef.kdk dk rkuk ckuk jpuk</a:t>
            </a:r>
          </a:p>
          <a:p>
            <a:pPr marL="485775" indent="-485775">
              <a:lnSpc>
                <a:spcPct val="65000"/>
              </a:lnSpc>
              <a:spcBef>
                <a:spcPct val="50000"/>
              </a:spcBef>
              <a:defRPr/>
            </a:pPr>
            <a:r>
              <a:rPr lang="en-US" sz="1400" b="1" dirty="0">
                <a:latin typeface="Kruti Dev 010" pitchFamily="2" charset="0"/>
                <a:ea typeface="ＭＳ Ｐゴシック" pitchFamily="34" charset="-128"/>
                <a:cs typeface="+mn-cs"/>
              </a:rPr>
              <a:t>09	fn fDod ØksuksykWth ¶ys'k dkMZ lsV	</a:t>
            </a:r>
            <a:r>
              <a:rPr lang="en-US" sz="1200" b="1" dirty="0">
                <a:latin typeface="Kruti Dev 010" pitchFamily="2" charset="0"/>
                <a:ea typeface="ＭＳ Ｐゴシック" pitchFamily="34" charset="-128"/>
                <a:cs typeface="+mn-cs"/>
              </a:rPr>
              <a:t>	</a:t>
            </a:r>
          </a:p>
          <a:p>
            <a:pPr marL="485775" indent="-485775">
              <a:lnSpc>
                <a:spcPct val="45000"/>
              </a:lnSpc>
              <a:spcBef>
                <a:spcPct val="50000"/>
              </a:spcBef>
              <a:defRPr/>
            </a:pPr>
            <a:r>
              <a:rPr lang="en-US" sz="1400" b="1" dirty="0">
                <a:latin typeface="Kruti Dev 010" pitchFamily="2" charset="0"/>
                <a:ea typeface="ＭＳ Ｐゴシック" pitchFamily="34" charset="-128"/>
                <a:cs typeface="+mn-cs"/>
              </a:rPr>
              <a:t>10	^^iki** 'kCn ls lacaf/kr</a:t>
            </a:r>
            <a:r>
              <a:rPr lang="en-US" altLang="ja-JP" sz="1400" b="1" dirty="0">
                <a:latin typeface="Kruti Dev 010" pitchFamily="2" charset="0"/>
                <a:ea typeface="ＭＳ Ｐゴシック" pitchFamily="34" charset="-128"/>
                <a:cs typeface="+mn-cs"/>
              </a:rPr>
              <a:t> </a:t>
            </a:r>
            <a:r>
              <a:rPr lang="en-US" altLang="ja-JP" sz="1200" b="1" dirty="0">
                <a:latin typeface="Kruti Dev 010" pitchFamily="2" charset="0"/>
                <a:ea typeface="ＭＳ Ｐゴシック" pitchFamily="34" charset="-128"/>
                <a:cs typeface="+mn-cs"/>
              </a:rPr>
              <a:t>			                       </a:t>
            </a:r>
          </a:p>
          <a:p>
            <a:pPr marL="485775" indent="-485775">
              <a:lnSpc>
                <a:spcPct val="45000"/>
              </a:lnSpc>
              <a:spcBef>
                <a:spcPct val="50000"/>
              </a:spcBef>
              <a:defRPr/>
            </a:pPr>
            <a:r>
              <a:rPr lang="en-US" sz="1400" b="1" dirty="0">
                <a:latin typeface="Kruti Dev 010" pitchFamily="2" charset="0"/>
                <a:ea typeface="ＭＳ Ｐゴシック" pitchFamily="34" charset="-128"/>
                <a:cs typeface="+mn-cs"/>
              </a:rPr>
              <a:t>11	ijes'oj ds egku uke</a:t>
            </a:r>
          </a:p>
          <a:p>
            <a:pPr marL="485775" indent="-485775">
              <a:lnSpc>
                <a:spcPct val="45000"/>
              </a:lnSpc>
              <a:spcBef>
                <a:spcPct val="50000"/>
              </a:spcBef>
              <a:defRPr/>
            </a:pPr>
            <a:r>
              <a:rPr lang="en-US" sz="1400" b="1" dirty="0">
                <a:latin typeface="Kruti Dev 010" pitchFamily="2" charset="0"/>
                <a:ea typeface="ＭＳ Ｐゴシック" pitchFamily="34" charset="-128"/>
                <a:cs typeface="+mn-cs"/>
              </a:rPr>
              <a:t>12	pkj vkil esa ifjofrZr uke</a:t>
            </a:r>
          </a:p>
          <a:p>
            <a:pPr marL="485775" indent="-485775">
              <a:lnSpc>
                <a:spcPct val="45000"/>
              </a:lnSpc>
              <a:spcBef>
                <a:spcPct val="50000"/>
              </a:spcBef>
              <a:defRPr/>
            </a:pPr>
            <a:r>
              <a:rPr lang="en-US" sz="1400" b="1" dirty="0">
                <a:latin typeface="Kruti Dev 010" pitchFamily="2" charset="0"/>
                <a:ea typeface="ＭＳ Ｐゴシック" pitchFamily="34" charset="-128"/>
                <a:cs typeface="+mn-cs"/>
              </a:rPr>
              <a:t>13	izkphu dky esa okpk laca/k</a:t>
            </a:r>
          </a:p>
          <a:p>
            <a:pPr marL="485775" indent="-485775">
              <a:lnSpc>
                <a:spcPct val="45000"/>
              </a:lnSpc>
              <a:spcBef>
                <a:spcPct val="50000"/>
              </a:spcBef>
              <a:defRPr/>
            </a:pPr>
            <a:r>
              <a:rPr lang="en-US" sz="1400" b="1" dirty="0">
                <a:latin typeface="Kruti Dev 010" pitchFamily="2" charset="0"/>
                <a:ea typeface="ＭＳ Ｐゴシック" pitchFamily="34" charset="-128"/>
                <a:cs typeface="+mn-cs"/>
              </a:rPr>
              <a:t>14	vczkge dks mRifRr esa nh xbZ izfrKk;sa % fjDr</a:t>
            </a:r>
          </a:p>
          <a:p>
            <a:pPr marL="485775" indent="-485775">
              <a:lnSpc>
                <a:spcPct val="45000"/>
              </a:lnSpc>
              <a:spcBef>
                <a:spcPct val="50000"/>
              </a:spcBef>
              <a:defRPr/>
            </a:pPr>
            <a:r>
              <a:rPr lang="en-US" sz="1400" b="1" dirty="0">
                <a:latin typeface="Kruti Dev 010" pitchFamily="2" charset="0"/>
                <a:ea typeface="ＭＳ Ｐゴシック" pitchFamily="34" charset="-128"/>
                <a:cs typeface="+mn-cs"/>
              </a:rPr>
              <a:t>15	ewlk dh okpk % vLFkkbZ O;oLFkk</a:t>
            </a:r>
          </a:p>
          <a:p>
            <a:pPr marL="485775" indent="-485775">
              <a:lnSpc>
                <a:spcPct val="45000"/>
              </a:lnSpc>
              <a:spcBef>
                <a:spcPct val="50000"/>
              </a:spcBef>
              <a:defRPr/>
            </a:pPr>
            <a:r>
              <a:rPr lang="en-US" sz="1400" b="1" dirty="0">
                <a:latin typeface="Kruti Dev 010" pitchFamily="2" charset="0"/>
                <a:ea typeface="ＭＳ Ｐゴシック" pitchFamily="34" charset="-128"/>
                <a:cs typeface="+mn-cs"/>
              </a:rPr>
              <a:t>16	;h'kq elhg dh oa'kkoyh</a:t>
            </a:r>
          </a:p>
          <a:p>
            <a:pPr marL="485775" indent="-485775">
              <a:lnSpc>
                <a:spcPct val="45000"/>
              </a:lnSpc>
              <a:spcBef>
                <a:spcPct val="50000"/>
              </a:spcBef>
              <a:defRPr/>
            </a:pPr>
            <a:r>
              <a:rPr lang="en-US" sz="1400" b="1" dirty="0">
                <a:latin typeface="Kruti Dev 010" pitchFamily="2" charset="0"/>
                <a:ea typeface="ＭＳ Ｐゴシック" pitchFamily="34" charset="-128"/>
                <a:cs typeface="+mn-cs"/>
              </a:rPr>
              <a:t>17	;h'kq elhg ds tUe o thou dh lka[;dh; laHkkouk</a:t>
            </a:r>
          </a:p>
          <a:p>
            <a:pPr marL="485775" indent="-485775">
              <a:lnSpc>
                <a:spcPct val="65000"/>
              </a:lnSpc>
              <a:spcBef>
                <a:spcPct val="50000"/>
              </a:spcBef>
              <a:defRPr/>
            </a:pPr>
            <a:r>
              <a:rPr lang="en-US" sz="1400" b="1" dirty="0">
                <a:latin typeface="Kruti Dev 010" pitchFamily="2" charset="0"/>
                <a:ea typeface="ＭＳ Ｐゴシック" pitchFamily="34" charset="-128"/>
                <a:cs typeface="+mn-cs"/>
              </a:rPr>
              <a:t>18	^^[kqyh** ckbZcy % fjDr</a:t>
            </a:r>
            <a:r>
              <a:rPr lang="en-US" altLang="ja-JP" sz="1200" b="1" dirty="0">
                <a:latin typeface="Kruti Dev 010" pitchFamily="2" charset="0"/>
                <a:ea typeface="ＭＳ Ｐゴシック" pitchFamily="34" charset="-128"/>
                <a:cs typeface="+mn-cs"/>
              </a:rPr>
              <a:t>			</a:t>
            </a:r>
          </a:p>
          <a:p>
            <a:pPr marL="485775" indent="-485775">
              <a:lnSpc>
                <a:spcPct val="45000"/>
              </a:lnSpc>
              <a:spcBef>
                <a:spcPct val="50000"/>
              </a:spcBef>
              <a:defRPr/>
            </a:pPr>
            <a:r>
              <a:rPr lang="en-US" sz="1400" b="1" dirty="0">
                <a:latin typeface="Kruti Dev 010" pitchFamily="2" charset="0"/>
                <a:ea typeface="ＭＳ Ｐゴシック" pitchFamily="34" charset="-128"/>
                <a:cs typeface="+mn-cs"/>
              </a:rPr>
              <a:t>19	iqjkus fu;e dh iqLrdksa dk fu;kstu % fjDr	</a:t>
            </a:r>
            <a:r>
              <a:rPr lang="en-US" sz="1200" b="1" dirty="0">
                <a:latin typeface="Kruti Dev 010" pitchFamily="2" charset="0"/>
                <a:ea typeface="ＭＳ Ｐゴシック" pitchFamily="34" charset="-128"/>
                <a:cs typeface="+mn-cs"/>
              </a:rPr>
              <a:t>	</a:t>
            </a:r>
          </a:p>
          <a:p>
            <a:pPr marL="485775" indent="-485775">
              <a:lnSpc>
                <a:spcPct val="48000"/>
              </a:lnSpc>
              <a:spcBef>
                <a:spcPct val="50000"/>
              </a:spcBef>
              <a:defRPr/>
            </a:pPr>
            <a:r>
              <a:rPr lang="en-US" sz="1400" b="1" dirty="0">
                <a:latin typeface="Kruti Dev 010" pitchFamily="2" charset="0"/>
                <a:ea typeface="ＭＳ Ｐゴシック" pitchFamily="34" charset="-128"/>
                <a:cs typeface="+mn-cs"/>
              </a:rPr>
              <a:t>20	u;s fu;e dh iqLrdksa dk Øe % fjDr	</a:t>
            </a:r>
            <a:r>
              <a:rPr lang="en-US" sz="1200" b="1" dirty="0">
                <a:latin typeface="Kruti Dev 010" pitchFamily="2" charset="0"/>
                <a:ea typeface="ＭＳ Ｐゴシック" pitchFamily="34" charset="-128"/>
                <a:cs typeface="+mn-cs"/>
              </a:rPr>
              <a:t>	</a:t>
            </a:r>
          </a:p>
          <a:p>
            <a:pPr marL="485775" indent="-485775">
              <a:lnSpc>
                <a:spcPct val="48000"/>
              </a:lnSpc>
              <a:spcBef>
                <a:spcPct val="50000"/>
              </a:spcBef>
              <a:defRPr/>
            </a:pPr>
            <a:r>
              <a:rPr lang="en-US" sz="1400" b="1" dirty="0">
                <a:latin typeface="Kruti Dev 010" pitchFamily="2" charset="0"/>
                <a:ea typeface="ＭＳ Ｐゴシック" pitchFamily="34" charset="-128"/>
                <a:cs typeface="+mn-cs"/>
              </a:rPr>
              <a:t>21	izHkq ;h'kq elhg dk laiw.kZ fp=</a:t>
            </a:r>
          </a:p>
          <a:p>
            <a:pPr marL="485775" indent="-485775">
              <a:lnSpc>
                <a:spcPct val="48000"/>
              </a:lnSpc>
              <a:spcBef>
                <a:spcPct val="50000"/>
              </a:spcBef>
              <a:defRPr/>
            </a:pPr>
            <a:r>
              <a:rPr lang="en-US" sz="1400" b="1" dirty="0">
                <a:latin typeface="Kruti Dev 010" pitchFamily="2" charset="0"/>
                <a:ea typeface="ＭＳ Ｐゴシック" pitchFamily="34" charset="-128"/>
                <a:cs typeface="+mn-cs"/>
              </a:rPr>
              <a:t>22	;wgUuk dk lqlekpkj % lqlekpkj vyx j[kk x;k</a:t>
            </a:r>
          </a:p>
          <a:p>
            <a:pPr marL="485775" indent="-485775">
              <a:lnSpc>
                <a:spcPct val="48000"/>
              </a:lnSpc>
              <a:spcBef>
                <a:spcPct val="50000"/>
              </a:spcBef>
              <a:defRPr/>
            </a:pPr>
            <a:r>
              <a:rPr lang="en-US" sz="1400" b="1" dirty="0">
                <a:latin typeface="Kruti Dev 010" pitchFamily="2" charset="0"/>
                <a:ea typeface="ＭＳ Ｐゴシック" pitchFamily="34" charset="-128"/>
                <a:cs typeface="+mn-cs"/>
              </a:rPr>
              <a:t>23	izsfjrksa ds dk;Z % rhu Hkkxksa esa ,d ukVd</a:t>
            </a:r>
          </a:p>
          <a:p>
            <a:pPr marL="485775" indent="-485775">
              <a:lnSpc>
                <a:spcPct val="48000"/>
              </a:lnSpc>
              <a:spcBef>
                <a:spcPct val="50000"/>
              </a:spcBef>
              <a:defRPr/>
            </a:pPr>
            <a:r>
              <a:rPr lang="en-US" sz="1400" b="1" dirty="0">
                <a:latin typeface="Kruti Dev 010" pitchFamily="2" charset="0"/>
                <a:ea typeface="ＭＳ Ｐゴシック" pitchFamily="34" charset="-128"/>
                <a:cs typeface="+mn-cs"/>
              </a:rPr>
              <a:t>24	ikSyql % ,d utj mldh ;k=kvksa ij % fjDr</a:t>
            </a:r>
          </a:p>
          <a:p>
            <a:pPr marL="485775" indent="-485775">
              <a:lnSpc>
                <a:spcPct val="48000"/>
              </a:lnSpc>
              <a:spcBef>
                <a:spcPct val="50000"/>
              </a:spcBef>
              <a:buFont typeface="Times" pitchFamily="18" charset="0"/>
              <a:buAutoNum type="arabicPlain" startAt="25"/>
              <a:defRPr/>
            </a:pPr>
            <a:r>
              <a:rPr lang="en-US" sz="1400" b="1" dirty="0">
                <a:latin typeface="Kruti Dev 010" pitchFamily="2" charset="0"/>
                <a:ea typeface="ＭＳ Ｐゴシック" pitchFamily="34" charset="-128"/>
                <a:cs typeface="+mn-cs"/>
              </a:rPr>
              <a:t>ikSyql ds nks izeq[k /keZfoKkuh fl)kar</a:t>
            </a:r>
          </a:p>
          <a:p>
            <a:pPr marL="485775" indent="-485775">
              <a:lnSpc>
                <a:spcPct val="48000"/>
              </a:lnSpc>
              <a:spcBef>
                <a:spcPct val="50000"/>
              </a:spcBef>
              <a:buFont typeface="Times" pitchFamily="18" charset="0"/>
              <a:buNone/>
              <a:defRPr/>
            </a:pPr>
            <a:r>
              <a:rPr lang="en-US" sz="1400" b="1" dirty="0">
                <a:latin typeface="Kruti Dev 010" pitchFamily="2" charset="0"/>
                <a:ea typeface="ＭＳ Ｐゴシック" pitchFamily="34" charset="-128"/>
                <a:cs typeface="+mn-cs"/>
              </a:rPr>
              <a:t>26	^^i=ksa** dk izeq[k fo"k; ¼26,½</a:t>
            </a:r>
            <a:endParaRPr lang="en-US" altLang="ja-JP" sz="1400" b="1" dirty="0">
              <a:latin typeface="Kruti Dev 010" pitchFamily="2" charset="0"/>
              <a:ea typeface="ＭＳ Ｐゴシック" pitchFamily="34" charset="-128"/>
              <a:cs typeface="+mn-cs"/>
            </a:endParaRPr>
          </a:p>
          <a:p>
            <a:pPr marL="485775" indent="-485775">
              <a:lnSpc>
                <a:spcPct val="48000"/>
              </a:lnSpc>
              <a:spcBef>
                <a:spcPct val="50000"/>
              </a:spcBef>
              <a:buFont typeface="Times" pitchFamily="18" charset="0"/>
              <a:buAutoNum type="arabicPlain" startAt="27"/>
              <a:defRPr/>
            </a:pPr>
            <a:r>
              <a:rPr lang="en-US" sz="1400" b="1" dirty="0">
                <a:latin typeface="Kruti Dev 010" pitchFamily="2" charset="0"/>
                <a:ea typeface="ＭＳ Ｐゴシック" pitchFamily="34" charset="-128"/>
                <a:cs typeface="+mn-cs"/>
              </a:rPr>
              <a:t>izdkf'kr okD; % ikap izeq[k fcanq</a:t>
            </a:r>
          </a:p>
          <a:p>
            <a:pPr marL="485775" indent="-485775">
              <a:lnSpc>
                <a:spcPct val="48000"/>
              </a:lnSpc>
              <a:spcBef>
                <a:spcPct val="50000"/>
              </a:spcBef>
              <a:buFont typeface="Times" pitchFamily="18" charset="0"/>
              <a:buAutoNum type="arabicPlain" startAt="27"/>
              <a:defRPr/>
            </a:pPr>
            <a:r>
              <a:rPr lang="en-US" sz="1400" b="1" dirty="0">
                <a:latin typeface="Kruti Dev 010" pitchFamily="2" charset="0"/>
                <a:ea typeface="ＭＳ Ｐゴシック" pitchFamily="34" charset="-128"/>
                <a:cs typeface="+mn-cs"/>
              </a:rPr>
              <a:t>ckbZcy dk ije y{; % ;h'kq elhg</a:t>
            </a:r>
          </a:p>
          <a:p>
            <a:pPr marL="485775" indent="-485775">
              <a:lnSpc>
                <a:spcPct val="55000"/>
              </a:lnSpc>
              <a:spcBef>
                <a:spcPct val="50000"/>
              </a:spcBef>
              <a:buFont typeface="Times" pitchFamily="18" charset="0"/>
              <a:buNone/>
              <a:defRPr/>
            </a:pPr>
            <a:r>
              <a:rPr lang="en-US" sz="1400" b="1" dirty="0">
                <a:latin typeface="Kruti Dev 010" pitchFamily="2" charset="0"/>
                <a:ea typeface="ＭＳ Ｐゴシック" pitchFamily="34" charset="-128"/>
                <a:cs typeface="+mn-cs"/>
              </a:rPr>
              <a:t>29	laiw.kZ :iksa dk ifjp;</a:t>
            </a:r>
          </a:p>
          <a:p>
            <a:pPr marL="485775" indent="-485775">
              <a:lnSpc>
                <a:spcPct val="55000"/>
              </a:lnSpc>
              <a:spcBef>
                <a:spcPct val="50000"/>
              </a:spcBef>
              <a:defRPr/>
            </a:pPr>
            <a:r>
              <a:rPr lang="en-US" sz="1400" b="1" dirty="0">
                <a:latin typeface="Kruti Dev 010" pitchFamily="2" charset="0"/>
                <a:ea typeface="ＭＳ Ｐゴシック" pitchFamily="34" charset="-128"/>
                <a:cs typeface="+mn-cs"/>
              </a:rPr>
              <a:t>30	eap rS;kj djuk % iw.kZ</a:t>
            </a:r>
          </a:p>
          <a:p>
            <a:pPr marL="485775" indent="-485775">
              <a:lnSpc>
                <a:spcPct val="55000"/>
              </a:lnSpc>
              <a:spcBef>
                <a:spcPct val="50000"/>
              </a:spcBef>
              <a:defRPr/>
            </a:pPr>
            <a:r>
              <a:rPr lang="en-US" sz="1400" b="1" dirty="0">
                <a:latin typeface="Kruti Dev 010" pitchFamily="2" charset="0"/>
                <a:ea typeface="ＭＳ Ｐゴシック" pitchFamily="34" charset="-128"/>
                <a:cs typeface="+mn-cs"/>
              </a:rPr>
              <a:t>31	^^fn ckbZcy QkbZy** dh fo"k; lwph % iw.kZ</a:t>
            </a:r>
            <a:endParaRPr lang="en-US" altLang="ja-JP" sz="1400" b="1" dirty="0">
              <a:latin typeface="Kruti Dev 010" pitchFamily="2" charset="0"/>
              <a:ea typeface="ＭＳ Ｐゴシック" pitchFamily="34" charset="-128"/>
              <a:cs typeface="+mn-cs"/>
            </a:endParaRPr>
          </a:p>
          <a:p>
            <a:pPr marL="485775" indent="-485775">
              <a:lnSpc>
                <a:spcPct val="55000"/>
              </a:lnSpc>
              <a:spcBef>
                <a:spcPct val="50000"/>
              </a:spcBef>
              <a:buFont typeface="Times" pitchFamily="18" charset="0"/>
              <a:buNone/>
              <a:defRPr/>
            </a:pPr>
            <a:r>
              <a:rPr lang="en-US" sz="1400" b="1" dirty="0">
                <a:latin typeface="Kruti Dev 010" pitchFamily="2" charset="0"/>
                <a:ea typeface="ＭＳ Ｐゴシック" pitchFamily="34" charset="-128"/>
                <a:cs typeface="+mn-cs"/>
              </a:rPr>
              <a:t>32	mRifRr esa vczkge dks nh xbZ izfrKk;sa % iw.kZ</a:t>
            </a:r>
          </a:p>
          <a:p>
            <a:pPr marL="485775" indent="-485775">
              <a:lnSpc>
                <a:spcPct val="55000"/>
              </a:lnSpc>
              <a:spcBef>
                <a:spcPct val="50000"/>
              </a:spcBef>
              <a:buFont typeface="Times" pitchFamily="18" charset="0"/>
              <a:buNone/>
              <a:defRPr/>
            </a:pPr>
            <a:r>
              <a:rPr lang="en-US" sz="1400" b="1" dirty="0">
                <a:latin typeface="Kruti Dev 010" pitchFamily="2" charset="0"/>
                <a:ea typeface="ＭＳ Ｐゴシック" pitchFamily="34" charset="-128"/>
                <a:cs typeface="+mn-cs"/>
              </a:rPr>
              <a:t>33	^^[kqyh ckbZcy** iw.kZ</a:t>
            </a:r>
            <a:endParaRPr lang="en-US" altLang="ja-JP" sz="1400" b="1" dirty="0">
              <a:latin typeface="Kruti Dev 010" pitchFamily="2" charset="0"/>
              <a:ea typeface="ＭＳ Ｐゴシック" pitchFamily="34" charset="-128"/>
              <a:cs typeface="+mn-cs"/>
            </a:endParaRPr>
          </a:p>
          <a:p>
            <a:pPr marL="485775" indent="-485775">
              <a:lnSpc>
                <a:spcPct val="55000"/>
              </a:lnSpc>
              <a:spcBef>
                <a:spcPct val="50000"/>
              </a:spcBef>
              <a:defRPr/>
            </a:pPr>
            <a:r>
              <a:rPr lang="en-US" sz="1400" b="1" dirty="0">
                <a:latin typeface="Kruti Dev 010" pitchFamily="2" charset="0"/>
                <a:ea typeface="ＭＳ Ｐゴシック" pitchFamily="34" charset="-128"/>
                <a:cs typeface="+mn-cs"/>
              </a:rPr>
              <a:t>34	iqjkus fu;e dh iqLrdksa dk fu;kstu % iw.kZ</a:t>
            </a:r>
          </a:p>
          <a:p>
            <a:pPr marL="485775" indent="-485775">
              <a:lnSpc>
                <a:spcPct val="55000"/>
              </a:lnSpc>
              <a:spcBef>
                <a:spcPct val="50000"/>
              </a:spcBef>
              <a:defRPr/>
            </a:pPr>
            <a:r>
              <a:rPr lang="en-US" sz="1400" b="1" dirty="0">
                <a:latin typeface="Kruti Dev 010" pitchFamily="2" charset="0"/>
                <a:ea typeface="ＭＳ Ｐゴシック" pitchFamily="34" charset="-128"/>
                <a:cs typeface="+mn-cs"/>
              </a:rPr>
              <a:t>35	u;s fu;e dh iqLrdksa dk Øe % iw.kZ</a:t>
            </a:r>
          </a:p>
          <a:p>
            <a:pPr marL="485775" indent="-485775">
              <a:lnSpc>
                <a:spcPct val="55000"/>
              </a:lnSpc>
              <a:spcBef>
                <a:spcPct val="50000"/>
              </a:spcBef>
              <a:defRPr/>
            </a:pPr>
            <a:r>
              <a:rPr lang="en-US" sz="1400" b="1" dirty="0">
                <a:latin typeface="Kruti Dev 010" pitchFamily="2" charset="0"/>
                <a:ea typeface="ＭＳ Ｐゴシック" pitchFamily="34" charset="-128"/>
                <a:cs typeface="+mn-cs"/>
              </a:rPr>
              <a:t>36	ikSyql % ,d utj mldh ;k=kvksa ij % iw.kZ</a:t>
            </a:r>
          </a:p>
        </p:txBody>
      </p:sp>
      <p:pic>
        <p:nvPicPr>
          <p:cNvPr id="7192"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95263"/>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Rectangle 4"/>
          <p:cNvSpPr>
            <a:spLocks noChangeArrowheads="1"/>
          </p:cNvSpPr>
          <p:nvPr/>
        </p:nvSpPr>
        <p:spPr bwMode="auto">
          <a:xfrm>
            <a:off x="3867150" y="39688"/>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3200" b="1">
                <a:solidFill>
                  <a:srgbClr val="080808"/>
                </a:solidFill>
                <a:latin typeface="Kruti Dev 010" charset="0"/>
                <a:ea typeface="MS Gothic" charset="0"/>
                <a:cs typeface="MS Gothic" charset="0"/>
              </a:rPr>
              <a:t>v/;;u lgk;d </a:t>
            </a:r>
            <a:endParaRPr lang="en-US" sz="400">
              <a:solidFill>
                <a:srgbClr val="080808"/>
              </a:solidFill>
              <a:latin typeface="Kruti Dev 010"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p:cNvSpPr txBox="1">
            <a:spLocks noChangeArrowheads="1"/>
          </p:cNvSpPr>
          <p:nvPr/>
        </p:nvSpPr>
        <p:spPr bwMode="auto">
          <a:xfrm>
            <a:off x="6464300" y="87313"/>
            <a:ext cx="754063" cy="4111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000" b="1" dirty="0">
                <a:ln>
                  <a:solidFill>
                    <a:srgbClr val="080808"/>
                  </a:solidFill>
                </a:ln>
                <a:latin typeface="Kruti Dev 010" pitchFamily="2" charset="0"/>
                <a:ea typeface="ＭＳ Ｐゴシック" pitchFamily="34" charset="-128"/>
                <a:cs typeface="+mn-cs"/>
              </a:rPr>
              <a:t>32</a:t>
            </a:r>
          </a:p>
        </p:txBody>
      </p:sp>
      <p:sp>
        <p:nvSpPr>
          <p:cNvPr id="51" name="AutoShape 84" descr="30%"/>
          <p:cNvSpPr>
            <a:spLocks noChangeArrowheads="1"/>
          </p:cNvSpPr>
          <p:nvPr/>
        </p:nvSpPr>
        <p:spPr bwMode="auto">
          <a:xfrm>
            <a:off x="630238" y="7253288"/>
            <a:ext cx="6307137" cy="9683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mn-ea"/>
              <a:cs typeface="+mn-cs"/>
            </a:endParaRPr>
          </a:p>
        </p:txBody>
      </p:sp>
      <p:sp>
        <p:nvSpPr>
          <p:cNvPr id="41988" name="AutoShape 2"/>
          <p:cNvSpPr>
            <a:spLocks noChangeArrowheads="1"/>
          </p:cNvSpPr>
          <p:nvPr/>
        </p:nvSpPr>
        <p:spPr bwMode="auto">
          <a:xfrm>
            <a:off x="576263" y="5599113"/>
            <a:ext cx="6394450" cy="1089025"/>
          </a:xfrm>
          <a:prstGeom prst="roundRect">
            <a:avLst>
              <a:gd name="adj" fmla="val 16667"/>
            </a:avLst>
          </a:prstGeom>
          <a:noFill/>
          <a:ln w="38100">
            <a:solidFill>
              <a:schemeClr val="bg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53" name="AutoShape 4" descr="30%"/>
          <p:cNvSpPr>
            <a:spLocks noChangeArrowheads="1"/>
          </p:cNvSpPr>
          <p:nvPr/>
        </p:nvSpPr>
        <p:spPr bwMode="auto">
          <a:xfrm>
            <a:off x="831850"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mn-ea"/>
              <a:cs typeface="+mn-cs"/>
            </a:endParaRPr>
          </a:p>
        </p:txBody>
      </p:sp>
      <p:sp>
        <p:nvSpPr>
          <p:cNvPr id="54" name="AutoShape 5" descr="30%"/>
          <p:cNvSpPr>
            <a:spLocks noChangeArrowheads="1"/>
          </p:cNvSpPr>
          <p:nvPr/>
        </p:nvSpPr>
        <p:spPr bwMode="auto">
          <a:xfrm>
            <a:off x="736600" y="4486275"/>
            <a:ext cx="5978525"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mn-ea"/>
              <a:cs typeface="+mn-cs"/>
            </a:endParaRPr>
          </a:p>
        </p:txBody>
      </p:sp>
      <p:sp>
        <p:nvSpPr>
          <p:cNvPr id="55" name="AutoShape 6" descr="30%"/>
          <p:cNvSpPr>
            <a:spLocks noChangeArrowheads="1"/>
          </p:cNvSpPr>
          <p:nvPr/>
        </p:nvSpPr>
        <p:spPr bwMode="auto">
          <a:xfrm>
            <a:off x="5133975"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mn-ea"/>
              <a:cs typeface="+mn-cs"/>
            </a:endParaRPr>
          </a:p>
        </p:txBody>
      </p:sp>
      <p:sp>
        <p:nvSpPr>
          <p:cNvPr id="41992" name="Rectangle 8"/>
          <p:cNvSpPr>
            <a:spLocks noChangeArrowheads="1"/>
          </p:cNvSpPr>
          <p:nvPr/>
        </p:nvSpPr>
        <p:spPr bwMode="auto">
          <a:xfrm>
            <a:off x="1419225" y="3133725"/>
            <a:ext cx="5040313" cy="4003675"/>
          </a:xfrm>
          <a:prstGeom prst="rect">
            <a:avLst/>
          </a:prstGeom>
          <a:noFill/>
          <a:ln w="508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1993" name="Line 9"/>
          <p:cNvSpPr>
            <a:spLocks noChangeShapeType="1"/>
          </p:cNvSpPr>
          <p:nvPr/>
        </p:nvSpPr>
        <p:spPr bwMode="auto">
          <a:xfrm>
            <a:off x="6307138" y="3395663"/>
            <a:ext cx="1587" cy="919162"/>
          </a:xfrm>
          <a:prstGeom prst="line">
            <a:avLst/>
          </a:prstGeom>
          <a:noFill/>
          <a:ln w="50800">
            <a:no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1994" name="Rectangle 10"/>
          <p:cNvSpPr>
            <a:spLocks noChangeArrowheads="1"/>
          </p:cNvSpPr>
          <p:nvPr/>
        </p:nvSpPr>
        <p:spPr bwMode="auto">
          <a:xfrm>
            <a:off x="447675" y="1263650"/>
            <a:ext cx="6661150" cy="951543"/>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800" b="1" i="1" dirty="0">
                <a:ln>
                  <a:solidFill>
                    <a:srgbClr val="080808"/>
                  </a:solidFill>
                </a:ln>
                <a:latin typeface="Kruti Dev 010" pitchFamily="2" charset="0"/>
                <a:ea typeface="ＭＳ Ｐゴシック" pitchFamily="34" charset="-128"/>
                <a:cs typeface="+mn-cs"/>
              </a:rPr>
              <a:t>vczkge dks mRifRr esa nh xbZ izfrKk;sa % </a:t>
            </a:r>
          </a:p>
          <a:p>
            <a:pPr algn="ctr">
              <a:defRPr/>
            </a:pPr>
            <a:r>
              <a:rPr lang="en-US" sz="2800" b="1" i="1" dirty="0">
                <a:ln>
                  <a:solidFill>
                    <a:srgbClr val="080808"/>
                  </a:solidFill>
                </a:ln>
                <a:latin typeface="Kruti Dev 010" pitchFamily="2" charset="0"/>
                <a:ea typeface="ＭＳ Ｐゴシック" pitchFamily="34" charset="-128"/>
                <a:cs typeface="+mn-cs"/>
              </a:rPr>
              <a:t>ckbZcy ds izdk'ku dh loksZPp ^^vk/kkjf'kyk**</a:t>
            </a:r>
          </a:p>
        </p:txBody>
      </p:sp>
      <p:sp>
        <p:nvSpPr>
          <p:cNvPr id="59" name="Rectangle 17"/>
          <p:cNvSpPr>
            <a:spLocks noChangeArrowheads="1"/>
          </p:cNvSpPr>
          <p:nvPr/>
        </p:nvSpPr>
        <p:spPr bwMode="auto">
          <a:xfrm>
            <a:off x="2297113" y="2857500"/>
            <a:ext cx="2897187" cy="877676"/>
          </a:xfrm>
          <a:prstGeom prst="rect">
            <a:avLst/>
          </a:prstGeom>
          <a:noFill/>
          <a:ln w="12700">
            <a:noFill/>
            <a:miter lim="800000"/>
            <a:headEnd/>
            <a:tailEnd/>
          </a:ln>
          <a:effectLst>
            <a:outerShdw blurRad="63500" dist="40161" dir="4293903" algn="ctr" rotWithShape="0">
              <a:srgbClr val="CCCCCC">
                <a:alpha val="74998"/>
              </a:srgbClr>
            </a:outerShdw>
          </a:effectLst>
        </p:spPr>
        <p:txBody>
          <a:bodyPr lIns="90487" tIns="44450" rIns="90487" bIns="44450">
            <a:spAutoFit/>
            <a:scene3d>
              <a:camera prst="orthographicFront"/>
              <a:lightRig rig="threePt" dir="t"/>
            </a:scene3d>
            <a:sp3d extrusionH="57150">
              <a:bevelT w="82550" h="38100" prst="coolSlant"/>
            </a:sp3d>
          </a:bodyPr>
          <a:lstStyle/>
          <a:p>
            <a:pPr algn="ctr">
              <a:lnSpc>
                <a:spcPct val="80000"/>
              </a:lnSpc>
              <a:defRPr/>
            </a:pPr>
            <a:r>
              <a:rPr lang="en-US" sz="3200" b="1" i="1" dirty="0">
                <a:ln>
                  <a:solidFill>
                    <a:srgbClr val="080808"/>
                  </a:solidFill>
                </a:ln>
                <a:latin typeface="Kruti Dev 010" pitchFamily="2" charset="0"/>
                <a:ea typeface="ＭＳ Ｐゴシック" charset="0"/>
                <a:cs typeface="ＭＳ Ｐゴシック" charset="0"/>
              </a:rPr>
              <a:t>vczkge ds lkFk</a:t>
            </a:r>
          </a:p>
          <a:p>
            <a:pPr algn="ctr">
              <a:lnSpc>
                <a:spcPct val="80000"/>
              </a:lnSpc>
              <a:defRPr/>
            </a:pPr>
            <a:r>
              <a:rPr lang="en-US" sz="3200" b="1" i="1" dirty="0">
                <a:ln>
                  <a:solidFill>
                    <a:srgbClr val="080808"/>
                  </a:solidFill>
                </a:ln>
                <a:latin typeface="Kruti Dev 010" pitchFamily="2" charset="0"/>
                <a:ea typeface="ＭＳ Ｐゴシック" charset="0"/>
                <a:cs typeface="ＭＳ Ｐゴシック" charset="0"/>
              </a:rPr>
              <a:t>okpk</a:t>
            </a:r>
            <a:endParaRPr lang="en-US" sz="3600" b="1" i="1" dirty="0">
              <a:ln>
                <a:solidFill>
                  <a:srgbClr val="080808"/>
                </a:solidFill>
              </a:ln>
              <a:latin typeface="Kruti Dev 010" pitchFamily="2" charset="0"/>
              <a:ea typeface="ＭＳ Ｐゴシック" charset="0"/>
              <a:cs typeface="ＭＳ Ｐゴシック" charset="0"/>
            </a:endParaRPr>
          </a:p>
        </p:txBody>
      </p:sp>
      <p:sp>
        <p:nvSpPr>
          <p:cNvPr id="41996" name="Rectangle 18"/>
          <p:cNvSpPr>
            <a:spLocks noChangeArrowheads="1"/>
          </p:cNvSpPr>
          <p:nvPr/>
        </p:nvSpPr>
        <p:spPr bwMode="auto">
          <a:xfrm>
            <a:off x="812800" y="2546350"/>
            <a:ext cx="1589088" cy="144398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000" b="1" dirty="0">
                <a:ln>
                  <a:solidFill>
                    <a:srgbClr val="080808"/>
                  </a:solidFill>
                </a:ln>
                <a:latin typeface="Kruti Dev 010" pitchFamily="2" charset="0"/>
                <a:ea typeface="ＭＳ Ｐゴシック" pitchFamily="34" charset="-128"/>
                <a:cs typeface="+mn-cs"/>
              </a:rPr>
              <a:t>vczkge dks</a:t>
            </a:r>
          </a:p>
          <a:p>
            <a:pPr algn="ctr">
              <a:defRPr/>
            </a:pPr>
            <a:r>
              <a:rPr lang="en-US" sz="2800" b="1" u="sng" dirty="0">
                <a:ln>
                  <a:solidFill>
                    <a:srgbClr val="080808"/>
                  </a:solidFill>
                </a:ln>
                <a:latin typeface="Kruti Dev 010" pitchFamily="2" charset="0"/>
                <a:ea typeface="ＭＳ Ｐゴシック" pitchFamily="34" charset="-128"/>
                <a:cs typeface="+mn-cs"/>
              </a:rPr>
              <a:t>cqykgV</a:t>
            </a:r>
          </a:p>
          <a:p>
            <a:pPr algn="ctr">
              <a:defRPr/>
            </a:pPr>
            <a:r>
              <a:rPr lang="en-US" sz="2000" b="1" dirty="0">
                <a:ln>
                  <a:solidFill>
                    <a:srgbClr val="080808"/>
                  </a:solidFill>
                </a:ln>
                <a:latin typeface="Kruti Dev 010" pitchFamily="2" charset="0"/>
                <a:ea typeface="ＭＳ Ｐゴシック" pitchFamily="34" charset="-128"/>
                <a:cs typeface="+mn-cs"/>
              </a:rPr>
              <a:t>mRifRr % ƒ</a:t>
            </a:r>
            <a:r>
              <a:rPr lang="en-US" sz="2000" b="1" dirty="0">
                <a:ln>
                  <a:solidFill>
                    <a:srgbClr val="080808"/>
                  </a:solidFill>
                </a:ln>
                <a:latin typeface="Kruti Dev 010"/>
                <a:ea typeface="ＭＳ Ｐゴシック" pitchFamily="34" charset="-128"/>
                <a:cs typeface="+mn-cs"/>
              </a:rPr>
              <a:t>„%ƒ&amp;…</a:t>
            </a:r>
            <a:endParaRPr lang="en-US" sz="2000" b="1" dirty="0">
              <a:ln>
                <a:solidFill>
                  <a:srgbClr val="080808"/>
                </a:solidFill>
              </a:ln>
              <a:latin typeface="Kruti Dev 010" pitchFamily="2" charset="0"/>
              <a:ea typeface="ＭＳ Ｐゴシック" pitchFamily="34" charset="-128"/>
              <a:cs typeface="+mn-cs"/>
            </a:endParaRPr>
          </a:p>
        </p:txBody>
      </p:sp>
      <p:sp>
        <p:nvSpPr>
          <p:cNvPr id="41997" name="Text Box 19"/>
          <p:cNvSpPr txBox="1">
            <a:spLocks noChangeArrowheads="1"/>
          </p:cNvSpPr>
          <p:nvPr/>
        </p:nvSpPr>
        <p:spPr bwMode="auto">
          <a:xfrm>
            <a:off x="5081588" y="2754313"/>
            <a:ext cx="1597025" cy="113877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800" b="1" u="sng" dirty="0">
                <a:ln>
                  <a:solidFill>
                    <a:srgbClr val="080808"/>
                  </a:solidFill>
                </a:ln>
                <a:latin typeface="Kruti Dev 010" pitchFamily="2" charset="0"/>
                <a:ea typeface="ＭＳ Ｐゴシック" pitchFamily="34" charset="-128"/>
                <a:cs typeface="+mn-cs"/>
              </a:rPr>
              <a:t>okpk</a:t>
            </a:r>
          </a:p>
          <a:p>
            <a:pPr algn="ctr">
              <a:defRPr/>
            </a:pPr>
            <a:r>
              <a:rPr lang="en-US" sz="2000" b="1" dirty="0">
                <a:ln>
                  <a:solidFill>
                    <a:srgbClr val="080808"/>
                  </a:solidFill>
                </a:ln>
                <a:latin typeface="Kruti Dev 010" pitchFamily="2" charset="0"/>
                <a:ea typeface="ＭＳ Ｐゴシック" pitchFamily="34" charset="-128"/>
                <a:cs typeface="+mn-cs"/>
              </a:rPr>
              <a:t>mRifRr ƒ</a:t>
            </a:r>
            <a:r>
              <a:rPr lang="en-US" sz="2000" b="1" dirty="0">
                <a:ln>
                  <a:solidFill>
                    <a:srgbClr val="080808"/>
                  </a:solidFill>
                </a:ln>
                <a:latin typeface="Kruti Dev 010"/>
                <a:ea typeface="ＭＳ Ｐゴシック" pitchFamily="34" charset="-128"/>
                <a:cs typeface="+mn-cs"/>
              </a:rPr>
              <a:t>‡%‹&amp;ƒŠ</a:t>
            </a:r>
            <a:endParaRPr lang="en-US" sz="2000" b="1" dirty="0">
              <a:ln>
                <a:solidFill>
                  <a:srgbClr val="080808"/>
                </a:solidFill>
              </a:ln>
              <a:latin typeface="Kruti Dev 010" pitchFamily="2" charset="0"/>
              <a:ea typeface="ＭＳ Ｐゴシック" pitchFamily="34" charset="-128"/>
              <a:cs typeface="+mn-cs"/>
            </a:endParaRPr>
          </a:p>
        </p:txBody>
      </p:sp>
      <p:sp>
        <p:nvSpPr>
          <p:cNvPr id="41998" name="Rectangle 21"/>
          <p:cNvSpPr>
            <a:spLocks noChangeArrowheads="1"/>
          </p:cNvSpPr>
          <p:nvPr/>
        </p:nvSpPr>
        <p:spPr bwMode="auto">
          <a:xfrm>
            <a:off x="936625" y="5006975"/>
            <a:ext cx="1609725" cy="39754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000" b="1" dirty="0">
                <a:ln>
                  <a:solidFill>
                    <a:srgbClr val="080808"/>
                  </a:solidFill>
                </a:ln>
                <a:latin typeface="Kruti Dev 010" pitchFamily="2" charset="0"/>
                <a:ea typeface="ＭＳ Ｐゴシック" pitchFamily="34" charset="-128"/>
                <a:cs typeface="+mn-cs"/>
              </a:rPr>
              <a:t>mRifRr ƒ</a:t>
            </a:r>
            <a:r>
              <a:rPr lang="en-US" sz="2000" b="1" dirty="0">
                <a:ln>
                  <a:solidFill>
                    <a:srgbClr val="080808"/>
                  </a:solidFill>
                </a:ln>
                <a:latin typeface="Kruti Dev 010"/>
                <a:ea typeface="ＭＳ Ｐゴシック" pitchFamily="34" charset="-128"/>
                <a:cs typeface="+mn-cs"/>
              </a:rPr>
              <a:t>…%ƒ‡</a:t>
            </a:r>
            <a:endParaRPr lang="en-US" sz="2000" b="1" dirty="0">
              <a:ln>
                <a:solidFill>
                  <a:srgbClr val="080808"/>
                </a:solidFill>
              </a:ln>
              <a:latin typeface="Kruti Dev 010" pitchFamily="2" charset="0"/>
              <a:ea typeface="ＭＳ Ｐゴシック" pitchFamily="34" charset="-128"/>
              <a:cs typeface="+mn-cs"/>
            </a:endParaRPr>
          </a:p>
        </p:txBody>
      </p:sp>
      <p:sp>
        <p:nvSpPr>
          <p:cNvPr id="41999" name="Rectangle 22"/>
          <p:cNvSpPr>
            <a:spLocks noChangeArrowheads="1"/>
          </p:cNvSpPr>
          <p:nvPr/>
        </p:nvSpPr>
        <p:spPr bwMode="auto">
          <a:xfrm>
            <a:off x="2865438" y="5040313"/>
            <a:ext cx="1611312" cy="70532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000" b="1" dirty="0">
                <a:ln>
                  <a:solidFill>
                    <a:srgbClr val="080808"/>
                  </a:solidFill>
                </a:ln>
                <a:latin typeface="Kruti Dev 010" pitchFamily="2" charset="0"/>
                <a:ea typeface="ＭＳ Ｐゴシック" pitchFamily="34" charset="-128"/>
                <a:cs typeface="+mn-cs"/>
              </a:rPr>
              <a:t>mRifRr ƒ</a:t>
            </a:r>
            <a:r>
              <a:rPr lang="en-US" sz="2000" b="1" dirty="0">
                <a:ln>
                  <a:solidFill>
                    <a:srgbClr val="080808"/>
                  </a:solidFill>
                </a:ln>
                <a:latin typeface="Kruti Dev 010"/>
                <a:ea typeface="ＭＳ Ｐゴシック" pitchFamily="34" charset="-128"/>
                <a:cs typeface="+mn-cs"/>
              </a:rPr>
              <a:t>…%ƒ†&amp;ƒˆ</a:t>
            </a:r>
            <a:endParaRPr lang="en-US" sz="2000" b="1" dirty="0">
              <a:ln>
                <a:solidFill>
                  <a:srgbClr val="080808"/>
                </a:solidFill>
              </a:ln>
              <a:latin typeface="Kruti Dev 010" pitchFamily="2" charset="0"/>
              <a:ea typeface="ＭＳ Ｐゴシック" pitchFamily="34" charset="-128"/>
              <a:cs typeface="+mn-cs"/>
            </a:endParaRPr>
          </a:p>
        </p:txBody>
      </p:sp>
      <p:sp>
        <p:nvSpPr>
          <p:cNvPr id="42000" name="Rectangle 23"/>
          <p:cNvSpPr>
            <a:spLocks noChangeArrowheads="1"/>
          </p:cNvSpPr>
          <p:nvPr/>
        </p:nvSpPr>
        <p:spPr bwMode="auto">
          <a:xfrm>
            <a:off x="4891088" y="5037138"/>
            <a:ext cx="1609725" cy="70532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000" b="1" dirty="0">
                <a:ln>
                  <a:solidFill>
                    <a:srgbClr val="080808"/>
                  </a:solidFill>
                </a:ln>
                <a:latin typeface="Kruti Dev 010" pitchFamily="2" charset="0"/>
                <a:ea typeface="ＭＳ Ｐゴシック" pitchFamily="34" charset="-128"/>
                <a:cs typeface="+mn-cs"/>
              </a:rPr>
              <a:t>mRifRr ƒ</a:t>
            </a:r>
            <a:r>
              <a:rPr lang="en-US" sz="2000" b="1" dirty="0">
                <a:ln>
                  <a:solidFill>
                    <a:srgbClr val="080808"/>
                  </a:solidFill>
                </a:ln>
                <a:latin typeface="Kruti Dev 010"/>
                <a:ea typeface="ＭＳ Ｐゴシック" pitchFamily="34" charset="-128"/>
                <a:cs typeface="+mn-cs"/>
              </a:rPr>
              <a:t>‡%‹&amp;ƒŠ</a:t>
            </a:r>
            <a:endParaRPr lang="en-US" sz="2000" b="1" dirty="0">
              <a:ln>
                <a:solidFill>
                  <a:srgbClr val="080808"/>
                </a:solidFill>
              </a:ln>
              <a:latin typeface="Kruti Dev 010" pitchFamily="2" charset="0"/>
              <a:ea typeface="ＭＳ Ｐゴシック" pitchFamily="34" charset="-128"/>
              <a:cs typeface="+mn-cs"/>
            </a:endParaRPr>
          </a:p>
        </p:txBody>
      </p:sp>
      <p:sp>
        <p:nvSpPr>
          <p:cNvPr id="42001" name="AutoShape 24"/>
          <p:cNvSpPr>
            <a:spLocks noChangeArrowheads="1"/>
          </p:cNvSpPr>
          <p:nvPr/>
        </p:nvSpPr>
        <p:spPr bwMode="auto">
          <a:xfrm>
            <a:off x="660400" y="5681663"/>
            <a:ext cx="6226175" cy="931862"/>
          </a:xfrm>
          <a:prstGeom prst="roundRect">
            <a:avLst>
              <a:gd name="adj" fmla="val 16667"/>
            </a:avLst>
          </a:prstGeom>
          <a:solidFill>
            <a:schemeClr val="tx1"/>
          </a:solidFill>
          <a:ln w="38100">
            <a:solidFill>
              <a:schemeClr val="bg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02" name="Rectangle 26"/>
          <p:cNvSpPr>
            <a:spLocks noChangeArrowheads="1"/>
          </p:cNvSpPr>
          <p:nvPr/>
        </p:nvSpPr>
        <p:spPr bwMode="auto">
          <a:xfrm>
            <a:off x="5376863" y="5816600"/>
            <a:ext cx="1816100"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1600" b="1" i="1" dirty="0">
                <a:ln>
                  <a:solidFill>
                    <a:srgbClr val="080808"/>
                  </a:solidFill>
                </a:ln>
                <a:latin typeface="Kruti Dev 010" pitchFamily="2" charset="0"/>
                <a:ea typeface="ＭＳ Ｐゴシック" pitchFamily="34" charset="-128"/>
                <a:cs typeface="+mn-cs"/>
              </a:rPr>
              <a:t>__________</a:t>
            </a:r>
          </a:p>
        </p:txBody>
      </p:sp>
      <p:sp>
        <p:nvSpPr>
          <p:cNvPr id="42003" name="Rectangle 29"/>
          <p:cNvSpPr>
            <a:spLocks noChangeArrowheads="1"/>
          </p:cNvSpPr>
          <p:nvPr/>
        </p:nvSpPr>
        <p:spPr bwMode="auto">
          <a:xfrm>
            <a:off x="5310188" y="6162675"/>
            <a:ext cx="1741487"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1600" b="1" dirty="0">
                <a:ln>
                  <a:solidFill>
                    <a:srgbClr val="080808"/>
                  </a:solidFill>
                </a:ln>
                <a:latin typeface="Kruti Dev 010" pitchFamily="2" charset="0"/>
                <a:ea typeface="ＭＳ Ｐゴシック" pitchFamily="34" charset="-128"/>
                <a:cs typeface="+mn-cs"/>
              </a:rPr>
              <a:t>Gen. ___:___</a:t>
            </a:r>
          </a:p>
        </p:txBody>
      </p:sp>
      <p:sp>
        <p:nvSpPr>
          <p:cNvPr id="42004" name="Rectangle 30"/>
          <p:cNvSpPr>
            <a:spLocks noChangeArrowheads="1"/>
          </p:cNvSpPr>
          <p:nvPr/>
        </p:nvSpPr>
        <p:spPr bwMode="auto">
          <a:xfrm>
            <a:off x="1165225" y="8313738"/>
            <a:ext cx="4986338"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800" b="1" i="1" dirty="0">
                <a:ln>
                  <a:solidFill>
                    <a:srgbClr val="080808"/>
                  </a:solidFill>
                </a:ln>
                <a:latin typeface="Kruti Dev 010" pitchFamily="2" charset="0"/>
                <a:ea typeface="ＭＳ Ｐゴシック" pitchFamily="34" charset="-128"/>
                <a:cs typeface="+mn-cs"/>
              </a:rPr>
              <a:t>foLr`r miokpk;sa</a:t>
            </a:r>
          </a:p>
        </p:txBody>
      </p:sp>
      <p:sp>
        <p:nvSpPr>
          <p:cNvPr id="42005" name="AutoShape 31"/>
          <p:cNvSpPr>
            <a:spLocks noChangeArrowheads="1"/>
          </p:cNvSpPr>
          <p:nvPr/>
        </p:nvSpPr>
        <p:spPr bwMode="auto">
          <a:xfrm>
            <a:off x="1384300" y="6770688"/>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06" name="AutoShape 32"/>
          <p:cNvSpPr>
            <a:spLocks noChangeArrowheads="1"/>
          </p:cNvSpPr>
          <p:nvPr/>
        </p:nvSpPr>
        <p:spPr bwMode="auto">
          <a:xfrm>
            <a:off x="5688013" y="675322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07" name="AutoShape 33"/>
          <p:cNvSpPr>
            <a:spLocks noChangeArrowheads="1"/>
          </p:cNvSpPr>
          <p:nvPr/>
        </p:nvSpPr>
        <p:spPr bwMode="auto">
          <a:xfrm>
            <a:off x="3400425" y="67691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08" name="AutoShape 34"/>
          <p:cNvSpPr>
            <a:spLocks noChangeArrowheads="1"/>
          </p:cNvSpPr>
          <p:nvPr/>
        </p:nvSpPr>
        <p:spPr bwMode="auto">
          <a:xfrm>
            <a:off x="265113" y="3059113"/>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rgbClr val="080808"/>
                </a:solidFill>
              </a:ln>
              <a:latin typeface="Kruti Dev 010" pitchFamily="2" charset="0"/>
              <a:ea typeface="ＭＳ Ｐゴシック" pitchFamily="34" charset="-128"/>
              <a:cs typeface="+mn-cs"/>
            </a:endParaRPr>
          </a:p>
        </p:txBody>
      </p:sp>
      <p:sp>
        <p:nvSpPr>
          <p:cNvPr id="42009" name="AutoShape 35"/>
          <p:cNvSpPr>
            <a:spLocks noChangeArrowheads="1"/>
          </p:cNvSpPr>
          <p:nvPr/>
        </p:nvSpPr>
        <p:spPr bwMode="auto">
          <a:xfrm>
            <a:off x="265113" y="4800600"/>
            <a:ext cx="236537" cy="2428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rgbClr val="080808"/>
                </a:solidFill>
              </a:ln>
              <a:latin typeface="Kruti Dev 010" pitchFamily="2" charset="0"/>
              <a:ea typeface="ＭＳ Ｐゴシック" pitchFamily="34" charset="-128"/>
              <a:cs typeface="+mn-cs"/>
            </a:endParaRPr>
          </a:p>
        </p:txBody>
      </p:sp>
      <p:sp>
        <p:nvSpPr>
          <p:cNvPr id="42010" name="AutoShape 37"/>
          <p:cNvSpPr>
            <a:spLocks noChangeArrowheads="1"/>
          </p:cNvSpPr>
          <p:nvPr/>
        </p:nvSpPr>
        <p:spPr bwMode="auto">
          <a:xfrm>
            <a:off x="266700" y="75263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rgbClr val="080808"/>
                </a:solidFill>
              </a:ln>
              <a:latin typeface="Kruti Dev 010" pitchFamily="2" charset="0"/>
              <a:ea typeface="ＭＳ Ｐゴシック" pitchFamily="34" charset="-128"/>
              <a:cs typeface="+mn-cs"/>
            </a:endParaRPr>
          </a:p>
        </p:txBody>
      </p:sp>
      <p:sp>
        <p:nvSpPr>
          <p:cNvPr id="42011" name="AutoShape 38"/>
          <p:cNvSpPr>
            <a:spLocks noChangeArrowheads="1"/>
          </p:cNvSpPr>
          <p:nvPr/>
        </p:nvSpPr>
        <p:spPr bwMode="auto">
          <a:xfrm>
            <a:off x="5087938" y="5794375"/>
            <a:ext cx="1628775" cy="701675"/>
          </a:xfrm>
          <a:prstGeom prst="roundRect">
            <a:avLst>
              <a:gd name="adj" fmla="val 16667"/>
            </a:avLst>
          </a:prstGeom>
          <a:solidFill>
            <a:schemeClr val="bg1"/>
          </a:solidFill>
          <a:ln w="38100">
            <a:solidFill>
              <a:schemeClr val="bg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12" name="AutoShape 39"/>
          <p:cNvSpPr>
            <a:spLocks noChangeArrowheads="1"/>
          </p:cNvSpPr>
          <p:nvPr/>
        </p:nvSpPr>
        <p:spPr bwMode="auto">
          <a:xfrm>
            <a:off x="2838450" y="5794375"/>
            <a:ext cx="1835150" cy="701675"/>
          </a:xfrm>
          <a:prstGeom prst="roundRect">
            <a:avLst>
              <a:gd name="adj" fmla="val 16667"/>
            </a:avLst>
          </a:prstGeom>
          <a:solidFill>
            <a:schemeClr val="bg1"/>
          </a:solidFill>
          <a:ln w="38100">
            <a:solidFill>
              <a:schemeClr val="bg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13" name="Rectangle 41"/>
          <p:cNvSpPr>
            <a:spLocks noChangeArrowheads="1"/>
          </p:cNvSpPr>
          <p:nvPr/>
        </p:nvSpPr>
        <p:spPr bwMode="auto">
          <a:xfrm>
            <a:off x="2816225" y="6151563"/>
            <a:ext cx="1762125" cy="39754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000" b="1" dirty="0">
                <a:ln>
                  <a:solidFill>
                    <a:srgbClr val="080808"/>
                  </a:solidFill>
                </a:ln>
                <a:latin typeface="Kruti Dev 010" pitchFamily="2" charset="0"/>
                <a:ea typeface="ＭＳ Ｐゴシック" pitchFamily="34" charset="-128"/>
                <a:cs typeface="+mn-cs"/>
              </a:rPr>
              <a:t>mRifRr</a:t>
            </a:r>
            <a:r>
              <a:rPr lang="en-US" sz="2000" b="1" dirty="0">
                <a:ln>
                  <a:solidFill>
                    <a:srgbClr val="080808"/>
                  </a:solidFill>
                </a:ln>
                <a:latin typeface="Kruti Dev 010"/>
                <a:ea typeface="ＭＳ Ｐゴシック" pitchFamily="34" charset="-128"/>
                <a:cs typeface="+mn-cs"/>
              </a:rPr>
              <a:t>ƒ„%„</a:t>
            </a:r>
            <a:endParaRPr lang="en-US" sz="2000" b="1" dirty="0">
              <a:ln>
                <a:solidFill>
                  <a:srgbClr val="080808"/>
                </a:solidFill>
              </a:ln>
              <a:latin typeface="Kruti Dev 010" pitchFamily="2" charset="0"/>
              <a:ea typeface="ＭＳ Ｐゴシック" pitchFamily="34" charset="-128"/>
              <a:cs typeface="+mn-cs"/>
            </a:endParaRPr>
          </a:p>
        </p:txBody>
      </p:sp>
      <p:sp>
        <p:nvSpPr>
          <p:cNvPr id="42014" name="Rectangle 43"/>
          <p:cNvSpPr>
            <a:spLocks noChangeArrowheads="1"/>
          </p:cNvSpPr>
          <p:nvPr/>
        </p:nvSpPr>
        <p:spPr bwMode="auto">
          <a:xfrm>
            <a:off x="4975225" y="6153150"/>
            <a:ext cx="1762125" cy="39754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000" b="1" dirty="0">
                <a:ln>
                  <a:solidFill>
                    <a:srgbClr val="080808"/>
                  </a:solidFill>
                </a:ln>
                <a:latin typeface="Kruti Dev 010" pitchFamily="2" charset="0"/>
                <a:ea typeface="ＭＳ Ｐゴシック" pitchFamily="34" charset="-128"/>
                <a:cs typeface="+mn-cs"/>
              </a:rPr>
              <a:t>mRifRr ƒ</a:t>
            </a:r>
            <a:r>
              <a:rPr lang="en-US" sz="2000" b="1" dirty="0">
                <a:ln>
                  <a:solidFill>
                    <a:srgbClr val="080808"/>
                  </a:solidFill>
                </a:ln>
                <a:latin typeface="Kruti Dev 010"/>
                <a:ea typeface="ＭＳ Ｐゴシック" pitchFamily="34" charset="-128"/>
                <a:cs typeface="+mn-cs"/>
              </a:rPr>
              <a:t>„%…</a:t>
            </a:r>
            <a:endParaRPr lang="en-US" sz="2000" b="1" dirty="0">
              <a:ln>
                <a:solidFill>
                  <a:srgbClr val="080808"/>
                </a:solidFill>
              </a:ln>
              <a:latin typeface="Kruti Dev 010" pitchFamily="2" charset="0"/>
              <a:ea typeface="ＭＳ Ｐゴシック" pitchFamily="34" charset="-128"/>
              <a:cs typeface="+mn-cs"/>
            </a:endParaRPr>
          </a:p>
        </p:txBody>
      </p:sp>
      <p:sp>
        <p:nvSpPr>
          <p:cNvPr id="42015" name="Rectangle 44"/>
          <p:cNvSpPr>
            <a:spLocks noChangeArrowheads="1"/>
          </p:cNvSpPr>
          <p:nvPr/>
        </p:nvSpPr>
        <p:spPr bwMode="auto">
          <a:xfrm>
            <a:off x="263525" y="3994150"/>
            <a:ext cx="6850063" cy="39754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000" b="1" i="1" dirty="0">
                <a:ln>
                  <a:solidFill>
                    <a:srgbClr val="080808"/>
                  </a:solidFill>
                </a:ln>
                <a:latin typeface="Kruti Dev 010" pitchFamily="2" charset="0"/>
                <a:ea typeface="ＭＳ Ｐゴシック" pitchFamily="34" charset="-128"/>
                <a:cs typeface="+mn-cs"/>
              </a:rPr>
              <a:t>vczkge dh okpk ds vfregRoiw.kZ y{k.k</a:t>
            </a:r>
          </a:p>
        </p:txBody>
      </p:sp>
      <p:sp>
        <p:nvSpPr>
          <p:cNvPr id="42016" name="Line 55"/>
          <p:cNvSpPr>
            <a:spLocks noChangeShapeType="1"/>
          </p:cNvSpPr>
          <p:nvPr/>
        </p:nvSpPr>
        <p:spPr bwMode="auto">
          <a:xfrm flipH="1">
            <a:off x="2640013" y="4697413"/>
            <a:ext cx="0" cy="515937"/>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17" name="Line 56"/>
          <p:cNvSpPr>
            <a:spLocks noChangeShapeType="1"/>
          </p:cNvSpPr>
          <p:nvPr/>
        </p:nvSpPr>
        <p:spPr bwMode="auto">
          <a:xfrm flipH="1">
            <a:off x="4675188" y="4697413"/>
            <a:ext cx="0" cy="515937"/>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18" name="Line 59"/>
          <p:cNvSpPr>
            <a:spLocks noChangeShapeType="1"/>
          </p:cNvSpPr>
          <p:nvPr/>
        </p:nvSpPr>
        <p:spPr bwMode="auto">
          <a:xfrm>
            <a:off x="1093788" y="4984750"/>
            <a:ext cx="1449387"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19" name="Line 61"/>
          <p:cNvSpPr>
            <a:spLocks noChangeShapeType="1"/>
          </p:cNvSpPr>
          <p:nvPr/>
        </p:nvSpPr>
        <p:spPr bwMode="auto">
          <a:xfrm>
            <a:off x="2922588" y="4995863"/>
            <a:ext cx="1449387"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20" name="Line 62"/>
          <p:cNvSpPr>
            <a:spLocks noChangeShapeType="1"/>
          </p:cNvSpPr>
          <p:nvPr/>
        </p:nvSpPr>
        <p:spPr bwMode="auto">
          <a:xfrm>
            <a:off x="4995863" y="4995863"/>
            <a:ext cx="1449387"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21" name="AutoShape 36"/>
          <p:cNvSpPr>
            <a:spLocks noChangeArrowheads="1"/>
          </p:cNvSpPr>
          <p:nvPr/>
        </p:nvSpPr>
        <p:spPr bwMode="auto">
          <a:xfrm>
            <a:off x="266700" y="60277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rgbClr val="080808"/>
                </a:solidFill>
              </a:ln>
              <a:latin typeface="Kruti Dev 010" pitchFamily="2" charset="0"/>
              <a:ea typeface="ＭＳ Ｐゴシック" pitchFamily="34" charset="-128"/>
              <a:cs typeface="+mn-cs"/>
            </a:endParaRPr>
          </a:p>
        </p:txBody>
      </p:sp>
      <p:sp>
        <p:nvSpPr>
          <p:cNvPr id="42022" name="Line 64"/>
          <p:cNvSpPr>
            <a:spLocks noChangeShapeType="1"/>
          </p:cNvSpPr>
          <p:nvPr/>
        </p:nvSpPr>
        <p:spPr bwMode="auto">
          <a:xfrm>
            <a:off x="3016250" y="6180138"/>
            <a:ext cx="1449388"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23" name="Line 66"/>
          <p:cNvSpPr>
            <a:spLocks noChangeShapeType="1"/>
          </p:cNvSpPr>
          <p:nvPr/>
        </p:nvSpPr>
        <p:spPr bwMode="auto">
          <a:xfrm>
            <a:off x="5187950" y="6167438"/>
            <a:ext cx="1449388"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24" name="AutoShape 65"/>
          <p:cNvSpPr>
            <a:spLocks noChangeArrowheads="1"/>
          </p:cNvSpPr>
          <p:nvPr/>
        </p:nvSpPr>
        <p:spPr bwMode="auto">
          <a:xfrm>
            <a:off x="754063" y="5816600"/>
            <a:ext cx="1816100" cy="701675"/>
          </a:xfrm>
          <a:prstGeom prst="roundRect">
            <a:avLst>
              <a:gd name="adj" fmla="val 16667"/>
            </a:avLst>
          </a:prstGeom>
          <a:solidFill>
            <a:schemeClr val="bg1"/>
          </a:solidFill>
          <a:ln w="38100">
            <a:solidFill>
              <a:schemeClr val="bg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25" name="Rectangle 28"/>
          <p:cNvSpPr>
            <a:spLocks noChangeArrowheads="1"/>
          </p:cNvSpPr>
          <p:nvPr/>
        </p:nvSpPr>
        <p:spPr bwMode="auto">
          <a:xfrm>
            <a:off x="768350" y="6167438"/>
            <a:ext cx="1762125" cy="39754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2000" b="1" dirty="0">
                <a:ln>
                  <a:solidFill>
                    <a:srgbClr val="080808"/>
                  </a:solidFill>
                </a:ln>
                <a:latin typeface="Kruti Dev 010" pitchFamily="2" charset="0"/>
                <a:ea typeface="ＭＳ Ｐゴシック" pitchFamily="34" charset="-128"/>
                <a:cs typeface="+mn-cs"/>
              </a:rPr>
              <a:t>mRifRr ƒ</a:t>
            </a:r>
            <a:r>
              <a:rPr lang="en-US" sz="2000" b="1" dirty="0">
                <a:ln>
                  <a:solidFill>
                    <a:srgbClr val="080808"/>
                  </a:solidFill>
                </a:ln>
                <a:latin typeface="Kruti Dev 010"/>
                <a:ea typeface="ＭＳ Ｐゴシック" pitchFamily="34" charset="-128"/>
                <a:cs typeface="+mn-cs"/>
              </a:rPr>
              <a:t>„%ƒ</a:t>
            </a:r>
            <a:endParaRPr lang="en-US" sz="2000" b="1" dirty="0">
              <a:ln>
                <a:solidFill>
                  <a:srgbClr val="080808"/>
                </a:solidFill>
              </a:ln>
              <a:latin typeface="Kruti Dev 010" pitchFamily="2" charset="0"/>
              <a:ea typeface="ＭＳ Ｐゴシック" pitchFamily="34" charset="-128"/>
              <a:cs typeface="+mn-cs"/>
            </a:endParaRPr>
          </a:p>
        </p:txBody>
      </p:sp>
      <p:sp>
        <p:nvSpPr>
          <p:cNvPr id="42026" name="Line 67"/>
          <p:cNvSpPr>
            <a:spLocks noChangeShapeType="1"/>
          </p:cNvSpPr>
          <p:nvPr/>
        </p:nvSpPr>
        <p:spPr bwMode="auto">
          <a:xfrm>
            <a:off x="906463" y="6167438"/>
            <a:ext cx="1449387"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27" name="Rectangle 70"/>
          <p:cNvSpPr>
            <a:spLocks noChangeArrowheads="1"/>
          </p:cNvSpPr>
          <p:nvPr/>
        </p:nvSpPr>
        <p:spPr bwMode="auto">
          <a:xfrm>
            <a:off x="274638" y="5770563"/>
            <a:ext cx="2703512"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800" b="1" dirty="0">
                <a:ln>
                  <a:solidFill>
                    <a:srgbClr val="080808"/>
                  </a:solidFill>
                </a:ln>
                <a:latin typeface="Kruti Dev 010" pitchFamily="2" charset="0"/>
                <a:ea typeface="ＭＳ Ｐゴシック" pitchFamily="34" charset="-128"/>
                <a:cs typeface="+mn-cs"/>
              </a:rPr>
              <a:t>ns'k</a:t>
            </a:r>
          </a:p>
        </p:txBody>
      </p:sp>
      <p:sp>
        <p:nvSpPr>
          <p:cNvPr id="42028" name="Rectangle 72"/>
          <p:cNvSpPr>
            <a:spLocks noChangeArrowheads="1"/>
          </p:cNvSpPr>
          <p:nvPr/>
        </p:nvSpPr>
        <p:spPr bwMode="auto">
          <a:xfrm>
            <a:off x="690563" y="4562475"/>
            <a:ext cx="2157412"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800" b="1" dirty="0">
                <a:ln>
                  <a:solidFill>
                    <a:srgbClr val="080808"/>
                  </a:solidFill>
                </a:ln>
                <a:latin typeface="Kruti Dev 010" pitchFamily="2" charset="0"/>
                <a:ea typeface="ＭＳ Ｐゴシック" pitchFamily="34" charset="-128"/>
                <a:cs typeface="+mn-cs"/>
              </a:rPr>
              <a:t>'kk'or</a:t>
            </a:r>
          </a:p>
        </p:txBody>
      </p:sp>
      <p:sp>
        <p:nvSpPr>
          <p:cNvPr id="42029" name="Rectangle 73"/>
          <p:cNvSpPr>
            <a:spLocks noChangeArrowheads="1"/>
          </p:cNvSpPr>
          <p:nvPr/>
        </p:nvSpPr>
        <p:spPr bwMode="auto">
          <a:xfrm>
            <a:off x="2613025" y="4584700"/>
            <a:ext cx="2157413"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800" b="1" dirty="0">
                <a:ln>
                  <a:solidFill>
                    <a:srgbClr val="080808"/>
                  </a:solidFill>
                </a:ln>
                <a:latin typeface="Kruti Dev 010" pitchFamily="2" charset="0"/>
                <a:ea typeface="ＭＳ Ｐゴシック" pitchFamily="34" charset="-128"/>
                <a:cs typeface="+mn-cs"/>
              </a:rPr>
              <a:t>'kkfCnd</a:t>
            </a:r>
          </a:p>
        </p:txBody>
      </p:sp>
      <p:sp>
        <p:nvSpPr>
          <p:cNvPr id="42030" name="Rectangle 74"/>
          <p:cNvSpPr>
            <a:spLocks noChangeArrowheads="1"/>
          </p:cNvSpPr>
          <p:nvPr/>
        </p:nvSpPr>
        <p:spPr bwMode="auto">
          <a:xfrm>
            <a:off x="4627563" y="4557713"/>
            <a:ext cx="2157412"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800" b="1" dirty="0">
                <a:ln>
                  <a:solidFill>
                    <a:srgbClr val="080808"/>
                  </a:solidFill>
                </a:ln>
                <a:latin typeface="Kruti Dev 010" pitchFamily="2" charset="0"/>
                <a:ea typeface="ＭＳ Ｐゴシック" pitchFamily="34" charset="-128"/>
                <a:cs typeface="+mn-cs"/>
              </a:rPr>
              <a:t>lsaresar</a:t>
            </a:r>
          </a:p>
        </p:txBody>
      </p:sp>
      <p:sp>
        <p:nvSpPr>
          <p:cNvPr id="42031" name="Rectangle 76"/>
          <p:cNvSpPr>
            <a:spLocks noChangeArrowheads="1"/>
          </p:cNvSpPr>
          <p:nvPr/>
        </p:nvSpPr>
        <p:spPr bwMode="auto">
          <a:xfrm>
            <a:off x="4578350" y="5770563"/>
            <a:ext cx="2703513"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800" b="1" dirty="0">
                <a:ln>
                  <a:solidFill>
                    <a:srgbClr val="080808"/>
                  </a:solidFill>
                </a:ln>
                <a:latin typeface="Kruti Dev 010" pitchFamily="2" charset="0"/>
                <a:ea typeface="ＭＳ Ｐゴシック" pitchFamily="34" charset="-128"/>
                <a:cs typeface="+mn-cs"/>
              </a:rPr>
              <a:t>vk'kh"k</a:t>
            </a:r>
          </a:p>
        </p:txBody>
      </p:sp>
      <p:sp>
        <p:nvSpPr>
          <p:cNvPr id="42032" name="Rectangle 77"/>
          <p:cNvSpPr>
            <a:spLocks noChangeArrowheads="1"/>
          </p:cNvSpPr>
          <p:nvPr/>
        </p:nvSpPr>
        <p:spPr bwMode="auto">
          <a:xfrm>
            <a:off x="2430463" y="5791200"/>
            <a:ext cx="2703512"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800" b="1" dirty="0">
                <a:ln>
                  <a:solidFill>
                    <a:srgbClr val="080808"/>
                  </a:solidFill>
                </a:ln>
                <a:latin typeface="Kruti Dev 010" pitchFamily="2" charset="0"/>
                <a:ea typeface="ＭＳ Ｐゴシック" pitchFamily="34" charset="-128"/>
                <a:cs typeface="+mn-cs"/>
              </a:rPr>
              <a:t>oa'k</a:t>
            </a:r>
          </a:p>
        </p:txBody>
      </p:sp>
      <p:sp>
        <p:nvSpPr>
          <p:cNvPr id="42033" name="Rectangle 11"/>
          <p:cNvSpPr>
            <a:spLocks noChangeArrowheads="1"/>
          </p:cNvSpPr>
          <p:nvPr/>
        </p:nvSpPr>
        <p:spPr bwMode="auto">
          <a:xfrm>
            <a:off x="696913" y="7481888"/>
            <a:ext cx="1879600" cy="59247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lnSpc>
                <a:spcPct val="150000"/>
              </a:lnSpc>
              <a:defRPr/>
            </a:pPr>
            <a:r>
              <a:rPr lang="en-US" sz="2400" b="1" dirty="0">
                <a:ln>
                  <a:solidFill>
                    <a:srgbClr val="080808"/>
                  </a:solidFill>
                </a:ln>
                <a:latin typeface="Kruti Dev 010" pitchFamily="2" charset="0"/>
                <a:ea typeface="ＭＳ Ｐゴシック" pitchFamily="34" charset="-128"/>
                <a:cs typeface="+mn-cs"/>
              </a:rPr>
              <a:t>okpk</a:t>
            </a:r>
          </a:p>
        </p:txBody>
      </p:sp>
      <p:sp>
        <p:nvSpPr>
          <p:cNvPr id="42034" name="Rectangle 12"/>
          <p:cNvSpPr>
            <a:spLocks noChangeArrowheads="1"/>
          </p:cNvSpPr>
          <p:nvPr/>
        </p:nvSpPr>
        <p:spPr bwMode="auto">
          <a:xfrm>
            <a:off x="2743200" y="7493000"/>
            <a:ext cx="1762125" cy="59247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lnSpc>
                <a:spcPct val="150000"/>
              </a:lnSpc>
              <a:defRPr/>
            </a:pPr>
            <a:r>
              <a:rPr lang="en-US" sz="2400" b="1" dirty="0">
                <a:ln>
                  <a:solidFill>
                    <a:srgbClr val="080808"/>
                  </a:solidFill>
                </a:ln>
                <a:latin typeface="Kruti Dev 010" pitchFamily="2" charset="0"/>
                <a:ea typeface="ＭＳ Ｐゴシック" pitchFamily="34" charset="-128"/>
                <a:cs typeface="+mn-cs"/>
              </a:rPr>
              <a:t>okpk</a:t>
            </a:r>
          </a:p>
        </p:txBody>
      </p:sp>
      <p:sp>
        <p:nvSpPr>
          <p:cNvPr id="42035" name="Rectangle 14"/>
          <p:cNvSpPr>
            <a:spLocks noChangeArrowheads="1"/>
          </p:cNvSpPr>
          <p:nvPr/>
        </p:nvSpPr>
        <p:spPr bwMode="auto">
          <a:xfrm>
            <a:off x="728663" y="7900988"/>
            <a:ext cx="1774825" cy="366767"/>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1800" b="1" dirty="0">
                <a:ln>
                  <a:solidFill>
                    <a:srgbClr val="080808"/>
                  </a:solidFill>
                </a:ln>
                <a:latin typeface="Kruti Dev 010" pitchFamily="2" charset="0"/>
                <a:ea typeface="ＭＳ Ｐゴシック" pitchFamily="34" charset="-128"/>
                <a:cs typeface="+mn-cs"/>
              </a:rPr>
              <a:t>O;oLFkk …</a:t>
            </a:r>
            <a:r>
              <a:rPr lang="en-US" sz="1800" b="1" dirty="0">
                <a:ln>
                  <a:solidFill>
                    <a:srgbClr val="080808"/>
                  </a:solidFill>
                </a:ln>
                <a:latin typeface="Kruti Dev 010"/>
                <a:ea typeface="ＭＳ Ｐゴシック" pitchFamily="34" charset="-128"/>
                <a:cs typeface="+mn-cs"/>
              </a:rPr>
              <a:t>Œ%ƒ&amp;ƒŒ</a:t>
            </a:r>
            <a:endParaRPr lang="en-US" sz="1800" b="1" dirty="0">
              <a:ln>
                <a:solidFill>
                  <a:srgbClr val="080808"/>
                </a:solidFill>
              </a:ln>
              <a:latin typeface="Kruti Dev 010" pitchFamily="2" charset="0"/>
              <a:ea typeface="ＭＳ Ｐゴシック" pitchFamily="34" charset="-128"/>
              <a:cs typeface="+mn-cs"/>
            </a:endParaRPr>
          </a:p>
        </p:txBody>
      </p:sp>
      <p:sp>
        <p:nvSpPr>
          <p:cNvPr id="42036" name="Rectangle 15"/>
          <p:cNvSpPr>
            <a:spLocks noChangeArrowheads="1"/>
          </p:cNvSpPr>
          <p:nvPr/>
        </p:nvSpPr>
        <p:spPr bwMode="auto">
          <a:xfrm>
            <a:off x="2703513" y="7904163"/>
            <a:ext cx="1890712" cy="366767"/>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1800" b="1" dirty="0">
                <a:ln>
                  <a:solidFill>
                    <a:srgbClr val="080808"/>
                  </a:solidFill>
                </a:ln>
                <a:latin typeface="Kruti Dev 010" pitchFamily="2" charset="0"/>
                <a:ea typeface="ＭＳ Ｐゴシック" pitchFamily="34" charset="-128"/>
                <a:cs typeface="+mn-cs"/>
              </a:rPr>
              <a:t>2'kew- ‰</a:t>
            </a:r>
            <a:r>
              <a:rPr lang="en-US" sz="1800" b="1" dirty="0">
                <a:ln>
                  <a:solidFill>
                    <a:srgbClr val="080808"/>
                  </a:solidFill>
                </a:ln>
                <a:latin typeface="Kruti Dev 010"/>
                <a:ea typeface="ＭＳ Ｐゴシック" pitchFamily="34" charset="-128"/>
                <a:cs typeface="+mn-cs"/>
              </a:rPr>
              <a:t>%ƒ†&amp;ƒŠ</a:t>
            </a:r>
            <a:endParaRPr lang="en-US" sz="1800" b="1" dirty="0">
              <a:ln>
                <a:solidFill>
                  <a:srgbClr val="080808"/>
                </a:solidFill>
              </a:ln>
              <a:latin typeface="Kruti Dev 010" pitchFamily="2" charset="0"/>
              <a:ea typeface="ＭＳ Ｐゴシック" pitchFamily="34" charset="-128"/>
              <a:cs typeface="+mn-cs"/>
            </a:endParaRPr>
          </a:p>
        </p:txBody>
      </p:sp>
      <p:sp>
        <p:nvSpPr>
          <p:cNvPr id="42037" name="Rectangle 16"/>
          <p:cNvSpPr>
            <a:spLocks noChangeArrowheads="1"/>
          </p:cNvSpPr>
          <p:nvPr/>
        </p:nvSpPr>
        <p:spPr bwMode="auto">
          <a:xfrm>
            <a:off x="5068888" y="7910513"/>
            <a:ext cx="1665287" cy="366767"/>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defRPr/>
            </a:pPr>
            <a:r>
              <a:rPr lang="en-US" sz="1800" b="1" dirty="0">
                <a:ln>
                  <a:solidFill>
                    <a:srgbClr val="080808"/>
                  </a:solidFill>
                </a:ln>
                <a:latin typeface="Kruti Dev 010" pitchFamily="2" charset="0"/>
                <a:ea typeface="ＭＳ Ｐゴシック" pitchFamily="34" charset="-128"/>
                <a:cs typeface="+mn-cs"/>
              </a:rPr>
              <a:t>f;eZ- …</a:t>
            </a:r>
            <a:r>
              <a:rPr lang="en-US" sz="1800" b="1" dirty="0">
                <a:ln>
                  <a:solidFill>
                    <a:srgbClr val="080808"/>
                  </a:solidFill>
                </a:ln>
                <a:latin typeface="Kruti Dev 010"/>
                <a:ea typeface="ＭＳ Ｐゴシック" pitchFamily="34" charset="-128"/>
                <a:cs typeface="+mn-cs"/>
              </a:rPr>
              <a:t>ƒ%…ƒ&amp;…†</a:t>
            </a:r>
            <a:endParaRPr lang="en-US" sz="1800" b="1" dirty="0">
              <a:ln>
                <a:solidFill>
                  <a:srgbClr val="080808"/>
                </a:solidFill>
              </a:ln>
              <a:latin typeface="Kruti Dev 010" pitchFamily="2" charset="0"/>
              <a:ea typeface="ＭＳ Ｐゴシック" pitchFamily="34" charset="-128"/>
              <a:cs typeface="+mn-cs"/>
            </a:endParaRPr>
          </a:p>
        </p:txBody>
      </p:sp>
      <p:sp>
        <p:nvSpPr>
          <p:cNvPr id="42038" name="Line 52"/>
          <p:cNvSpPr>
            <a:spLocks noChangeShapeType="1"/>
          </p:cNvSpPr>
          <p:nvPr/>
        </p:nvSpPr>
        <p:spPr bwMode="auto">
          <a:xfrm>
            <a:off x="2784475" y="7670800"/>
            <a:ext cx="1738313"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39" name="Line 53"/>
          <p:cNvSpPr>
            <a:spLocks noChangeShapeType="1"/>
          </p:cNvSpPr>
          <p:nvPr/>
        </p:nvSpPr>
        <p:spPr bwMode="auto">
          <a:xfrm>
            <a:off x="4927600" y="7654925"/>
            <a:ext cx="1738313"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40" name="Line 54"/>
          <p:cNvSpPr>
            <a:spLocks noChangeShapeType="1"/>
          </p:cNvSpPr>
          <p:nvPr/>
        </p:nvSpPr>
        <p:spPr bwMode="auto">
          <a:xfrm flipH="1">
            <a:off x="4662488" y="7419975"/>
            <a:ext cx="0" cy="515938"/>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41" name="Line 57"/>
          <p:cNvSpPr>
            <a:spLocks noChangeShapeType="1"/>
          </p:cNvSpPr>
          <p:nvPr/>
        </p:nvSpPr>
        <p:spPr bwMode="auto">
          <a:xfrm flipH="1">
            <a:off x="2622550" y="7427913"/>
            <a:ext cx="0" cy="515937"/>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42" name="Line 58"/>
          <p:cNvSpPr>
            <a:spLocks noChangeShapeType="1"/>
          </p:cNvSpPr>
          <p:nvPr/>
        </p:nvSpPr>
        <p:spPr bwMode="auto">
          <a:xfrm>
            <a:off x="762000" y="7664450"/>
            <a:ext cx="1738313"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rgbClr val="080808"/>
                </a:solidFill>
              </a:ln>
              <a:latin typeface="Kruti Dev 010" pitchFamily="2" charset="0"/>
              <a:ea typeface="ＭＳ Ｐゴシック" pitchFamily="34" charset="-128"/>
              <a:cs typeface="+mn-cs"/>
            </a:endParaRPr>
          </a:p>
        </p:txBody>
      </p:sp>
      <p:sp>
        <p:nvSpPr>
          <p:cNvPr id="42043" name="Rectangle 68"/>
          <p:cNvSpPr>
            <a:spLocks noChangeArrowheads="1"/>
          </p:cNvSpPr>
          <p:nvPr/>
        </p:nvSpPr>
        <p:spPr bwMode="auto">
          <a:xfrm>
            <a:off x="4935538" y="7464425"/>
            <a:ext cx="1712912" cy="59247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lnSpc>
                <a:spcPct val="150000"/>
              </a:lnSpc>
              <a:defRPr/>
            </a:pPr>
            <a:r>
              <a:rPr lang="en-US" sz="2400" b="1" dirty="0">
                <a:ln>
                  <a:solidFill>
                    <a:srgbClr val="080808"/>
                  </a:solidFill>
                </a:ln>
                <a:latin typeface="Kruti Dev 010" pitchFamily="2" charset="0"/>
                <a:ea typeface="ＭＳ Ｐゴシック" pitchFamily="34" charset="-128"/>
                <a:cs typeface="+mn-cs"/>
              </a:rPr>
              <a:t>okpk</a:t>
            </a:r>
          </a:p>
        </p:txBody>
      </p:sp>
      <p:sp>
        <p:nvSpPr>
          <p:cNvPr id="42044" name="Rectangle 78"/>
          <p:cNvSpPr>
            <a:spLocks noChangeArrowheads="1"/>
          </p:cNvSpPr>
          <p:nvPr/>
        </p:nvSpPr>
        <p:spPr bwMode="auto">
          <a:xfrm>
            <a:off x="660400" y="7251700"/>
            <a:ext cx="1900238"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800" b="1" dirty="0">
                <a:ln>
                  <a:solidFill>
                    <a:srgbClr val="080808"/>
                  </a:solidFill>
                </a:ln>
                <a:latin typeface="Kruti Dev 010" pitchFamily="2" charset="0"/>
                <a:ea typeface="ＭＳ Ｐゴシック" pitchFamily="34" charset="-128"/>
                <a:cs typeface="+mn-cs"/>
              </a:rPr>
              <a:t>ns'k</a:t>
            </a:r>
          </a:p>
        </p:txBody>
      </p:sp>
      <p:sp>
        <p:nvSpPr>
          <p:cNvPr id="42045" name="Rectangle 79"/>
          <p:cNvSpPr>
            <a:spLocks noChangeArrowheads="1"/>
          </p:cNvSpPr>
          <p:nvPr/>
        </p:nvSpPr>
        <p:spPr bwMode="auto">
          <a:xfrm>
            <a:off x="2630488" y="7261225"/>
            <a:ext cx="1900237"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800" b="1" dirty="0">
                <a:ln>
                  <a:solidFill>
                    <a:srgbClr val="080808"/>
                  </a:solidFill>
                </a:ln>
                <a:latin typeface="Kruti Dev 010" pitchFamily="2" charset="0"/>
                <a:ea typeface="ＭＳ Ｐゴシック" pitchFamily="34" charset="-128"/>
                <a:cs typeface="+mn-cs"/>
              </a:rPr>
              <a:t>nkÅn dh</a:t>
            </a:r>
          </a:p>
        </p:txBody>
      </p:sp>
      <p:sp>
        <p:nvSpPr>
          <p:cNvPr id="42046" name="Rectangle 80"/>
          <p:cNvSpPr>
            <a:spLocks noChangeArrowheads="1"/>
          </p:cNvSpPr>
          <p:nvPr/>
        </p:nvSpPr>
        <p:spPr bwMode="auto">
          <a:xfrm>
            <a:off x="4810125" y="7253288"/>
            <a:ext cx="1900238" cy="520655"/>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lgn="ctr">
              <a:spcBef>
                <a:spcPct val="50000"/>
              </a:spcBef>
              <a:defRPr/>
            </a:pPr>
            <a:r>
              <a:rPr lang="en-US" sz="2800" b="1" dirty="0">
                <a:ln>
                  <a:solidFill>
                    <a:srgbClr val="080808"/>
                  </a:solidFill>
                </a:ln>
                <a:latin typeface="Kruti Dev 010" pitchFamily="2" charset="0"/>
                <a:ea typeface="ＭＳ Ｐゴシック" pitchFamily="34" charset="-128"/>
                <a:cs typeface="+mn-cs"/>
              </a:rPr>
              <a:t>u;h</a:t>
            </a:r>
          </a:p>
        </p:txBody>
      </p:sp>
      <p:pic>
        <p:nvPicPr>
          <p:cNvPr id="49214" name="Picture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174625"/>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8"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ln>
                  <a:solidFill>
                    <a:srgbClr val="080808"/>
                  </a:solidFill>
                </a:ln>
                <a:solidFill>
                  <a:srgbClr val="080808"/>
                </a:solidFill>
                <a:latin typeface="Kruti Dev 010" pitchFamily="2" charset="0"/>
                <a:ea typeface="MS Gothic" pitchFamily="49" charset="-128"/>
                <a:cs typeface="+mn-cs"/>
              </a:rPr>
              <a:t>v/;;u lgk;d </a:t>
            </a:r>
            <a:r>
              <a:rPr lang="en-GB" sz="3600" b="1" dirty="0">
                <a:ln>
                  <a:solidFill>
                    <a:srgbClr val="080808"/>
                  </a:solidFill>
                </a:ln>
                <a:solidFill>
                  <a:srgbClr val="080808"/>
                </a:solidFill>
                <a:latin typeface="Kruti Dev 010"/>
                <a:ea typeface="MS Gothic" pitchFamily="49" charset="-128"/>
                <a:cs typeface="+mn-cs"/>
              </a:rPr>
              <a:t>…„</a:t>
            </a:r>
            <a:r>
              <a:rPr lang="en-GB" sz="3600" b="1" dirty="0">
                <a:ln>
                  <a:solidFill>
                    <a:srgbClr val="080808"/>
                  </a:solidFill>
                </a:ln>
                <a:solidFill>
                  <a:srgbClr val="080808"/>
                </a:solidFill>
                <a:latin typeface="Kruti Dev 010" pitchFamily="2" charset="0"/>
                <a:ea typeface="MS Gothic" pitchFamily="49" charset="-128"/>
                <a:cs typeface="+mn-cs"/>
              </a:rPr>
              <a:t> </a:t>
            </a:r>
            <a:endParaRPr lang="en-US" dirty="0">
              <a:ln>
                <a:solidFill>
                  <a:srgbClr val="080808"/>
                </a:solidFill>
              </a:ln>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580188" y="87313"/>
            <a:ext cx="754062"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chemeClr val="tx1"/>
                  </a:solidFill>
                </a:ln>
                <a:latin typeface="Kruti Dev 010" pitchFamily="2" charset="0"/>
                <a:ea typeface="ＭＳ Ｐゴシック" pitchFamily="34" charset="-128"/>
                <a:cs typeface="+mn-cs"/>
              </a:rPr>
              <a:t>33</a:t>
            </a:r>
          </a:p>
        </p:txBody>
      </p:sp>
      <p:sp>
        <p:nvSpPr>
          <p:cNvPr id="43011" name="Text Box 3"/>
          <p:cNvSpPr txBox="1">
            <a:spLocks noChangeArrowheads="1"/>
          </p:cNvSpPr>
          <p:nvPr/>
        </p:nvSpPr>
        <p:spPr bwMode="auto">
          <a:xfrm>
            <a:off x="1174750" y="969963"/>
            <a:ext cx="5345113" cy="70788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4000" b="1" i="1" dirty="0">
                <a:ln>
                  <a:solidFill>
                    <a:schemeClr val="tx1"/>
                  </a:solidFill>
                </a:ln>
                <a:latin typeface="Kruti Dev 010" pitchFamily="2" charset="0"/>
                <a:ea typeface="ＭＳ Ｐゴシック" pitchFamily="34" charset="-128"/>
                <a:cs typeface="+mn-cs"/>
              </a:rPr>
              <a:t>^^[kqyh** ckbZcy</a:t>
            </a:r>
          </a:p>
        </p:txBody>
      </p:sp>
      <p:sp>
        <p:nvSpPr>
          <p:cNvPr id="43012" name="Text Box 4"/>
          <p:cNvSpPr txBox="1">
            <a:spLocks noChangeArrowheads="1"/>
          </p:cNvSpPr>
          <p:nvPr/>
        </p:nvSpPr>
        <p:spPr bwMode="auto">
          <a:xfrm>
            <a:off x="215900" y="6507163"/>
            <a:ext cx="7026275" cy="218521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i="1" dirty="0">
                <a:ln>
                  <a:solidFill>
                    <a:schemeClr val="tx1"/>
                  </a:solidFill>
                </a:ln>
                <a:latin typeface="Kruti Dev 010" pitchFamily="2" charset="0"/>
                <a:ea typeface="ＭＳ Ｐゴシック" pitchFamily="34" charset="-128"/>
                <a:cs typeface="+mn-cs"/>
              </a:rPr>
              <a:t>iqjkus ,oa u;s fu;e esa fØ;kUof;r lekukarj %</a:t>
            </a:r>
            <a:br>
              <a:rPr lang="en-US" sz="2400" b="1" i="1" dirty="0">
                <a:ln>
                  <a:solidFill>
                    <a:schemeClr val="tx1"/>
                  </a:solidFill>
                </a:ln>
                <a:latin typeface="Kruti Dev 010" pitchFamily="2" charset="0"/>
                <a:ea typeface="ＭＳ Ｐゴシック" pitchFamily="34" charset="-128"/>
                <a:cs typeface="+mn-cs"/>
              </a:rPr>
            </a:br>
            <a:r>
              <a:rPr lang="en-US" sz="1600" b="1" u="sng" dirty="0">
                <a:ln>
                  <a:solidFill>
                    <a:schemeClr val="tx1"/>
                  </a:solidFill>
                </a:ln>
                <a:latin typeface="Kruti Dev 010" pitchFamily="2" charset="0"/>
                <a:ea typeface="ＭＳ Ｐゴシック" pitchFamily="34" charset="-128"/>
                <a:cs typeface="+mn-cs"/>
              </a:rPr>
              <a:t>fu;e</a:t>
            </a:r>
            <a:r>
              <a:rPr lang="en-US" sz="1600" b="1" dirty="0">
                <a:ln>
                  <a:solidFill>
                    <a:schemeClr val="tx1"/>
                  </a:solidFill>
                </a:ln>
                <a:latin typeface="Kruti Dev 010" pitchFamily="2" charset="0"/>
                <a:ea typeface="ＭＳ Ｐゴシック" pitchFamily="34" charset="-128"/>
                <a:cs typeface="+mn-cs"/>
              </a:rPr>
              <a:t> ¼1½ vkSj </a:t>
            </a:r>
            <a:r>
              <a:rPr lang="en-US" sz="1600" b="1" u="sng" dirty="0">
                <a:ln>
                  <a:solidFill>
                    <a:schemeClr val="tx1"/>
                  </a:solidFill>
                </a:ln>
                <a:latin typeface="Kruti Dev 010" pitchFamily="2" charset="0"/>
                <a:ea typeface="ＭＳ Ｐゴシック" pitchFamily="34" charset="-128"/>
                <a:cs typeface="+mn-cs"/>
              </a:rPr>
              <a:t>lqlekpkj</a:t>
            </a:r>
            <a:r>
              <a:rPr lang="en-US" sz="1600" b="1" dirty="0">
                <a:ln>
                  <a:solidFill>
                    <a:schemeClr val="tx1"/>
                  </a:solidFill>
                </a:ln>
                <a:latin typeface="Kruti Dev 010" pitchFamily="2" charset="0"/>
                <a:ea typeface="ＭＳ Ｐゴシック" pitchFamily="34" charset="-128"/>
                <a:cs typeface="+mn-cs"/>
              </a:rPr>
              <a:t> ¼5½</a:t>
            </a:r>
            <a:br>
              <a:rPr lang="en-US" sz="1600" b="1" dirty="0">
                <a:ln>
                  <a:solidFill>
                    <a:schemeClr val="tx1"/>
                  </a:solidFill>
                </a:ln>
                <a:latin typeface="Kruti Dev 010" pitchFamily="2" charset="0"/>
                <a:ea typeface="ＭＳ Ｐゴシック" pitchFamily="34" charset="-128"/>
                <a:cs typeface="+mn-cs"/>
              </a:rPr>
            </a:br>
            <a:r>
              <a:rPr lang="en-US" sz="1600" b="1" dirty="0">
                <a:ln>
                  <a:solidFill>
                    <a:schemeClr val="tx1"/>
                  </a:solidFill>
                </a:ln>
                <a:latin typeface="Kruti Dev 010" pitchFamily="2" charset="0"/>
                <a:ea typeface="ＭＳ Ｐゴシック" pitchFamily="34" charset="-128"/>
                <a:cs typeface="+mn-cs"/>
              </a:rPr>
              <a:t>,d ,sfrgkfld ifj.kke mRiUu djrs gSa</a:t>
            </a:r>
            <a:br>
              <a:rPr lang="en-US" sz="1600" b="1" dirty="0">
                <a:ln>
                  <a:solidFill>
                    <a:schemeClr val="tx1"/>
                  </a:solidFill>
                </a:ln>
                <a:latin typeface="Kruti Dev 010" pitchFamily="2" charset="0"/>
                <a:ea typeface="ＭＳ Ｐゴシック" pitchFamily="34" charset="-128"/>
                <a:cs typeface="+mn-cs"/>
              </a:rPr>
            </a:br>
            <a:r>
              <a:rPr lang="en-US" sz="1600" b="1" dirty="0">
                <a:ln>
                  <a:solidFill>
                    <a:schemeClr val="tx1"/>
                  </a:solidFill>
                </a:ln>
                <a:latin typeface="Kruti Dev 010" pitchFamily="2" charset="0"/>
                <a:ea typeface="ＭＳ Ｐゴシック" pitchFamily="34" charset="-128"/>
                <a:cs typeface="+mn-cs"/>
              </a:rPr>
              <a:t> </a:t>
            </a:r>
            <a:r>
              <a:rPr lang="en-US" sz="1600" b="1" u="sng" dirty="0">
                <a:ln>
                  <a:solidFill>
                    <a:schemeClr val="tx1"/>
                  </a:solidFill>
                </a:ln>
                <a:latin typeface="Kruti Dev 010" pitchFamily="2" charset="0"/>
                <a:ea typeface="ＭＳ Ｐゴシック" pitchFamily="34" charset="-128"/>
                <a:cs typeface="+mn-cs"/>
              </a:rPr>
              <a:t>bfrgkl</a:t>
            </a:r>
            <a:r>
              <a:rPr lang="en-US" sz="1600" b="1" dirty="0">
                <a:ln>
                  <a:solidFill>
                    <a:schemeClr val="tx1"/>
                  </a:solidFill>
                </a:ln>
                <a:latin typeface="Kruti Dev 010" pitchFamily="2" charset="0"/>
                <a:ea typeface="ＭＳ Ｐゴシック" pitchFamily="34" charset="-128"/>
                <a:cs typeface="+mn-cs"/>
              </a:rPr>
              <a:t> ¼2½ vkSj </a:t>
            </a:r>
            <a:r>
              <a:rPr lang="en-US" sz="1600" b="1" u="sng" dirty="0">
                <a:ln>
                  <a:solidFill>
                    <a:schemeClr val="tx1"/>
                  </a:solidFill>
                </a:ln>
                <a:latin typeface="Kruti Dev 010" pitchFamily="2" charset="0"/>
                <a:ea typeface="ＭＳ Ｐゴシック" pitchFamily="34" charset="-128"/>
                <a:cs typeface="+mn-cs"/>
              </a:rPr>
              <a:t>izsfjrksa ds dk;Z</a:t>
            </a:r>
            <a:r>
              <a:rPr lang="en-US" sz="1600" b="1" dirty="0">
                <a:ln>
                  <a:solidFill>
                    <a:schemeClr val="tx1"/>
                  </a:solidFill>
                </a:ln>
                <a:latin typeface="Kruti Dev 010" pitchFamily="2" charset="0"/>
                <a:ea typeface="ＭＳ Ｐゴシック" pitchFamily="34" charset="-128"/>
                <a:cs typeface="+mn-cs"/>
              </a:rPr>
              <a:t> ¼6½( </a:t>
            </a:r>
            <a:br>
              <a:rPr lang="en-US" sz="1600" b="1" dirty="0">
                <a:ln>
                  <a:solidFill>
                    <a:schemeClr val="tx1"/>
                  </a:solidFill>
                </a:ln>
                <a:latin typeface="Kruti Dev 010" pitchFamily="2" charset="0"/>
                <a:ea typeface="ＭＳ Ｐゴシック" pitchFamily="34" charset="-128"/>
                <a:cs typeface="+mn-cs"/>
              </a:rPr>
            </a:br>
            <a:r>
              <a:rPr lang="en-US" sz="1600" b="1" dirty="0">
                <a:ln>
                  <a:solidFill>
                    <a:schemeClr val="tx1"/>
                  </a:solidFill>
                </a:ln>
                <a:latin typeface="Kruti Dev 010" pitchFamily="2" charset="0"/>
                <a:ea typeface="ＭＳ Ｐゴシック" pitchFamily="34" charset="-128"/>
                <a:cs typeface="+mn-cs"/>
              </a:rPr>
              <a:t>tks ys[ku dk;Z izLrqr djrs gSa ( </a:t>
            </a:r>
            <a:br>
              <a:rPr lang="en-US" sz="1600" b="1" dirty="0">
                <a:ln>
                  <a:solidFill>
                    <a:schemeClr val="tx1"/>
                  </a:solidFill>
                </a:ln>
                <a:latin typeface="Kruti Dev 010" pitchFamily="2" charset="0"/>
                <a:ea typeface="ＭＳ Ｐゴシック" pitchFamily="34" charset="-128"/>
                <a:cs typeface="+mn-cs"/>
              </a:rPr>
            </a:br>
            <a:r>
              <a:rPr lang="en-US" sz="1600" b="1" dirty="0">
                <a:ln>
                  <a:solidFill>
                    <a:schemeClr val="tx1"/>
                  </a:solidFill>
                </a:ln>
                <a:latin typeface="Kruti Dev 010" pitchFamily="2" charset="0"/>
                <a:ea typeface="ＭＳ Ｐゴシック" pitchFamily="34" charset="-128"/>
                <a:cs typeface="+mn-cs"/>
              </a:rPr>
              <a:t> </a:t>
            </a:r>
            <a:r>
              <a:rPr lang="en-US" sz="1600" b="1" u="sng" dirty="0">
                <a:ln>
                  <a:solidFill>
                    <a:schemeClr val="tx1"/>
                  </a:solidFill>
                </a:ln>
                <a:latin typeface="Kruti Dev 010" pitchFamily="2" charset="0"/>
                <a:ea typeface="ＭＳ Ｐゴシック" pitchFamily="34" charset="-128"/>
                <a:cs typeface="+mn-cs"/>
              </a:rPr>
              <a:t>O;oLFkkfooj.k</a:t>
            </a:r>
            <a:r>
              <a:rPr lang="en-US" sz="1600" b="1" dirty="0">
                <a:ln>
                  <a:solidFill>
                    <a:schemeClr val="tx1"/>
                  </a:solidFill>
                </a:ln>
                <a:latin typeface="Kruti Dev 010" pitchFamily="2" charset="0"/>
                <a:ea typeface="ＭＳ Ｐゴシック" pitchFamily="34" charset="-128"/>
                <a:cs typeface="+mn-cs"/>
              </a:rPr>
              <a:t> ¼3½ vkSj </a:t>
            </a:r>
            <a:r>
              <a:rPr lang="en-US" sz="1600" b="1" u="sng" dirty="0">
                <a:ln>
                  <a:solidFill>
                    <a:schemeClr val="tx1"/>
                  </a:solidFill>
                </a:ln>
                <a:latin typeface="Kruti Dev 010" pitchFamily="2" charset="0"/>
                <a:ea typeface="ＭＳ Ｐゴシック" pitchFamily="34" charset="-128"/>
                <a:cs typeface="+mn-cs"/>
              </a:rPr>
              <a:t>if=;ka</a:t>
            </a:r>
            <a:r>
              <a:rPr lang="en-US" sz="1600" b="1" dirty="0">
                <a:ln>
                  <a:solidFill>
                    <a:schemeClr val="tx1"/>
                  </a:solidFill>
                </a:ln>
                <a:latin typeface="Kruti Dev 010" pitchFamily="2" charset="0"/>
                <a:ea typeface="ＭＳ Ｐゴシック" pitchFamily="34" charset="-128"/>
                <a:cs typeface="+mn-cs"/>
              </a:rPr>
              <a:t> ¼7½]</a:t>
            </a:r>
            <a:br>
              <a:rPr lang="en-US" sz="1600" b="1" dirty="0">
                <a:ln>
                  <a:solidFill>
                    <a:schemeClr val="tx1"/>
                  </a:solidFill>
                </a:ln>
                <a:latin typeface="Kruti Dev 010" pitchFamily="2" charset="0"/>
                <a:ea typeface="ＭＳ Ｐゴシック" pitchFamily="34" charset="-128"/>
                <a:cs typeface="+mn-cs"/>
              </a:rPr>
            </a:br>
            <a:r>
              <a:rPr lang="en-US" sz="1600" b="1" dirty="0">
                <a:ln>
                  <a:solidFill>
                    <a:schemeClr val="tx1"/>
                  </a:solidFill>
                </a:ln>
                <a:latin typeface="Kruti Dev 010" pitchFamily="2" charset="0"/>
                <a:ea typeface="ＭＳ Ｐゴシック" pitchFamily="34" charset="-128"/>
                <a:cs typeface="+mn-cs"/>
              </a:rPr>
              <a:t>ckbZcy ds nks vuwBs Hkkx] </a:t>
            </a:r>
            <a:br>
              <a:rPr lang="en-US" sz="1600" b="1" dirty="0">
                <a:ln>
                  <a:solidFill>
                    <a:schemeClr val="tx1"/>
                  </a:solidFill>
                </a:ln>
                <a:latin typeface="Kruti Dev 010" pitchFamily="2" charset="0"/>
                <a:ea typeface="ＭＳ Ｐゴシック" pitchFamily="34" charset="-128"/>
                <a:cs typeface="+mn-cs"/>
              </a:rPr>
            </a:br>
            <a:r>
              <a:rPr lang="en-US" sz="1600" b="1" u="sng" dirty="0">
                <a:ln>
                  <a:solidFill>
                    <a:schemeClr val="tx1"/>
                  </a:solidFill>
                </a:ln>
                <a:latin typeface="Kruti Dev 010" pitchFamily="2" charset="0"/>
                <a:ea typeface="ＭＳ Ｐゴシック" pitchFamily="34" charset="-128"/>
                <a:cs typeface="+mn-cs"/>
              </a:rPr>
              <a:t>Hkfo";okf.k;ka</a:t>
            </a:r>
            <a:r>
              <a:rPr lang="en-US" sz="1600" b="1" dirty="0">
                <a:ln>
                  <a:solidFill>
                    <a:schemeClr val="tx1"/>
                  </a:solidFill>
                </a:ln>
                <a:latin typeface="Kruti Dev 010" pitchFamily="2" charset="0"/>
                <a:ea typeface="ＭＳ Ｐゴシック" pitchFamily="34" charset="-128"/>
                <a:cs typeface="+mn-cs"/>
              </a:rPr>
              <a:t> ¼4½ vkSj </a:t>
            </a:r>
            <a:r>
              <a:rPr lang="en-US" sz="1600" b="1" u="sng" dirty="0">
                <a:ln>
                  <a:solidFill>
                    <a:schemeClr val="tx1"/>
                  </a:solidFill>
                </a:ln>
                <a:latin typeface="Kruti Dev 010" pitchFamily="2" charset="0"/>
                <a:ea typeface="ＭＳ Ｐゴシック" pitchFamily="34" charset="-128"/>
                <a:cs typeface="+mn-cs"/>
              </a:rPr>
              <a:t>izdkf'krokD;</a:t>
            </a:r>
            <a:r>
              <a:rPr lang="en-US" sz="1600" b="1" dirty="0">
                <a:ln>
                  <a:solidFill>
                    <a:schemeClr val="tx1"/>
                  </a:solidFill>
                </a:ln>
                <a:latin typeface="Kruti Dev 010" pitchFamily="2" charset="0"/>
                <a:ea typeface="ＭＳ Ｐゴシック" pitchFamily="34" charset="-128"/>
                <a:cs typeface="+mn-cs"/>
              </a:rPr>
              <a:t> ¼8½.</a:t>
            </a:r>
          </a:p>
        </p:txBody>
      </p:sp>
      <p:sp>
        <p:nvSpPr>
          <p:cNvPr id="43013" name="Rectangle 5"/>
          <p:cNvSpPr>
            <a:spLocks noChangeArrowheads="1"/>
          </p:cNvSpPr>
          <p:nvPr/>
        </p:nvSpPr>
        <p:spPr bwMode="auto">
          <a:xfrm>
            <a:off x="2478088" y="6192838"/>
            <a:ext cx="2608262" cy="382587"/>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pic>
        <p:nvPicPr>
          <p:cNvPr id="50181"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015"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16" name="Rectangle 8"/>
          <p:cNvSpPr>
            <a:spLocks noChangeArrowheads="1"/>
          </p:cNvSpPr>
          <p:nvPr/>
        </p:nvSpPr>
        <p:spPr bwMode="auto">
          <a:xfrm>
            <a:off x="4016375" y="2268538"/>
            <a:ext cx="290513" cy="438150"/>
          </a:xfrm>
          <a:prstGeom prst="rect">
            <a:avLst/>
          </a:prstGeom>
          <a:solidFill>
            <a:schemeClr val="bg1"/>
          </a:soli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17" name="Oval 9"/>
          <p:cNvSpPr>
            <a:spLocks noChangeArrowheads="1"/>
          </p:cNvSpPr>
          <p:nvPr/>
        </p:nvSpPr>
        <p:spPr bwMode="auto">
          <a:xfrm>
            <a:off x="4114800" y="2457450"/>
            <a:ext cx="303213" cy="454025"/>
          </a:xfrm>
          <a:prstGeom prst="ellipse">
            <a:avLst/>
          </a:prstGeom>
          <a:solidFill>
            <a:schemeClr val="bg1"/>
          </a:solidFill>
          <a:ln w="12700">
            <a:no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18"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19"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20" name="Line 12"/>
          <p:cNvSpPr>
            <a:spLocks noChangeShapeType="1"/>
          </p:cNvSpPr>
          <p:nvPr/>
        </p:nvSpPr>
        <p:spPr bwMode="auto">
          <a:xfrm flipV="1">
            <a:off x="1179513" y="2560638"/>
            <a:ext cx="950912" cy="9525"/>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21" name="Line 13"/>
          <p:cNvSpPr>
            <a:spLocks noChangeShapeType="1"/>
          </p:cNvSpPr>
          <p:nvPr/>
        </p:nvSpPr>
        <p:spPr bwMode="auto">
          <a:xfrm>
            <a:off x="2895600" y="2338388"/>
            <a:ext cx="1389063"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22" name="Line 14"/>
          <p:cNvSpPr>
            <a:spLocks noChangeShapeType="1"/>
          </p:cNvSpPr>
          <p:nvPr/>
        </p:nvSpPr>
        <p:spPr bwMode="auto">
          <a:xfrm>
            <a:off x="2870200" y="2932113"/>
            <a:ext cx="1389063"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23" name="Rectangle 15"/>
          <p:cNvSpPr>
            <a:spLocks noChangeArrowheads="1"/>
          </p:cNvSpPr>
          <p:nvPr/>
        </p:nvSpPr>
        <p:spPr bwMode="auto">
          <a:xfrm>
            <a:off x="3148013" y="2413000"/>
            <a:ext cx="1287462" cy="30521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n>
                  <a:solidFill>
                    <a:schemeClr val="tx1"/>
                  </a:solidFill>
                </a:ln>
                <a:latin typeface="Kruti Dev 010" pitchFamily="2" charset="0"/>
                <a:ea typeface="ＭＳ Ｐゴシック" pitchFamily="34" charset="-128"/>
                <a:cs typeface="+mn-cs"/>
              </a:rPr>
              <a:t>,d fo"k;</a:t>
            </a:r>
          </a:p>
        </p:txBody>
      </p:sp>
      <p:sp>
        <p:nvSpPr>
          <p:cNvPr id="43024" name="Line 16"/>
          <p:cNvSpPr>
            <a:spLocks noChangeShapeType="1"/>
          </p:cNvSpPr>
          <p:nvPr/>
        </p:nvSpPr>
        <p:spPr bwMode="auto">
          <a:xfrm>
            <a:off x="5732463" y="2592388"/>
            <a:ext cx="1203325" cy="635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25" name="Line 17"/>
          <p:cNvSpPr>
            <a:spLocks noChangeShapeType="1"/>
          </p:cNvSpPr>
          <p:nvPr/>
        </p:nvSpPr>
        <p:spPr bwMode="auto">
          <a:xfrm>
            <a:off x="1152525" y="3221038"/>
            <a:ext cx="1127125" cy="635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26" name="Line 18"/>
          <p:cNvSpPr>
            <a:spLocks noChangeShapeType="1"/>
          </p:cNvSpPr>
          <p:nvPr/>
        </p:nvSpPr>
        <p:spPr bwMode="auto">
          <a:xfrm>
            <a:off x="5811838" y="3187700"/>
            <a:ext cx="1228725" cy="3175"/>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27" name="Line 19"/>
          <p:cNvSpPr>
            <a:spLocks noChangeShapeType="1"/>
          </p:cNvSpPr>
          <p:nvPr/>
        </p:nvSpPr>
        <p:spPr bwMode="auto">
          <a:xfrm flipV="1">
            <a:off x="1192213" y="3629025"/>
            <a:ext cx="825500" cy="4763"/>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28" name="Line 20"/>
          <p:cNvSpPr>
            <a:spLocks noChangeShapeType="1"/>
          </p:cNvSpPr>
          <p:nvPr/>
        </p:nvSpPr>
        <p:spPr bwMode="auto">
          <a:xfrm>
            <a:off x="6027738" y="3586163"/>
            <a:ext cx="1109662" cy="7937"/>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29" name="Line 21"/>
          <p:cNvSpPr>
            <a:spLocks noChangeShapeType="1"/>
          </p:cNvSpPr>
          <p:nvPr/>
        </p:nvSpPr>
        <p:spPr bwMode="auto">
          <a:xfrm>
            <a:off x="525463" y="4213225"/>
            <a:ext cx="1389062"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30" name="Line 22"/>
          <p:cNvSpPr>
            <a:spLocks noChangeShapeType="1"/>
          </p:cNvSpPr>
          <p:nvPr/>
        </p:nvSpPr>
        <p:spPr bwMode="auto">
          <a:xfrm flipV="1">
            <a:off x="6122988" y="4170363"/>
            <a:ext cx="1130300" cy="4762"/>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31" name="Line 23"/>
          <p:cNvSpPr>
            <a:spLocks noChangeShapeType="1"/>
          </p:cNvSpPr>
          <p:nvPr/>
        </p:nvSpPr>
        <p:spPr bwMode="auto">
          <a:xfrm>
            <a:off x="968375" y="5803900"/>
            <a:ext cx="1389063"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32" name="Line 24"/>
          <p:cNvSpPr>
            <a:spLocks noChangeShapeType="1"/>
          </p:cNvSpPr>
          <p:nvPr/>
        </p:nvSpPr>
        <p:spPr bwMode="auto">
          <a:xfrm>
            <a:off x="6456363" y="5883275"/>
            <a:ext cx="719137" cy="1588"/>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33" name="Line 25"/>
          <p:cNvSpPr>
            <a:spLocks noChangeShapeType="1"/>
          </p:cNvSpPr>
          <p:nvPr/>
        </p:nvSpPr>
        <p:spPr bwMode="auto">
          <a:xfrm>
            <a:off x="2049463" y="6259513"/>
            <a:ext cx="1231900"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34" name="Rectangle 26"/>
          <p:cNvSpPr>
            <a:spLocks noChangeArrowheads="1"/>
          </p:cNvSpPr>
          <p:nvPr/>
        </p:nvSpPr>
        <p:spPr bwMode="auto">
          <a:xfrm>
            <a:off x="336550" y="2378075"/>
            <a:ext cx="887413"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Mh¼iqjkuk fu½</a:t>
            </a:r>
          </a:p>
        </p:txBody>
      </p:sp>
      <p:sp>
        <p:nvSpPr>
          <p:cNvPr id="43035" name="Rectangle 27"/>
          <p:cNvSpPr>
            <a:spLocks noChangeArrowheads="1"/>
          </p:cNvSpPr>
          <p:nvPr/>
        </p:nvSpPr>
        <p:spPr bwMode="auto">
          <a:xfrm>
            <a:off x="4865688" y="2382838"/>
            <a:ext cx="858837"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Mh ¼u;k fu½</a:t>
            </a:r>
          </a:p>
        </p:txBody>
      </p:sp>
      <p:sp>
        <p:nvSpPr>
          <p:cNvPr id="43036" name="Rectangle 28"/>
          <p:cNvSpPr>
            <a:spLocks noChangeArrowheads="1"/>
          </p:cNvSpPr>
          <p:nvPr/>
        </p:nvSpPr>
        <p:spPr bwMode="auto">
          <a:xfrm>
            <a:off x="2663825" y="1793875"/>
            <a:ext cx="219075" cy="335989"/>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a:t>
            </a:r>
          </a:p>
        </p:txBody>
      </p:sp>
      <p:sp>
        <p:nvSpPr>
          <p:cNvPr id="43037" name="Rectangle 29"/>
          <p:cNvSpPr>
            <a:spLocks noChangeArrowheads="1"/>
          </p:cNvSpPr>
          <p:nvPr/>
        </p:nvSpPr>
        <p:spPr bwMode="auto">
          <a:xfrm>
            <a:off x="2647950" y="2132013"/>
            <a:ext cx="571500" cy="335989"/>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ch</a:t>
            </a:r>
          </a:p>
        </p:txBody>
      </p:sp>
      <p:sp>
        <p:nvSpPr>
          <p:cNvPr id="43038" name="Rectangle 30"/>
          <p:cNvSpPr>
            <a:spLocks noChangeArrowheads="1"/>
          </p:cNvSpPr>
          <p:nvPr/>
        </p:nvSpPr>
        <p:spPr bwMode="auto">
          <a:xfrm>
            <a:off x="2576513" y="2390775"/>
            <a:ext cx="585787" cy="335989"/>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lh</a:t>
            </a:r>
          </a:p>
        </p:txBody>
      </p:sp>
      <p:sp>
        <p:nvSpPr>
          <p:cNvPr id="43039" name="Rectangle 31"/>
          <p:cNvSpPr>
            <a:spLocks noChangeArrowheads="1"/>
          </p:cNvSpPr>
          <p:nvPr/>
        </p:nvSpPr>
        <p:spPr bwMode="auto">
          <a:xfrm>
            <a:off x="274638" y="2965450"/>
            <a:ext cx="957262"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bZ ¼iqjkuk fu½</a:t>
            </a:r>
          </a:p>
        </p:txBody>
      </p:sp>
      <p:sp>
        <p:nvSpPr>
          <p:cNvPr id="43040" name="Rectangle 32"/>
          <p:cNvSpPr>
            <a:spLocks noChangeArrowheads="1"/>
          </p:cNvSpPr>
          <p:nvPr/>
        </p:nvSpPr>
        <p:spPr bwMode="auto">
          <a:xfrm>
            <a:off x="5043488" y="2949575"/>
            <a:ext cx="844550"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bZ ¼u;k fu½</a:t>
            </a:r>
          </a:p>
        </p:txBody>
      </p:sp>
      <p:sp>
        <p:nvSpPr>
          <p:cNvPr id="43041" name="Rectangle 33"/>
          <p:cNvSpPr>
            <a:spLocks noChangeArrowheads="1"/>
          </p:cNvSpPr>
          <p:nvPr/>
        </p:nvSpPr>
        <p:spPr bwMode="auto">
          <a:xfrm>
            <a:off x="5135563" y="3348038"/>
            <a:ext cx="987425"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,Q ¼u;k fu½</a:t>
            </a:r>
          </a:p>
        </p:txBody>
      </p:sp>
      <p:sp>
        <p:nvSpPr>
          <p:cNvPr id="43042" name="Rectangle 34"/>
          <p:cNvSpPr>
            <a:spLocks noChangeArrowheads="1"/>
          </p:cNvSpPr>
          <p:nvPr/>
        </p:nvSpPr>
        <p:spPr bwMode="auto">
          <a:xfrm>
            <a:off x="5254625" y="3973513"/>
            <a:ext cx="1279525" cy="335989"/>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th ¼u;k fu½</a:t>
            </a:r>
          </a:p>
        </p:txBody>
      </p:sp>
      <p:sp>
        <p:nvSpPr>
          <p:cNvPr id="43043" name="Rectangle 35"/>
          <p:cNvSpPr>
            <a:spLocks noChangeArrowheads="1"/>
          </p:cNvSpPr>
          <p:nvPr/>
        </p:nvSpPr>
        <p:spPr bwMode="auto">
          <a:xfrm>
            <a:off x="284162" y="3395663"/>
            <a:ext cx="1354137" cy="335989"/>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,Q ¼iqjkuk fu½</a:t>
            </a:r>
          </a:p>
        </p:txBody>
      </p:sp>
      <p:sp>
        <p:nvSpPr>
          <p:cNvPr id="43044" name="Rectangle 36"/>
          <p:cNvSpPr>
            <a:spLocks noChangeArrowheads="1"/>
          </p:cNvSpPr>
          <p:nvPr/>
        </p:nvSpPr>
        <p:spPr bwMode="auto">
          <a:xfrm>
            <a:off x="152400" y="3906838"/>
            <a:ext cx="1679575" cy="335989"/>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th ¼iqjkuk fu½</a:t>
            </a:r>
          </a:p>
        </p:txBody>
      </p:sp>
      <p:sp>
        <p:nvSpPr>
          <p:cNvPr id="43045" name="Rectangle 37"/>
          <p:cNvSpPr>
            <a:spLocks noChangeArrowheads="1"/>
          </p:cNvSpPr>
          <p:nvPr/>
        </p:nvSpPr>
        <p:spPr bwMode="auto">
          <a:xfrm>
            <a:off x="315913" y="5599113"/>
            <a:ext cx="1139825"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,p ¼iqjkuk fu½</a:t>
            </a:r>
          </a:p>
        </p:txBody>
      </p:sp>
      <p:sp>
        <p:nvSpPr>
          <p:cNvPr id="43046" name="Rectangle 38"/>
          <p:cNvSpPr>
            <a:spLocks noChangeArrowheads="1"/>
          </p:cNvSpPr>
          <p:nvPr/>
        </p:nvSpPr>
        <p:spPr bwMode="auto">
          <a:xfrm>
            <a:off x="5513388" y="5632450"/>
            <a:ext cx="912812"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,p ¼u;k fu½</a:t>
            </a:r>
          </a:p>
        </p:txBody>
      </p:sp>
      <p:sp>
        <p:nvSpPr>
          <p:cNvPr id="43047" name="Rectangle 39"/>
          <p:cNvSpPr>
            <a:spLocks noChangeArrowheads="1"/>
          </p:cNvSpPr>
          <p:nvPr/>
        </p:nvSpPr>
        <p:spPr bwMode="auto">
          <a:xfrm>
            <a:off x="1724025" y="5997575"/>
            <a:ext cx="1082675"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vkbZ ¼iqjkuk fu½</a:t>
            </a:r>
          </a:p>
        </p:txBody>
      </p:sp>
      <p:sp>
        <p:nvSpPr>
          <p:cNvPr id="43048" name="Rectangle 40"/>
          <p:cNvSpPr>
            <a:spLocks noChangeArrowheads="1"/>
          </p:cNvSpPr>
          <p:nvPr/>
        </p:nvSpPr>
        <p:spPr bwMode="auto">
          <a:xfrm>
            <a:off x="3617913" y="5800725"/>
            <a:ext cx="322262" cy="58221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600" b="1" dirty="0">
                <a:ln>
                  <a:solidFill>
                    <a:schemeClr val="tx1"/>
                  </a:solidFill>
                </a:ln>
                <a:latin typeface="Kruti Dev 010" pitchFamily="2" charset="0"/>
                <a:ea typeface="ＭＳ Ｐゴシック" pitchFamily="34" charset="-128"/>
                <a:cs typeface="+mn-cs"/>
              </a:rPr>
              <a:t>ts</a:t>
            </a:r>
          </a:p>
        </p:txBody>
      </p:sp>
      <p:sp>
        <p:nvSpPr>
          <p:cNvPr id="43049" name="Line 41"/>
          <p:cNvSpPr>
            <a:spLocks noChangeShapeType="1"/>
          </p:cNvSpPr>
          <p:nvPr/>
        </p:nvSpPr>
        <p:spPr bwMode="auto">
          <a:xfrm>
            <a:off x="1866900" y="5260975"/>
            <a:ext cx="1117600" cy="49213"/>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50" name="Line 42"/>
          <p:cNvSpPr>
            <a:spLocks noChangeShapeType="1"/>
          </p:cNvSpPr>
          <p:nvPr/>
        </p:nvSpPr>
        <p:spPr bwMode="auto">
          <a:xfrm>
            <a:off x="2068513" y="4681538"/>
            <a:ext cx="1035050" cy="39370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51" name="Line 43"/>
          <p:cNvSpPr>
            <a:spLocks noChangeShapeType="1"/>
          </p:cNvSpPr>
          <p:nvPr/>
        </p:nvSpPr>
        <p:spPr bwMode="auto">
          <a:xfrm>
            <a:off x="2530475" y="4124325"/>
            <a:ext cx="774700" cy="839788"/>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52" name="Line 44"/>
          <p:cNvSpPr>
            <a:spLocks noChangeShapeType="1"/>
          </p:cNvSpPr>
          <p:nvPr/>
        </p:nvSpPr>
        <p:spPr bwMode="auto">
          <a:xfrm>
            <a:off x="3300413" y="3856038"/>
            <a:ext cx="300037" cy="1163637"/>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53" name="Line 45"/>
          <p:cNvSpPr>
            <a:spLocks noChangeShapeType="1"/>
          </p:cNvSpPr>
          <p:nvPr/>
        </p:nvSpPr>
        <p:spPr bwMode="auto">
          <a:xfrm flipH="1">
            <a:off x="3976688" y="4100513"/>
            <a:ext cx="639762" cy="76200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54" name="Line 46"/>
          <p:cNvSpPr>
            <a:spLocks noChangeShapeType="1"/>
          </p:cNvSpPr>
          <p:nvPr/>
        </p:nvSpPr>
        <p:spPr bwMode="auto">
          <a:xfrm flipH="1">
            <a:off x="4165600" y="4391025"/>
            <a:ext cx="865188" cy="573088"/>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55" name="Line 47"/>
          <p:cNvSpPr>
            <a:spLocks noChangeShapeType="1"/>
          </p:cNvSpPr>
          <p:nvPr/>
        </p:nvSpPr>
        <p:spPr bwMode="auto">
          <a:xfrm flipV="1">
            <a:off x="4235450" y="4927600"/>
            <a:ext cx="1223963" cy="257175"/>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56" name="Line 48"/>
          <p:cNvSpPr>
            <a:spLocks noChangeShapeType="1"/>
          </p:cNvSpPr>
          <p:nvPr/>
        </p:nvSpPr>
        <p:spPr bwMode="auto">
          <a:xfrm flipV="1">
            <a:off x="4365625" y="5356225"/>
            <a:ext cx="1090613" cy="15875"/>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57" name="Freeform 49"/>
          <p:cNvSpPr>
            <a:spLocks/>
          </p:cNvSpPr>
          <p:nvPr/>
        </p:nvSpPr>
        <p:spPr bwMode="auto">
          <a:xfrm>
            <a:off x="1211263" y="5376863"/>
            <a:ext cx="117475" cy="101600"/>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58" name="Rectangle 50"/>
          <p:cNvSpPr>
            <a:spLocks noChangeArrowheads="1"/>
          </p:cNvSpPr>
          <p:nvPr/>
        </p:nvSpPr>
        <p:spPr bwMode="auto">
          <a:xfrm>
            <a:off x="1157288" y="3957638"/>
            <a:ext cx="204787" cy="330200"/>
          </a:xfrm>
          <a:prstGeom prst="rect">
            <a:avLst/>
          </a:prstGeom>
          <a:no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60" name="Rectangle 52"/>
          <p:cNvSpPr>
            <a:spLocks noChangeArrowheads="1"/>
          </p:cNvSpPr>
          <p:nvPr/>
        </p:nvSpPr>
        <p:spPr bwMode="auto">
          <a:xfrm>
            <a:off x="4235450" y="2493963"/>
            <a:ext cx="165100" cy="228600"/>
          </a:xfrm>
          <a:prstGeom prst="rect">
            <a:avLst/>
          </a:prstGeom>
          <a:solidFill>
            <a:schemeClr val="bg1"/>
          </a:soli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61" name="Oval 53"/>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62" name="Oval 54"/>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63" name="Oval 55"/>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64" name="Oval 56"/>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65" name="Line 57"/>
          <p:cNvSpPr>
            <a:spLocks noChangeShapeType="1"/>
          </p:cNvSpPr>
          <p:nvPr/>
        </p:nvSpPr>
        <p:spPr bwMode="auto">
          <a:xfrm>
            <a:off x="379413" y="5232400"/>
            <a:ext cx="365125"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66" name="Line 58"/>
          <p:cNvSpPr>
            <a:spLocks noChangeShapeType="1"/>
          </p:cNvSpPr>
          <p:nvPr/>
        </p:nvSpPr>
        <p:spPr bwMode="auto">
          <a:xfrm>
            <a:off x="373063" y="5445125"/>
            <a:ext cx="369887"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67" name="Line 59"/>
          <p:cNvSpPr>
            <a:spLocks noChangeShapeType="1"/>
          </p:cNvSpPr>
          <p:nvPr/>
        </p:nvSpPr>
        <p:spPr bwMode="auto">
          <a:xfrm flipH="1">
            <a:off x="768350" y="5257800"/>
            <a:ext cx="274638"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68" name="Line 60"/>
          <p:cNvSpPr>
            <a:spLocks noChangeShapeType="1"/>
          </p:cNvSpPr>
          <p:nvPr/>
        </p:nvSpPr>
        <p:spPr bwMode="auto">
          <a:xfrm flipH="1">
            <a:off x="768350" y="5419725"/>
            <a:ext cx="274638"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69" name="Line 61"/>
          <p:cNvSpPr>
            <a:spLocks noChangeShapeType="1"/>
          </p:cNvSpPr>
          <p:nvPr/>
        </p:nvSpPr>
        <p:spPr bwMode="auto">
          <a:xfrm flipH="1">
            <a:off x="1074738" y="5311775"/>
            <a:ext cx="276225"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70" name="Line 62"/>
          <p:cNvSpPr>
            <a:spLocks noChangeShapeType="1"/>
          </p:cNvSpPr>
          <p:nvPr/>
        </p:nvSpPr>
        <p:spPr bwMode="auto">
          <a:xfrm flipH="1">
            <a:off x="1074738" y="5365750"/>
            <a:ext cx="276225"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71" name="Rectangle 63"/>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72" name="Rectangle 64"/>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73" name="Rectangle 65"/>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74" name="Oval 66"/>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75" name="Arc 67"/>
          <p:cNvSpPr>
            <a:spLocks/>
          </p:cNvSpPr>
          <p:nvPr/>
        </p:nvSpPr>
        <p:spPr bwMode="auto">
          <a:xfrm rot="-10500000">
            <a:off x="1423988" y="5253038"/>
            <a:ext cx="142875" cy="82550"/>
          </a:xfrm>
          <a:custGeom>
            <a:avLst/>
            <a:gdLst>
              <a:gd name="T0" fmla="*/ 0 w 21785"/>
              <a:gd name="T1" fmla="*/ 2147483647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76" name="Arc 68"/>
          <p:cNvSpPr>
            <a:spLocks/>
          </p:cNvSpPr>
          <p:nvPr/>
        </p:nvSpPr>
        <p:spPr bwMode="auto">
          <a:xfrm rot="-420000">
            <a:off x="1411288" y="5360988"/>
            <a:ext cx="146050" cy="71437"/>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77" name="Arc 69"/>
          <p:cNvSpPr>
            <a:spLocks/>
          </p:cNvSpPr>
          <p:nvPr/>
        </p:nvSpPr>
        <p:spPr bwMode="auto">
          <a:xfrm rot="10800000">
            <a:off x="1381125" y="5341938"/>
            <a:ext cx="28575" cy="71437"/>
          </a:xfrm>
          <a:custGeom>
            <a:avLst/>
            <a:gdLst>
              <a:gd name="T0" fmla="*/ 0 w 22518"/>
              <a:gd name="T1" fmla="*/ 2147483647 h 21600"/>
              <a:gd name="T2" fmla="*/ 28590594 w 22518"/>
              <a:gd name="T3" fmla="*/ 2147483647 h 21600"/>
              <a:gd name="T4" fmla="*/ 1165752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78" name="Oval 70"/>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79" name="Arc 71"/>
          <p:cNvSpPr>
            <a:spLocks/>
          </p:cNvSpPr>
          <p:nvPr/>
        </p:nvSpPr>
        <p:spPr bwMode="auto">
          <a:xfrm>
            <a:off x="1385888" y="5272088"/>
            <a:ext cx="34925" cy="68262"/>
          </a:xfrm>
          <a:custGeom>
            <a:avLst/>
            <a:gdLst>
              <a:gd name="T0" fmla="*/ 0 w 21600"/>
              <a:gd name="T1" fmla="*/ 2147483647 h 21586"/>
              <a:gd name="T2" fmla="*/ 2147483647 w 21600"/>
              <a:gd name="T3" fmla="*/ 0 h 21586"/>
              <a:gd name="T4" fmla="*/ 2147483647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80" name="Oval 72"/>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grpSp>
        <p:nvGrpSpPr>
          <p:cNvPr id="50247" name="Group 73"/>
          <p:cNvGrpSpPr>
            <a:grpSpLocks/>
          </p:cNvGrpSpPr>
          <p:nvPr/>
        </p:nvGrpSpPr>
        <p:grpSpPr bwMode="auto">
          <a:xfrm>
            <a:off x="6013450" y="5238750"/>
            <a:ext cx="1157288" cy="204788"/>
            <a:chOff x="4652" y="3084"/>
            <a:chExt cx="954" cy="180"/>
          </a:xfrm>
        </p:grpSpPr>
        <p:sp>
          <p:nvSpPr>
            <p:cNvPr id="43164"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65"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66" name="Oval 76"/>
            <p:cNvSpPr>
              <a:spLocks noChangeArrowheads="1"/>
            </p:cNvSpPr>
            <p:nvPr/>
          </p:nvSpPr>
          <p:spPr bwMode="auto">
            <a:xfrm>
              <a:off x="5030" y="3111"/>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67" name="Oval 77"/>
            <p:cNvSpPr>
              <a:spLocks noChangeArrowheads="1"/>
            </p:cNvSpPr>
            <p:nvPr/>
          </p:nvSpPr>
          <p:spPr bwMode="auto">
            <a:xfrm>
              <a:off x="4805" y="3155"/>
              <a:ext cx="10" cy="36"/>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68" name="Line 78"/>
            <p:cNvSpPr>
              <a:spLocks noChangeShapeType="1"/>
            </p:cNvSpPr>
            <p:nvPr/>
          </p:nvSpPr>
          <p:spPr bwMode="auto">
            <a:xfrm flipH="1">
              <a:off x="5281" y="3264"/>
              <a:ext cx="296"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69" name="Line 79"/>
            <p:cNvSpPr>
              <a:spLocks noChangeShapeType="1"/>
            </p:cNvSpPr>
            <p:nvPr/>
          </p:nvSpPr>
          <p:spPr bwMode="auto">
            <a:xfrm flipH="1">
              <a:off x="5283" y="3084"/>
              <a:ext cx="300"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70" name="Line 80"/>
            <p:cNvSpPr>
              <a:spLocks noChangeShapeType="1"/>
            </p:cNvSpPr>
            <p:nvPr/>
          </p:nvSpPr>
          <p:spPr bwMode="auto">
            <a:xfrm>
              <a:off x="5054" y="3242"/>
              <a:ext cx="209"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71" name="Line 81"/>
            <p:cNvSpPr>
              <a:spLocks noChangeShapeType="1"/>
            </p:cNvSpPr>
            <p:nvPr/>
          </p:nvSpPr>
          <p:spPr bwMode="auto">
            <a:xfrm>
              <a:off x="5054" y="3106"/>
              <a:ext cx="209"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72" name="Line 82"/>
            <p:cNvSpPr>
              <a:spLocks noChangeShapeType="1"/>
            </p:cNvSpPr>
            <p:nvPr/>
          </p:nvSpPr>
          <p:spPr bwMode="auto">
            <a:xfrm>
              <a:off x="4813" y="3196"/>
              <a:ext cx="209"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73" name="Line 83"/>
            <p:cNvSpPr>
              <a:spLocks noChangeShapeType="1"/>
            </p:cNvSpPr>
            <p:nvPr/>
          </p:nvSpPr>
          <p:spPr bwMode="auto">
            <a:xfrm>
              <a:off x="4813" y="3151"/>
              <a:ext cx="209"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74" name="Rectangle 84"/>
            <p:cNvSpPr>
              <a:spLocks noChangeArrowheads="1"/>
            </p:cNvSpPr>
            <p:nvPr/>
          </p:nvSpPr>
          <p:spPr bwMode="auto">
            <a:xfrm>
              <a:off x="5285" y="3085"/>
              <a:ext cx="289" cy="177"/>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75" name="Rectangle 85"/>
            <p:cNvSpPr>
              <a:spLocks noChangeArrowheads="1"/>
            </p:cNvSpPr>
            <p:nvPr/>
          </p:nvSpPr>
          <p:spPr bwMode="auto">
            <a:xfrm>
              <a:off x="5043" y="3111"/>
              <a:ext cx="219" cy="128"/>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76"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77" name="Oval 87"/>
            <p:cNvSpPr>
              <a:spLocks noChangeArrowheads="1"/>
            </p:cNvSpPr>
            <p:nvPr/>
          </p:nvSpPr>
          <p:spPr bwMode="auto">
            <a:xfrm>
              <a:off x="5565" y="3101"/>
              <a:ext cx="34" cy="148"/>
            </a:xfrm>
            <a:prstGeom prst="ellipse">
              <a:avLst/>
            </a:prstGeom>
            <a:solidFill>
              <a:schemeClr val="bg1"/>
            </a:soli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78"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179"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180" name="Arc 90"/>
            <p:cNvSpPr>
              <a:spLocks/>
            </p:cNvSpPr>
            <p:nvPr/>
          </p:nvSpPr>
          <p:spPr bwMode="auto">
            <a:xfrm>
              <a:off x="4761" y="3117"/>
              <a:ext cx="25"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181" name="Oval 91"/>
            <p:cNvSpPr>
              <a:spLocks noChangeArrowheads="1"/>
            </p:cNvSpPr>
            <p:nvPr/>
          </p:nvSpPr>
          <p:spPr bwMode="auto">
            <a:xfrm>
              <a:off x="4754" y="3136"/>
              <a:ext cx="20" cy="74"/>
            </a:xfrm>
            <a:prstGeom prst="ellipse">
              <a:avLst/>
            </a:prstGeom>
            <a:solidFill>
              <a:schemeClr val="accent1"/>
            </a:soli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82"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183" name="Oval 93"/>
            <p:cNvSpPr>
              <a:spLocks noChangeArrowheads="1"/>
            </p:cNvSpPr>
            <p:nvPr/>
          </p:nvSpPr>
          <p:spPr bwMode="auto">
            <a:xfrm>
              <a:off x="4763" y="3161"/>
              <a:ext cx="1" cy="22"/>
            </a:xfrm>
            <a:prstGeom prst="ellipse">
              <a:avLst/>
            </a:prstGeom>
            <a:solidFill>
              <a:schemeClr val="tx2"/>
            </a:soli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grpSp>
      <p:sp>
        <p:nvSpPr>
          <p:cNvPr id="43082" name="Freeform 94"/>
          <p:cNvSpPr>
            <a:spLocks/>
          </p:cNvSpPr>
          <p:nvPr/>
        </p:nvSpPr>
        <p:spPr bwMode="auto">
          <a:xfrm>
            <a:off x="4249738" y="2698750"/>
            <a:ext cx="452437" cy="982663"/>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83" name="Rectangle 95"/>
          <p:cNvSpPr>
            <a:spLocks noChangeArrowheads="1"/>
          </p:cNvSpPr>
          <p:nvPr/>
        </p:nvSpPr>
        <p:spPr bwMode="auto">
          <a:xfrm>
            <a:off x="5721350" y="3690938"/>
            <a:ext cx="903288" cy="228600"/>
          </a:xfrm>
          <a:prstGeom prst="rect">
            <a:avLst/>
          </a:prstGeom>
          <a:solidFill>
            <a:schemeClr val="bg1"/>
          </a:solidFill>
          <a:ln w="12700">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084" name="Freeform 96"/>
          <p:cNvSpPr>
            <a:spLocks/>
          </p:cNvSpPr>
          <p:nvPr/>
        </p:nvSpPr>
        <p:spPr bwMode="auto">
          <a:xfrm>
            <a:off x="5529263" y="5172075"/>
            <a:ext cx="79375" cy="12700"/>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85" name="Freeform 97"/>
          <p:cNvSpPr>
            <a:spLocks/>
          </p:cNvSpPr>
          <p:nvPr/>
        </p:nvSpPr>
        <p:spPr bwMode="auto">
          <a:xfrm>
            <a:off x="5583238" y="5086350"/>
            <a:ext cx="57150" cy="16827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86" name="Freeform 98"/>
          <p:cNvSpPr>
            <a:spLocks/>
          </p:cNvSpPr>
          <p:nvPr/>
        </p:nvSpPr>
        <p:spPr bwMode="auto">
          <a:xfrm>
            <a:off x="5507038" y="5114925"/>
            <a:ext cx="92075" cy="73025"/>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87" name="Freeform 99"/>
          <p:cNvSpPr>
            <a:spLocks/>
          </p:cNvSpPr>
          <p:nvPr/>
        </p:nvSpPr>
        <p:spPr bwMode="auto">
          <a:xfrm>
            <a:off x="5634038" y="5094288"/>
            <a:ext cx="93662" cy="169862"/>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88" name="Freeform 100"/>
          <p:cNvSpPr>
            <a:spLocks/>
          </p:cNvSpPr>
          <p:nvPr/>
        </p:nvSpPr>
        <p:spPr bwMode="auto">
          <a:xfrm>
            <a:off x="5226050" y="5457825"/>
            <a:ext cx="53975" cy="444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89" name="Freeform 101"/>
          <p:cNvSpPr>
            <a:spLocks/>
          </p:cNvSpPr>
          <p:nvPr/>
        </p:nvSpPr>
        <p:spPr bwMode="auto">
          <a:xfrm>
            <a:off x="5381625" y="5153025"/>
            <a:ext cx="42863" cy="28575"/>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90" name="Freeform 102"/>
          <p:cNvSpPr>
            <a:spLocks/>
          </p:cNvSpPr>
          <p:nvPr/>
        </p:nvSpPr>
        <p:spPr bwMode="auto">
          <a:xfrm>
            <a:off x="5286375" y="5141913"/>
            <a:ext cx="101600" cy="55562"/>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91" name="Freeform 103"/>
          <p:cNvSpPr>
            <a:spLocks/>
          </p:cNvSpPr>
          <p:nvPr/>
        </p:nvSpPr>
        <p:spPr bwMode="auto">
          <a:xfrm>
            <a:off x="2339975" y="5554663"/>
            <a:ext cx="203200" cy="130175"/>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92" name="Freeform 104"/>
          <p:cNvSpPr>
            <a:spLocks/>
          </p:cNvSpPr>
          <p:nvPr/>
        </p:nvSpPr>
        <p:spPr bwMode="auto">
          <a:xfrm>
            <a:off x="2533650" y="5360988"/>
            <a:ext cx="88900" cy="23812"/>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93" name="Freeform 105"/>
          <p:cNvSpPr>
            <a:spLocks/>
          </p:cNvSpPr>
          <p:nvPr/>
        </p:nvSpPr>
        <p:spPr bwMode="auto">
          <a:xfrm>
            <a:off x="2555875" y="5330825"/>
            <a:ext cx="74613" cy="17463"/>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94" name="Freeform 106"/>
          <p:cNvSpPr>
            <a:spLocks/>
          </p:cNvSpPr>
          <p:nvPr/>
        </p:nvSpPr>
        <p:spPr bwMode="auto">
          <a:xfrm>
            <a:off x="2432050" y="5397500"/>
            <a:ext cx="195263" cy="84138"/>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95" name="Freeform 107"/>
          <p:cNvSpPr>
            <a:spLocks/>
          </p:cNvSpPr>
          <p:nvPr/>
        </p:nvSpPr>
        <p:spPr bwMode="auto">
          <a:xfrm>
            <a:off x="2501900" y="5403850"/>
            <a:ext cx="34925" cy="6985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96" name="Freeform 108"/>
          <p:cNvSpPr>
            <a:spLocks/>
          </p:cNvSpPr>
          <p:nvPr/>
        </p:nvSpPr>
        <p:spPr bwMode="auto">
          <a:xfrm>
            <a:off x="2570163" y="5407025"/>
            <a:ext cx="33337" cy="66675"/>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97" name="Freeform 109"/>
          <p:cNvSpPr>
            <a:spLocks/>
          </p:cNvSpPr>
          <p:nvPr/>
        </p:nvSpPr>
        <p:spPr bwMode="auto">
          <a:xfrm>
            <a:off x="2538413" y="5408613"/>
            <a:ext cx="30162" cy="6985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98" name="Freeform 110"/>
          <p:cNvSpPr>
            <a:spLocks/>
          </p:cNvSpPr>
          <p:nvPr/>
        </p:nvSpPr>
        <p:spPr bwMode="auto">
          <a:xfrm>
            <a:off x="1235075" y="4975225"/>
            <a:ext cx="452438" cy="32702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099" name="Freeform 111"/>
          <p:cNvSpPr>
            <a:spLocks/>
          </p:cNvSpPr>
          <p:nvPr/>
        </p:nvSpPr>
        <p:spPr bwMode="auto">
          <a:xfrm>
            <a:off x="1754188" y="5180013"/>
            <a:ext cx="111125" cy="152400"/>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100" name="Freeform 112"/>
          <p:cNvSpPr>
            <a:spLocks/>
          </p:cNvSpPr>
          <p:nvPr/>
        </p:nvSpPr>
        <p:spPr bwMode="auto">
          <a:xfrm>
            <a:off x="1717675" y="5203825"/>
            <a:ext cx="41275" cy="1285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101" name="Freeform 113"/>
          <p:cNvSpPr>
            <a:spLocks/>
          </p:cNvSpPr>
          <p:nvPr/>
        </p:nvSpPr>
        <p:spPr bwMode="auto">
          <a:xfrm>
            <a:off x="744538" y="6124575"/>
            <a:ext cx="207962" cy="11747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w="12700" cap="rnd">
            <a:no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102" name="Freeform 114"/>
          <p:cNvSpPr>
            <a:spLocks/>
          </p:cNvSpPr>
          <p:nvPr/>
        </p:nvSpPr>
        <p:spPr bwMode="auto">
          <a:xfrm>
            <a:off x="2487613" y="5461000"/>
            <a:ext cx="25400" cy="36513"/>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3103" name="Freeform 115"/>
          <p:cNvSpPr>
            <a:spLocks/>
          </p:cNvSpPr>
          <p:nvPr/>
        </p:nvSpPr>
        <p:spPr bwMode="auto">
          <a:xfrm>
            <a:off x="2455863" y="5434013"/>
            <a:ext cx="28575" cy="444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grpSp>
        <p:nvGrpSpPr>
          <p:cNvPr id="50270" name="Group 116"/>
          <p:cNvGrpSpPr>
            <a:grpSpLocks/>
          </p:cNvGrpSpPr>
          <p:nvPr/>
        </p:nvGrpSpPr>
        <p:grpSpPr bwMode="auto">
          <a:xfrm>
            <a:off x="3124200" y="5622925"/>
            <a:ext cx="357188" cy="466725"/>
            <a:chOff x="2372" y="3451"/>
            <a:chExt cx="295" cy="409"/>
          </a:xfrm>
        </p:grpSpPr>
        <p:sp>
          <p:nvSpPr>
            <p:cNvPr id="43157" name="Rectangle 117"/>
            <p:cNvSpPr>
              <a:spLocks noChangeArrowheads="1"/>
            </p:cNvSpPr>
            <p:nvPr/>
          </p:nvSpPr>
          <p:spPr bwMode="auto">
            <a:xfrm rot="1260000">
              <a:off x="2561" y="3489"/>
              <a:ext cx="52" cy="245"/>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58"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59" name="Rectangle 119"/>
            <p:cNvSpPr>
              <a:spLocks noChangeArrowheads="1"/>
            </p:cNvSpPr>
            <p:nvPr/>
          </p:nvSpPr>
          <p:spPr bwMode="auto">
            <a:xfrm>
              <a:off x="2632" y="3650"/>
              <a:ext cx="33" cy="177"/>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60" name="Oval 120"/>
            <p:cNvSpPr>
              <a:spLocks noChangeArrowheads="1"/>
            </p:cNvSpPr>
            <p:nvPr/>
          </p:nvSpPr>
          <p:spPr bwMode="auto">
            <a:xfrm>
              <a:off x="2573" y="3617"/>
              <a:ext cx="71" cy="58"/>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61" name="Rectangle 121"/>
            <p:cNvSpPr>
              <a:spLocks noChangeArrowheads="1"/>
            </p:cNvSpPr>
            <p:nvPr/>
          </p:nvSpPr>
          <p:spPr bwMode="auto">
            <a:xfrm rot="1080000">
              <a:off x="2452" y="3753"/>
              <a:ext cx="132" cy="10"/>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62" name="Rectangle 122"/>
            <p:cNvSpPr>
              <a:spLocks noChangeArrowheads="1"/>
            </p:cNvSpPr>
            <p:nvPr/>
          </p:nvSpPr>
          <p:spPr bwMode="auto">
            <a:xfrm>
              <a:off x="2512" y="3767"/>
              <a:ext cx="12" cy="77"/>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63" name="Rectangle 123"/>
            <p:cNvSpPr>
              <a:spLocks noChangeArrowheads="1"/>
            </p:cNvSpPr>
            <p:nvPr/>
          </p:nvSpPr>
          <p:spPr bwMode="auto">
            <a:xfrm rot="1200000">
              <a:off x="2636" y="3451"/>
              <a:ext cx="31"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grpSp>
      <p:sp>
        <p:nvSpPr>
          <p:cNvPr id="43106" name="Line 125"/>
          <p:cNvSpPr>
            <a:spLocks noChangeShapeType="1"/>
          </p:cNvSpPr>
          <p:nvPr/>
        </p:nvSpPr>
        <p:spPr bwMode="auto">
          <a:xfrm>
            <a:off x="369888" y="6248400"/>
            <a:ext cx="1214437"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07" name="Line 126"/>
          <p:cNvSpPr>
            <a:spLocks noChangeShapeType="1"/>
          </p:cNvSpPr>
          <p:nvPr/>
        </p:nvSpPr>
        <p:spPr bwMode="auto">
          <a:xfrm>
            <a:off x="5751513" y="6229350"/>
            <a:ext cx="1389062"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08" name="Line 127"/>
          <p:cNvSpPr>
            <a:spLocks noChangeShapeType="1"/>
          </p:cNvSpPr>
          <p:nvPr/>
        </p:nvSpPr>
        <p:spPr bwMode="auto">
          <a:xfrm>
            <a:off x="4108450" y="5942013"/>
            <a:ext cx="1247775"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09" name="Rectangle 128"/>
          <p:cNvSpPr>
            <a:spLocks noChangeArrowheads="1"/>
          </p:cNvSpPr>
          <p:nvPr/>
        </p:nvSpPr>
        <p:spPr bwMode="auto">
          <a:xfrm>
            <a:off x="3825875" y="5670550"/>
            <a:ext cx="1560513" cy="643766"/>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defRPr/>
            </a:pPr>
            <a:r>
              <a:rPr lang="en-US" sz="1800" b="1" dirty="0">
                <a:ln>
                  <a:solidFill>
                    <a:schemeClr val="tx1"/>
                  </a:solidFill>
                </a:ln>
                <a:latin typeface="Kruti Dev 010" pitchFamily="2" charset="0"/>
                <a:ea typeface="ＭＳ Ｐゴシック" pitchFamily="34" charset="-128"/>
                <a:cs typeface="+mn-cs"/>
              </a:rPr>
              <a:t>„ </a:t>
            </a:r>
            <a:endParaRPr lang="en-US" sz="1800" b="1" u="sng" dirty="0">
              <a:ln>
                <a:solidFill>
                  <a:schemeClr val="tx1"/>
                </a:solidFill>
              </a:ln>
              <a:latin typeface="Kruti Dev 010" pitchFamily="2" charset="0"/>
              <a:ea typeface="ＭＳ Ｐゴシック" pitchFamily="34" charset="-128"/>
              <a:cs typeface="+mn-cs"/>
            </a:endParaRPr>
          </a:p>
          <a:p>
            <a:pPr>
              <a:defRPr/>
            </a:pPr>
            <a:r>
              <a:rPr lang="en-US" sz="1800" b="1" dirty="0">
                <a:ln>
                  <a:solidFill>
                    <a:schemeClr val="tx1"/>
                  </a:solidFill>
                </a:ln>
                <a:latin typeface="Kruti Dev 010" pitchFamily="2" charset="0"/>
                <a:ea typeface="ＭＳ Ｐゴシック" pitchFamily="34" charset="-128"/>
                <a:cs typeface="+mn-cs"/>
              </a:rPr>
              <a:t>ƒ</a:t>
            </a:r>
          </a:p>
        </p:txBody>
      </p:sp>
      <p:sp>
        <p:nvSpPr>
          <p:cNvPr id="43110" name="Rectangle 129"/>
          <p:cNvSpPr>
            <a:spLocks noChangeArrowheads="1"/>
          </p:cNvSpPr>
          <p:nvPr/>
        </p:nvSpPr>
        <p:spPr bwMode="auto">
          <a:xfrm>
            <a:off x="323850" y="6015038"/>
            <a:ext cx="425450" cy="52070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endParaRPr lang="en-US" sz="2800" dirty="0">
              <a:ln>
                <a:solidFill>
                  <a:schemeClr val="tx1"/>
                </a:solidFill>
              </a:ln>
              <a:latin typeface="Kruti Dev 010" pitchFamily="2" charset="0"/>
              <a:ea typeface="ＭＳ Ｐゴシック" pitchFamily="34" charset="-128"/>
              <a:cs typeface="+mn-cs"/>
            </a:endParaRPr>
          </a:p>
        </p:txBody>
      </p:sp>
      <p:sp>
        <p:nvSpPr>
          <p:cNvPr id="43111" name="Line 130"/>
          <p:cNvSpPr>
            <a:spLocks noChangeShapeType="1"/>
          </p:cNvSpPr>
          <p:nvPr/>
        </p:nvSpPr>
        <p:spPr bwMode="auto">
          <a:xfrm>
            <a:off x="2930525" y="2020888"/>
            <a:ext cx="1389063"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12" name="Text Box 131"/>
          <p:cNvSpPr txBox="1">
            <a:spLocks noChangeArrowheads="1"/>
          </p:cNvSpPr>
          <p:nvPr/>
        </p:nvSpPr>
        <p:spPr bwMode="auto">
          <a:xfrm>
            <a:off x="6438900" y="6011863"/>
            <a:ext cx="728663" cy="461962"/>
          </a:xfrm>
          <a:prstGeom prst="rect">
            <a:avLst/>
          </a:prstGeom>
          <a:noFill/>
          <a:ln w="12700">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endParaRPr lang="en-US" sz="2400" b="1" dirty="0">
              <a:ln>
                <a:solidFill>
                  <a:schemeClr val="tx1"/>
                </a:solidFill>
              </a:ln>
              <a:solidFill>
                <a:srgbClr val="5B5B5B"/>
              </a:solidFill>
              <a:latin typeface="Kruti Dev 010" pitchFamily="2" charset="0"/>
              <a:ea typeface="ＭＳ Ｐゴシック" pitchFamily="34" charset="-128"/>
              <a:cs typeface="+mn-cs"/>
            </a:endParaRPr>
          </a:p>
        </p:txBody>
      </p:sp>
      <p:sp>
        <p:nvSpPr>
          <p:cNvPr id="43113" name="Line 132"/>
          <p:cNvSpPr>
            <a:spLocks noChangeShapeType="1"/>
          </p:cNvSpPr>
          <p:nvPr/>
        </p:nvSpPr>
        <p:spPr bwMode="auto">
          <a:xfrm>
            <a:off x="338138" y="4537075"/>
            <a:ext cx="1389062" cy="0"/>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14" name="Line 133"/>
          <p:cNvSpPr>
            <a:spLocks noChangeShapeType="1"/>
          </p:cNvSpPr>
          <p:nvPr/>
        </p:nvSpPr>
        <p:spPr bwMode="auto">
          <a:xfrm>
            <a:off x="6083300" y="4500563"/>
            <a:ext cx="966788" cy="9525"/>
          </a:xfrm>
          <a:prstGeom prst="line">
            <a:avLst/>
          </a:prstGeom>
          <a:noFill/>
          <a:ln w="254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15" name="Line 134"/>
          <p:cNvSpPr>
            <a:spLocks noChangeShapeType="1"/>
          </p:cNvSpPr>
          <p:nvPr/>
        </p:nvSpPr>
        <p:spPr bwMode="auto">
          <a:xfrm>
            <a:off x="4121150" y="6170613"/>
            <a:ext cx="1247775" cy="0"/>
          </a:xfrm>
          <a:prstGeom prst="line">
            <a:avLst/>
          </a:prstGeom>
          <a:noFill/>
          <a:ln w="127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3116" name="Text Box 135"/>
          <p:cNvSpPr txBox="1">
            <a:spLocks noChangeArrowheads="1"/>
          </p:cNvSpPr>
          <p:nvPr/>
        </p:nvSpPr>
        <p:spPr bwMode="auto">
          <a:xfrm>
            <a:off x="2325688" y="1643063"/>
            <a:ext cx="2659062"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ln>
                  <a:solidFill>
                    <a:schemeClr val="tx1"/>
                  </a:solidFill>
                </a:ln>
                <a:latin typeface="Kruti Dev 010" pitchFamily="2" charset="0"/>
                <a:ea typeface="ＭＳ Ｐゴシック" pitchFamily="34" charset="-128"/>
                <a:cs typeface="+mn-cs"/>
              </a:rPr>
              <a:t>ƒ</a:t>
            </a:r>
            <a:r>
              <a:rPr lang="en-US" sz="2800" b="1" baseline="-25000" dirty="0">
                <a:ln>
                  <a:solidFill>
                    <a:schemeClr val="tx1"/>
                  </a:solidFill>
                </a:ln>
                <a:latin typeface="Kruti Dev 010"/>
                <a:ea typeface="ＭＳ Ｐゴシック" pitchFamily="34" charset="-128"/>
                <a:cs typeface="+mn-cs"/>
              </a:rPr>
              <a:t>ˆŒŒ </a:t>
            </a:r>
            <a:r>
              <a:rPr lang="en-US" sz="2800" b="1" baseline="-25000" dirty="0">
                <a:ln>
                  <a:solidFill>
                    <a:schemeClr val="tx1"/>
                  </a:solidFill>
                </a:ln>
                <a:latin typeface="Kruti Dev 010" pitchFamily="2" charset="0"/>
                <a:ea typeface="ＭＳ Ｐゴシック" pitchFamily="34" charset="-128"/>
                <a:cs typeface="+mn-cs"/>
              </a:rPr>
              <a:t> o"kZ</a:t>
            </a:r>
          </a:p>
        </p:txBody>
      </p:sp>
      <p:sp>
        <p:nvSpPr>
          <p:cNvPr id="43117" name="Text Box 136"/>
          <p:cNvSpPr txBox="1">
            <a:spLocks noChangeArrowheads="1"/>
          </p:cNvSpPr>
          <p:nvPr/>
        </p:nvSpPr>
        <p:spPr bwMode="auto">
          <a:xfrm>
            <a:off x="2303463" y="1970088"/>
            <a:ext cx="2659062"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ln>
                  <a:solidFill>
                    <a:schemeClr val="tx1"/>
                  </a:solidFill>
                </a:ln>
                <a:latin typeface="Kruti Dev 010" pitchFamily="2" charset="0"/>
                <a:ea typeface="ＭＳ Ｐゴシック" pitchFamily="34" charset="-128"/>
                <a:cs typeface="+mn-cs"/>
              </a:rPr>
              <a:t>†</a:t>
            </a:r>
            <a:r>
              <a:rPr lang="en-US" sz="2800" b="1" baseline="-25000" dirty="0">
                <a:ln>
                  <a:solidFill>
                    <a:schemeClr val="tx1"/>
                  </a:solidFill>
                </a:ln>
                <a:latin typeface="Kruti Dev 010"/>
                <a:ea typeface="ＭＳ Ｐゴシック" pitchFamily="34" charset="-128"/>
                <a:cs typeface="+mn-cs"/>
              </a:rPr>
              <a:t>Œ</a:t>
            </a:r>
            <a:r>
              <a:rPr lang="en-US" sz="2800" b="1" baseline="-25000" dirty="0">
                <a:ln>
                  <a:solidFill>
                    <a:schemeClr val="tx1"/>
                  </a:solidFill>
                </a:ln>
                <a:latin typeface="Kruti Dev 010" pitchFamily="2" charset="0"/>
                <a:ea typeface="ＭＳ Ｐゴシック" pitchFamily="34" charset="-128"/>
                <a:cs typeface="+mn-cs"/>
              </a:rPr>
              <a:t> ys[kd</a:t>
            </a:r>
          </a:p>
        </p:txBody>
      </p:sp>
      <p:sp>
        <p:nvSpPr>
          <p:cNvPr id="43118" name="Text Box 137"/>
          <p:cNvSpPr txBox="1">
            <a:spLocks noChangeArrowheads="1"/>
          </p:cNvSpPr>
          <p:nvPr/>
        </p:nvSpPr>
        <p:spPr bwMode="auto">
          <a:xfrm>
            <a:off x="1592263" y="3248025"/>
            <a:ext cx="1169987"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bczkuh</a:t>
            </a:r>
          </a:p>
        </p:txBody>
      </p:sp>
      <p:sp>
        <p:nvSpPr>
          <p:cNvPr id="43119" name="Text Box 138"/>
          <p:cNvSpPr txBox="1">
            <a:spLocks noChangeArrowheads="1"/>
          </p:cNvSpPr>
          <p:nvPr/>
        </p:nvSpPr>
        <p:spPr bwMode="auto">
          <a:xfrm>
            <a:off x="1112838" y="2784475"/>
            <a:ext cx="1476375" cy="52322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altLang="ja-JP" sz="2800" b="1" baseline="-25000" dirty="0">
                <a:ln>
                  <a:solidFill>
                    <a:schemeClr val="tx1"/>
                  </a:solidFill>
                </a:ln>
                <a:latin typeface="Kruti Dev 010" pitchFamily="2" charset="0"/>
                <a:ea typeface="ＭＳ Ｐゴシック" pitchFamily="34" charset="-128"/>
                <a:cs typeface="+mn-cs"/>
              </a:rPr>
              <a:t>^^</a:t>
            </a:r>
            <a:r>
              <a:rPr lang="en-US" altLang="ja-JP" sz="2800" b="1" baseline="-25000" dirty="0">
                <a:ln>
                  <a:solidFill>
                    <a:schemeClr val="tx1"/>
                  </a:solidFill>
                </a:ln>
                <a:latin typeface="Kruti Dev 010"/>
                <a:ea typeface="ＭＳ Ｐゴシック" pitchFamily="34" charset="-128"/>
                <a:cs typeface="+mn-cs"/>
              </a:rPr>
              <a:t>…‹</a:t>
            </a:r>
            <a:r>
              <a:rPr lang="en-US" altLang="ja-JP" sz="2800" b="1" baseline="-25000" dirty="0">
                <a:ln>
                  <a:solidFill>
                    <a:schemeClr val="tx1"/>
                  </a:solidFill>
                </a:ln>
                <a:latin typeface="Kruti Dev 010" pitchFamily="2" charset="0"/>
                <a:ea typeface="ＭＳ Ｐゴシック" pitchFamily="34" charset="-128"/>
                <a:cs typeface="+mn-cs"/>
              </a:rPr>
              <a:t>**</a:t>
            </a:r>
            <a:r>
              <a:rPr lang="en-US" altLang="ja-JP" sz="2800" b="1" dirty="0">
                <a:ln>
                  <a:solidFill>
                    <a:schemeClr val="tx1"/>
                  </a:solidFill>
                </a:ln>
                <a:latin typeface="Kruti Dev 010" pitchFamily="2" charset="0"/>
                <a:ea typeface="ＭＳ Ｐゴシック" pitchFamily="34" charset="-128"/>
                <a:cs typeface="+mn-cs"/>
              </a:rPr>
              <a:t> </a:t>
            </a:r>
            <a:r>
              <a:rPr lang="en-US" altLang="ja-JP" sz="2800" b="1" baseline="-25000" dirty="0">
                <a:ln>
                  <a:solidFill>
                    <a:schemeClr val="tx1"/>
                  </a:solidFill>
                </a:ln>
                <a:latin typeface="Kruti Dev 010" pitchFamily="2" charset="0"/>
                <a:ea typeface="ＭＳ Ｐゴシック" pitchFamily="34" charset="-128"/>
                <a:cs typeface="+mn-cs"/>
              </a:rPr>
              <a:t>fdrkcsa</a:t>
            </a:r>
          </a:p>
        </p:txBody>
      </p:sp>
      <p:sp>
        <p:nvSpPr>
          <p:cNvPr id="43120" name="Text Box 139"/>
          <p:cNvSpPr txBox="1">
            <a:spLocks noChangeArrowheads="1"/>
          </p:cNvSpPr>
          <p:nvPr/>
        </p:nvSpPr>
        <p:spPr bwMode="auto">
          <a:xfrm>
            <a:off x="5967413" y="3205163"/>
            <a:ext cx="1074737"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;wukuh</a:t>
            </a:r>
          </a:p>
        </p:txBody>
      </p:sp>
      <p:sp>
        <p:nvSpPr>
          <p:cNvPr id="43121" name="Text Box 140"/>
          <p:cNvSpPr txBox="1">
            <a:spLocks noChangeArrowheads="1"/>
          </p:cNvSpPr>
          <p:nvPr/>
        </p:nvSpPr>
        <p:spPr bwMode="auto">
          <a:xfrm>
            <a:off x="6240462" y="3760788"/>
            <a:ext cx="1531937"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vuqxzg dk</a:t>
            </a:r>
          </a:p>
        </p:txBody>
      </p:sp>
      <p:sp>
        <p:nvSpPr>
          <p:cNvPr id="43122" name="Text Box 141"/>
          <p:cNvSpPr txBox="1">
            <a:spLocks noChangeArrowheads="1"/>
          </p:cNvSpPr>
          <p:nvPr/>
        </p:nvSpPr>
        <p:spPr bwMode="auto">
          <a:xfrm>
            <a:off x="6091238" y="4141788"/>
            <a:ext cx="1179512"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iw.kZ gksuk</a:t>
            </a:r>
          </a:p>
        </p:txBody>
      </p:sp>
      <p:sp>
        <p:nvSpPr>
          <p:cNvPr id="43123" name="Text Box 142"/>
          <p:cNvSpPr txBox="1">
            <a:spLocks noChangeArrowheads="1"/>
          </p:cNvSpPr>
          <p:nvPr/>
        </p:nvSpPr>
        <p:spPr bwMode="auto">
          <a:xfrm>
            <a:off x="1290638" y="3867150"/>
            <a:ext cx="769937"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fu;e</a:t>
            </a:r>
          </a:p>
        </p:txBody>
      </p:sp>
      <p:sp>
        <p:nvSpPr>
          <p:cNvPr id="43124" name="Text Box 143"/>
          <p:cNvSpPr txBox="1">
            <a:spLocks noChangeArrowheads="1"/>
          </p:cNvSpPr>
          <p:nvPr/>
        </p:nvSpPr>
        <p:spPr bwMode="auto">
          <a:xfrm>
            <a:off x="322263" y="4179888"/>
            <a:ext cx="1262062"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izfrKk</a:t>
            </a:r>
          </a:p>
        </p:txBody>
      </p:sp>
      <p:sp>
        <p:nvSpPr>
          <p:cNvPr id="43125" name="Text Box 144"/>
          <p:cNvSpPr txBox="1">
            <a:spLocks noChangeArrowheads="1"/>
          </p:cNvSpPr>
          <p:nvPr/>
        </p:nvSpPr>
        <p:spPr bwMode="auto">
          <a:xfrm>
            <a:off x="1123950" y="5445125"/>
            <a:ext cx="1770063"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VsyhLdksi</a:t>
            </a:r>
          </a:p>
        </p:txBody>
      </p:sp>
      <p:sp>
        <p:nvSpPr>
          <p:cNvPr id="43126" name="Text Box 145"/>
          <p:cNvSpPr txBox="1">
            <a:spLocks noChangeArrowheads="1"/>
          </p:cNvSpPr>
          <p:nvPr/>
        </p:nvSpPr>
        <p:spPr bwMode="auto">
          <a:xfrm>
            <a:off x="341313" y="5894388"/>
            <a:ext cx="1770062"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vuar Hkwrdky</a:t>
            </a:r>
          </a:p>
        </p:txBody>
      </p:sp>
      <p:sp>
        <p:nvSpPr>
          <p:cNvPr id="43127" name="Text Box 146"/>
          <p:cNvSpPr txBox="1">
            <a:spLocks noChangeArrowheads="1"/>
          </p:cNvSpPr>
          <p:nvPr/>
        </p:nvSpPr>
        <p:spPr bwMode="auto">
          <a:xfrm>
            <a:off x="2592388" y="5972175"/>
            <a:ext cx="1770062" cy="29751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baseline="-25000" dirty="0">
                <a:ln>
                  <a:solidFill>
                    <a:schemeClr val="tx1"/>
                  </a:solidFill>
                </a:ln>
                <a:latin typeface="Kruti Dev 010" pitchFamily="2" charset="0"/>
                <a:ea typeface="ＭＳ Ｐゴシック" pitchFamily="34" charset="-128"/>
                <a:cs typeface="+mn-cs"/>
              </a:rPr>
              <a:t>ekbØksLdksi</a:t>
            </a:r>
          </a:p>
        </p:txBody>
      </p:sp>
      <p:sp>
        <p:nvSpPr>
          <p:cNvPr id="43128" name="Text Box 147"/>
          <p:cNvSpPr txBox="1">
            <a:spLocks noChangeArrowheads="1"/>
          </p:cNvSpPr>
          <p:nvPr/>
        </p:nvSpPr>
        <p:spPr bwMode="auto">
          <a:xfrm>
            <a:off x="3997325" y="5573713"/>
            <a:ext cx="1770063"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VsyhLdksi</a:t>
            </a:r>
          </a:p>
        </p:txBody>
      </p:sp>
      <p:sp>
        <p:nvSpPr>
          <p:cNvPr id="43129" name="Text Box 148"/>
          <p:cNvSpPr txBox="1">
            <a:spLocks noChangeArrowheads="1"/>
          </p:cNvSpPr>
          <p:nvPr/>
        </p:nvSpPr>
        <p:spPr bwMode="auto">
          <a:xfrm>
            <a:off x="4037013" y="5818188"/>
            <a:ext cx="1770062"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ekbØksLdksi</a:t>
            </a:r>
          </a:p>
        </p:txBody>
      </p:sp>
      <p:sp>
        <p:nvSpPr>
          <p:cNvPr id="43130" name="Text Box 149"/>
          <p:cNvSpPr txBox="1">
            <a:spLocks noChangeArrowheads="1"/>
          </p:cNvSpPr>
          <p:nvPr/>
        </p:nvSpPr>
        <p:spPr bwMode="auto">
          <a:xfrm>
            <a:off x="6361113" y="5505450"/>
            <a:ext cx="1182687"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VsyhLdksi</a:t>
            </a:r>
          </a:p>
        </p:txBody>
      </p:sp>
      <p:sp>
        <p:nvSpPr>
          <p:cNvPr id="43131" name="Text Box 150"/>
          <p:cNvSpPr txBox="1">
            <a:spLocks noChangeArrowheads="1"/>
          </p:cNvSpPr>
          <p:nvPr/>
        </p:nvSpPr>
        <p:spPr bwMode="auto">
          <a:xfrm>
            <a:off x="5737225" y="5849938"/>
            <a:ext cx="1770063"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'kk'or Hkfo";</a:t>
            </a:r>
          </a:p>
        </p:txBody>
      </p:sp>
      <p:sp>
        <p:nvSpPr>
          <p:cNvPr id="43132" name="Text Box 151"/>
          <p:cNvSpPr txBox="1">
            <a:spLocks noChangeArrowheads="1"/>
          </p:cNvSpPr>
          <p:nvPr/>
        </p:nvSpPr>
        <p:spPr bwMode="auto">
          <a:xfrm>
            <a:off x="2266950" y="2584450"/>
            <a:ext cx="2659063"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ln>
                  <a:solidFill>
                    <a:schemeClr val="tx1"/>
                  </a:solidFill>
                </a:ln>
                <a:latin typeface="Kruti Dev 010" pitchFamily="2" charset="0"/>
                <a:ea typeface="ＭＳ Ｐゴシック" pitchFamily="34" charset="-128"/>
                <a:cs typeface="+mn-cs"/>
              </a:rPr>
              <a:t>ijes'oj dh efgek</a:t>
            </a:r>
          </a:p>
        </p:txBody>
      </p:sp>
      <p:sp>
        <p:nvSpPr>
          <p:cNvPr id="43133" name="Text Box 152"/>
          <p:cNvSpPr txBox="1">
            <a:spLocks noChangeArrowheads="1"/>
          </p:cNvSpPr>
          <p:nvPr/>
        </p:nvSpPr>
        <p:spPr bwMode="auto">
          <a:xfrm>
            <a:off x="985838" y="2197100"/>
            <a:ext cx="1593850"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altLang="ja-JP" sz="2800" b="1" baseline="-25000" dirty="0">
                <a:ln>
                  <a:solidFill>
                    <a:schemeClr val="tx1"/>
                  </a:solidFill>
                </a:ln>
                <a:latin typeface="Kruti Dev 010" pitchFamily="2" charset="0"/>
                <a:ea typeface="ＭＳ Ｐゴシック" pitchFamily="34" charset="-128"/>
                <a:cs typeface="+mn-cs"/>
              </a:rPr>
              <a:t>iqjkuk fu;e</a:t>
            </a:r>
            <a:endParaRPr lang="en-US" sz="2800" b="1" baseline="-25000" dirty="0">
              <a:ln>
                <a:solidFill>
                  <a:schemeClr val="tx1"/>
                </a:solidFill>
              </a:ln>
              <a:latin typeface="Kruti Dev 010" pitchFamily="2" charset="0"/>
              <a:ea typeface="ＭＳ Ｐゴシック" pitchFamily="34" charset="-128"/>
              <a:cs typeface="+mn-cs"/>
            </a:endParaRPr>
          </a:p>
        </p:txBody>
      </p:sp>
      <p:sp>
        <p:nvSpPr>
          <p:cNvPr id="43134" name="Text Box 153"/>
          <p:cNvSpPr txBox="1">
            <a:spLocks noChangeArrowheads="1"/>
          </p:cNvSpPr>
          <p:nvPr/>
        </p:nvSpPr>
        <p:spPr bwMode="auto">
          <a:xfrm>
            <a:off x="5653088" y="2216150"/>
            <a:ext cx="1698625"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altLang="ja-JP" sz="2800" b="1" baseline="-25000" dirty="0">
                <a:ln>
                  <a:solidFill>
                    <a:schemeClr val="tx1"/>
                  </a:solidFill>
                </a:ln>
                <a:latin typeface="Kruti Dev 010" pitchFamily="2" charset="0"/>
                <a:ea typeface="ＭＳ Ｐゴシック" pitchFamily="34" charset="-128"/>
                <a:cs typeface="+mn-cs"/>
              </a:rPr>
              <a:t>^^u;k** fu;e</a:t>
            </a:r>
            <a:endParaRPr lang="en-US" sz="2800" b="1" baseline="-25000" dirty="0">
              <a:ln>
                <a:solidFill>
                  <a:schemeClr val="tx1"/>
                </a:solidFill>
              </a:ln>
              <a:latin typeface="Kruti Dev 010" pitchFamily="2" charset="0"/>
              <a:ea typeface="ＭＳ Ｐゴシック" pitchFamily="34" charset="-128"/>
              <a:cs typeface="+mn-cs"/>
            </a:endParaRPr>
          </a:p>
        </p:txBody>
      </p:sp>
      <p:sp>
        <p:nvSpPr>
          <p:cNvPr id="43135" name="Text Box 154"/>
          <p:cNvSpPr txBox="1">
            <a:spLocks noChangeArrowheads="1"/>
          </p:cNvSpPr>
          <p:nvPr/>
        </p:nvSpPr>
        <p:spPr bwMode="auto">
          <a:xfrm>
            <a:off x="5695950" y="2813050"/>
            <a:ext cx="1770063"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altLang="ja-JP" sz="2800" b="1" baseline="-25000" dirty="0">
                <a:ln>
                  <a:solidFill>
                    <a:schemeClr val="tx1"/>
                  </a:solidFill>
                </a:ln>
                <a:latin typeface="Kruti Dev 010" pitchFamily="2" charset="0"/>
                <a:ea typeface="ＭＳ Ｐゴシック" pitchFamily="34" charset="-128"/>
                <a:cs typeface="+mn-cs"/>
              </a:rPr>
              <a:t>^^„</a:t>
            </a:r>
            <a:r>
              <a:rPr lang="en-US" altLang="ja-JP" sz="2800" b="1" baseline="-25000" dirty="0">
                <a:ln>
                  <a:solidFill>
                    <a:schemeClr val="tx1"/>
                  </a:solidFill>
                </a:ln>
                <a:latin typeface="Kruti Dev 010"/>
                <a:ea typeface="ＭＳ Ｐゴシック" pitchFamily="34" charset="-128"/>
                <a:cs typeface="+mn-cs"/>
              </a:rPr>
              <a:t>‰</a:t>
            </a:r>
            <a:r>
              <a:rPr lang="en-US" altLang="ja-JP" sz="2800" b="1" baseline="-25000" dirty="0">
                <a:ln>
                  <a:solidFill>
                    <a:schemeClr val="tx1"/>
                  </a:solidFill>
                </a:ln>
                <a:latin typeface="Kruti Dev 010" pitchFamily="2" charset="0"/>
                <a:ea typeface="ＭＳ Ｐゴシック" pitchFamily="34" charset="-128"/>
                <a:cs typeface="+mn-cs"/>
              </a:rPr>
              <a:t>** fdrkcsa</a:t>
            </a:r>
            <a:endParaRPr lang="en-US" sz="2800" b="1" baseline="-25000" dirty="0">
              <a:ln>
                <a:solidFill>
                  <a:schemeClr val="tx1"/>
                </a:solidFill>
              </a:ln>
              <a:latin typeface="Kruti Dev 010" pitchFamily="2" charset="0"/>
              <a:ea typeface="ＭＳ Ｐゴシック" pitchFamily="34" charset="-128"/>
              <a:cs typeface="+mn-cs"/>
            </a:endParaRPr>
          </a:p>
        </p:txBody>
      </p:sp>
      <p:sp>
        <p:nvSpPr>
          <p:cNvPr id="43136" name="Text Box 155"/>
          <p:cNvSpPr txBox="1">
            <a:spLocks noChangeArrowheads="1"/>
          </p:cNvSpPr>
          <p:nvPr/>
        </p:nvSpPr>
        <p:spPr bwMode="auto">
          <a:xfrm rot="91668">
            <a:off x="1998663" y="4896555"/>
            <a:ext cx="769937"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fu;e</a:t>
            </a:r>
          </a:p>
        </p:txBody>
      </p:sp>
      <p:sp>
        <p:nvSpPr>
          <p:cNvPr id="43137" name="Text Box 156"/>
          <p:cNvSpPr txBox="1">
            <a:spLocks noChangeArrowheads="1"/>
          </p:cNvSpPr>
          <p:nvPr/>
        </p:nvSpPr>
        <p:spPr bwMode="auto">
          <a:xfrm rot="4577662">
            <a:off x="2864644" y="4172536"/>
            <a:ext cx="1473200"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Hkfo";okf.k;ka</a:t>
            </a:r>
          </a:p>
        </p:txBody>
      </p:sp>
      <p:sp>
        <p:nvSpPr>
          <p:cNvPr id="43138" name="Text Box 157"/>
          <p:cNvSpPr txBox="1">
            <a:spLocks noChangeArrowheads="1"/>
          </p:cNvSpPr>
          <p:nvPr/>
        </p:nvSpPr>
        <p:spPr bwMode="auto">
          <a:xfrm>
            <a:off x="4687888" y="5149850"/>
            <a:ext cx="1473200" cy="29751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baseline="-25000" dirty="0">
                <a:ln>
                  <a:solidFill>
                    <a:schemeClr val="tx1"/>
                  </a:solidFill>
                </a:ln>
                <a:latin typeface="Kruti Dev 010" pitchFamily="2" charset="0"/>
                <a:ea typeface="ＭＳ Ｐゴシック" pitchFamily="34" charset="-128"/>
                <a:cs typeface="+mn-cs"/>
              </a:rPr>
              <a:t>izdkf'krokD;</a:t>
            </a:r>
          </a:p>
        </p:txBody>
      </p:sp>
      <p:sp>
        <p:nvSpPr>
          <p:cNvPr id="43139" name="Text Box 158"/>
          <p:cNvSpPr txBox="1">
            <a:spLocks noChangeArrowheads="1"/>
          </p:cNvSpPr>
          <p:nvPr/>
        </p:nvSpPr>
        <p:spPr bwMode="auto">
          <a:xfrm rot="18566353">
            <a:off x="3798094" y="3794711"/>
            <a:ext cx="1473200"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lqlekpkj</a:t>
            </a:r>
          </a:p>
        </p:txBody>
      </p:sp>
      <p:sp>
        <p:nvSpPr>
          <p:cNvPr id="43140" name="Text Box 159"/>
          <p:cNvSpPr txBox="1">
            <a:spLocks noChangeArrowheads="1"/>
          </p:cNvSpPr>
          <p:nvPr/>
        </p:nvSpPr>
        <p:spPr bwMode="auto">
          <a:xfrm rot="20837247">
            <a:off x="4679806" y="4590842"/>
            <a:ext cx="1473200"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if=;ka</a:t>
            </a:r>
          </a:p>
        </p:txBody>
      </p:sp>
      <p:sp>
        <p:nvSpPr>
          <p:cNvPr id="43141" name="Text Box 160"/>
          <p:cNvSpPr txBox="1">
            <a:spLocks noChangeArrowheads="1"/>
          </p:cNvSpPr>
          <p:nvPr/>
        </p:nvSpPr>
        <p:spPr bwMode="auto">
          <a:xfrm>
            <a:off x="2719388" y="5240338"/>
            <a:ext cx="1473200"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HISTORIES</a:t>
            </a:r>
          </a:p>
        </p:txBody>
      </p:sp>
      <p:sp>
        <p:nvSpPr>
          <p:cNvPr id="43142" name="Text Box 161"/>
          <p:cNvSpPr txBox="1">
            <a:spLocks noChangeArrowheads="1"/>
          </p:cNvSpPr>
          <p:nvPr/>
        </p:nvSpPr>
        <p:spPr bwMode="auto">
          <a:xfrm rot="19565200">
            <a:off x="4202113" y="4122530"/>
            <a:ext cx="1473200"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izsfjrksa ds dk;Z</a:t>
            </a:r>
          </a:p>
        </p:txBody>
      </p:sp>
      <p:sp>
        <p:nvSpPr>
          <p:cNvPr id="43143" name="Text Box 162"/>
          <p:cNvSpPr txBox="1">
            <a:spLocks noChangeArrowheads="1"/>
          </p:cNvSpPr>
          <p:nvPr/>
        </p:nvSpPr>
        <p:spPr bwMode="auto">
          <a:xfrm rot="3053071">
            <a:off x="2461419" y="4407486"/>
            <a:ext cx="1346200"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O;oLFkkfooj.k</a:t>
            </a:r>
          </a:p>
        </p:txBody>
      </p:sp>
      <p:sp>
        <p:nvSpPr>
          <p:cNvPr id="43144" name="Text Box 163"/>
          <p:cNvSpPr txBox="1">
            <a:spLocks noChangeArrowheads="1"/>
          </p:cNvSpPr>
          <p:nvPr/>
        </p:nvSpPr>
        <p:spPr bwMode="auto">
          <a:xfrm rot="1226197">
            <a:off x="2149475" y="4605923"/>
            <a:ext cx="1304925"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bfrgkl</a:t>
            </a:r>
          </a:p>
        </p:txBody>
      </p:sp>
      <p:grpSp>
        <p:nvGrpSpPr>
          <p:cNvPr id="50310" name="Group 164"/>
          <p:cNvGrpSpPr>
            <a:grpSpLocks/>
          </p:cNvGrpSpPr>
          <p:nvPr/>
        </p:nvGrpSpPr>
        <p:grpSpPr bwMode="auto">
          <a:xfrm>
            <a:off x="1776413" y="3443288"/>
            <a:ext cx="4265612" cy="1998662"/>
            <a:chOff x="1119" y="2169"/>
            <a:chExt cx="2687" cy="1259"/>
          </a:xfrm>
        </p:grpSpPr>
        <p:sp>
          <p:nvSpPr>
            <p:cNvPr id="43149" name="Rectangle 165"/>
            <p:cNvSpPr>
              <a:spLocks noChangeArrowheads="1"/>
            </p:cNvSpPr>
            <p:nvPr/>
          </p:nvSpPr>
          <p:spPr bwMode="auto">
            <a:xfrm>
              <a:off x="1119" y="3083"/>
              <a:ext cx="393" cy="25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2000" b="1" dirty="0">
                  <a:ln>
                    <a:solidFill>
                      <a:schemeClr val="tx1"/>
                    </a:solidFill>
                  </a:ln>
                  <a:latin typeface="Kruti Dev 010" pitchFamily="2" charset="0"/>
                  <a:ea typeface="ＭＳ Ｐゴシック" pitchFamily="34" charset="-128"/>
                  <a:cs typeface="+mn-cs"/>
                </a:rPr>
                <a:t>ƒ</a:t>
              </a:r>
            </a:p>
          </p:txBody>
        </p:sp>
        <p:sp>
          <p:nvSpPr>
            <p:cNvPr id="43150" name="Rectangle 166"/>
            <p:cNvSpPr>
              <a:spLocks noChangeArrowheads="1"/>
            </p:cNvSpPr>
            <p:nvPr/>
          </p:nvSpPr>
          <p:spPr bwMode="auto">
            <a:xfrm>
              <a:off x="1250" y="2697"/>
              <a:ext cx="395" cy="289"/>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2400" b="1" dirty="0">
                  <a:ln>
                    <a:solidFill>
                      <a:schemeClr val="tx1"/>
                    </a:solidFill>
                  </a:ln>
                  <a:latin typeface="Kruti Dev 010" pitchFamily="2" charset="0"/>
                  <a:ea typeface="ＭＳ Ｐゴシック" pitchFamily="34" charset="-128"/>
                  <a:cs typeface="+mn-cs"/>
                </a:rPr>
                <a:t>„</a:t>
              </a:r>
            </a:p>
          </p:txBody>
        </p:sp>
        <p:sp>
          <p:nvSpPr>
            <p:cNvPr id="43151" name="Rectangle 167"/>
            <p:cNvSpPr>
              <a:spLocks noChangeArrowheads="1"/>
            </p:cNvSpPr>
            <p:nvPr/>
          </p:nvSpPr>
          <p:spPr bwMode="auto">
            <a:xfrm>
              <a:off x="1604" y="2369"/>
              <a:ext cx="393" cy="289"/>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2400" b="1" dirty="0">
                  <a:ln>
                    <a:solidFill>
                      <a:schemeClr val="tx1"/>
                    </a:solidFill>
                  </a:ln>
                  <a:latin typeface="Kruti Dev 010" pitchFamily="2" charset="0"/>
                  <a:ea typeface="ＭＳ Ｐゴシック" pitchFamily="34" charset="-128"/>
                  <a:cs typeface="+mn-cs"/>
                </a:rPr>
                <a:t>…</a:t>
              </a:r>
            </a:p>
          </p:txBody>
        </p:sp>
        <p:sp>
          <p:nvSpPr>
            <p:cNvPr id="43152" name="Rectangle 168"/>
            <p:cNvSpPr>
              <a:spLocks noChangeArrowheads="1"/>
            </p:cNvSpPr>
            <p:nvPr/>
          </p:nvSpPr>
          <p:spPr bwMode="auto">
            <a:xfrm>
              <a:off x="2213" y="2169"/>
              <a:ext cx="393" cy="289"/>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2400" b="1" dirty="0">
                  <a:ln>
                    <a:solidFill>
                      <a:schemeClr val="tx1"/>
                    </a:solidFill>
                  </a:ln>
                  <a:latin typeface="Kruti Dev 010" pitchFamily="2" charset="0"/>
                  <a:ea typeface="ＭＳ Ｐゴシック" pitchFamily="34" charset="-128"/>
                  <a:cs typeface="+mn-cs"/>
                </a:rPr>
                <a:t>†</a:t>
              </a:r>
            </a:p>
          </p:txBody>
        </p:sp>
        <p:sp>
          <p:nvSpPr>
            <p:cNvPr id="43153" name="Rectangle 169"/>
            <p:cNvSpPr>
              <a:spLocks noChangeArrowheads="1"/>
            </p:cNvSpPr>
            <p:nvPr/>
          </p:nvSpPr>
          <p:spPr bwMode="auto">
            <a:xfrm>
              <a:off x="2796" y="2356"/>
              <a:ext cx="394" cy="250"/>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2000" b="1" dirty="0">
                  <a:ln>
                    <a:solidFill>
                      <a:schemeClr val="tx1"/>
                    </a:solidFill>
                  </a:ln>
                  <a:latin typeface="Kruti Dev 010" pitchFamily="2" charset="0"/>
                  <a:ea typeface="ＭＳ Ｐゴシック" pitchFamily="34" charset="-128"/>
                  <a:cs typeface="+mn-cs"/>
                </a:rPr>
                <a:t>‡</a:t>
              </a:r>
            </a:p>
          </p:txBody>
        </p:sp>
        <p:sp>
          <p:nvSpPr>
            <p:cNvPr id="43154" name="Rectangle 170"/>
            <p:cNvSpPr>
              <a:spLocks noChangeArrowheads="1"/>
            </p:cNvSpPr>
            <p:nvPr/>
          </p:nvSpPr>
          <p:spPr bwMode="auto">
            <a:xfrm>
              <a:off x="3070" y="2558"/>
              <a:ext cx="394" cy="23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800" b="1" dirty="0">
                  <a:ln>
                    <a:solidFill>
                      <a:schemeClr val="tx1"/>
                    </a:solidFill>
                  </a:ln>
                  <a:latin typeface="Kruti Dev 010" pitchFamily="2" charset="0"/>
                  <a:ea typeface="ＭＳ Ｐゴシック" pitchFamily="34" charset="-128"/>
                  <a:cs typeface="+mn-cs"/>
                </a:rPr>
                <a:t>ˆ</a:t>
              </a:r>
            </a:p>
          </p:txBody>
        </p:sp>
        <p:sp>
          <p:nvSpPr>
            <p:cNvPr id="43155" name="Rectangle 171"/>
            <p:cNvSpPr>
              <a:spLocks noChangeArrowheads="1"/>
            </p:cNvSpPr>
            <p:nvPr/>
          </p:nvSpPr>
          <p:spPr bwMode="auto">
            <a:xfrm>
              <a:off x="3302" y="2868"/>
              <a:ext cx="393" cy="231"/>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800" b="1" dirty="0">
                  <a:ln>
                    <a:solidFill>
                      <a:schemeClr val="tx1"/>
                    </a:solidFill>
                  </a:ln>
                  <a:latin typeface="Kruti Dev 010" pitchFamily="2" charset="0"/>
                  <a:ea typeface="ＭＳ Ｐゴシック" pitchFamily="34" charset="-128"/>
                  <a:cs typeface="+mn-cs"/>
                </a:rPr>
                <a:t>‰</a:t>
              </a:r>
            </a:p>
          </p:txBody>
        </p:sp>
        <p:sp>
          <p:nvSpPr>
            <p:cNvPr id="43156" name="Rectangle 172"/>
            <p:cNvSpPr>
              <a:spLocks noChangeArrowheads="1"/>
            </p:cNvSpPr>
            <p:nvPr/>
          </p:nvSpPr>
          <p:spPr bwMode="auto">
            <a:xfrm>
              <a:off x="3411" y="3236"/>
              <a:ext cx="395" cy="192"/>
            </a:xfrm>
            <a:prstGeom prst="rect">
              <a:avLst/>
            </a:prstGeom>
            <a:noFill/>
            <a:ln w="12700">
              <a:noFill/>
              <a:miter lim="800000"/>
              <a:headEnd/>
              <a:tailEnd/>
            </a:ln>
          </p:spPr>
          <p:txBody>
            <a:bodyPr lIns="90487" tIns="44450" rIns="90487" bIns="44450">
              <a:spAutoFit/>
              <a:scene3d>
                <a:camera prst="orthographicFront"/>
                <a:lightRig rig="threePt" dir="t"/>
              </a:scene3d>
              <a:sp3d extrusionH="57150">
                <a:bevelT w="82550" h="38100" prst="coolSlant"/>
              </a:sp3d>
            </a:bodyPr>
            <a:lstStyle/>
            <a:p>
              <a:pPr>
                <a:spcBef>
                  <a:spcPct val="50000"/>
                </a:spcBef>
                <a:defRPr/>
              </a:pPr>
              <a:r>
                <a:rPr lang="en-US" sz="1400" b="1" dirty="0">
                  <a:ln>
                    <a:solidFill>
                      <a:schemeClr val="tx1"/>
                    </a:solidFill>
                  </a:ln>
                  <a:latin typeface="Kruti Dev 010" pitchFamily="2" charset="0"/>
                  <a:ea typeface="ＭＳ Ｐゴシック" pitchFamily="34" charset="-128"/>
                  <a:cs typeface="+mn-cs"/>
                </a:rPr>
                <a:t>8</a:t>
              </a:r>
            </a:p>
          </p:txBody>
        </p:sp>
      </p:grpSp>
      <p:sp>
        <p:nvSpPr>
          <p:cNvPr id="43146" name="Rectangle 173"/>
          <p:cNvSpPr>
            <a:spLocks noChangeArrowheads="1"/>
          </p:cNvSpPr>
          <p:nvPr/>
        </p:nvSpPr>
        <p:spPr bwMode="auto">
          <a:xfrm rot="-1421558">
            <a:off x="5640388" y="4845050"/>
            <a:ext cx="615950" cy="354013"/>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pic>
        <p:nvPicPr>
          <p:cNvPr id="50312" name="Picture 1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155575"/>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48"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ln>
                  <a:solidFill>
                    <a:schemeClr val="tx1"/>
                  </a:solidFill>
                </a:ln>
                <a:solidFill>
                  <a:srgbClr val="080808"/>
                </a:solidFill>
                <a:latin typeface="Kruti Dev 010" pitchFamily="2" charset="0"/>
                <a:ea typeface="MS Gothic" pitchFamily="49" charset="-128"/>
                <a:cs typeface="+mn-cs"/>
              </a:rPr>
              <a:t>v/;;u lgk;d </a:t>
            </a:r>
            <a:r>
              <a:rPr lang="en-GB" sz="3600" b="1" dirty="0">
                <a:ln>
                  <a:solidFill>
                    <a:schemeClr val="tx1"/>
                  </a:solidFill>
                </a:ln>
                <a:solidFill>
                  <a:srgbClr val="080808"/>
                </a:solidFill>
                <a:latin typeface="Kruti Dev 010"/>
                <a:ea typeface="MS Gothic" pitchFamily="49" charset="-128"/>
                <a:cs typeface="+mn-cs"/>
              </a:rPr>
              <a:t>……</a:t>
            </a:r>
            <a:r>
              <a:rPr lang="en-GB" sz="3600" b="1" dirty="0">
                <a:ln>
                  <a:solidFill>
                    <a:schemeClr val="tx1"/>
                  </a:solidFill>
                </a:ln>
                <a:solidFill>
                  <a:srgbClr val="080808"/>
                </a:solidFill>
                <a:latin typeface="Kruti Dev 010" pitchFamily="2" charset="0"/>
                <a:ea typeface="MS Gothic" pitchFamily="49" charset="-128"/>
                <a:cs typeface="+mn-cs"/>
              </a:rPr>
              <a:t> </a:t>
            </a:r>
            <a:endParaRPr lang="en-US" dirty="0">
              <a:ln>
                <a:solidFill>
                  <a:schemeClr val="tx1"/>
                </a:solidFill>
              </a:ln>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8"/>
          <p:cNvSpPr txBox="1">
            <a:spLocks noChangeArrowheads="1"/>
          </p:cNvSpPr>
          <p:nvPr/>
        </p:nvSpPr>
        <p:spPr bwMode="auto">
          <a:xfrm>
            <a:off x="6580188" y="19050"/>
            <a:ext cx="754062" cy="369332"/>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1800" b="1" dirty="0">
                <a:ln>
                  <a:solidFill>
                    <a:schemeClr val="tx1"/>
                  </a:solidFill>
                </a:ln>
                <a:latin typeface="Kruti Dev 010" pitchFamily="2" charset="0"/>
                <a:ea typeface="ＭＳ Ｐゴシック" pitchFamily="34" charset="-128"/>
                <a:cs typeface="+mn-cs"/>
              </a:rPr>
              <a:t>34</a:t>
            </a:r>
          </a:p>
        </p:txBody>
      </p:sp>
      <p:sp>
        <p:nvSpPr>
          <p:cNvPr id="44035" name="Line 237"/>
          <p:cNvSpPr>
            <a:spLocks noChangeShapeType="1"/>
          </p:cNvSpPr>
          <p:nvPr/>
        </p:nvSpPr>
        <p:spPr bwMode="auto">
          <a:xfrm>
            <a:off x="544513" y="9020175"/>
            <a:ext cx="6481762" cy="0"/>
          </a:xfrm>
          <a:prstGeom prst="line">
            <a:avLst/>
          </a:prstGeom>
          <a:noFill/>
          <a:ln w="571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nvGrpSpPr>
          <p:cNvPr id="51203" name="Group 2"/>
          <p:cNvGrpSpPr>
            <a:grpSpLocks/>
          </p:cNvGrpSpPr>
          <p:nvPr/>
        </p:nvGrpSpPr>
        <p:grpSpPr bwMode="auto">
          <a:xfrm>
            <a:off x="785813" y="4567238"/>
            <a:ext cx="503237" cy="2595562"/>
            <a:chOff x="192" y="1824"/>
            <a:chExt cx="288" cy="2304"/>
          </a:xfrm>
        </p:grpSpPr>
        <p:sp>
          <p:nvSpPr>
            <p:cNvPr id="44373"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74" name="Rectangle 4"/>
            <p:cNvSpPr>
              <a:spLocks noChangeArrowheads="1"/>
            </p:cNvSpPr>
            <p:nvPr/>
          </p:nvSpPr>
          <p:spPr bwMode="auto">
            <a:xfrm>
              <a:off x="288" y="1824"/>
              <a:ext cx="192" cy="2304"/>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grpSp>
        <p:nvGrpSpPr>
          <p:cNvPr id="51204" name="Group 5"/>
          <p:cNvGrpSpPr>
            <a:grpSpLocks/>
          </p:cNvGrpSpPr>
          <p:nvPr/>
        </p:nvGrpSpPr>
        <p:grpSpPr bwMode="auto">
          <a:xfrm>
            <a:off x="785813" y="1343025"/>
            <a:ext cx="503237" cy="2909888"/>
            <a:chOff x="192" y="1824"/>
            <a:chExt cx="288" cy="2304"/>
          </a:xfrm>
        </p:grpSpPr>
        <p:sp>
          <p:nvSpPr>
            <p:cNvPr id="44371" name="AutoShape 6"/>
            <p:cNvSpPr>
              <a:spLocks noChangeArrowheads="1"/>
            </p:cNvSpPr>
            <p:nvPr/>
          </p:nvSpPr>
          <p:spPr bwMode="auto">
            <a:xfrm>
              <a:off x="192" y="1920"/>
              <a:ext cx="240" cy="2113"/>
            </a:xfrm>
            <a:prstGeom prst="bracketPair">
              <a:avLst>
                <a:gd name="adj" fmla="val 16667"/>
              </a:avLst>
            </a:prstGeom>
            <a:noFill/>
            <a:ln w="571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72" name="Rectangle 7"/>
            <p:cNvSpPr>
              <a:spLocks noChangeArrowheads="1"/>
            </p:cNvSpPr>
            <p:nvPr/>
          </p:nvSpPr>
          <p:spPr bwMode="auto">
            <a:xfrm>
              <a:off x="288" y="1824"/>
              <a:ext cx="192" cy="2304"/>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sp>
        <p:nvSpPr>
          <p:cNvPr id="44038" name="Rectangle 9"/>
          <p:cNvSpPr>
            <a:spLocks noChangeArrowheads="1"/>
          </p:cNvSpPr>
          <p:nvPr/>
        </p:nvSpPr>
        <p:spPr bwMode="auto">
          <a:xfrm>
            <a:off x="0" y="798513"/>
            <a:ext cx="627063" cy="7827962"/>
          </a:xfrm>
          <a:prstGeom prst="rect">
            <a:avLst/>
          </a:prstGeom>
          <a:no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39" name="Text Box 11"/>
          <p:cNvSpPr txBox="1">
            <a:spLocks noChangeArrowheads="1"/>
          </p:cNvSpPr>
          <p:nvPr/>
        </p:nvSpPr>
        <p:spPr bwMode="auto">
          <a:xfrm>
            <a:off x="922338" y="8637588"/>
            <a:ext cx="5672137" cy="30480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lgn="ctr">
              <a:spcBef>
                <a:spcPct val="50000"/>
              </a:spcBef>
              <a:defRPr/>
            </a:pPr>
            <a:r>
              <a:rPr lang="en-US" sz="1400" b="1" i="1" u="sng" dirty="0">
                <a:ln>
                  <a:solidFill>
                    <a:schemeClr val="tx1"/>
                  </a:solidFill>
                </a:ln>
                <a:latin typeface="Kruti Dev 010" pitchFamily="2" charset="0"/>
                <a:ea typeface="ＭＳ Ｐゴシック" pitchFamily="34" charset="-128"/>
                <a:cs typeface="+mn-cs"/>
              </a:rPr>
              <a:t>v/;;u lgk;d 19 dh fjDr izfr miyC/k gS</a:t>
            </a:r>
          </a:p>
        </p:txBody>
      </p:sp>
      <p:sp>
        <p:nvSpPr>
          <p:cNvPr id="44040" name="Line 12"/>
          <p:cNvSpPr>
            <a:spLocks noChangeShapeType="1"/>
          </p:cNvSpPr>
          <p:nvPr/>
        </p:nvSpPr>
        <p:spPr bwMode="auto">
          <a:xfrm>
            <a:off x="4846638" y="1422400"/>
            <a:ext cx="809625" cy="0"/>
          </a:xfrm>
          <a:prstGeom prst="line">
            <a:avLst/>
          </a:prstGeom>
          <a:noFill/>
          <a:ln w="25400">
            <a:no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nvGrpSpPr>
          <p:cNvPr id="51208" name="Group 13"/>
          <p:cNvGrpSpPr>
            <a:grpSpLocks/>
          </p:cNvGrpSpPr>
          <p:nvPr/>
        </p:nvGrpSpPr>
        <p:grpSpPr bwMode="auto">
          <a:xfrm>
            <a:off x="938213" y="1073150"/>
            <a:ext cx="1571625" cy="442913"/>
            <a:chOff x="458" y="303"/>
            <a:chExt cx="779" cy="280"/>
          </a:xfrm>
        </p:grpSpPr>
        <p:sp>
          <p:nvSpPr>
            <p:cNvPr id="44365" name="AutoShape 14"/>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66" name="Rectangle 15"/>
            <p:cNvSpPr>
              <a:spLocks noChangeArrowheads="1"/>
            </p:cNvSpPr>
            <p:nvPr/>
          </p:nvSpPr>
          <p:spPr bwMode="auto">
            <a:xfrm>
              <a:off x="553" y="399"/>
              <a:ext cx="659" cy="108"/>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67" name="Line 16"/>
            <p:cNvSpPr>
              <a:spLocks noChangeShapeType="1"/>
            </p:cNvSpPr>
            <p:nvPr/>
          </p:nvSpPr>
          <p:spPr bwMode="auto">
            <a:xfrm flipV="1">
              <a:off x="561" y="395"/>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68" name="Line 17"/>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69" name="Text Box 18"/>
            <p:cNvSpPr txBox="1">
              <a:spLocks noChangeArrowheads="1"/>
            </p:cNvSpPr>
            <p:nvPr/>
          </p:nvSpPr>
          <p:spPr bwMode="auto">
            <a:xfrm>
              <a:off x="458" y="303"/>
              <a:ext cx="690" cy="169"/>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ln>
                    <a:solidFill>
                      <a:schemeClr val="tx1"/>
                    </a:solidFill>
                  </a:ln>
                  <a:latin typeface="Kruti Dev 010" pitchFamily="2" charset="0"/>
                  <a:ea typeface="ＭＳ Ｐゴシック" pitchFamily="34" charset="-128"/>
                  <a:cs typeface="+mn-cs"/>
                </a:rPr>
                <a:t>l`f"V</a:t>
              </a:r>
            </a:p>
          </p:txBody>
        </p:sp>
        <p:sp>
          <p:nvSpPr>
            <p:cNvPr id="44370" name="Rectangle 19"/>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grpSp>
        <p:nvGrpSpPr>
          <p:cNvPr id="51209" name="Group 20"/>
          <p:cNvGrpSpPr>
            <a:grpSpLocks/>
          </p:cNvGrpSpPr>
          <p:nvPr/>
        </p:nvGrpSpPr>
        <p:grpSpPr bwMode="auto">
          <a:xfrm>
            <a:off x="938213" y="1500188"/>
            <a:ext cx="1571625" cy="442912"/>
            <a:chOff x="458" y="303"/>
            <a:chExt cx="779" cy="279"/>
          </a:xfrm>
        </p:grpSpPr>
        <p:sp>
          <p:nvSpPr>
            <p:cNvPr id="44359" name="AutoShape 21"/>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60" name="Rectangle 22"/>
            <p:cNvSpPr>
              <a:spLocks noChangeArrowheads="1"/>
            </p:cNvSpPr>
            <p:nvPr/>
          </p:nvSpPr>
          <p:spPr bwMode="auto">
            <a:xfrm>
              <a:off x="553" y="399"/>
              <a:ext cx="659" cy="110"/>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61" name="Line 23"/>
            <p:cNvSpPr>
              <a:spLocks noChangeShapeType="1"/>
            </p:cNvSpPr>
            <p:nvPr/>
          </p:nvSpPr>
          <p:spPr bwMode="auto">
            <a:xfrm flipV="1">
              <a:off x="561" y="395"/>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62" name="Line 24"/>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63" name="Text Box 25"/>
            <p:cNvSpPr txBox="1">
              <a:spLocks noChangeArrowheads="1"/>
            </p:cNvSpPr>
            <p:nvPr/>
          </p:nvSpPr>
          <p:spPr bwMode="auto">
            <a:xfrm>
              <a:off x="458" y="303"/>
              <a:ext cx="690" cy="168"/>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ln>
                    <a:solidFill>
                      <a:schemeClr val="tx1"/>
                    </a:solidFill>
                  </a:ln>
                  <a:latin typeface="Kruti Dev 010" pitchFamily="2" charset="0"/>
                  <a:ea typeface="ＭＳ Ｐゴシック" pitchFamily="34" charset="-128"/>
                  <a:cs typeface="+mn-cs"/>
                </a:rPr>
                <a:t>vczkge</a:t>
              </a:r>
            </a:p>
          </p:txBody>
        </p:sp>
        <p:sp>
          <p:nvSpPr>
            <p:cNvPr id="44364" name="Rectangle 26"/>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grpSp>
        <p:nvGrpSpPr>
          <p:cNvPr id="51210" name="Group 27"/>
          <p:cNvGrpSpPr>
            <a:grpSpLocks/>
          </p:cNvGrpSpPr>
          <p:nvPr/>
        </p:nvGrpSpPr>
        <p:grpSpPr bwMode="auto">
          <a:xfrm>
            <a:off x="927100" y="2130425"/>
            <a:ext cx="1579563" cy="442913"/>
            <a:chOff x="458" y="303"/>
            <a:chExt cx="779" cy="279"/>
          </a:xfrm>
        </p:grpSpPr>
        <p:sp>
          <p:nvSpPr>
            <p:cNvPr id="44353" name="AutoShape 28"/>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54" name="Rectangle 29"/>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55" name="Line 30"/>
            <p:cNvSpPr>
              <a:spLocks noChangeShapeType="1"/>
            </p:cNvSpPr>
            <p:nvPr/>
          </p:nvSpPr>
          <p:spPr bwMode="auto">
            <a:xfrm flipV="1">
              <a:off x="561" y="395"/>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56" name="Line 31"/>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57" name="Text Box 32"/>
            <p:cNvSpPr txBox="1">
              <a:spLocks noChangeArrowheads="1"/>
            </p:cNvSpPr>
            <p:nvPr/>
          </p:nvSpPr>
          <p:spPr bwMode="auto">
            <a:xfrm>
              <a:off x="458" y="303"/>
              <a:ext cx="690" cy="168"/>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ln>
                    <a:solidFill>
                      <a:schemeClr val="tx1"/>
                    </a:solidFill>
                  </a:ln>
                  <a:latin typeface="Kruti Dev 010" pitchFamily="2" charset="0"/>
                  <a:ea typeface="ＭＳ Ｐゴシック" pitchFamily="34" charset="-128"/>
                  <a:cs typeface="+mn-cs"/>
                </a:rPr>
                <a:t>;qlqQ</a:t>
              </a:r>
              <a:endParaRPr lang="en-US" sz="800" b="1" dirty="0">
                <a:ln>
                  <a:solidFill>
                    <a:schemeClr val="tx1"/>
                  </a:solidFill>
                </a:ln>
                <a:latin typeface="Kruti Dev 010" pitchFamily="2" charset="0"/>
                <a:ea typeface="ＭＳ Ｐゴシック" pitchFamily="34" charset="-128"/>
                <a:cs typeface="+mn-cs"/>
              </a:endParaRPr>
            </a:p>
          </p:txBody>
        </p:sp>
        <p:sp>
          <p:nvSpPr>
            <p:cNvPr id="44358" name="Rectangle 33"/>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grpSp>
        <p:nvGrpSpPr>
          <p:cNvPr id="51211" name="Group 34"/>
          <p:cNvGrpSpPr>
            <a:grpSpLocks/>
          </p:cNvGrpSpPr>
          <p:nvPr/>
        </p:nvGrpSpPr>
        <p:grpSpPr bwMode="auto">
          <a:xfrm>
            <a:off x="947738" y="2679700"/>
            <a:ext cx="1570037" cy="442913"/>
            <a:chOff x="458" y="303"/>
            <a:chExt cx="779" cy="279"/>
          </a:xfrm>
        </p:grpSpPr>
        <p:sp>
          <p:nvSpPr>
            <p:cNvPr id="44347" name="AutoShape 35"/>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48" name="Rectangle 36"/>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49" name="Line 37"/>
            <p:cNvSpPr>
              <a:spLocks noChangeShapeType="1"/>
            </p:cNvSpPr>
            <p:nvPr/>
          </p:nvSpPr>
          <p:spPr bwMode="auto">
            <a:xfrm flipV="1">
              <a:off x="561" y="395"/>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50" name="Line 38"/>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51" name="Text Box 39"/>
            <p:cNvSpPr txBox="1">
              <a:spLocks noChangeArrowheads="1"/>
            </p:cNvSpPr>
            <p:nvPr/>
          </p:nvSpPr>
          <p:spPr bwMode="auto">
            <a:xfrm>
              <a:off x="458" y="303"/>
              <a:ext cx="690" cy="168"/>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ln>
                    <a:solidFill>
                      <a:schemeClr val="tx1"/>
                    </a:solidFill>
                  </a:ln>
                  <a:latin typeface="Kruti Dev 010" pitchFamily="2" charset="0"/>
                  <a:ea typeface="ＭＳ Ｐゴシック" pitchFamily="34" charset="-128"/>
                  <a:cs typeface="+mn-cs"/>
                </a:rPr>
                <a:t>ewlk</a:t>
              </a:r>
              <a:endParaRPr lang="en-US" sz="800" b="1" dirty="0">
                <a:ln>
                  <a:solidFill>
                    <a:schemeClr val="tx1"/>
                  </a:solidFill>
                </a:ln>
                <a:latin typeface="Kruti Dev 010" pitchFamily="2" charset="0"/>
                <a:ea typeface="ＭＳ Ｐゴシック" pitchFamily="34" charset="-128"/>
                <a:cs typeface="+mn-cs"/>
              </a:endParaRPr>
            </a:p>
          </p:txBody>
        </p:sp>
        <p:sp>
          <p:nvSpPr>
            <p:cNvPr id="44352" name="Rectangle 40"/>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grpSp>
        <p:nvGrpSpPr>
          <p:cNvPr id="51212" name="Group 41"/>
          <p:cNvGrpSpPr>
            <a:grpSpLocks/>
          </p:cNvGrpSpPr>
          <p:nvPr/>
        </p:nvGrpSpPr>
        <p:grpSpPr bwMode="auto">
          <a:xfrm>
            <a:off x="947738" y="3781425"/>
            <a:ext cx="1587500" cy="442913"/>
            <a:chOff x="458" y="303"/>
            <a:chExt cx="779" cy="280"/>
          </a:xfrm>
        </p:grpSpPr>
        <p:sp>
          <p:nvSpPr>
            <p:cNvPr id="44341" name="AutoShape 42"/>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42" name="Rectangle 43"/>
            <p:cNvSpPr>
              <a:spLocks noChangeArrowheads="1"/>
            </p:cNvSpPr>
            <p:nvPr/>
          </p:nvSpPr>
          <p:spPr bwMode="auto">
            <a:xfrm>
              <a:off x="553" y="399"/>
              <a:ext cx="660" cy="108"/>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43" name="Line 44"/>
            <p:cNvSpPr>
              <a:spLocks noChangeShapeType="1"/>
            </p:cNvSpPr>
            <p:nvPr/>
          </p:nvSpPr>
          <p:spPr bwMode="auto">
            <a:xfrm flipV="1">
              <a:off x="561" y="395"/>
              <a:ext cx="358"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44" name="Line 45"/>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45" name="Text Box 46"/>
            <p:cNvSpPr txBox="1">
              <a:spLocks noChangeArrowheads="1"/>
            </p:cNvSpPr>
            <p:nvPr/>
          </p:nvSpPr>
          <p:spPr bwMode="auto">
            <a:xfrm>
              <a:off x="458" y="303"/>
              <a:ext cx="690" cy="169"/>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ln>
                    <a:solidFill>
                      <a:schemeClr val="tx1"/>
                    </a:solidFill>
                  </a:ln>
                  <a:latin typeface="Kruti Dev 010" pitchFamily="2" charset="0"/>
                  <a:ea typeface="ＭＳ Ｐゴシック" pitchFamily="34" charset="-128"/>
                  <a:cs typeface="+mn-cs"/>
                </a:rPr>
                <a:t>;gks'kq</a:t>
              </a:r>
              <a:endParaRPr lang="en-US" sz="800" b="1" dirty="0">
                <a:ln>
                  <a:solidFill>
                    <a:schemeClr val="tx1"/>
                  </a:solidFill>
                </a:ln>
                <a:latin typeface="Kruti Dev 010" pitchFamily="2" charset="0"/>
                <a:ea typeface="ＭＳ Ｐゴシック" pitchFamily="34" charset="-128"/>
                <a:cs typeface="+mn-cs"/>
              </a:endParaRPr>
            </a:p>
          </p:txBody>
        </p:sp>
        <p:sp>
          <p:nvSpPr>
            <p:cNvPr id="44346" name="Rectangle 47"/>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grpSp>
        <p:nvGrpSpPr>
          <p:cNvPr id="51213" name="Group 48"/>
          <p:cNvGrpSpPr>
            <a:grpSpLocks/>
          </p:cNvGrpSpPr>
          <p:nvPr/>
        </p:nvGrpSpPr>
        <p:grpSpPr bwMode="auto">
          <a:xfrm>
            <a:off x="938213" y="4724400"/>
            <a:ext cx="1592262" cy="442913"/>
            <a:chOff x="458" y="303"/>
            <a:chExt cx="779" cy="280"/>
          </a:xfrm>
        </p:grpSpPr>
        <p:sp>
          <p:nvSpPr>
            <p:cNvPr id="44335" name="AutoShape 49"/>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36" name="Rectangle 50"/>
            <p:cNvSpPr>
              <a:spLocks noChangeArrowheads="1"/>
            </p:cNvSpPr>
            <p:nvPr/>
          </p:nvSpPr>
          <p:spPr bwMode="auto">
            <a:xfrm>
              <a:off x="553" y="399"/>
              <a:ext cx="660" cy="108"/>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37" name="Line 51"/>
            <p:cNvSpPr>
              <a:spLocks noChangeShapeType="1"/>
            </p:cNvSpPr>
            <p:nvPr/>
          </p:nvSpPr>
          <p:spPr bwMode="auto">
            <a:xfrm flipV="1">
              <a:off x="561" y="395"/>
              <a:ext cx="356"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38" name="Line 52"/>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39" name="Text Box 53"/>
            <p:cNvSpPr txBox="1">
              <a:spLocks noChangeArrowheads="1"/>
            </p:cNvSpPr>
            <p:nvPr/>
          </p:nvSpPr>
          <p:spPr bwMode="auto">
            <a:xfrm>
              <a:off x="458" y="303"/>
              <a:ext cx="690" cy="169"/>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ln>
                    <a:solidFill>
                      <a:schemeClr val="tx1"/>
                    </a:solidFill>
                  </a:ln>
                  <a:latin typeface="Kruti Dev 010" pitchFamily="2" charset="0"/>
                  <a:ea typeface="ＭＳ Ｐゴシック" pitchFamily="34" charset="-128"/>
                  <a:cs typeface="+mn-cs"/>
                </a:rPr>
                <a:t>vjktdrk</a:t>
              </a:r>
              <a:endParaRPr lang="en-US" sz="800" b="1" dirty="0">
                <a:ln>
                  <a:solidFill>
                    <a:schemeClr val="tx1"/>
                  </a:solidFill>
                </a:ln>
                <a:latin typeface="Kruti Dev 010" pitchFamily="2" charset="0"/>
                <a:ea typeface="ＭＳ Ｐゴシック" pitchFamily="34" charset="-128"/>
                <a:cs typeface="+mn-cs"/>
              </a:endParaRPr>
            </a:p>
          </p:txBody>
        </p:sp>
        <p:sp>
          <p:nvSpPr>
            <p:cNvPr id="44340" name="Rectangle 54"/>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grpSp>
        <p:nvGrpSpPr>
          <p:cNvPr id="51214" name="Group 55"/>
          <p:cNvGrpSpPr>
            <a:grpSpLocks/>
          </p:cNvGrpSpPr>
          <p:nvPr/>
        </p:nvGrpSpPr>
        <p:grpSpPr bwMode="auto">
          <a:xfrm>
            <a:off x="938213" y="6734175"/>
            <a:ext cx="1592262" cy="442913"/>
            <a:chOff x="458" y="303"/>
            <a:chExt cx="779" cy="279"/>
          </a:xfrm>
        </p:grpSpPr>
        <p:sp>
          <p:nvSpPr>
            <p:cNvPr id="44329" name="AutoShape 56"/>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30" name="Rectangle 57"/>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31" name="Line 58"/>
            <p:cNvSpPr>
              <a:spLocks noChangeShapeType="1"/>
            </p:cNvSpPr>
            <p:nvPr/>
          </p:nvSpPr>
          <p:spPr bwMode="auto">
            <a:xfrm flipV="1">
              <a:off x="561" y="395"/>
              <a:ext cx="356"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32" name="Line 59"/>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33" name="Text Box 60"/>
            <p:cNvSpPr txBox="1">
              <a:spLocks noChangeArrowheads="1"/>
            </p:cNvSpPr>
            <p:nvPr/>
          </p:nvSpPr>
          <p:spPr bwMode="auto">
            <a:xfrm>
              <a:off x="458" y="303"/>
              <a:ext cx="690" cy="168"/>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ln>
                    <a:solidFill>
                      <a:schemeClr val="tx1"/>
                    </a:solidFill>
                  </a:ln>
                  <a:latin typeface="Kruti Dev 010" pitchFamily="2" charset="0"/>
                  <a:ea typeface="ＭＳ Ｐゴシック" pitchFamily="34" charset="-128"/>
                  <a:cs typeface="+mn-cs"/>
                </a:rPr>
                <a:t>nklrk</a:t>
              </a:r>
              <a:endParaRPr lang="en-US" sz="800" b="1" dirty="0">
                <a:ln>
                  <a:solidFill>
                    <a:schemeClr val="tx1"/>
                  </a:solidFill>
                </a:ln>
                <a:latin typeface="Kruti Dev 010" pitchFamily="2" charset="0"/>
                <a:ea typeface="ＭＳ Ｐゴシック" pitchFamily="34" charset="-128"/>
                <a:cs typeface="+mn-cs"/>
              </a:endParaRPr>
            </a:p>
          </p:txBody>
        </p:sp>
        <p:sp>
          <p:nvSpPr>
            <p:cNvPr id="44334" name="Rectangle 61"/>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grpSp>
        <p:nvGrpSpPr>
          <p:cNvPr id="51215" name="Group 62"/>
          <p:cNvGrpSpPr>
            <a:grpSpLocks/>
          </p:cNvGrpSpPr>
          <p:nvPr/>
        </p:nvGrpSpPr>
        <p:grpSpPr bwMode="auto">
          <a:xfrm>
            <a:off x="938213" y="7597775"/>
            <a:ext cx="1592262" cy="444500"/>
            <a:chOff x="458" y="303"/>
            <a:chExt cx="779" cy="279"/>
          </a:xfrm>
        </p:grpSpPr>
        <p:sp>
          <p:nvSpPr>
            <p:cNvPr id="44323" name="AutoShape 63"/>
            <p:cNvSpPr>
              <a:spLocks noChangeArrowheads="1"/>
            </p:cNvSpPr>
            <p:nvPr/>
          </p:nvSpPr>
          <p:spPr bwMode="auto">
            <a:xfrm>
              <a:off x="551" y="312"/>
              <a:ext cx="506" cy="121"/>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24" name="Rectangle 64"/>
            <p:cNvSpPr>
              <a:spLocks noChangeArrowheads="1"/>
            </p:cNvSpPr>
            <p:nvPr/>
          </p:nvSpPr>
          <p:spPr bwMode="auto">
            <a:xfrm>
              <a:off x="553" y="399"/>
              <a:ext cx="660" cy="117"/>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25" name="Line 65"/>
            <p:cNvSpPr>
              <a:spLocks noChangeShapeType="1"/>
            </p:cNvSpPr>
            <p:nvPr/>
          </p:nvSpPr>
          <p:spPr bwMode="auto">
            <a:xfrm flipV="1">
              <a:off x="561" y="395"/>
              <a:ext cx="356"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26" name="Line 66"/>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27" name="Text Box 67"/>
            <p:cNvSpPr txBox="1">
              <a:spLocks noChangeArrowheads="1"/>
            </p:cNvSpPr>
            <p:nvPr/>
          </p:nvSpPr>
          <p:spPr bwMode="auto">
            <a:xfrm>
              <a:off x="458" y="303"/>
              <a:ext cx="690" cy="167"/>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ln>
                    <a:solidFill>
                      <a:schemeClr val="tx1"/>
                    </a:solidFill>
                  </a:ln>
                  <a:latin typeface="Kruti Dev 010" pitchFamily="2" charset="0"/>
                  <a:ea typeface="ＭＳ Ｐゴシック" pitchFamily="34" charset="-128"/>
                  <a:cs typeface="+mn-cs"/>
                </a:rPr>
                <a:t>'kkafrdky</a:t>
              </a:r>
              <a:endParaRPr lang="en-US" sz="800" b="1" dirty="0">
                <a:ln>
                  <a:solidFill>
                    <a:schemeClr val="tx1"/>
                  </a:solidFill>
                </a:ln>
                <a:latin typeface="Kruti Dev 010" pitchFamily="2" charset="0"/>
                <a:ea typeface="ＭＳ Ｐゴシック" pitchFamily="34" charset="-128"/>
                <a:cs typeface="+mn-cs"/>
              </a:endParaRPr>
            </a:p>
          </p:txBody>
        </p:sp>
        <p:sp>
          <p:nvSpPr>
            <p:cNvPr id="44328" name="Rectangle 68"/>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grpSp>
        <p:nvGrpSpPr>
          <p:cNvPr id="51216" name="Group 69"/>
          <p:cNvGrpSpPr>
            <a:grpSpLocks/>
          </p:cNvGrpSpPr>
          <p:nvPr/>
        </p:nvGrpSpPr>
        <p:grpSpPr bwMode="auto">
          <a:xfrm>
            <a:off x="938213" y="8105775"/>
            <a:ext cx="1592262" cy="442913"/>
            <a:chOff x="458" y="303"/>
            <a:chExt cx="779" cy="279"/>
          </a:xfrm>
        </p:grpSpPr>
        <p:sp>
          <p:nvSpPr>
            <p:cNvPr id="44317" name="AutoShape 70"/>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18" name="Rectangle 71"/>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19" name="Line 72"/>
            <p:cNvSpPr>
              <a:spLocks noChangeShapeType="1"/>
            </p:cNvSpPr>
            <p:nvPr/>
          </p:nvSpPr>
          <p:spPr bwMode="auto">
            <a:xfrm flipV="1">
              <a:off x="561" y="395"/>
              <a:ext cx="356"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20" name="Line 73"/>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21" name="Text Box 74"/>
            <p:cNvSpPr txBox="1">
              <a:spLocks noChangeArrowheads="1"/>
            </p:cNvSpPr>
            <p:nvPr/>
          </p:nvSpPr>
          <p:spPr bwMode="auto">
            <a:xfrm>
              <a:off x="458" y="303"/>
              <a:ext cx="690" cy="206"/>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500" b="1" dirty="0">
                  <a:ln>
                    <a:solidFill>
                      <a:schemeClr val="tx1"/>
                    </a:solidFill>
                  </a:ln>
                  <a:latin typeface="Kruti Dev 010" pitchFamily="2" charset="0"/>
                  <a:ea typeface="ＭＳ Ｐゴシック" pitchFamily="34" charset="-128"/>
                  <a:cs typeface="+mn-cs"/>
                </a:rPr>
                <a:t>;h'kq</a:t>
              </a:r>
              <a:endParaRPr lang="en-US" sz="800" b="1" dirty="0">
                <a:ln>
                  <a:solidFill>
                    <a:schemeClr val="tx1"/>
                  </a:solidFill>
                </a:ln>
                <a:latin typeface="Kruti Dev 010" pitchFamily="2" charset="0"/>
                <a:ea typeface="ＭＳ Ｐゴシック" pitchFamily="34" charset="-128"/>
                <a:cs typeface="+mn-cs"/>
              </a:endParaRPr>
            </a:p>
          </p:txBody>
        </p:sp>
        <p:sp>
          <p:nvSpPr>
            <p:cNvPr id="44322" name="Rectangle 75"/>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grpSp>
        <p:nvGrpSpPr>
          <p:cNvPr id="51217" name="Group 76"/>
          <p:cNvGrpSpPr>
            <a:grpSpLocks/>
          </p:cNvGrpSpPr>
          <p:nvPr/>
        </p:nvGrpSpPr>
        <p:grpSpPr bwMode="auto">
          <a:xfrm>
            <a:off x="942975" y="5510213"/>
            <a:ext cx="1592263" cy="442912"/>
            <a:chOff x="458" y="303"/>
            <a:chExt cx="779" cy="279"/>
          </a:xfrm>
        </p:grpSpPr>
        <p:sp>
          <p:nvSpPr>
            <p:cNvPr id="44311" name="AutoShape 77"/>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12" name="Rectangle 78"/>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13" name="Line 79"/>
            <p:cNvSpPr>
              <a:spLocks noChangeShapeType="1"/>
            </p:cNvSpPr>
            <p:nvPr/>
          </p:nvSpPr>
          <p:spPr bwMode="auto">
            <a:xfrm flipV="1">
              <a:off x="561" y="395"/>
              <a:ext cx="356"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14" name="Line 80"/>
            <p:cNvSpPr>
              <a:spLocks noChangeShapeType="1"/>
            </p:cNvSpPr>
            <p:nvPr/>
          </p:nvSpPr>
          <p:spPr bwMode="auto">
            <a:xfrm flipV="1">
              <a:off x="694" y="393"/>
              <a:ext cx="357" cy="0"/>
            </a:xfrm>
            <a:prstGeom prst="line">
              <a:avLst/>
            </a:prstGeom>
            <a:noFill/>
            <a:ln w="76200">
              <a:solidFill>
                <a:schemeClr val="bg1"/>
              </a:solidFill>
              <a:round/>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315" name="Text Box 81"/>
            <p:cNvSpPr txBox="1">
              <a:spLocks noChangeArrowheads="1"/>
            </p:cNvSpPr>
            <p:nvPr/>
          </p:nvSpPr>
          <p:spPr bwMode="auto">
            <a:xfrm>
              <a:off x="458" y="303"/>
              <a:ext cx="690" cy="168"/>
            </a:xfrm>
            <a:prstGeom prst="rect">
              <a:avLst/>
            </a:prstGeom>
            <a:noFill/>
            <a:ln w="9525">
              <a:no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lgn="ctr" defTabSz="969963">
                <a:spcBef>
                  <a:spcPct val="50000"/>
                </a:spcBef>
                <a:defRPr/>
              </a:pPr>
              <a:r>
                <a:rPr lang="en-US" sz="1100" b="1" dirty="0">
                  <a:ln>
                    <a:solidFill>
                      <a:schemeClr val="tx1"/>
                    </a:solidFill>
                  </a:ln>
                  <a:latin typeface="Kruti Dev 010" pitchFamily="2" charset="0"/>
                  <a:ea typeface="ＭＳ Ｐゴシック" pitchFamily="34" charset="-128"/>
                  <a:cs typeface="+mn-cs"/>
                </a:rPr>
                <a:t>jktoa'k</a:t>
              </a:r>
              <a:endParaRPr lang="en-US" sz="800" b="1" dirty="0">
                <a:ln>
                  <a:solidFill>
                    <a:schemeClr val="tx1"/>
                  </a:solidFill>
                </a:ln>
                <a:latin typeface="Kruti Dev 010" pitchFamily="2" charset="0"/>
                <a:ea typeface="ＭＳ Ｐゴシック" pitchFamily="34" charset="-128"/>
                <a:cs typeface="+mn-cs"/>
              </a:endParaRPr>
            </a:p>
          </p:txBody>
        </p:sp>
        <p:sp>
          <p:nvSpPr>
            <p:cNvPr id="44316" name="Rectangle 82"/>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sp>
        <p:nvSpPr>
          <p:cNvPr id="44051"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p:spPr>
        <p:txBody>
          <a:bodyPr wrap="none" lIns="97027" tIns="48513" rIns="97027" bIns="48513" anchor="ctr">
            <a:scene3d>
              <a:camera prst="orthographicFront"/>
              <a:lightRig rig="threePt" dir="t"/>
            </a:scene3d>
            <a:sp3d extrusionH="57150">
              <a:bevelT w="82550" h="38100" prst="coolSlant"/>
            </a:sp3d>
          </a:bodyPr>
          <a:lstStyle/>
          <a:p>
            <a:pPr algn="r" defTabSz="969963">
              <a:defRPr/>
            </a:pPr>
            <a:endParaRPr lang="en-US" sz="2500" dirty="0">
              <a:ln>
                <a:solidFill>
                  <a:schemeClr val="tx1"/>
                </a:solidFill>
              </a:ln>
              <a:latin typeface="Kruti Dev 010" pitchFamily="2" charset="0"/>
              <a:ea typeface="ＭＳ Ｐゴシック" pitchFamily="34" charset="-128"/>
              <a:cs typeface="+mn-cs"/>
            </a:endParaRPr>
          </a:p>
        </p:txBody>
      </p:sp>
      <p:sp>
        <p:nvSpPr>
          <p:cNvPr id="44052" name="Rectangle 84"/>
          <p:cNvSpPr>
            <a:spLocks noChangeArrowheads="1"/>
          </p:cNvSpPr>
          <p:nvPr/>
        </p:nvSpPr>
        <p:spPr bwMode="auto">
          <a:xfrm>
            <a:off x="2682875" y="8105775"/>
            <a:ext cx="1508125" cy="444500"/>
          </a:xfrm>
          <a:prstGeom prst="rect">
            <a:avLst/>
          </a:prstGeom>
          <a:noFill/>
          <a:ln w="38100">
            <a:solidFill>
              <a:schemeClr val="tx1"/>
            </a:solidFill>
            <a:miter lim="800000"/>
            <a:headEnd/>
            <a:tailEnd/>
          </a:ln>
        </p:spPr>
        <p:txBody>
          <a:bodyPr wrap="none" lIns="97027" tIns="48513" rIns="97027" bIns="48513" anchor="ctr">
            <a:scene3d>
              <a:camera prst="orthographicFront"/>
              <a:lightRig rig="threePt" dir="t"/>
            </a:scene3d>
            <a:sp3d extrusionH="57150">
              <a:bevelT w="82550" h="38100" prst="coolSlant"/>
            </a:sp3d>
          </a:bodyPr>
          <a:lstStyle/>
          <a:p>
            <a:pPr algn="ctr" defTabSz="969963">
              <a:defRPr/>
            </a:pPr>
            <a:endParaRPr lang="en-US" sz="2500" dirty="0">
              <a:ln>
                <a:solidFill>
                  <a:schemeClr val="tx1"/>
                </a:solidFill>
              </a:ln>
              <a:latin typeface="Kruti Dev 010" pitchFamily="2" charset="0"/>
              <a:ea typeface="ＭＳ Ｐゴシック" pitchFamily="34" charset="-128"/>
              <a:cs typeface="+mn-cs"/>
            </a:endParaRPr>
          </a:p>
        </p:txBody>
      </p:sp>
      <p:sp>
        <p:nvSpPr>
          <p:cNvPr id="44053" name="Text Box 85"/>
          <p:cNvSpPr txBox="1">
            <a:spLocks noChangeArrowheads="1"/>
          </p:cNvSpPr>
          <p:nvPr/>
        </p:nvSpPr>
        <p:spPr bwMode="auto">
          <a:xfrm>
            <a:off x="669925" y="1108075"/>
            <a:ext cx="671513" cy="3270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500" b="1" dirty="0">
                <a:ln>
                  <a:solidFill>
                    <a:schemeClr val="tx1"/>
                  </a:solidFill>
                </a:ln>
                <a:latin typeface="Kruti Dev 010" pitchFamily="2" charset="0"/>
                <a:ea typeface="ＭＳ Ｐゴシック" pitchFamily="34" charset="-128"/>
                <a:cs typeface="+mn-cs"/>
              </a:rPr>
              <a:t>1-</a:t>
            </a:r>
          </a:p>
        </p:txBody>
      </p:sp>
      <p:sp>
        <p:nvSpPr>
          <p:cNvPr id="44054" name="Text Box 86"/>
          <p:cNvSpPr txBox="1">
            <a:spLocks noChangeArrowheads="1"/>
          </p:cNvSpPr>
          <p:nvPr/>
        </p:nvSpPr>
        <p:spPr bwMode="auto">
          <a:xfrm>
            <a:off x="665163" y="1539875"/>
            <a:ext cx="671512" cy="3270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500" b="1" dirty="0">
                <a:ln>
                  <a:solidFill>
                    <a:schemeClr val="tx1"/>
                  </a:solidFill>
                </a:ln>
                <a:latin typeface="Kruti Dev 010" pitchFamily="2" charset="0"/>
                <a:ea typeface="ＭＳ Ｐゴシック" pitchFamily="34" charset="-128"/>
                <a:cs typeface="+mn-cs"/>
              </a:rPr>
              <a:t>2-</a:t>
            </a:r>
          </a:p>
        </p:txBody>
      </p:sp>
      <p:sp>
        <p:nvSpPr>
          <p:cNvPr id="44055" name="Text Box 87"/>
          <p:cNvSpPr txBox="1">
            <a:spLocks noChangeArrowheads="1"/>
          </p:cNvSpPr>
          <p:nvPr/>
        </p:nvSpPr>
        <p:spPr bwMode="auto">
          <a:xfrm>
            <a:off x="669925" y="2173288"/>
            <a:ext cx="671513" cy="3270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500" b="1" dirty="0">
                <a:ln>
                  <a:solidFill>
                    <a:schemeClr val="tx1"/>
                  </a:solidFill>
                </a:ln>
                <a:latin typeface="Kruti Dev 010" pitchFamily="2" charset="0"/>
                <a:ea typeface="ＭＳ Ｐゴシック" pitchFamily="34" charset="-128"/>
                <a:cs typeface="+mn-cs"/>
              </a:rPr>
              <a:t>3-</a:t>
            </a:r>
          </a:p>
        </p:txBody>
      </p:sp>
      <p:sp>
        <p:nvSpPr>
          <p:cNvPr id="44056" name="Text Box 88"/>
          <p:cNvSpPr txBox="1">
            <a:spLocks noChangeArrowheads="1"/>
          </p:cNvSpPr>
          <p:nvPr/>
        </p:nvSpPr>
        <p:spPr bwMode="auto">
          <a:xfrm>
            <a:off x="676275" y="2719388"/>
            <a:ext cx="669925" cy="3270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500" b="1" dirty="0">
                <a:ln>
                  <a:solidFill>
                    <a:schemeClr val="tx1"/>
                  </a:solidFill>
                </a:ln>
                <a:latin typeface="Kruti Dev 010" pitchFamily="2" charset="0"/>
                <a:ea typeface="ＭＳ Ｐゴシック" pitchFamily="34" charset="-128"/>
                <a:cs typeface="+mn-cs"/>
              </a:rPr>
              <a:t>4-</a:t>
            </a:r>
          </a:p>
        </p:txBody>
      </p:sp>
      <p:sp>
        <p:nvSpPr>
          <p:cNvPr id="44057" name="Text Box 89"/>
          <p:cNvSpPr txBox="1">
            <a:spLocks noChangeArrowheads="1"/>
          </p:cNvSpPr>
          <p:nvPr/>
        </p:nvSpPr>
        <p:spPr bwMode="auto">
          <a:xfrm>
            <a:off x="669925" y="3814763"/>
            <a:ext cx="671513" cy="3270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500" b="1" dirty="0">
                <a:ln>
                  <a:solidFill>
                    <a:schemeClr val="tx1"/>
                  </a:solidFill>
                </a:ln>
                <a:latin typeface="Kruti Dev 010" pitchFamily="2" charset="0"/>
                <a:ea typeface="ＭＳ Ｐゴシック" pitchFamily="34" charset="-128"/>
                <a:cs typeface="+mn-cs"/>
              </a:rPr>
              <a:t>5-</a:t>
            </a:r>
          </a:p>
        </p:txBody>
      </p:sp>
      <p:sp>
        <p:nvSpPr>
          <p:cNvPr id="44058" name="Text Box 90"/>
          <p:cNvSpPr txBox="1">
            <a:spLocks noChangeArrowheads="1"/>
          </p:cNvSpPr>
          <p:nvPr/>
        </p:nvSpPr>
        <p:spPr bwMode="auto">
          <a:xfrm>
            <a:off x="669925" y="4764088"/>
            <a:ext cx="671513" cy="3270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500" b="1" dirty="0">
                <a:ln>
                  <a:solidFill>
                    <a:schemeClr val="tx1"/>
                  </a:solidFill>
                </a:ln>
                <a:latin typeface="Kruti Dev 010" pitchFamily="2" charset="0"/>
                <a:ea typeface="ＭＳ Ｐゴシック" pitchFamily="34" charset="-128"/>
                <a:cs typeface="+mn-cs"/>
              </a:rPr>
              <a:t>6-</a:t>
            </a:r>
          </a:p>
        </p:txBody>
      </p:sp>
      <p:sp>
        <p:nvSpPr>
          <p:cNvPr id="44059" name="Text Box 91"/>
          <p:cNvSpPr txBox="1">
            <a:spLocks noChangeArrowheads="1"/>
          </p:cNvSpPr>
          <p:nvPr/>
        </p:nvSpPr>
        <p:spPr bwMode="auto">
          <a:xfrm>
            <a:off x="676275" y="5549900"/>
            <a:ext cx="669925" cy="3270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500" b="1" dirty="0">
                <a:ln>
                  <a:solidFill>
                    <a:schemeClr val="tx1"/>
                  </a:solidFill>
                </a:ln>
                <a:latin typeface="Kruti Dev 010" pitchFamily="2" charset="0"/>
                <a:ea typeface="ＭＳ Ｐゴシック" pitchFamily="34" charset="-128"/>
                <a:cs typeface="+mn-cs"/>
              </a:rPr>
              <a:t>7-</a:t>
            </a:r>
          </a:p>
        </p:txBody>
      </p:sp>
      <p:sp>
        <p:nvSpPr>
          <p:cNvPr id="44060" name="Text Box 92"/>
          <p:cNvSpPr txBox="1">
            <a:spLocks noChangeArrowheads="1"/>
          </p:cNvSpPr>
          <p:nvPr/>
        </p:nvSpPr>
        <p:spPr bwMode="auto">
          <a:xfrm>
            <a:off x="676275" y="6773863"/>
            <a:ext cx="669925" cy="3270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500" b="1" dirty="0">
                <a:ln>
                  <a:solidFill>
                    <a:schemeClr val="tx1"/>
                  </a:solidFill>
                </a:ln>
                <a:latin typeface="Kruti Dev 010" pitchFamily="2" charset="0"/>
                <a:ea typeface="ＭＳ Ｐゴシック" pitchFamily="34" charset="-128"/>
                <a:cs typeface="+mn-cs"/>
              </a:rPr>
              <a:t>8-</a:t>
            </a:r>
          </a:p>
        </p:txBody>
      </p:sp>
      <p:sp>
        <p:nvSpPr>
          <p:cNvPr id="44061" name="Text Box 93"/>
          <p:cNvSpPr txBox="1">
            <a:spLocks noChangeArrowheads="1"/>
          </p:cNvSpPr>
          <p:nvPr/>
        </p:nvSpPr>
        <p:spPr bwMode="auto">
          <a:xfrm>
            <a:off x="669925" y="7639050"/>
            <a:ext cx="671513" cy="3270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500" b="1" dirty="0">
                <a:ln>
                  <a:solidFill>
                    <a:schemeClr val="tx1"/>
                  </a:solidFill>
                </a:ln>
                <a:latin typeface="Kruti Dev 010" pitchFamily="2" charset="0"/>
                <a:ea typeface="ＭＳ Ｐゴシック" pitchFamily="34" charset="-128"/>
                <a:cs typeface="+mn-cs"/>
              </a:rPr>
              <a:t>9-</a:t>
            </a:r>
          </a:p>
        </p:txBody>
      </p:sp>
      <p:sp>
        <p:nvSpPr>
          <p:cNvPr id="44062" name="Text Box 94"/>
          <p:cNvSpPr txBox="1">
            <a:spLocks noChangeArrowheads="1"/>
          </p:cNvSpPr>
          <p:nvPr/>
        </p:nvSpPr>
        <p:spPr bwMode="auto">
          <a:xfrm>
            <a:off x="617538" y="8150225"/>
            <a:ext cx="671512" cy="3270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500" b="1" dirty="0">
                <a:ln>
                  <a:solidFill>
                    <a:schemeClr val="tx1"/>
                  </a:solidFill>
                </a:ln>
                <a:latin typeface="Kruti Dev 010" pitchFamily="2" charset="0"/>
                <a:ea typeface="ＭＳ Ｐゴシック" pitchFamily="34" charset="-128"/>
                <a:cs typeface="+mn-cs"/>
              </a:rPr>
              <a:t>10-</a:t>
            </a:r>
          </a:p>
        </p:txBody>
      </p:sp>
      <p:sp>
        <p:nvSpPr>
          <p:cNvPr id="44063" name="Text Box 95"/>
          <p:cNvSpPr txBox="1">
            <a:spLocks noChangeArrowheads="1"/>
          </p:cNvSpPr>
          <p:nvPr/>
        </p:nvSpPr>
        <p:spPr bwMode="auto">
          <a:xfrm>
            <a:off x="279400" y="1035050"/>
            <a:ext cx="495300" cy="48260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2500" b="1" dirty="0">
                <a:ln>
                  <a:solidFill>
                    <a:schemeClr val="tx1"/>
                  </a:solidFill>
                </a:ln>
                <a:latin typeface="Kruti Dev 010" pitchFamily="2" charset="0"/>
                <a:ea typeface="ＭＳ Ｐゴシック" pitchFamily="34" charset="-128"/>
                <a:cs typeface="+mn-cs"/>
              </a:rPr>
              <a:t>lh</a:t>
            </a:r>
          </a:p>
        </p:txBody>
      </p:sp>
      <p:sp>
        <p:nvSpPr>
          <p:cNvPr id="44064" name="Text Box 96"/>
          <p:cNvSpPr txBox="1">
            <a:spLocks noChangeArrowheads="1"/>
          </p:cNvSpPr>
          <p:nvPr/>
        </p:nvSpPr>
        <p:spPr bwMode="auto">
          <a:xfrm rot="-5388474">
            <a:off x="-388144" y="2394744"/>
            <a:ext cx="1833563" cy="4794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2500" b="1" dirty="0">
                <a:ln>
                  <a:solidFill>
                    <a:schemeClr val="tx1"/>
                  </a:solidFill>
                </a:ln>
                <a:latin typeface="Kruti Dev 010" pitchFamily="2" charset="0"/>
                <a:ea typeface="ＭＳ Ｐゴシック" pitchFamily="34" charset="-128"/>
                <a:cs typeface="+mn-cs"/>
              </a:rPr>
              <a:t>† yksx</a:t>
            </a:r>
          </a:p>
        </p:txBody>
      </p:sp>
      <p:sp>
        <p:nvSpPr>
          <p:cNvPr id="44065" name="Text Box 97"/>
          <p:cNvSpPr txBox="1">
            <a:spLocks noChangeArrowheads="1"/>
          </p:cNvSpPr>
          <p:nvPr/>
        </p:nvSpPr>
        <p:spPr bwMode="auto">
          <a:xfrm rot="-5389253">
            <a:off x="-1015999" y="5473700"/>
            <a:ext cx="3073400" cy="4794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2500" b="1" dirty="0">
                <a:ln>
                  <a:solidFill>
                    <a:schemeClr val="tx1"/>
                  </a:solidFill>
                </a:ln>
                <a:latin typeface="Kruti Dev 010" pitchFamily="2" charset="0"/>
                <a:ea typeface="ＭＳ Ｐゴシック" pitchFamily="34" charset="-128"/>
                <a:cs typeface="+mn-cs"/>
              </a:rPr>
              <a:t>… lekt</a:t>
            </a:r>
          </a:p>
        </p:txBody>
      </p:sp>
      <p:sp>
        <p:nvSpPr>
          <p:cNvPr id="44066" name="Text Box 98"/>
          <p:cNvSpPr txBox="1">
            <a:spLocks noChangeArrowheads="1"/>
          </p:cNvSpPr>
          <p:nvPr/>
        </p:nvSpPr>
        <p:spPr bwMode="auto">
          <a:xfrm>
            <a:off x="373063" y="7527925"/>
            <a:ext cx="827087" cy="482694"/>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2500" b="1" dirty="0">
                <a:ln>
                  <a:solidFill>
                    <a:schemeClr val="tx1"/>
                  </a:solidFill>
                </a:ln>
                <a:latin typeface="Kruti Dev 010" pitchFamily="2" charset="0"/>
                <a:ea typeface="ＭＳ Ｐゴシック" pitchFamily="34" charset="-128"/>
                <a:cs typeface="+mn-cs"/>
              </a:rPr>
              <a:t>,l</a:t>
            </a:r>
          </a:p>
        </p:txBody>
      </p:sp>
      <p:sp>
        <p:nvSpPr>
          <p:cNvPr id="44067" name="Text Box 99"/>
          <p:cNvSpPr txBox="1">
            <a:spLocks noChangeArrowheads="1"/>
          </p:cNvSpPr>
          <p:nvPr/>
        </p:nvSpPr>
        <p:spPr bwMode="auto">
          <a:xfrm>
            <a:off x="390525" y="8035925"/>
            <a:ext cx="447675" cy="48260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2500" b="1" dirty="0">
                <a:ln>
                  <a:solidFill>
                    <a:schemeClr val="tx1"/>
                  </a:solidFill>
                </a:ln>
                <a:latin typeface="Kruti Dev 010" pitchFamily="2" charset="0"/>
                <a:ea typeface="ＭＳ Ｐゴシック" pitchFamily="34" charset="-128"/>
                <a:cs typeface="+mn-cs"/>
              </a:rPr>
              <a:t>ts</a:t>
            </a:r>
          </a:p>
        </p:txBody>
      </p:sp>
      <p:grpSp>
        <p:nvGrpSpPr>
          <p:cNvPr id="51235" name="Group 100"/>
          <p:cNvGrpSpPr>
            <a:grpSpLocks/>
          </p:cNvGrpSpPr>
          <p:nvPr/>
        </p:nvGrpSpPr>
        <p:grpSpPr bwMode="auto">
          <a:xfrm>
            <a:off x="258763" y="407988"/>
            <a:ext cx="1768475" cy="357187"/>
            <a:chOff x="148" y="271"/>
            <a:chExt cx="1013" cy="218"/>
          </a:xfrm>
        </p:grpSpPr>
        <p:sp>
          <p:nvSpPr>
            <p:cNvPr id="44309" name="Text Box 101"/>
            <p:cNvSpPr txBox="1">
              <a:spLocks noChangeArrowheads="1"/>
            </p:cNvSpPr>
            <p:nvPr/>
          </p:nvSpPr>
          <p:spPr bwMode="auto">
            <a:xfrm>
              <a:off x="148" y="271"/>
              <a:ext cx="1013" cy="21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1700" b="1" dirty="0">
                  <a:ln>
                    <a:solidFill>
                      <a:schemeClr val="tx1"/>
                    </a:solidFill>
                  </a:ln>
                  <a:latin typeface="Kruti Dev 010" pitchFamily="2" charset="0"/>
                  <a:ea typeface="ＭＳ Ｐゴシック" pitchFamily="34" charset="-128"/>
                  <a:cs typeface="+mn-cs"/>
                </a:rPr>
                <a:t>lh </a:t>
              </a:r>
              <a:r>
                <a:rPr lang="x-none" sz="1700" b="1" dirty="0">
                  <a:ln>
                    <a:solidFill>
                      <a:schemeClr val="tx1"/>
                    </a:solidFill>
                  </a:ln>
                  <a:latin typeface="Kruti Dev 010" pitchFamily="2" charset="0"/>
                  <a:ea typeface="ＭＳ Ｐゴシック" pitchFamily="34" charset="-128"/>
                  <a:cs typeface="Mangal"/>
                </a:rPr>
                <a:t>७</a:t>
              </a:r>
              <a:r>
                <a:rPr lang="en-US" sz="1700" b="1" dirty="0">
                  <a:ln>
                    <a:solidFill>
                      <a:schemeClr val="tx1"/>
                    </a:solidFill>
                  </a:ln>
                  <a:latin typeface="Kruti Dev 010" pitchFamily="2" charset="0"/>
                  <a:ea typeface="ＭＳ Ｐゴシック" pitchFamily="34" charset="-128"/>
                  <a:cs typeface="+mn-cs"/>
                </a:rPr>
                <a:t> ,l ts</a:t>
              </a:r>
            </a:p>
          </p:txBody>
        </p:sp>
        <p:sp>
          <p:nvSpPr>
            <p:cNvPr id="44310" name="Line 102"/>
            <p:cNvSpPr>
              <a:spLocks noChangeShapeType="1"/>
            </p:cNvSpPr>
            <p:nvPr/>
          </p:nvSpPr>
          <p:spPr bwMode="auto">
            <a:xfrm>
              <a:off x="341" y="370"/>
              <a:ext cx="37" cy="0"/>
            </a:xfrm>
            <a:prstGeom prst="line">
              <a:avLst/>
            </a:prstGeom>
            <a:noFill/>
            <a:ln w="19050">
              <a:solidFill>
                <a:schemeClr val="tx1"/>
              </a:solidFill>
              <a:round/>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sp>
        <p:nvSpPr>
          <p:cNvPr id="44069"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70"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p:spPr>
        <p:txBody>
          <a:bodyPr wrap="none" lIns="97027" tIns="48513" rIns="97027" bIns="48513" anchor="ctr">
            <a:scene3d>
              <a:camera prst="orthographicFront"/>
              <a:lightRig rig="threePt" dir="t"/>
            </a:scene3d>
            <a:sp3d extrusionH="57150">
              <a:bevelT w="82550" h="38100" prst="coolSlant"/>
            </a:sp3d>
          </a:bodyPr>
          <a:lstStyle/>
          <a:p>
            <a:pPr algn="ctr" defTabSz="969963">
              <a:defRPr/>
            </a:pPr>
            <a:endParaRPr lang="en-US" sz="2500" dirty="0">
              <a:ln>
                <a:solidFill>
                  <a:schemeClr val="tx1"/>
                </a:solidFill>
              </a:ln>
              <a:latin typeface="Kruti Dev 010" pitchFamily="2" charset="0"/>
              <a:ea typeface="ＭＳ Ｐゴシック" pitchFamily="34" charset="-128"/>
              <a:cs typeface="+mn-cs"/>
            </a:endParaRPr>
          </a:p>
        </p:txBody>
      </p:sp>
      <p:sp>
        <p:nvSpPr>
          <p:cNvPr id="44071"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p:spPr>
        <p:txBody>
          <a:bodyPr wrap="none" lIns="97027" tIns="48513" rIns="97027" bIns="48513" anchor="ctr">
            <a:scene3d>
              <a:camera prst="orthographicFront"/>
              <a:lightRig rig="threePt" dir="t"/>
            </a:scene3d>
            <a:sp3d extrusionH="57150">
              <a:bevelT w="82550" h="38100" prst="coolSlant"/>
            </a:sp3d>
          </a:bodyPr>
          <a:lstStyle/>
          <a:p>
            <a:pPr algn="ctr" defTabSz="969963">
              <a:defRPr/>
            </a:pPr>
            <a:endParaRPr lang="en-US" sz="2500" dirty="0">
              <a:ln>
                <a:solidFill>
                  <a:schemeClr val="tx1"/>
                </a:solidFill>
              </a:ln>
              <a:latin typeface="Kruti Dev 010" pitchFamily="2" charset="0"/>
              <a:ea typeface="ＭＳ Ｐゴシック" pitchFamily="34" charset="-128"/>
              <a:cs typeface="+mn-cs"/>
            </a:endParaRPr>
          </a:p>
        </p:txBody>
      </p:sp>
      <p:sp>
        <p:nvSpPr>
          <p:cNvPr id="44072" name="Line 106"/>
          <p:cNvSpPr>
            <a:spLocks noChangeShapeType="1"/>
          </p:cNvSpPr>
          <p:nvPr/>
        </p:nvSpPr>
        <p:spPr bwMode="auto">
          <a:xfrm>
            <a:off x="3000375" y="1500188"/>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73"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a:ln>
                <a:solidFill>
                  <a:schemeClr val="tx1"/>
                </a:solidFill>
              </a:ln>
              <a:latin typeface="Kruti Dev 010" pitchFamily="2" charset="0"/>
              <a:ea typeface="ＭＳ Ｐゴシック" pitchFamily="34" charset="-128"/>
              <a:cs typeface="+mn-cs"/>
            </a:endParaRPr>
          </a:p>
        </p:txBody>
      </p:sp>
      <p:sp>
        <p:nvSpPr>
          <p:cNvPr id="44074" name="Rectangle 108"/>
          <p:cNvSpPr>
            <a:spLocks noChangeArrowheads="1"/>
          </p:cNvSpPr>
          <p:nvPr/>
        </p:nvSpPr>
        <p:spPr bwMode="auto">
          <a:xfrm>
            <a:off x="4205288" y="5816600"/>
            <a:ext cx="1377950" cy="1870075"/>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75"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a:ln>
                <a:solidFill>
                  <a:schemeClr val="tx1"/>
                </a:solidFill>
              </a:ln>
              <a:latin typeface="Kruti Dev 010" pitchFamily="2" charset="0"/>
              <a:ea typeface="ＭＳ Ｐゴシック" pitchFamily="34" charset="-128"/>
              <a:cs typeface="+mn-cs"/>
            </a:endParaRPr>
          </a:p>
        </p:txBody>
      </p:sp>
      <p:sp>
        <p:nvSpPr>
          <p:cNvPr id="44076" name="Rectangle 110"/>
          <p:cNvSpPr>
            <a:spLocks noChangeArrowheads="1"/>
          </p:cNvSpPr>
          <p:nvPr/>
        </p:nvSpPr>
        <p:spPr bwMode="auto">
          <a:xfrm>
            <a:off x="4521200"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scene3d>
              <a:camera prst="orthographicFront"/>
              <a:lightRig rig="threePt" dir="t"/>
            </a:scene3d>
            <a:sp3d extrusionH="57150">
              <a:bevelT w="82550" h="38100" prst="coolSlant"/>
            </a:sp3d>
          </a:bodyPr>
          <a:lstStyle/>
          <a:p>
            <a:pPr algn="ctr" defTabSz="969963">
              <a:defRPr/>
            </a:pPr>
            <a:endParaRPr lang="en-US" sz="2500" dirty="0">
              <a:ln>
                <a:solidFill>
                  <a:schemeClr val="tx1"/>
                </a:solidFill>
              </a:ln>
              <a:latin typeface="Kruti Dev 010" pitchFamily="2" charset="0"/>
              <a:ea typeface="ＭＳ Ｐゴシック" pitchFamily="34" charset="-128"/>
              <a:cs typeface="+mn-cs"/>
            </a:endParaRPr>
          </a:p>
        </p:txBody>
      </p:sp>
      <p:sp>
        <p:nvSpPr>
          <p:cNvPr id="44077" name="Line 111"/>
          <p:cNvSpPr>
            <a:spLocks noChangeShapeType="1"/>
          </p:cNvSpPr>
          <p:nvPr/>
        </p:nvSpPr>
        <p:spPr bwMode="auto">
          <a:xfrm>
            <a:off x="4527550" y="6237288"/>
            <a:ext cx="0" cy="611187"/>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78" name="Line 112"/>
          <p:cNvSpPr>
            <a:spLocks noChangeShapeType="1"/>
          </p:cNvSpPr>
          <p:nvPr/>
        </p:nvSpPr>
        <p:spPr bwMode="auto">
          <a:xfrm>
            <a:off x="4506913" y="6731000"/>
            <a:ext cx="0" cy="611188"/>
          </a:xfrm>
          <a:prstGeom prst="line">
            <a:avLst/>
          </a:prstGeom>
          <a:noFill/>
          <a:ln w="7620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79" name="Text Box 113"/>
          <p:cNvSpPr txBox="1">
            <a:spLocks noChangeArrowheads="1"/>
          </p:cNvSpPr>
          <p:nvPr/>
        </p:nvSpPr>
        <p:spPr bwMode="auto">
          <a:xfrm rot="-5388474">
            <a:off x="945357" y="5428456"/>
            <a:ext cx="3632200" cy="3571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700" b="1" dirty="0">
                <a:ln>
                  <a:solidFill>
                    <a:schemeClr val="tx1"/>
                  </a:solidFill>
                </a:ln>
                <a:latin typeface="Kruti Dev 010" pitchFamily="2" charset="0"/>
                <a:ea typeface="ＭＳ Ｐゴシック" pitchFamily="34" charset="-128"/>
                <a:cs typeface="+mn-cs"/>
              </a:rPr>
              <a:t>bfrgkl ¼12½</a:t>
            </a:r>
          </a:p>
        </p:txBody>
      </p:sp>
      <p:sp>
        <p:nvSpPr>
          <p:cNvPr id="44080" name="Line 114"/>
          <p:cNvSpPr>
            <a:spLocks noChangeShapeType="1"/>
          </p:cNvSpPr>
          <p:nvPr/>
        </p:nvSpPr>
        <p:spPr bwMode="auto">
          <a:xfrm>
            <a:off x="2908300" y="1193800"/>
            <a:ext cx="0" cy="2430463"/>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81" name="Line 115"/>
          <p:cNvSpPr>
            <a:spLocks noChangeShapeType="1"/>
          </p:cNvSpPr>
          <p:nvPr/>
        </p:nvSpPr>
        <p:spPr bwMode="auto">
          <a:xfrm>
            <a:off x="2898775" y="3784600"/>
            <a:ext cx="0" cy="3773488"/>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82" name="Text Box 116"/>
          <p:cNvSpPr txBox="1">
            <a:spLocks noChangeArrowheads="1"/>
          </p:cNvSpPr>
          <p:nvPr/>
        </p:nvSpPr>
        <p:spPr bwMode="auto">
          <a:xfrm rot="-5388474">
            <a:off x="4437062" y="2341563"/>
            <a:ext cx="2373313" cy="3571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700" b="1" dirty="0">
                <a:ln>
                  <a:solidFill>
                    <a:schemeClr val="tx1"/>
                  </a:solidFill>
                </a:ln>
                <a:latin typeface="Kruti Dev 010" pitchFamily="2" charset="0"/>
                <a:ea typeface="ＭＳ Ｐゴシック" pitchFamily="34" charset="-128"/>
                <a:cs typeface="+mn-cs"/>
              </a:rPr>
              <a:t>dfork ¼5½</a:t>
            </a:r>
          </a:p>
        </p:txBody>
      </p:sp>
      <p:sp>
        <p:nvSpPr>
          <p:cNvPr id="44083" name="Line 117"/>
          <p:cNvSpPr>
            <a:spLocks noChangeShapeType="1"/>
          </p:cNvSpPr>
          <p:nvPr/>
        </p:nvSpPr>
        <p:spPr bwMode="auto">
          <a:xfrm>
            <a:off x="5478463" y="1422400"/>
            <a:ext cx="0" cy="2249488"/>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84" name="Line 118"/>
          <p:cNvSpPr>
            <a:spLocks noChangeShapeType="1"/>
          </p:cNvSpPr>
          <p:nvPr/>
        </p:nvSpPr>
        <p:spPr bwMode="auto">
          <a:xfrm>
            <a:off x="5478463" y="4254500"/>
            <a:ext cx="0" cy="4330700"/>
          </a:xfrm>
          <a:prstGeom prst="line">
            <a:avLst/>
          </a:prstGeom>
          <a:noFill/>
          <a:ln w="3810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85" name="Line 119"/>
          <p:cNvSpPr>
            <a:spLocks noChangeShapeType="1"/>
          </p:cNvSpPr>
          <p:nvPr/>
        </p:nvSpPr>
        <p:spPr bwMode="auto">
          <a:xfrm>
            <a:off x="3000375" y="2843213"/>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86" name="Line 120"/>
          <p:cNvSpPr>
            <a:spLocks noChangeShapeType="1"/>
          </p:cNvSpPr>
          <p:nvPr/>
        </p:nvSpPr>
        <p:spPr bwMode="auto">
          <a:xfrm>
            <a:off x="3000375" y="3086100"/>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87" name="Line 121"/>
          <p:cNvSpPr>
            <a:spLocks noChangeShapeType="1"/>
          </p:cNvSpPr>
          <p:nvPr/>
        </p:nvSpPr>
        <p:spPr bwMode="auto">
          <a:xfrm>
            <a:off x="3000375" y="3322638"/>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88" name="Line 122"/>
          <p:cNvSpPr>
            <a:spLocks noChangeShapeType="1"/>
          </p:cNvSpPr>
          <p:nvPr/>
        </p:nvSpPr>
        <p:spPr bwMode="auto">
          <a:xfrm>
            <a:off x="3000375" y="4022725"/>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89" name="Line 123"/>
          <p:cNvSpPr>
            <a:spLocks noChangeShapeType="1"/>
          </p:cNvSpPr>
          <p:nvPr/>
        </p:nvSpPr>
        <p:spPr bwMode="auto">
          <a:xfrm>
            <a:off x="3000375" y="4999038"/>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90" name="Line 124"/>
          <p:cNvSpPr>
            <a:spLocks noChangeShapeType="1"/>
          </p:cNvSpPr>
          <p:nvPr/>
        </p:nvSpPr>
        <p:spPr bwMode="auto">
          <a:xfrm>
            <a:off x="3000375" y="5556250"/>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91" name="Line 125"/>
          <p:cNvSpPr>
            <a:spLocks noChangeShapeType="1"/>
          </p:cNvSpPr>
          <p:nvPr/>
        </p:nvSpPr>
        <p:spPr bwMode="auto">
          <a:xfrm>
            <a:off x="3000375" y="5838825"/>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92" name="Line 126"/>
          <p:cNvSpPr>
            <a:spLocks noChangeShapeType="1"/>
          </p:cNvSpPr>
          <p:nvPr/>
        </p:nvSpPr>
        <p:spPr bwMode="auto">
          <a:xfrm>
            <a:off x="2992438" y="6015038"/>
            <a:ext cx="1093787"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93" name="Line 127"/>
          <p:cNvSpPr>
            <a:spLocks noChangeShapeType="1"/>
          </p:cNvSpPr>
          <p:nvPr/>
        </p:nvSpPr>
        <p:spPr bwMode="auto">
          <a:xfrm>
            <a:off x="3000375" y="6297613"/>
            <a:ext cx="652463"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94" name="Line 128"/>
          <p:cNvSpPr>
            <a:spLocks noChangeShapeType="1"/>
          </p:cNvSpPr>
          <p:nvPr/>
        </p:nvSpPr>
        <p:spPr bwMode="auto">
          <a:xfrm>
            <a:off x="3006725" y="6565900"/>
            <a:ext cx="723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95" name="Line 129"/>
          <p:cNvSpPr>
            <a:spLocks noChangeShapeType="1"/>
          </p:cNvSpPr>
          <p:nvPr/>
        </p:nvSpPr>
        <p:spPr bwMode="auto">
          <a:xfrm>
            <a:off x="3006725" y="6756400"/>
            <a:ext cx="771525"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96" name="Line 130"/>
          <p:cNvSpPr>
            <a:spLocks noChangeShapeType="1"/>
          </p:cNvSpPr>
          <p:nvPr/>
        </p:nvSpPr>
        <p:spPr bwMode="auto">
          <a:xfrm>
            <a:off x="3000375" y="6985000"/>
            <a:ext cx="847725"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97" name="Line 131"/>
          <p:cNvSpPr>
            <a:spLocks noChangeShapeType="1"/>
          </p:cNvSpPr>
          <p:nvPr/>
        </p:nvSpPr>
        <p:spPr bwMode="auto">
          <a:xfrm>
            <a:off x="3006725" y="7215188"/>
            <a:ext cx="898525"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98" name="Line 132"/>
          <p:cNvSpPr>
            <a:spLocks noChangeShapeType="1"/>
          </p:cNvSpPr>
          <p:nvPr/>
        </p:nvSpPr>
        <p:spPr bwMode="auto">
          <a:xfrm>
            <a:off x="3006725" y="7418388"/>
            <a:ext cx="94615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099" name="Line 133"/>
          <p:cNvSpPr>
            <a:spLocks noChangeShapeType="1"/>
          </p:cNvSpPr>
          <p:nvPr/>
        </p:nvSpPr>
        <p:spPr bwMode="auto">
          <a:xfrm>
            <a:off x="3000375" y="4757738"/>
            <a:ext cx="10922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00" name="Line 134"/>
          <p:cNvSpPr>
            <a:spLocks noChangeShapeType="1"/>
          </p:cNvSpPr>
          <p:nvPr/>
        </p:nvSpPr>
        <p:spPr bwMode="auto">
          <a:xfrm>
            <a:off x="4621213" y="2398713"/>
            <a:ext cx="792162"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01" name="Line 135"/>
          <p:cNvSpPr>
            <a:spLocks noChangeShapeType="1"/>
          </p:cNvSpPr>
          <p:nvPr/>
        </p:nvSpPr>
        <p:spPr bwMode="auto">
          <a:xfrm>
            <a:off x="4621213" y="2824163"/>
            <a:ext cx="792162"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02" name="Line 136"/>
          <p:cNvSpPr>
            <a:spLocks noChangeShapeType="1"/>
          </p:cNvSpPr>
          <p:nvPr/>
        </p:nvSpPr>
        <p:spPr bwMode="auto">
          <a:xfrm>
            <a:off x="4613275" y="3203575"/>
            <a:ext cx="79375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03" name="Line 137"/>
          <p:cNvSpPr>
            <a:spLocks noChangeShapeType="1"/>
          </p:cNvSpPr>
          <p:nvPr/>
        </p:nvSpPr>
        <p:spPr bwMode="auto">
          <a:xfrm>
            <a:off x="4613275" y="3609975"/>
            <a:ext cx="79375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04" name="Line 138"/>
          <p:cNvSpPr>
            <a:spLocks noChangeShapeType="1"/>
          </p:cNvSpPr>
          <p:nvPr/>
        </p:nvSpPr>
        <p:spPr bwMode="auto">
          <a:xfrm>
            <a:off x="4621213" y="1835150"/>
            <a:ext cx="792162"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05" name="Line 139"/>
          <p:cNvSpPr>
            <a:spLocks noChangeShapeType="1"/>
          </p:cNvSpPr>
          <p:nvPr/>
        </p:nvSpPr>
        <p:spPr bwMode="auto">
          <a:xfrm>
            <a:off x="4606925" y="4570413"/>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06" name="Line 140"/>
          <p:cNvSpPr>
            <a:spLocks noChangeShapeType="1"/>
          </p:cNvSpPr>
          <p:nvPr/>
        </p:nvSpPr>
        <p:spPr bwMode="auto">
          <a:xfrm>
            <a:off x="4606925" y="4741863"/>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07" name="Line 141"/>
          <p:cNvSpPr>
            <a:spLocks noChangeShapeType="1"/>
          </p:cNvSpPr>
          <p:nvPr/>
        </p:nvSpPr>
        <p:spPr bwMode="auto">
          <a:xfrm>
            <a:off x="4616450" y="4954588"/>
            <a:ext cx="814388"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08" name="Line 142"/>
          <p:cNvSpPr>
            <a:spLocks noChangeShapeType="1"/>
          </p:cNvSpPr>
          <p:nvPr/>
        </p:nvSpPr>
        <p:spPr bwMode="auto">
          <a:xfrm>
            <a:off x="4606925" y="5372100"/>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09" name="Line 143"/>
          <p:cNvSpPr>
            <a:spLocks noChangeShapeType="1"/>
          </p:cNvSpPr>
          <p:nvPr/>
        </p:nvSpPr>
        <p:spPr bwMode="auto">
          <a:xfrm>
            <a:off x="4608513" y="5554663"/>
            <a:ext cx="814387"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10" name="Line 144"/>
          <p:cNvSpPr>
            <a:spLocks noChangeShapeType="1"/>
          </p:cNvSpPr>
          <p:nvPr/>
        </p:nvSpPr>
        <p:spPr bwMode="auto">
          <a:xfrm>
            <a:off x="4610100" y="5745163"/>
            <a:ext cx="814388"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11" name="Line 145"/>
          <p:cNvSpPr>
            <a:spLocks noChangeShapeType="1"/>
          </p:cNvSpPr>
          <p:nvPr/>
        </p:nvSpPr>
        <p:spPr bwMode="auto">
          <a:xfrm>
            <a:off x="4611688" y="5932488"/>
            <a:ext cx="814387"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12" name="Line 146"/>
          <p:cNvSpPr>
            <a:spLocks noChangeShapeType="1"/>
          </p:cNvSpPr>
          <p:nvPr/>
        </p:nvSpPr>
        <p:spPr bwMode="auto">
          <a:xfrm>
            <a:off x="4610100" y="6308725"/>
            <a:ext cx="814388"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13" name="Line 147"/>
          <p:cNvSpPr>
            <a:spLocks noChangeShapeType="1"/>
          </p:cNvSpPr>
          <p:nvPr/>
        </p:nvSpPr>
        <p:spPr bwMode="auto">
          <a:xfrm>
            <a:off x="4606925" y="6499225"/>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14" name="Line 148"/>
          <p:cNvSpPr>
            <a:spLocks noChangeShapeType="1"/>
          </p:cNvSpPr>
          <p:nvPr/>
        </p:nvSpPr>
        <p:spPr bwMode="auto">
          <a:xfrm>
            <a:off x="4606925" y="6926263"/>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15" name="Line 149"/>
          <p:cNvSpPr>
            <a:spLocks noChangeShapeType="1"/>
          </p:cNvSpPr>
          <p:nvPr/>
        </p:nvSpPr>
        <p:spPr bwMode="auto">
          <a:xfrm>
            <a:off x="4608513" y="7154863"/>
            <a:ext cx="814387"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16" name="Line 150"/>
          <p:cNvSpPr>
            <a:spLocks noChangeShapeType="1"/>
          </p:cNvSpPr>
          <p:nvPr/>
        </p:nvSpPr>
        <p:spPr bwMode="auto">
          <a:xfrm>
            <a:off x="4610100" y="7516813"/>
            <a:ext cx="814388"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17" name="Line 151"/>
          <p:cNvSpPr>
            <a:spLocks noChangeShapeType="1"/>
          </p:cNvSpPr>
          <p:nvPr/>
        </p:nvSpPr>
        <p:spPr bwMode="auto">
          <a:xfrm>
            <a:off x="4621213" y="7739063"/>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18" name="Line 152"/>
          <p:cNvSpPr>
            <a:spLocks noChangeShapeType="1"/>
          </p:cNvSpPr>
          <p:nvPr/>
        </p:nvSpPr>
        <p:spPr bwMode="auto">
          <a:xfrm>
            <a:off x="4613275" y="8134350"/>
            <a:ext cx="814388"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19" name="Line 153"/>
          <p:cNvSpPr>
            <a:spLocks noChangeShapeType="1"/>
          </p:cNvSpPr>
          <p:nvPr/>
        </p:nvSpPr>
        <p:spPr bwMode="auto">
          <a:xfrm>
            <a:off x="4606925" y="8315325"/>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20" name="Line 154"/>
          <p:cNvSpPr>
            <a:spLocks noChangeShapeType="1"/>
          </p:cNvSpPr>
          <p:nvPr/>
        </p:nvSpPr>
        <p:spPr bwMode="auto">
          <a:xfrm>
            <a:off x="4608513" y="8497888"/>
            <a:ext cx="814387"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21" name="AutoShape 155" descr="70%"/>
          <p:cNvSpPr>
            <a:spLocks noChangeArrowheads="1"/>
          </p:cNvSpPr>
          <p:nvPr/>
        </p:nvSpPr>
        <p:spPr bwMode="auto">
          <a:xfrm>
            <a:off x="2532063" y="1555750"/>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22"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23" name="Text Box 157"/>
          <p:cNvSpPr txBox="1">
            <a:spLocks noChangeArrowheads="1"/>
          </p:cNvSpPr>
          <p:nvPr/>
        </p:nvSpPr>
        <p:spPr bwMode="auto">
          <a:xfrm>
            <a:off x="1069975" y="1212850"/>
            <a:ext cx="1187450" cy="25241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defRPr/>
            </a:pPr>
            <a:r>
              <a:rPr lang="en-US" b="1" i="1" dirty="0">
                <a:ln>
                  <a:solidFill>
                    <a:schemeClr val="tx1"/>
                  </a:solidFill>
                </a:ln>
                <a:latin typeface="Kruti Dev 010" pitchFamily="2" charset="0"/>
                <a:ea typeface="ＭＳ Ｐゴシック" pitchFamily="34" charset="-128"/>
                <a:cs typeface="+mn-cs"/>
              </a:rPr>
              <a:t>le; lhek %</a:t>
            </a:r>
          </a:p>
          <a:p>
            <a:pPr defTabSz="969963">
              <a:defRPr/>
            </a:pPr>
            <a:r>
              <a:rPr lang="en-US" b="1" i="1" dirty="0">
                <a:ln>
                  <a:solidFill>
                    <a:schemeClr val="tx1"/>
                  </a:solidFill>
                </a:ln>
                <a:latin typeface="Kruti Dev 010" pitchFamily="2" charset="0"/>
                <a:ea typeface="ＭＳ Ｐゴシック" pitchFamily="34" charset="-128"/>
                <a:cs typeface="+mn-cs"/>
              </a:rPr>
              <a:t>2000 ch-lh-</a:t>
            </a:r>
          </a:p>
        </p:txBody>
      </p:sp>
      <p:sp>
        <p:nvSpPr>
          <p:cNvPr id="44124" name="Text Box 158"/>
          <p:cNvSpPr txBox="1">
            <a:spLocks noChangeArrowheads="1"/>
          </p:cNvSpPr>
          <p:nvPr/>
        </p:nvSpPr>
        <p:spPr bwMode="auto">
          <a:xfrm>
            <a:off x="1076325" y="1639888"/>
            <a:ext cx="1047750" cy="25241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defRPr/>
            </a:pPr>
            <a:r>
              <a:rPr lang="en-US" b="1" i="1" dirty="0">
                <a:ln>
                  <a:solidFill>
                    <a:schemeClr val="tx1"/>
                  </a:solidFill>
                </a:ln>
                <a:latin typeface="Kruti Dev 010" pitchFamily="2" charset="0"/>
                <a:ea typeface="ＭＳ Ｐゴシック" pitchFamily="34" charset="-128"/>
                <a:cs typeface="+mn-cs"/>
              </a:rPr>
              <a:t>le; lhek </a:t>
            </a:r>
          </a:p>
          <a:p>
            <a:pPr defTabSz="969963">
              <a:defRPr/>
            </a:pPr>
            <a:r>
              <a:rPr lang="en-US" b="1" i="1" dirty="0">
                <a:ln>
                  <a:solidFill>
                    <a:schemeClr val="tx1"/>
                  </a:solidFill>
                </a:ln>
                <a:latin typeface="Kruti Dev 010" pitchFamily="2" charset="0"/>
                <a:ea typeface="ＭＳ Ｐゴシック" pitchFamily="34" charset="-128"/>
                <a:cs typeface="+mn-cs"/>
              </a:rPr>
              <a:t>2000 ch-lh-</a:t>
            </a:r>
          </a:p>
        </p:txBody>
      </p:sp>
      <p:sp>
        <p:nvSpPr>
          <p:cNvPr id="44125" name="Text Box 159"/>
          <p:cNvSpPr txBox="1">
            <a:spLocks noChangeArrowheads="1"/>
          </p:cNvSpPr>
          <p:nvPr/>
        </p:nvSpPr>
        <p:spPr bwMode="auto">
          <a:xfrm>
            <a:off x="1069975" y="2270125"/>
            <a:ext cx="1047750" cy="25241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b="1" i="1" dirty="0">
                <a:ln>
                  <a:solidFill>
                    <a:schemeClr val="tx1"/>
                  </a:solidFill>
                </a:ln>
                <a:latin typeface="Kruti Dev 010" pitchFamily="2" charset="0"/>
                <a:ea typeface="ＭＳ Ｐゴシック" pitchFamily="34" charset="-128"/>
                <a:cs typeface="+mn-cs"/>
              </a:rPr>
              <a:t>le; lhek                      2000 ch-lh-</a:t>
            </a:r>
          </a:p>
        </p:txBody>
      </p:sp>
      <p:sp>
        <p:nvSpPr>
          <p:cNvPr id="44126" name="Text Box 160"/>
          <p:cNvSpPr txBox="1">
            <a:spLocks noChangeArrowheads="1"/>
          </p:cNvSpPr>
          <p:nvPr/>
        </p:nvSpPr>
        <p:spPr bwMode="auto">
          <a:xfrm>
            <a:off x="1079500" y="2822575"/>
            <a:ext cx="1047750" cy="25241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b="1" i="1" dirty="0">
                <a:ln>
                  <a:solidFill>
                    <a:schemeClr val="tx1"/>
                  </a:solidFill>
                </a:ln>
                <a:latin typeface="Kruti Dev 010" pitchFamily="2" charset="0"/>
                <a:ea typeface="ＭＳ Ｐゴシック" pitchFamily="34" charset="-128"/>
                <a:cs typeface="+mn-cs"/>
              </a:rPr>
              <a:t>le; lhek                      1500 ch-lh-</a:t>
            </a:r>
          </a:p>
        </p:txBody>
      </p:sp>
      <p:sp>
        <p:nvSpPr>
          <p:cNvPr id="44127" name="Text Box 161"/>
          <p:cNvSpPr txBox="1">
            <a:spLocks noChangeArrowheads="1"/>
          </p:cNvSpPr>
          <p:nvPr/>
        </p:nvSpPr>
        <p:spPr bwMode="auto">
          <a:xfrm>
            <a:off x="1074738" y="3919538"/>
            <a:ext cx="1047750" cy="25241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b="1" i="1" dirty="0">
                <a:ln>
                  <a:solidFill>
                    <a:schemeClr val="tx1"/>
                  </a:solidFill>
                </a:ln>
                <a:latin typeface="Kruti Dev 010" pitchFamily="2" charset="0"/>
                <a:ea typeface="ＭＳ Ｐゴシック" pitchFamily="34" charset="-128"/>
                <a:cs typeface="+mn-cs"/>
              </a:rPr>
              <a:t>le; lhek                     1500 ch-lh-</a:t>
            </a:r>
          </a:p>
        </p:txBody>
      </p:sp>
      <p:sp>
        <p:nvSpPr>
          <p:cNvPr id="44128" name="Text Box 162"/>
          <p:cNvSpPr txBox="1">
            <a:spLocks noChangeArrowheads="1"/>
          </p:cNvSpPr>
          <p:nvPr/>
        </p:nvSpPr>
        <p:spPr bwMode="auto">
          <a:xfrm>
            <a:off x="1079500" y="4860925"/>
            <a:ext cx="1047750" cy="25241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b="1" i="1" dirty="0">
                <a:ln>
                  <a:solidFill>
                    <a:schemeClr val="tx1"/>
                  </a:solidFill>
                </a:ln>
                <a:latin typeface="Kruti Dev 010" pitchFamily="2" charset="0"/>
                <a:ea typeface="ＭＳ Ｐゴシック" pitchFamily="34" charset="-128"/>
                <a:cs typeface="+mn-cs"/>
              </a:rPr>
              <a:t>le; lhek %                    1000 ch-lh-</a:t>
            </a:r>
          </a:p>
        </p:txBody>
      </p:sp>
      <p:sp>
        <p:nvSpPr>
          <p:cNvPr id="44129" name="Text Box 163"/>
          <p:cNvSpPr txBox="1">
            <a:spLocks noChangeArrowheads="1"/>
          </p:cNvSpPr>
          <p:nvPr/>
        </p:nvSpPr>
        <p:spPr bwMode="auto">
          <a:xfrm>
            <a:off x="1084263" y="5654675"/>
            <a:ext cx="1047750" cy="25241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b="1" i="1" dirty="0">
                <a:ln>
                  <a:solidFill>
                    <a:schemeClr val="tx1"/>
                  </a:solidFill>
                </a:ln>
                <a:latin typeface="Kruti Dev 010" pitchFamily="2" charset="0"/>
                <a:ea typeface="ＭＳ Ｐゴシック" pitchFamily="34" charset="-128"/>
                <a:cs typeface="+mn-cs"/>
              </a:rPr>
              <a:t>le; lhek %                    1000 ch-lh-</a:t>
            </a:r>
          </a:p>
        </p:txBody>
      </p:sp>
      <p:sp>
        <p:nvSpPr>
          <p:cNvPr id="44130" name="Text Box 164"/>
          <p:cNvSpPr txBox="1">
            <a:spLocks noChangeArrowheads="1"/>
          </p:cNvSpPr>
          <p:nvPr/>
        </p:nvSpPr>
        <p:spPr bwMode="auto">
          <a:xfrm>
            <a:off x="1074738" y="6880225"/>
            <a:ext cx="1047750" cy="25241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b="1" i="1" dirty="0">
                <a:ln>
                  <a:solidFill>
                    <a:schemeClr val="tx1"/>
                  </a:solidFill>
                </a:ln>
                <a:latin typeface="Kruti Dev 010" pitchFamily="2" charset="0"/>
                <a:ea typeface="ＭＳ Ｐゴシック" pitchFamily="34" charset="-128"/>
                <a:cs typeface="+mn-cs"/>
              </a:rPr>
              <a:t>le; lhek %                     500 ch-lh-</a:t>
            </a:r>
          </a:p>
        </p:txBody>
      </p:sp>
      <p:sp>
        <p:nvSpPr>
          <p:cNvPr id="44131" name="Text Box 165"/>
          <p:cNvSpPr txBox="1">
            <a:spLocks noChangeArrowheads="1"/>
          </p:cNvSpPr>
          <p:nvPr/>
        </p:nvSpPr>
        <p:spPr bwMode="auto">
          <a:xfrm>
            <a:off x="1074738" y="7740650"/>
            <a:ext cx="1047750" cy="25241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b="1" i="1" dirty="0">
                <a:ln>
                  <a:solidFill>
                    <a:schemeClr val="tx1"/>
                  </a:solidFill>
                </a:ln>
                <a:latin typeface="Kruti Dev 010" pitchFamily="2" charset="0"/>
                <a:ea typeface="ＭＳ Ｐゴシック" pitchFamily="34" charset="-128"/>
                <a:cs typeface="+mn-cs"/>
              </a:rPr>
              <a:t>le; lhek %                     500 ch-lh-</a:t>
            </a:r>
          </a:p>
        </p:txBody>
      </p:sp>
      <p:sp>
        <p:nvSpPr>
          <p:cNvPr id="44132" name="Text Box 166"/>
          <p:cNvSpPr txBox="1">
            <a:spLocks noChangeArrowheads="1"/>
          </p:cNvSpPr>
          <p:nvPr/>
        </p:nvSpPr>
        <p:spPr bwMode="auto">
          <a:xfrm>
            <a:off x="1074738" y="8302625"/>
            <a:ext cx="1047750" cy="2349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400" b="1" i="1" dirty="0">
                <a:ln>
                  <a:solidFill>
                    <a:schemeClr val="tx1"/>
                  </a:solidFill>
                </a:ln>
                <a:latin typeface="Kruti Dev 010" pitchFamily="2" charset="0"/>
                <a:ea typeface="ＭＳ Ｐゴシック" pitchFamily="34" charset="-128"/>
                <a:cs typeface="+mn-cs"/>
              </a:rPr>
              <a:t>Approx </a:t>
            </a:r>
            <a:r>
              <a:rPr lang="en-US" b="1" i="1" dirty="0">
                <a:ln>
                  <a:solidFill>
                    <a:schemeClr val="tx1"/>
                  </a:solidFill>
                </a:ln>
                <a:latin typeface="Kruti Dev 010" pitchFamily="2" charset="0"/>
                <a:ea typeface="ＭＳ Ｐゴシック" pitchFamily="34" charset="-128"/>
                <a:cs typeface="+mn-cs"/>
              </a:rPr>
              <a:t>Time</a:t>
            </a:r>
            <a:r>
              <a:rPr lang="en-US" sz="400" b="1" i="1" dirty="0">
                <a:ln>
                  <a:solidFill>
                    <a:schemeClr val="tx1"/>
                  </a:solidFill>
                </a:ln>
                <a:latin typeface="Kruti Dev 010" pitchFamily="2" charset="0"/>
                <a:ea typeface="ＭＳ Ｐゴシック" pitchFamily="34" charset="-128"/>
                <a:cs typeface="+mn-cs"/>
              </a:rPr>
              <a:t> Frame:                  First Century A.D.</a:t>
            </a:r>
          </a:p>
        </p:txBody>
      </p:sp>
      <p:sp>
        <p:nvSpPr>
          <p:cNvPr id="44133" name="Text Box 167"/>
          <p:cNvSpPr txBox="1">
            <a:spLocks noChangeArrowheads="1"/>
          </p:cNvSpPr>
          <p:nvPr/>
        </p:nvSpPr>
        <p:spPr bwMode="auto">
          <a:xfrm>
            <a:off x="1966913" y="1217613"/>
            <a:ext cx="544512" cy="4032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b="1" dirty="0">
                <a:ln>
                  <a:solidFill>
                    <a:schemeClr val="tx1"/>
                  </a:solidFill>
                </a:ln>
                <a:latin typeface="Kruti Dev 010" pitchFamily="2" charset="0"/>
                <a:ea typeface="ＭＳ Ｐゴシック" pitchFamily="34" charset="-128"/>
                <a:cs typeface="+mn-cs"/>
              </a:rPr>
              <a:t>ifjokj                                           iki                                       ck&lt;                              ehukj</a:t>
            </a:r>
          </a:p>
        </p:txBody>
      </p:sp>
      <p:sp>
        <p:nvSpPr>
          <p:cNvPr id="44134" name="Text Box 168"/>
          <p:cNvSpPr txBox="1">
            <a:spLocks noChangeArrowheads="1"/>
          </p:cNvSpPr>
          <p:nvPr/>
        </p:nvSpPr>
        <p:spPr bwMode="auto">
          <a:xfrm>
            <a:off x="1966913" y="1647825"/>
            <a:ext cx="544512" cy="40640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b="1" dirty="0">
                <a:ln>
                  <a:solidFill>
                    <a:schemeClr val="tx1"/>
                  </a:solidFill>
                </a:ln>
                <a:latin typeface="Kruti Dev 010" pitchFamily="2" charset="0"/>
                <a:ea typeface="ＭＳ Ｐゴシック" pitchFamily="34" charset="-128"/>
                <a:cs typeface="+mn-cs"/>
              </a:rPr>
              <a:t>,y-,l-ch                                           blgkd                                       ;kdwc                              12 iq=</a:t>
            </a:r>
          </a:p>
        </p:txBody>
      </p:sp>
      <p:sp>
        <p:nvSpPr>
          <p:cNvPr id="44135" name="Text Box 169"/>
          <p:cNvSpPr txBox="1">
            <a:spLocks noChangeArrowheads="1"/>
          </p:cNvSpPr>
          <p:nvPr/>
        </p:nvSpPr>
        <p:spPr bwMode="auto">
          <a:xfrm>
            <a:off x="1884363" y="2824163"/>
            <a:ext cx="639762" cy="4794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b="1" dirty="0">
                <a:ln>
                  <a:solidFill>
                    <a:schemeClr val="tx1"/>
                  </a:solidFill>
                </a:ln>
                <a:latin typeface="Kruti Dev 010" pitchFamily="2" charset="0"/>
                <a:ea typeface="ＭＳ Ｐゴシック" pitchFamily="34" charset="-128"/>
                <a:cs typeface="+mn-cs"/>
              </a:rPr>
              <a:t>lhuS                                           ,e-lh-lh                                       dkns'k cusZ                              40 o"kZ                5 lans'k</a:t>
            </a:r>
          </a:p>
        </p:txBody>
      </p:sp>
      <p:sp>
        <p:nvSpPr>
          <p:cNvPr id="44136" name="Text Box 170"/>
          <p:cNvSpPr txBox="1">
            <a:spLocks noChangeArrowheads="1"/>
          </p:cNvSpPr>
          <p:nvPr/>
        </p:nvSpPr>
        <p:spPr bwMode="auto">
          <a:xfrm>
            <a:off x="1971675" y="2271713"/>
            <a:ext cx="544513" cy="2508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b="1" dirty="0">
                <a:ln>
                  <a:solidFill>
                    <a:schemeClr val="tx1"/>
                  </a:solidFill>
                </a:ln>
                <a:latin typeface="Kruti Dev 010" pitchFamily="2" charset="0"/>
                <a:ea typeface="ＭＳ Ｐゴシック" pitchFamily="34" charset="-128"/>
                <a:cs typeface="+mn-cs"/>
              </a:rPr>
              <a:t>nklrk                                           430</a:t>
            </a:r>
          </a:p>
        </p:txBody>
      </p:sp>
      <p:sp>
        <p:nvSpPr>
          <p:cNvPr id="44137" name="Text Box 171"/>
          <p:cNvSpPr txBox="1">
            <a:spLocks noChangeArrowheads="1"/>
          </p:cNvSpPr>
          <p:nvPr/>
        </p:nvSpPr>
        <p:spPr bwMode="auto">
          <a:xfrm>
            <a:off x="1792288" y="3924300"/>
            <a:ext cx="739775" cy="2508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b="1" dirty="0">
                <a:ln>
                  <a:solidFill>
                    <a:schemeClr val="tx1"/>
                  </a:solidFill>
                </a:ln>
                <a:latin typeface="Kruti Dev 010" pitchFamily="2" charset="0"/>
                <a:ea typeface="ＭＳ Ｐゴシック" pitchFamily="34" charset="-128"/>
                <a:cs typeface="+mn-cs"/>
              </a:rPr>
              <a:t>;jhgks@, vkbZ                                          ns'k foHkkftr gqvk                                       </a:t>
            </a:r>
          </a:p>
        </p:txBody>
      </p:sp>
      <p:sp>
        <p:nvSpPr>
          <p:cNvPr id="44138" name="Text Box 172"/>
          <p:cNvSpPr txBox="1">
            <a:spLocks noChangeArrowheads="1"/>
          </p:cNvSpPr>
          <p:nvPr/>
        </p:nvSpPr>
        <p:spPr bwMode="auto">
          <a:xfrm>
            <a:off x="1792288" y="4870450"/>
            <a:ext cx="739775" cy="2508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b="1" dirty="0">
                <a:ln>
                  <a:solidFill>
                    <a:schemeClr val="tx1"/>
                  </a:solidFill>
                </a:ln>
                <a:latin typeface="Kruti Dev 010" pitchFamily="2" charset="0"/>
                <a:ea typeface="ＭＳ Ｐゴシック" pitchFamily="34" charset="-128"/>
                <a:cs typeface="+mn-cs"/>
              </a:rPr>
              <a:t>U;kf;;ksa                                           350 o"kZ                                       </a:t>
            </a:r>
          </a:p>
        </p:txBody>
      </p:sp>
      <p:grpSp>
        <p:nvGrpSpPr>
          <p:cNvPr id="51306" name="Group 173"/>
          <p:cNvGrpSpPr>
            <a:grpSpLocks/>
          </p:cNvGrpSpPr>
          <p:nvPr/>
        </p:nvGrpSpPr>
        <p:grpSpPr bwMode="auto">
          <a:xfrm>
            <a:off x="1714500" y="5637213"/>
            <a:ext cx="874713" cy="722312"/>
            <a:chOff x="976" y="3542"/>
            <a:chExt cx="453" cy="441"/>
          </a:xfrm>
        </p:grpSpPr>
        <p:sp>
          <p:nvSpPr>
            <p:cNvPr id="2" name="Text Box 174"/>
            <p:cNvSpPr txBox="1">
              <a:spLocks noChangeArrowheads="1"/>
            </p:cNvSpPr>
            <p:nvPr/>
          </p:nvSpPr>
          <p:spPr bwMode="auto">
            <a:xfrm>
              <a:off x="1089" y="3542"/>
              <a:ext cx="229" cy="161"/>
            </a:xfrm>
            <a:prstGeom prst="rect">
              <a:avLst/>
            </a:prstGeom>
            <a:noFill/>
            <a:ln w="9525">
              <a:noFill/>
              <a:miter lim="800000"/>
              <a:headEnd/>
              <a:tailEnd/>
            </a:ln>
          </p:spPr>
          <p:txBody>
            <a:bodyPr lIns="109246" tIns="54622" rIns="109246" bIns="54622">
              <a:spAutoFit/>
              <a:scene3d>
                <a:camera prst="orthographicFront"/>
                <a:lightRig rig="threePt" dir="t"/>
              </a:scene3d>
              <a:sp3d extrusionH="57150">
                <a:bevelT w="82550" h="38100" prst="coolSlant"/>
              </a:sp3d>
            </a:bodyPr>
            <a:lstStyle/>
            <a:p>
              <a:pPr algn="ctr" defTabSz="969963">
                <a:spcBef>
                  <a:spcPct val="50000"/>
                </a:spcBef>
                <a:defRPr/>
              </a:pPr>
              <a:r>
                <a:rPr lang="en-US" b="1" dirty="0">
                  <a:ln>
                    <a:solidFill>
                      <a:schemeClr val="tx1"/>
                    </a:solidFill>
                  </a:ln>
                  <a:latin typeface="Kruti Dev 010" pitchFamily="2" charset="0"/>
                  <a:ea typeface="ＭＳ Ｐゴシック" pitchFamily="34" charset="-128"/>
                  <a:cs typeface="+mn-cs"/>
                </a:rPr>
                <a:t>,l-Mh-,l </a:t>
              </a:r>
              <a:r>
                <a:rPr lang="en-US" b="1" u="sng" dirty="0">
                  <a:ln>
                    <a:solidFill>
                      <a:schemeClr val="tx1"/>
                    </a:solidFill>
                  </a:ln>
                  <a:latin typeface="Kruti Dev 010" pitchFamily="2" charset="0"/>
                  <a:ea typeface="ＭＳ Ｐゴシック" pitchFamily="34" charset="-128"/>
                  <a:cs typeface="+mn-cs"/>
                </a:rPr>
                <a:t>foHkktu</a:t>
              </a:r>
              <a:endParaRPr lang="en-US" b="1" dirty="0">
                <a:ln>
                  <a:solidFill>
                    <a:schemeClr val="tx1"/>
                  </a:solidFill>
                </a:ln>
                <a:latin typeface="Kruti Dev 010" pitchFamily="2" charset="0"/>
                <a:ea typeface="ＭＳ Ｐゴシック" pitchFamily="34" charset="-128"/>
                <a:cs typeface="+mn-cs"/>
              </a:endParaRPr>
            </a:p>
          </p:txBody>
        </p:sp>
        <p:sp>
          <p:nvSpPr>
            <p:cNvPr id="44307" name="Text Box 175"/>
            <p:cNvSpPr txBox="1">
              <a:spLocks noChangeArrowheads="1"/>
            </p:cNvSpPr>
            <p:nvPr/>
          </p:nvSpPr>
          <p:spPr bwMode="auto">
            <a:xfrm>
              <a:off x="976" y="3634"/>
              <a:ext cx="277" cy="349"/>
            </a:xfrm>
            <a:prstGeom prst="rect">
              <a:avLst/>
            </a:prstGeom>
            <a:noFill/>
            <a:ln w="9525">
              <a:noFill/>
              <a:miter lim="800000"/>
              <a:headEnd/>
              <a:tailEnd/>
            </a:ln>
          </p:spPr>
          <p:txBody>
            <a:bodyPr lIns="109246" tIns="54622" rIns="109246" bIns="54622">
              <a:spAutoFit/>
              <a:scene3d>
                <a:camera prst="orthographicFront"/>
                <a:lightRig rig="threePt" dir="t"/>
              </a:scene3d>
              <a:sp3d extrusionH="57150">
                <a:bevelT w="82550" h="38100" prst="coolSlant"/>
              </a:sp3d>
            </a:bodyPr>
            <a:lstStyle/>
            <a:p>
              <a:pPr algn="r" defTabSz="969963">
                <a:spcBef>
                  <a:spcPct val="50000"/>
                </a:spcBef>
                <a:defRPr/>
              </a:pPr>
              <a:r>
                <a:rPr lang="en-US" b="1" dirty="0">
                  <a:ln>
                    <a:solidFill>
                      <a:schemeClr val="tx1"/>
                    </a:solidFill>
                  </a:ln>
                  <a:latin typeface="Kruti Dev 010" pitchFamily="2" charset="0"/>
                  <a:ea typeface="ＭＳ Ｐゴシック" pitchFamily="34" charset="-128"/>
                  <a:cs typeface="+mn-cs"/>
                </a:rPr>
                <a:t>,u % mRrj                                              10 tkfr;ka                 btjk;y     20-ts                      200                         vlhfj;k                                        </a:t>
              </a:r>
            </a:p>
          </p:txBody>
        </p:sp>
        <p:sp>
          <p:nvSpPr>
            <p:cNvPr id="44308" name="Text Box 176"/>
            <p:cNvSpPr txBox="1">
              <a:spLocks noChangeArrowheads="1"/>
            </p:cNvSpPr>
            <p:nvPr/>
          </p:nvSpPr>
          <p:spPr bwMode="auto">
            <a:xfrm>
              <a:off x="1160" y="3633"/>
              <a:ext cx="269" cy="349"/>
            </a:xfrm>
            <a:prstGeom prst="rect">
              <a:avLst/>
            </a:prstGeom>
            <a:noFill/>
            <a:ln w="9525">
              <a:noFill/>
              <a:miter lim="800000"/>
              <a:headEnd/>
              <a:tailEnd/>
            </a:ln>
          </p:spPr>
          <p:txBody>
            <a:bodyPr lIns="109246" tIns="54622" rIns="109246" bIns="54622">
              <a:spAutoFit/>
              <a:scene3d>
                <a:camera prst="orthographicFront"/>
                <a:lightRig rig="threePt" dir="t"/>
              </a:scene3d>
              <a:sp3d extrusionH="57150">
                <a:bevelT w="82550" h="38100" prst="coolSlant"/>
              </a:sp3d>
            </a:bodyPr>
            <a:lstStyle/>
            <a:p>
              <a:pPr defTabSz="969963">
                <a:spcBef>
                  <a:spcPct val="50000"/>
                </a:spcBef>
                <a:defRPr/>
              </a:pPr>
              <a:r>
                <a:rPr lang="en-US" b="1" dirty="0">
                  <a:ln>
                    <a:solidFill>
                      <a:schemeClr val="tx1"/>
                    </a:solidFill>
                  </a:ln>
                  <a:latin typeface="Kruti Dev 010" pitchFamily="2" charset="0"/>
                  <a:ea typeface="ＭＳ Ｐゴシック" pitchFamily="34" charset="-128"/>
                  <a:cs typeface="+mn-cs"/>
                </a:rPr>
                <a:t>,l % nf{k.k                                              2 tkfr;ka                 ;gwnk       20-vkj                      350                         cschyksu                                        </a:t>
              </a:r>
            </a:p>
          </p:txBody>
        </p:sp>
      </p:grpSp>
      <p:sp>
        <p:nvSpPr>
          <p:cNvPr id="44140" name="Text Box 177"/>
          <p:cNvSpPr txBox="1">
            <a:spLocks noChangeArrowheads="1"/>
          </p:cNvSpPr>
          <p:nvPr/>
        </p:nvSpPr>
        <p:spPr bwMode="auto">
          <a:xfrm>
            <a:off x="1793875" y="6872288"/>
            <a:ext cx="739775" cy="4794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b="1" dirty="0">
                <a:ln>
                  <a:solidFill>
                    <a:schemeClr val="tx1"/>
                  </a:solidFill>
                </a:ln>
                <a:latin typeface="Kruti Dev 010" pitchFamily="2" charset="0"/>
                <a:ea typeface="ＭＳ Ｐゴシック" pitchFamily="34" charset="-128"/>
                <a:cs typeface="+mn-cs"/>
              </a:rPr>
              <a:t>70 o"kZ                                           2 tkfr;ka                    100 o"kZ                                50]000 yksx                                 tsM-b-,u                                       </a:t>
            </a:r>
          </a:p>
        </p:txBody>
      </p:sp>
      <p:sp>
        <p:nvSpPr>
          <p:cNvPr id="44141" name="Text Box 178"/>
          <p:cNvSpPr txBox="1">
            <a:spLocks noChangeArrowheads="1"/>
          </p:cNvSpPr>
          <p:nvPr/>
        </p:nvSpPr>
        <p:spPr bwMode="auto">
          <a:xfrm>
            <a:off x="1801813" y="7732713"/>
            <a:ext cx="741362" cy="2508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b="1" dirty="0">
                <a:ln>
                  <a:solidFill>
                    <a:schemeClr val="tx1"/>
                  </a:solidFill>
                </a:ln>
                <a:latin typeface="Kruti Dev 010" pitchFamily="2" charset="0"/>
                <a:ea typeface="ＭＳ Ｐゴシック" pitchFamily="34" charset="-128"/>
                <a:cs typeface="+mn-cs"/>
              </a:rPr>
              <a:t>fldanj ;wukuh                                           jkseu iz.kkyh</a:t>
            </a:r>
          </a:p>
        </p:txBody>
      </p:sp>
      <p:sp>
        <p:nvSpPr>
          <p:cNvPr id="44142" name="Text Box 179"/>
          <p:cNvSpPr txBox="1">
            <a:spLocks noChangeArrowheads="1"/>
          </p:cNvSpPr>
          <p:nvPr/>
        </p:nvSpPr>
        <p:spPr bwMode="auto">
          <a:xfrm>
            <a:off x="1797050" y="8240713"/>
            <a:ext cx="739775" cy="32861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spcBef>
                <a:spcPct val="50000"/>
              </a:spcBef>
              <a:defRPr/>
            </a:pPr>
            <a:r>
              <a:rPr lang="en-US" b="1" dirty="0">
                <a:ln>
                  <a:solidFill>
                    <a:schemeClr val="tx1"/>
                  </a:solidFill>
                </a:ln>
                <a:latin typeface="Kruti Dev 010" pitchFamily="2" charset="0"/>
                <a:ea typeface="ＭＳ Ｐゴシック" pitchFamily="34" charset="-128"/>
                <a:cs typeface="+mn-cs"/>
              </a:rPr>
              <a:t>thou                                           Øwl                    dyhfl;k</a:t>
            </a:r>
          </a:p>
        </p:txBody>
      </p:sp>
      <p:sp>
        <p:nvSpPr>
          <p:cNvPr id="44143" name="Text Box 180"/>
          <p:cNvSpPr txBox="1">
            <a:spLocks noChangeArrowheads="1"/>
          </p:cNvSpPr>
          <p:nvPr/>
        </p:nvSpPr>
        <p:spPr bwMode="auto">
          <a:xfrm>
            <a:off x="4956175" y="1427163"/>
            <a:ext cx="590550" cy="22066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800" b="1" dirty="0">
                <a:ln>
                  <a:solidFill>
                    <a:schemeClr val="tx1"/>
                  </a:solidFill>
                </a:ln>
                <a:latin typeface="Kruti Dev 010" pitchFamily="2" charset="0"/>
                <a:ea typeface="ＭＳ Ｐゴシック" pitchFamily="34" charset="-128"/>
                <a:cs typeface="+mn-cs"/>
              </a:rPr>
              <a:t>yxHkx %</a:t>
            </a:r>
            <a:endParaRPr lang="en-US" sz="2500" dirty="0">
              <a:ln>
                <a:solidFill>
                  <a:schemeClr val="tx1"/>
                </a:solidFill>
              </a:ln>
              <a:latin typeface="Kruti Dev 010" pitchFamily="2" charset="0"/>
              <a:ea typeface="ＭＳ Ｐゴシック" pitchFamily="34" charset="-128"/>
              <a:cs typeface="+mn-cs"/>
            </a:endParaRPr>
          </a:p>
        </p:txBody>
      </p:sp>
      <p:sp>
        <p:nvSpPr>
          <p:cNvPr id="44144" name="Line 181"/>
          <p:cNvSpPr>
            <a:spLocks noChangeShapeType="1"/>
          </p:cNvSpPr>
          <p:nvPr/>
        </p:nvSpPr>
        <p:spPr bwMode="auto">
          <a:xfrm>
            <a:off x="5043488" y="1644650"/>
            <a:ext cx="0" cy="2020888"/>
          </a:xfrm>
          <a:prstGeom prst="line">
            <a:avLst/>
          </a:prstGeom>
          <a:noFill/>
          <a:ln w="57150">
            <a:solidFill>
              <a:schemeClr val="bg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45" name="Text Box 182"/>
          <p:cNvSpPr txBox="1">
            <a:spLocks noChangeArrowheads="1"/>
          </p:cNvSpPr>
          <p:nvPr/>
        </p:nvSpPr>
        <p:spPr bwMode="auto">
          <a:xfrm>
            <a:off x="4473575" y="1814513"/>
            <a:ext cx="1039813" cy="51347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900" b="1" dirty="0">
                <a:ln>
                  <a:solidFill>
                    <a:schemeClr val="tx1"/>
                  </a:solidFill>
                </a:ln>
                <a:latin typeface="Kruti Dev 010" pitchFamily="2" charset="0"/>
                <a:ea typeface="ＭＳ Ｐゴシック" pitchFamily="34" charset="-128"/>
                <a:cs typeface="+mn-cs"/>
              </a:rPr>
              <a:t>vU; ^^ys[ku** ^^jktoa'k** dky ds gSa</a:t>
            </a:r>
          </a:p>
        </p:txBody>
      </p:sp>
      <p:sp>
        <p:nvSpPr>
          <p:cNvPr id="44146"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47" name="Text Box 189"/>
          <p:cNvSpPr txBox="1">
            <a:spLocks noChangeArrowheads="1"/>
          </p:cNvSpPr>
          <p:nvPr/>
        </p:nvSpPr>
        <p:spPr bwMode="auto">
          <a:xfrm>
            <a:off x="4498975" y="5019675"/>
            <a:ext cx="600075" cy="7381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4200" dirty="0">
                <a:ln>
                  <a:solidFill>
                    <a:schemeClr val="tx1"/>
                  </a:solidFill>
                </a:ln>
                <a:latin typeface="Kruti Dev 010" pitchFamily="2" charset="0"/>
                <a:ea typeface="ＭＳ Ｐゴシック" pitchFamily="34" charset="-128"/>
                <a:cs typeface="+mn-cs"/>
              </a:rPr>
              <a:t>*</a:t>
            </a:r>
            <a:endParaRPr lang="en-US" sz="2500" dirty="0">
              <a:ln>
                <a:solidFill>
                  <a:schemeClr val="tx1"/>
                </a:solidFill>
              </a:ln>
              <a:latin typeface="Kruti Dev 010" pitchFamily="2" charset="0"/>
              <a:ea typeface="ＭＳ Ｐゴシック" pitchFamily="34" charset="-128"/>
              <a:cs typeface="+mn-cs"/>
            </a:endParaRPr>
          </a:p>
        </p:txBody>
      </p:sp>
      <p:sp>
        <p:nvSpPr>
          <p:cNvPr id="44148" name="Text Box 190"/>
          <p:cNvSpPr txBox="1">
            <a:spLocks noChangeArrowheads="1"/>
          </p:cNvSpPr>
          <p:nvPr/>
        </p:nvSpPr>
        <p:spPr bwMode="auto">
          <a:xfrm>
            <a:off x="4392613" y="6145213"/>
            <a:ext cx="600075" cy="7381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4200" dirty="0">
                <a:ln>
                  <a:solidFill>
                    <a:schemeClr val="tx1"/>
                  </a:solidFill>
                </a:ln>
                <a:latin typeface="Kruti Dev 010" pitchFamily="2" charset="0"/>
                <a:ea typeface="ＭＳ Ｐゴシック" pitchFamily="34" charset="-128"/>
                <a:cs typeface="+mn-cs"/>
              </a:rPr>
              <a:t>*</a:t>
            </a:r>
            <a:endParaRPr lang="en-US" sz="2500" dirty="0">
              <a:ln>
                <a:solidFill>
                  <a:schemeClr val="tx1"/>
                </a:solidFill>
              </a:ln>
              <a:latin typeface="Kruti Dev 010" pitchFamily="2" charset="0"/>
              <a:ea typeface="ＭＳ Ｐゴシック" pitchFamily="34" charset="-128"/>
              <a:cs typeface="+mn-cs"/>
            </a:endParaRPr>
          </a:p>
        </p:txBody>
      </p:sp>
      <p:sp>
        <p:nvSpPr>
          <p:cNvPr id="44149" name="Text Box 191"/>
          <p:cNvSpPr txBox="1">
            <a:spLocks noChangeArrowheads="1"/>
          </p:cNvSpPr>
          <p:nvPr/>
        </p:nvSpPr>
        <p:spPr bwMode="auto">
          <a:xfrm>
            <a:off x="4484688" y="7162800"/>
            <a:ext cx="600075" cy="7381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4200" dirty="0">
                <a:ln>
                  <a:solidFill>
                    <a:schemeClr val="tx1"/>
                  </a:solidFill>
                </a:ln>
                <a:latin typeface="Kruti Dev 010" pitchFamily="2" charset="0"/>
                <a:ea typeface="ＭＳ Ｐゴシック" pitchFamily="34" charset="-128"/>
                <a:cs typeface="+mn-cs"/>
              </a:rPr>
              <a:t>*</a:t>
            </a:r>
            <a:endParaRPr lang="en-US" sz="2500" dirty="0">
              <a:ln>
                <a:solidFill>
                  <a:schemeClr val="tx1"/>
                </a:solidFill>
              </a:ln>
              <a:latin typeface="Kruti Dev 010" pitchFamily="2" charset="0"/>
              <a:ea typeface="ＭＳ Ｐゴシック" pitchFamily="34" charset="-128"/>
              <a:cs typeface="+mn-cs"/>
            </a:endParaRPr>
          </a:p>
        </p:txBody>
      </p:sp>
      <p:sp>
        <p:nvSpPr>
          <p:cNvPr id="44150" name="Text Box 192"/>
          <p:cNvSpPr txBox="1">
            <a:spLocks noChangeArrowheads="1"/>
          </p:cNvSpPr>
          <p:nvPr/>
        </p:nvSpPr>
        <p:spPr bwMode="auto">
          <a:xfrm>
            <a:off x="4484688" y="7385050"/>
            <a:ext cx="600075" cy="7381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4200" dirty="0">
                <a:ln>
                  <a:solidFill>
                    <a:schemeClr val="tx1"/>
                  </a:solidFill>
                </a:ln>
                <a:latin typeface="Kruti Dev 010" pitchFamily="2" charset="0"/>
                <a:ea typeface="ＭＳ Ｐゴシック" pitchFamily="34" charset="-128"/>
                <a:cs typeface="+mn-cs"/>
              </a:rPr>
              <a:t>*</a:t>
            </a:r>
            <a:endParaRPr lang="en-US" sz="2500" dirty="0">
              <a:ln>
                <a:solidFill>
                  <a:schemeClr val="tx1"/>
                </a:solidFill>
              </a:ln>
              <a:latin typeface="Kruti Dev 010" pitchFamily="2" charset="0"/>
              <a:ea typeface="ＭＳ Ｐゴシック" pitchFamily="34" charset="-128"/>
              <a:cs typeface="+mn-cs"/>
            </a:endParaRPr>
          </a:p>
        </p:txBody>
      </p:sp>
      <p:sp>
        <p:nvSpPr>
          <p:cNvPr id="44151"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52"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53"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nvGrpSpPr>
          <p:cNvPr id="51321" name="Group 196"/>
          <p:cNvGrpSpPr>
            <a:grpSpLocks/>
          </p:cNvGrpSpPr>
          <p:nvPr/>
        </p:nvGrpSpPr>
        <p:grpSpPr bwMode="auto">
          <a:xfrm>
            <a:off x="3724275" y="3265488"/>
            <a:ext cx="477838" cy="469900"/>
            <a:chOff x="3710" y="2489"/>
            <a:chExt cx="273" cy="287"/>
          </a:xfrm>
        </p:grpSpPr>
        <p:grpSp>
          <p:nvGrpSpPr>
            <p:cNvPr id="51471" name="Group 197"/>
            <p:cNvGrpSpPr>
              <a:grpSpLocks/>
            </p:cNvGrpSpPr>
            <p:nvPr/>
          </p:nvGrpSpPr>
          <p:grpSpPr bwMode="auto">
            <a:xfrm>
              <a:off x="3710" y="2489"/>
              <a:ext cx="273" cy="215"/>
              <a:chOff x="3710" y="2489"/>
              <a:chExt cx="273" cy="215"/>
            </a:xfrm>
          </p:grpSpPr>
          <p:pic>
            <p:nvPicPr>
              <p:cNvPr id="51473" name="Picture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44305" name="Rectangle 199"/>
              <p:cNvSpPr>
                <a:spLocks noChangeArrowheads="1"/>
              </p:cNvSpPr>
              <p:nvPr/>
            </p:nvSpPr>
            <p:spPr bwMode="auto">
              <a:xfrm>
                <a:off x="3794" y="2569"/>
                <a:ext cx="93" cy="107"/>
              </a:xfrm>
              <a:prstGeom prst="rect">
                <a:avLst/>
              </a:prstGeom>
              <a:solidFill>
                <a:schemeClr val="bg1"/>
              </a:solid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sp>
          <p:nvSpPr>
            <p:cNvPr id="44303" name="Text Box 200"/>
            <p:cNvSpPr txBox="1">
              <a:spLocks noChangeArrowheads="1"/>
            </p:cNvSpPr>
            <p:nvPr/>
          </p:nvSpPr>
          <p:spPr bwMode="auto">
            <a:xfrm>
              <a:off x="3716" y="2528"/>
              <a:ext cx="251" cy="24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000" b="1" dirty="0">
                  <a:ln>
                    <a:solidFill>
                      <a:schemeClr val="tx1"/>
                    </a:solidFill>
                  </a:ln>
                  <a:latin typeface="Kruti Dev 010" pitchFamily="2" charset="0"/>
                  <a:ea typeface="ＭＳ Ｐゴシック" pitchFamily="34" charset="-128"/>
                  <a:cs typeface="+mn-cs"/>
                </a:rPr>
                <a:t>,ylh</a:t>
              </a:r>
            </a:p>
          </p:txBody>
        </p:sp>
      </p:grpSp>
      <p:grpSp>
        <p:nvGrpSpPr>
          <p:cNvPr id="51322" name="Group 201"/>
          <p:cNvGrpSpPr>
            <a:grpSpLocks/>
          </p:cNvGrpSpPr>
          <p:nvPr/>
        </p:nvGrpSpPr>
        <p:grpSpPr bwMode="auto">
          <a:xfrm>
            <a:off x="3754438" y="1249363"/>
            <a:ext cx="476250" cy="352425"/>
            <a:chOff x="3710" y="2489"/>
            <a:chExt cx="273" cy="215"/>
          </a:xfrm>
        </p:grpSpPr>
        <p:grpSp>
          <p:nvGrpSpPr>
            <p:cNvPr id="51467" name="Group 202"/>
            <p:cNvGrpSpPr>
              <a:grpSpLocks/>
            </p:cNvGrpSpPr>
            <p:nvPr/>
          </p:nvGrpSpPr>
          <p:grpSpPr bwMode="auto">
            <a:xfrm>
              <a:off x="3710" y="2489"/>
              <a:ext cx="273" cy="215"/>
              <a:chOff x="3710" y="2489"/>
              <a:chExt cx="273" cy="215"/>
            </a:xfrm>
          </p:grpSpPr>
          <p:pic>
            <p:nvPicPr>
              <p:cNvPr id="51469" name="Picture 2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44301" name="Rectangle 204"/>
              <p:cNvSpPr>
                <a:spLocks noChangeArrowheads="1"/>
              </p:cNvSpPr>
              <p:nvPr/>
            </p:nvSpPr>
            <p:spPr bwMode="auto">
              <a:xfrm>
                <a:off x="3794" y="2567"/>
                <a:ext cx="96" cy="107"/>
              </a:xfrm>
              <a:prstGeom prst="rect">
                <a:avLst/>
              </a:prstGeom>
              <a:solidFill>
                <a:schemeClr val="bg1"/>
              </a:solid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sp>
          <p:nvSpPr>
            <p:cNvPr id="44299" name="Text Box 205"/>
            <p:cNvSpPr txBox="1">
              <a:spLocks noChangeArrowheads="1"/>
            </p:cNvSpPr>
            <p:nvPr/>
          </p:nvSpPr>
          <p:spPr bwMode="auto">
            <a:xfrm>
              <a:off x="3716" y="2528"/>
              <a:ext cx="251" cy="15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000" b="1" dirty="0">
                  <a:ln>
                    <a:solidFill>
                      <a:schemeClr val="tx1"/>
                    </a:solidFill>
                  </a:ln>
                  <a:latin typeface="Kruti Dev 010" pitchFamily="2" charset="0"/>
                  <a:ea typeface="ＭＳ Ｐゴシック" pitchFamily="34" charset="-128"/>
                  <a:cs typeface="+mn-cs"/>
                </a:rPr>
                <a:t>,lh</a:t>
              </a:r>
            </a:p>
          </p:txBody>
        </p:sp>
      </p:grpSp>
      <p:grpSp>
        <p:nvGrpSpPr>
          <p:cNvPr id="51323" name="Group 206"/>
          <p:cNvGrpSpPr>
            <a:grpSpLocks/>
          </p:cNvGrpSpPr>
          <p:nvPr/>
        </p:nvGrpSpPr>
        <p:grpSpPr bwMode="auto">
          <a:xfrm>
            <a:off x="3754438" y="5534025"/>
            <a:ext cx="476250" cy="352425"/>
            <a:chOff x="3710" y="2489"/>
            <a:chExt cx="273" cy="215"/>
          </a:xfrm>
        </p:grpSpPr>
        <p:grpSp>
          <p:nvGrpSpPr>
            <p:cNvPr id="51463" name="Group 207"/>
            <p:cNvGrpSpPr>
              <a:grpSpLocks/>
            </p:cNvGrpSpPr>
            <p:nvPr/>
          </p:nvGrpSpPr>
          <p:grpSpPr bwMode="auto">
            <a:xfrm>
              <a:off x="3710" y="2489"/>
              <a:ext cx="273" cy="215"/>
              <a:chOff x="3710" y="2489"/>
              <a:chExt cx="273" cy="215"/>
            </a:xfrm>
          </p:grpSpPr>
          <p:pic>
            <p:nvPicPr>
              <p:cNvPr id="51465" name="Picture 2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44297" name="Rectangle 209"/>
              <p:cNvSpPr>
                <a:spLocks noChangeArrowheads="1"/>
              </p:cNvSpPr>
              <p:nvPr/>
            </p:nvSpPr>
            <p:spPr bwMode="auto">
              <a:xfrm>
                <a:off x="3794" y="2567"/>
                <a:ext cx="96" cy="107"/>
              </a:xfrm>
              <a:prstGeom prst="rect">
                <a:avLst/>
              </a:prstGeom>
              <a:solidFill>
                <a:schemeClr val="bg1"/>
              </a:solid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sp>
          <p:nvSpPr>
            <p:cNvPr id="44295" name="Text Box 210"/>
            <p:cNvSpPr txBox="1">
              <a:spLocks noChangeArrowheads="1"/>
            </p:cNvSpPr>
            <p:nvPr/>
          </p:nvSpPr>
          <p:spPr bwMode="auto">
            <a:xfrm>
              <a:off x="3716" y="2528"/>
              <a:ext cx="251" cy="15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000" b="1" dirty="0">
                  <a:ln>
                    <a:solidFill>
                      <a:schemeClr val="tx1"/>
                    </a:solidFill>
                  </a:ln>
                  <a:latin typeface="Kruti Dev 010" pitchFamily="2" charset="0"/>
                  <a:ea typeface="ＭＳ Ｐゴシック" pitchFamily="34" charset="-128"/>
                  <a:cs typeface="+mn-cs"/>
                </a:rPr>
                <a:t>Mhlh</a:t>
              </a:r>
            </a:p>
          </p:txBody>
        </p:sp>
      </p:grpSp>
      <p:grpSp>
        <p:nvGrpSpPr>
          <p:cNvPr id="51324" name="Group 211"/>
          <p:cNvGrpSpPr>
            <a:grpSpLocks/>
          </p:cNvGrpSpPr>
          <p:nvPr/>
        </p:nvGrpSpPr>
        <p:grpSpPr bwMode="auto">
          <a:xfrm>
            <a:off x="5086350" y="6024563"/>
            <a:ext cx="477838" cy="352425"/>
            <a:chOff x="3710" y="2489"/>
            <a:chExt cx="273" cy="215"/>
          </a:xfrm>
        </p:grpSpPr>
        <p:grpSp>
          <p:nvGrpSpPr>
            <p:cNvPr id="51459" name="Group 212"/>
            <p:cNvGrpSpPr>
              <a:grpSpLocks/>
            </p:cNvGrpSpPr>
            <p:nvPr/>
          </p:nvGrpSpPr>
          <p:grpSpPr bwMode="auto">
            <a:xfrm>
              <a:off x="3710" y="2489"/>
              <a:ext cx="273" cy="215"/>
              <a:chOff x="3710" y="2489"/>
              <a:chExt cx="273" cy="215"/>
            </a:xfrm>
          </p:grpSpPr>
          <p:pic>
            <p:nvPicPr>
              <p:cNvPr id="51461" name="Picture 2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44293" name="Rectangle 214"/>
              <p:cNvSpPr>
                <a:spLocks noChangeArrowheads="1"/>
              </p:cNvSpPr>
              <p:nvPr/>
            </p:nvSpPr>
            <p:spPr bwMode="auto">
              <a:xfrm>
                <a:off x="3794" y="2567"/>
                <a:ext cx="93" cy="107"/>
              </a:xfrm>
              <a:prstGeom prst="rect">
                <a:avLst/>
              </a:prstGeom>
              <a:solidFill>
                <a:schemeClr val="bg1"/>
              </a:solid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grpSp>
        <p:sp>
          <p:nvSpPr>
            <p:cNvPr id="3" name="Text Box 215"/>
            <p:cNvSpPr txBox="1">
              <a:spLocks noChangeArrowheads="1"/>
            </p:cNvSpPr>
            <p:nvPr/>
          </p:nvSpPr>
          <p:spPr bwMode="auto">
            <a:xfrm>
              <a:off x="3716" y="2528"/>
              <a:ext cx="251" cy="15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000" b="1" dirty="0">
                  <a:ln>
                    <a:solidFill>
                      <a:schemeClr val="tx1"/>
                    </a:solidFill>
                  </a:ln>
                  <a:latin typeface="Kruti Dev 010" pitchFamily="2" charset="0"/>
                  <a:ea typeface="ＭＳ Ｐゴシック" pitchFamily="34" charset="-128"/>
                  <a:cs typeface="+mn-cs"/>
                </a:rPr>
                <a:t>,ulh</a:t>
              </a:r>
            </a:p>
          </p:txBody>
        </p:sp>
      </p:grpSp>
      <p:sp>
        <p:nvSpPr>
          <p:cNvPr id="44158" name="Text Box 216"/>
          <p:cNvSpPr txBox="1">
            <a:spLocks noChangeArrowheads="1"/>
          </p:cNvSpPr>
          <p:nvPr/>
        </p:nvSpPr>
        <p:spPr bwMode="auto">
          <a:xfrm>
            <a:off x="4294188" y="2174875"/>
            <a:ext cx="669925" cy="2968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300" b="1" dirty="0">
                <a:ln>
                  <a:solidFill>
                    <a:schemeClr val="tx1"/>
                  </a:solidFill>
                </a:ln>
                <a:latin typeface="Kruti Dev 010" pitchFamily="2" charset="0"/>
                <a:ea typeface="ＭＳ Ｐゴシック" pitchFamily="34" charset="-128"/>
                <a:cs typeface="+mn-cs"/>
              </a:rPr>
              <a:t>7-</a:t>
            </a:r>
          </a:p>
        </p:txBody>
      </p:sp>
      <p:sp>
        <p:nvSpPr>
          <p:cNvPr id="44159" name="Text Box 217"/>
          <p:cNvSpPr txBox="1">
            <a:spLocks noChangeArrowheads="1"/>
          </p:cNvSpPr>
          <p:nvPr/>
        </p:nvSpPr>
        <p:spPr bwMode="auto">
          <a:xfrm>
            <a:off x="4287838" y="2595563"/>
            <a:ext cx="669925" cy="29686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300" b="1" dirty="0">
                <a:ln>
                  <a:solidFill>
                    <a:schemeClr val="tx1"/>
                  </a:solidFill>
                </a:ln>
                <a:latin typeface="Kruti Dev 010" pitchFamily="2" charset="0"/>
                <a:ea typeface="ＭＳ Ｐゴシック" pitchFamily="34" charset="-128"/>
                <a:cs typeface="+mn-cs"/>
              </a:rPr>
              <a:t>7-</a:t>
            </a:r>
          </a:p>
        </p:txBody>
      </p:sp>
      <p:sp>
        <p:nvSpPr>
          <p:cNvPr id="44160" name="Text Box 218"/>
          <p:cNvSpPr txBox="1">
            <a:spLocks noChangeArrowheads="1"/>
          </p:cNvSpPr>
          <p:nvPr/>
        </p:nvSpPr>
        <p:spPr bwMode="auto">
          <a:xfrm>
            <a:off x="4287838" y="2981325"/>
            <a:ext cx="669925" cy="2968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300" b="1" dirty="0">
                <a:ln>
                  <a:solidFill>
                    <a:schemeClr val="tx1"/>
                  </a:solidFill>
                </a:ln>
                <a:latin typeface="Kruti Dev 010" pitchFamily="2" charset="0"/>
                <a:ea typeface="ＭＳ Ｐゴシック" pitchFamily="34" charset="-128"/>
                <a:cs typeface="+mn-cs"/>
              </a:rPr>
              <a:t>7-</a:t>
            </a:r>
          </a:p>
        </p:txBody>
      </p:sp>
      <p:sp>
        <p:nvSpPr>
          <p:cNvPr id="44161" name="Text Box 219"/>
          <p:cNvSpPr txBox="1">
            <a:spLocks noChangeArrowheads="1"/>
          </p:cNvSpPr>
          <p:nvPr/>
        </p:nvSpPr>
        <p:spPr bwMode="auto">
          <a:xfrm>
            <a:off x="4294188" y="3387725"/>
            <a:ext cx="669925" cy="2968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300" b="1" dirty="0">
                <a:ln>
                  <a:solidFill>
                    <a:schemeClr val="tx1"/>
                  </a:solidFill>
                </a:ln>
                <a:latin typeface="Kruti Dev 010" pitchFamily="2" charset="0"/>
                <a:ea typeface="ＭＳ Ｐゴシック" pitchFamily="34" charset="-128"/>
                <a:cs typeface="+mn-cs"/>
              </a:rPr>
              <a:t>7-</a:t>
            </a:r>
          </a:p>
        </p:txBody>
      </p:sp>
      <p:sp>
        <p:nvSpPr>
          <p:cNvPr id="44162" name="Text Box 220"/>
          <p:cNvSpPr txBox="1">
            <a:spLocks noChangeArrowheads="1"/>
          </p:cNvSpPr>
          <p:nvPr/>
        </p:nvSpPr>
        <p:spPr bwMode="auto">
          <a:xfrm>
            <a:off x="4329113" y="1604963"/>
            <a:ext cx="669925" cy="29686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300" b="1" dirty="0">
                <a:ln>
                  <a:solidFill>
                    <a:schemeClr val="tx1"/>
                  </a:solidFill>
                </a:ln>
                <a:latin typeface="Kruti Dev 010" pitchFamily="2" charset="0"/>
                <a:ea typeface="ＭＳ Ｐゴシック" pitchFamily="34" charset="-128"/>
                <a:cs typeface="+mn-cs"/>
              </a:rPr>
              <a:t>2-</a:t>
            </a:r>
          </a:p>
        </p:txBody>
      </p:sp>
      <p:sp>
        <p:nvSpPr>
          <p:cNvPr id="44163" name="Text Box 222"/>
          <p:cNvSpPr txBox="1">
            <a:spLocks noChangeArrowheads="1"/>
          </p:cNvSpPr>
          <p:nvPr/>
        </p:nvSpPr>
        <p:spPr bwMode="auto">
          <a:xfrm>
            <a:off x="2636838" y="8067675"/>
            <a:ext cx="1603375" cy="5127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defRPr/>
            </a:pPr>
            <a:r>
              <a:rPr lang="en-US" sz="1100" b="1" dirty="0">
                <a:ln>
                  <a:solidFill>
                    <a:schemeClr val="tx1"/>
                  </a:solidFill>
                </a:ln>
                <a:latin typeface="Kruti Dev 010" pitchFamily="2" charset="0"/>
                <a:ea typeface="ＭＳ Ｐゴシック" pitchFamily="34" charset="-128"/>
                <a:cs typeface="+mn-cs"/>
              </a:rPr>
              <a:t>u;k fu;e</a:t>
            </a:r>
            <a:r>
              <a:rPr lang="en-US" sz="400" b="1" dirty="0">
                <a:ln>
                  <a:solidFill>
                    <a:schemeClr val="tx1"/>
                  </a:solidFill>
                </a:ln>
                <a:latin typeface="Kruti Dev 010" pitchFamily="2" charset="0"/>
                <a:ea typeface="ＭＳ Ｐゴシック" pitchFamily="34" charset="-128"/>
                <a:cs typeface="+mn-cs"/>
              </a:rPr>
              <a:t>                                           </a:t>
            </a:r>
            <a:r>
              <a:rPr lang="en-US" sz="800" b="1" dirty="0">
                <a:ln>
                  <a:solidFill>
                    <a:schemeClr val="tx1"/>
                  </a:solidFill>
                </a:ln>
                <a:latin typeface="Kruti Dev 010" pitchFamily="2" charset="0"/>
                <a:ea typeface="ＭＳ Ｐゴシック" pitchFamily="34" charset="-128"/>
                <a:cs typeface="+mn-cs"/>
              </a:rPr>
              <a:t>lqlekpkj&amp;izsfjrksa ds dk;Z&amp;if=;ka&amp;izdkf'krokD;</a:t>
            </a:r>
          </a:p>
        </p:txBody>
      </p:sp>
      <p:sp>
        <p:nvSpPr>
          <p:cNvPr id="44164" name="Text Box 223"/>
          <p:cNvSpPr txBox="1">
            <a:spLocks noChangeArrowheads="1"/>
          </p:cNvSpPr>
          <p:nvPr/>
        </p:nvSpPr>
        <p:spPr bwMode="auto">
          <a:xfrm>
            <a:off x="2595563" y="7688263"/>
            <a:ext cx="1601787" cy="301106"/>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120000"/>
              </a:lnSpc>
              <a:spcBef>
                <a:spcPct val="50000"/>
              </a:spcBef>
              <a:defRPr/>
            </a:pPr>
            <a:r>
              <a:rPr lang="en-US" sz="1100" b="1" dirty="0">
                <a:ln>
                  <a:solidFill>
                    <a:schemeClr val="tx1"/>
                  </a:solidFill>
                </a:ln>
                <a:latin typeface="Kruti Dev 010" pitchFamily="2" charset="0"/>
                <a:ea typeface="ＭＳ Ｐゴシック" pitchFamily="34" charset="-128"/>
                <a:cs typeface="+mn-cs"/>
              </a:rPr>
              <a:t>©2006 John Fryman</a:t>
            </a:r>
            <a:endParaRPr lang="en-US" sz="400" b="1" dirty="0">
              <a:ln>
                <a:solidFill>
                  <a:schemeClr val="tx1"/>
                </a:solidFill>
              </a:ln>
              <a:latin typeface="Kruti Dev 010" pitchFamily="2" charset="0"/>
              <a:ea typeface="ＭＳ Ｐゴシック" pitchFamily="34" charset="-128"/>
              <a:cs typeface="+mn-cs"/>
            </a:endParaRPr>
          </a:p>
        </p:txBody>
      </p:sp>
      <p:sp>
        <p:nvSpPr>
          <p:cNvPr id="44165" name="Text Box 224"/>
          <p:cNvSpPr txBox="1">
            <a:spLocks noChangeArrowheads="1"/>
          </p:cNvSpPr>
          <p:nvPr/>
        </p:nvSpPr>
        <p:spPr bwMode="auto">
          <a:xfrm>
            <a:off x="2822575" y="5392738"/>
            <a:ext cx="495300" cy="2047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700" b="1" dirty="0">
                <a:ln>
                  <a:solidFill>
                    <a:schemeClr val="tx1"/>
                  </a:solidFill>
                </a:ln>
                <a:latin typeface="Kruti Dev 010" pitchFamily="2" charset="0"/>
                <a:ea typeface="ＭＳ Ｐゴシック" pitchFamily="34" charset="-128"/>
                <a:cs typeface="+mn-cs"/>
              </a:rPr>
              <a:t>¼,l½</a:t>
            </a:r>
          </a:p>
        </p:txBody>
      </p:sp>
      <p:sp>
        <p:nvSpPr>
          <p:cNvPr id="44166" name="Text Box 225"/>
          <p:cNvSpPr txBox="1">
            <a:spLocks noChangeArrowheads="1"/>
          </p:cNvSpPr>
          <p:nvPr/>
        </p:nvSpPr>
        <p:spPr bwMode="auto">
          <a:xfrm>
            <a:off x="2822575" y="5675313"/>
            <a:ext cx="495300" cy="2047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700" b="1" dirty="0">
                <a:ln>
                  <a:solidFill>
                    <a:schemeClr val="tx1"/>
                  </a:solidFill>
                </a:ln>
                <a:latin typeface="Kruti Dev 010" pitchFamily="2" charset="0"/>
                <a:ea typeface="ＭＳ Ｐゴシック" pitchFamily="34" charset="-128"/>
                <a:cs typeface="+mn-cs"/>
              </a:rPr>
              <a:t>¼Mh½</a:t>
            </a:r>
          </a:p>
        </p:txBody>
      </p:sp>
      <p:sp>
        <p:nvSpPr>
          <p:cNvPr id="44167" name="Text Box 226"/>
          <p:cNvSpPr txBox="1">
            <a:spLocks noChangeArrowheads="1"/>
          </p:cNvSpPr>
          <p:nvPr/>
        </p:nvSpPr>
        <p:spPr bwMode="auto">
          <a:xfrm>
            <a:off x="2814638" y="5864225"/>
            <a:ext cx="496887" cy="2047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700" b="1" dirty="0">
                <a:ln>
                  <a:solidFill>
                    <a:schemeClr val="tx1"/>
                  </a:solidFill>
                </a:ln>
                <a:latin typeface="Kruti Dev 010" pitchFamily="2" charset="0"/>
                <a:ea typeface="ＭＳ Ｐゴシック" pitchFamily="34" charset="-128"/>
                <a:cs typeface="+mn-cs"/>
              </a:rPr>
              <a:t>¼,l½</a:t>
            </a:r>
          </a:p>
        </p:txBody>
      </p:sp>
      <p:sp>
        <p:nvSpPr>
          <p:cNvPr id="44168" name="Text Box 227"/>
          <p:cNvSpPr txBox="1">
            <a:spLocks noChangeArrowheads="1"/>
          </p:cNvSpPr>
          <p:nvPr/>
        </p:nvSpPr>
        <p:spPr bwMode="auto">
          <a:xfrm>
            <a:off x="2814638" y="6134100"/>
            <a:ext cx="496887" cy="31341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700" b="1" dirty="0">
                <a:ln>
                  <a:solidFill>
                    <a:schemeClr val="tx1"/>
                  </a:solidFill>
                </a:ln>
                <a:latin typeface="Kruti Dev 010" pitchFamily="2" charset="0"/>
                <a:ea typeface="ＭＳ Ｐゴシック" pitchFamily="34" charset="-128"/>
                <a:cs typeface="+mn-cs"/>
              </a:rPr>
              <a:t>¼lh MCY;w½</a:t>
            </a:r>
          </a:p>
        </p:txBody>
      </p:sp>
      <p:sp>
        <p:nvSpPr>
          <p:cNvPr id="44169" name="Text Box 228"/>
          <p:cNvSpPr txBox="1">
            <a:spLocks noChangeArrowheads="1"/>
          </p:cNvSpPr>
          <p:nvPr/>
        </p:nvSpPr>
        <p:spPr bwMode="auto">
          <a:xfrm>
            <a:off x="3765550" y="5721350"/>
            <a:ext cx="579438" cy="3873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1900" b="1" dirty="0">
                <a:ln>
                  <a:solidFill>
                    <a:schemeClr val="tx1"/>
                  </a:solidFill>
                </a:ln>
                <a:latin typeface="Kruti Dev 010" pitchFamily="2" charset="0"/>
                <a:ea typeface="ＭＳ Ｐゴシック" pitchFamily="34" charset="-128"/>
                <a:cs typeface="+mn-cs"/>
              </a:rPr>
              <a:t>}</a:t>
            </a:r>
          </a:p>
        </p:txBody>
      </p:sp>
      <p:sp>
        <p:nvSpPr>
          <p:cNvPr id="44170" name="Text Box 229"/>
          <p:cNvSpPr txBox="1">
            <a:spLocks noChangeArrowheads="1"/>
          </p:cNvSpPr>
          <p:nvPr/>
        </p:nvSpPr>
        <p:spPr bwMode="auto">
          <a:xfrm>
            <a:off x="2913063" y="4829175"/>
            <a:ext cx="523875" cy="4794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endParaRPr lang="en-US" sz="2500" dirty="0">
              <a:ln>
                <a:solidFill>
                  <a:schemeClr val="tx1"/>
                </a:solidFill>
              </a:ln>
              <a:latin typeface="Kruti Dev 010" pitchFamily="2" charset="0"/>
              <a:ea typeface="ＭＳ Ｐゴシック" pitchFamily="34" charset="-128"/>
              <a:cs typeface="+mn-cs"/>
            </a:endParaRPr>
          </a:p>
        </p:txBody>
      </p:sp>
      <p:sp>
        <p:nvSpPr>
          <p:cNvPr id="44171" name="Text Box 230"/>
          <p:cNvSpPr txBox="1">
            <a:spLocks noChangeArrowheads="1"/>
          </p:cNvSpPr>
          <p:nvPr/>
        </p:nvSpPr>
        <p:spPr bwMode="auto">
          <a:xfrm>
            <a:off x="3489325" y="4202113"/>
            <a:ext cx="195263" cy="482600"/>
          </a:xfrm>
          <a:prstGeom prst="rect">
            <a:avLst/>
          </a:prstGeom>
          <a:noFill/>
          <a:ln w="9525">
            <a:noFill/>
            <a:miter lim="800000"/>
            <a:headEnd/>
            <a:tailEnd/>
          </a:ln>
        </p:spPr>
        <p:txBody>
          <a:bodyPr wrap="none" lIns="97027" tIns="48513" rIns="97027" bIns="48513">
            <a:spAutoFit/>
            <a:scene3d>
              <a:camera prst="orthographicFront"/>
              <a:lightRig rig="threePt" dir="t"/>
            </a:scene3d>
            <a:sp3d extrusionH="57150">
              <a:bevelT w="82550" h="38100" prst="coolSlant"/>
            </a:sp3d>
          </a:bodyPr>
          <a:lstStyle/>
          <a:p>
            <a:pPr defTabSz="969963">
              <a:defRPr/>
            </a:pPr>
            <a:endParaRPr lang="en-US" sz="2500" dirty="0">
              <a:ln>
                <a:solidFill>
                  <a:schemeClr val="tx1"/>
                </a:solidFill>
              </a:ln>
              <a:latin typeface="Kruti Dev 010" pitchFamily="2" charset="0"/>
              <a:ea typeface="ＭＳ Ｐゴシック" pitchFamily="34" charset="-128"/>
              <a:cs typeface="+mn-cs"/>
            </a:endParaRPr>
          </a:p>
        </p:txBody>
      </p:sp>
      <p:sp>
        <p:nvSpPr>
          <p:cNvPr id="44172" name="Text Box 231"/>
          <p:cNvSpPr txBox="1">
            <a:spLocks noChangeArrowheads="1"/>
          </p:cNvSpPr>
          <p:nvPr/>
        </p:nvSpPr>
        <p:spPr bwMode="auto">
          <a:xfrm>
            <a:off x="3062288" y="3946525"/>
            <a:ext cx="195262" cy="482600"/>
          </a:xfrm>
          <a:prstGeom prst="rect">
            <a:avLst/>
          </a:prstGeom>
          <a:noFill/>
          <a:ln w="9525">
            <a:noFill/>
            <a:miter lim="800000"/>
            <a:headEnd/>
            <a:tailEnd/>
          </a:ln>
        </p:spPr>
        <p:txBody>
          <a:bodyPr wrap="none" lIns="97027" tIns="48513" rIns="97027" bIns="48513">
            <a:spAutoFit/>
            <a:scene3d>
              <a:camera prst="orthographicFront"/>
              <a:lightRig rig="threePt" dir="t"/>
            </a:scene3d>
            <a:sp3d extrusionH="57150">
              <a:bevelT w="82550" h="38100" prst="coolSlant"/>
            </a:sp3d>
          </a:bodyPr>
          <a:lstStyle/>
          <a:p>
            <a:pPr defTabSz="969963">
              <a:defRPr/>
            </a:pPr>
            <a:endParaRPr lang="en-US" sz="2500" dirty="0">
              <a:ln>
                <a:solidFill>
                  <a:schemeClr val="tx1"/>
                </a:solidFill>
              </a:ln>
              <a:latin typeface="Kruti Dev 010" pitchFamily="2" charset="0"/>
              <a:ea typeface="ＭＳ Ｐゴシック" pitchFamily="34" charset="-128"/>
              <a:cs typeface="+mn-cs"/>
            </a:endParaRPr>
          </a:p>
        </p:txBody>
      </p:sp>
      <p:sp>
        <p:nvSpPr>
          <p:cNvPr id="44173"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74" name="Text Box 233"/>
          <p:cNvSpPr txBox="1">
            <a:spLocks noChangeArrowheads="1"/>
          </p:cNvSpPr>
          <p:nvPr/>
        </p:nvSpPr>
        <p:spPr bwMode="auto">
          <a:xfrm>
            <a:off x="2814638" y="6396038"/>
            <a:ext cx="1265237" cy="86741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2500" b="1" dirty="0">
                <a:ln>
                  <a:solidFill>
                    <a:schemeClr val="tx1"/>
                  </a:solidFill>
                </a:ln>
                <a:latin typeface="Kruti Dev 010" pitchFamily="2" charset="0"/>
                <a:ea typeface="ＭＳ Ｐゴシック" pitchFamily="34" charset="-128"/>
                <a:cs typeface="+mn-cs"/>
              </a:rPr>
              <a:t>(       )</a:t>
            </a:r>
          </a:p>
        </p:txBody>
      </p:sp>
      <p:sp>
        <p:nvSpPr>
          <p:cNvPr id="568" name="Text Box 234"/>
          <p:cNvSpPr txBox="1">
            <a:spLocks noChangeArrowheads="1"/>
          </p:cNvSpPr>
          <p:nvPr/>
        </p:nvSpPr>
        <p:spPr bwMode="auto">
          <a:xfrm>
            <a:off x="1612900" y="477838"/>
            <a:ext cx="4324350" cy="461665"/>
          </a:xfrm>
          <a:prstGeom prst="rect">
            <a:avLst/>
          </a:prstGeom>
          <a:noFill/>
          <a:ln w="9525">
            <a:noFill/>
            <a:miter lim="800000"/>
            <a:headEnd/>
            <a:tailEnd/>
          </a:ln>
          <a:effectLst>
            <a:outerShdw blurRad="63500" dist="53882" dir="2700000" algn="ctr" rotWithShape="0">
              <a:srgbClr val="DEDEDE">
                <a:alpha val="74998"/>
              </a:srgbClr>
            </a:outerShdw>
          </a:effectLst>
        </p:spPr>
        <p:txBody>
          <a:bodyPr lIns="91438" rIns="91438">
            <a:spAutoFit/>
            <a:scene3d>
              <a:camera prst="orthographicFront"/>
              <a:lightRig rig="threePt" dir="t"/>
            </a:scene3d>
            <a:sp3d extrusionH="57150">
              <a:bevelT w="82550" h="38100" prst="coolSlant"/>
            </a:sp3d>
          </a:bodyPr>
          <a:lstStyle/>
          <a:p>
            <a:pPr algn="ctr">
              <a:spcBef>
                <a:spcPct val="50000"/>
              </a:spcBef>
              <a:defRPr/>
            </a:pPr>
            <a:r>
              <a:rPr lang="en-US" altLang="en-US" sz="2400" b="1" i="1" dirty="0">
                <a:ln>
                  <a:solidFill>
                    <a:schemeClr val="tx1"/>
                  </a:solidFill>
                </a:ln>
                <a:latin typeface="Kruti Dev 010" pitchFamily="2" charset="0"/>
                <a:ea typeface="ＭＳ Ｐゴシック" pitchFamily="-84" charset="-128"/>
                <a:cs typeface="+mn-cs"/>
              </a:rPr>
              <a:t>iqjkus fu;e dh iqLrdksa dk la;kstu</a:t>
            </a:r>
            <a:endParaRPr lang="en-US" sz="2400" b="1" i="1" dirty="0">
              <a:ln>
                <a:solidFill>
                  <a:schemeClr val="tx1"/>
                </a:solidFill>
              </a:ln>
              <a:latin typeface="Kruti Dev 010" pitchFamily="2" charset="0"/>
              <a:ea typeface="ＭＳ Ｐゴシック" pitchFamily="-84" charset="-128"/>
              <a:cs typeface="+mn-cs"/>
            </a:endParaRPr>
          </a:p>
        </p:txBody>
      </p:sp>
      <p:sp>
        <p:nvSpPr>
          <p:cNvPr id="44176" name="Line 236"/>
          <p:cNvSpPr>
            <a:spLocks noChangeShapeType="1"/>
          </p:cNvSpPr>
          <p:nvPr/>
        </p:nvSpPr>
        <p:spPr bwMode="auto">
          <a:xfrm>
            <a:off x="411163" y="400050"/>
            <a:ext cx="6481762" cy="0"/>
          </a:xfrm>
          <a:prstGeom prst="line">
            <a:avLst/>
          </a:prstGeom>
          <a:noFill/>
          <a:ln w="571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77" name="Text Box 238"/>
          <p:cNvSpPr txBox="1">
            <a:spLocks noChangeArrowheads="1"/>
          </p:cNvSpPr>
          <p:nvPr/>
        </p:nvSpPr>
        <p:spPr bwMode="auto">
          <a:xfrm>
            <a:off x="2981325" y="1271588"/>
            <a:ext cx="879475" cy="29686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1300" b="1" dirty="0">
                <a:ln>
                  <a:solidFill>
                    <a:schemeClr val="tx1"/>
                  </a:solidFill>
                </a:ln>
                <a:latin typeface="Kruti Dev 010" pitchFamily="2" charset="0"/>
                <a:ea typeface="ＭＳ Ｐゴシック" pitchFamily="34" charset="-128"/>
                <a:cs typeface="+mn-cs"/>
              </a:rPr>
              <a:t>mRifRr</a:t>
            </a:r>
          </a:p>
        </p:txBody>
      </p:sp>
      <p:sp>
        <p:nvSpPr>
          <p:cNvPr id="44178" name="Text Box 239"/>
          <p:cNvSpPr txBox="1">
            <a:spLocks noChangeArrowheads="1"/>
          </p:cNvSpPr>
          <p:nvPr/>
        </p:nvSpPr>
        <p:spPr bwMode="auto">
          <a:xfrm>
            <a:off x="3076575" y="2857500"/>
            <a:ext cx="1055688" cy="2968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1300" b="1" dirty="0">
                <a:ln>
                  <a:solidFill>
                    <a:schemeClr val="tx1"/>
                  </a:solidFill>
                </a:ln>
                <a:latin typeface="Kruti Dev 010" pitchFamily="2" charset="0"/>
                <a:ea typeface="ＭＳ Ｐゴシック" pitchFamily="34" charset="-128"/>
                <a:cs typeface="+mn-cs"/>
              </a:rPr>
              <a:t>ySO;O;oLFkk</a:t>
            </a:r>
          </a:p>
        </p:txBody>
      </p:sp>
      <p:sp>
        <p:nvSpPr>
          <p:cNvPr id="44179" name="Text Box 240"/>
          <p:cNvSpPr txBox="1">
            <a:spLocks noChangeArrowheads="1"/>
          </p:cNvSpPr>
          <p:nvPr/>
        </p:nvSpPr>
        <p:spPr bwMode="auto">
          <a:xfrm>
            <a:off x="3062288" y="3098800"/>
            <a:ext cx="1125537" cy="2968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1300" b="1" dirty="0">
                <a:ln>
                  <a:solidFill>
                    <a:schemeClr val="tx1"/>
                  </a:solidFill>
                </a:ln>
                <a:latin typeface="Kruti Dev 010" pitchFamily="2" charset="0"/>
                <a:ea typeface="ＭＳ Ｐゴシック" pitchFamily="34" charset="-128"/>
                <a:cs typeface="+mn-cs"/>
              </a:rPr>
              <a:t>fxurh</a:t>
            </a:r>
          </a:p>
        </p:txBody>
      </p:sp>
      <p:sp>
        <p:nvSpPr>
          <p:cNvPr id="44180" name="Text Box 241"/>
          <p:cNvSpPr txBox="1">
            <a:spLocks noChangeArrowheads="1"/>
          </p:cNvSpPr>
          <p:nvPr/>
        </p:nvSpPr>
        <p:spPr bwMode="auto">
          <a:xfrm>
            <a:off x="3062288" y="3295650"/>
            <a:ext cx="881062"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O;oLFkkfooj.k</a:t>
            </a:r>
          </a:p>
        </p:txBody>
      </p:sp>
      <p:sp>
        <p:nvSpPr>
          <p:cNvPr id="44181" name="Line 242"/>
          <p:cNvSpPr>
            <a:spLocks noChangeShapeType="1"/>
          </p:cNvSpPr>
          <p:nvPr/>
        </p:nvSpPr>
        <p:spPr bwMode="auto">
          <a:xfrm>
            <a:off x="3006725" y="3571875"/>
            <a:ext cx="1093788"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182" name="Text Box 243"/>
          <p:cNvSpPr txBox="1">
            <a:spLocks noChangeArrowheads="1"/>
          </p:cNvSpPr>
          <p:nvPr/>
        </p:nvSpPr>
        <p:spPr bwMode="auto">
          <a:xfrm>
            <a:off x="3146425" y="2614613"/>
            <a:ext cx="881063" cy="29686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1300" b="1" dirty="0">
                <a:ln>
                  <a:solidFill>
                    <a:schemeClr val="tx1"/>
                  </a:solidFill>
                </a:ln>
                <a:latin typeface="Kruti Dev 010" pitchFamily="2" charset="0"/>
                <a:ea typeface="ＭＳ Ｐゴシック" pitchFamily="34" charset="-128"/>
                <a:cs typeface="+mn-cs"/>
              </a:rPr>
              <a:t>fuxZeu</a:t>
            </a:r>
          </a:p>
        </p:txBody>
      </p:sp>
      <p:sp>
        <p:nvSpPr>
          <p:cNvPr id="44183" name="Text Box 244"/>
          <p:cNvSpPr txBox="1">
            <a:spLocks noChangeArrowheads="1"/>
          </p:cNvSpPr>
          <p:nvPr/>
        </p:nvSpPr>
        <p:spPr bwMode="auto">
          <a:xfrm>
            <a:off x="4362450" y="1663700"/>
            <a:ext cx="998538" cy="21646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v¸;qc</a:t>
            </a:r>
          </a:p>
        </p:txBody>
      </p:sp>
      <p:sp>
        <p:nvSpPr>
          <p:cNvPr id="44184" name="Text Box 245"/>
          <p:cNvSpPr txBox="1">
            <a:spLocks noChangeArrowheads="1"/>
          </p:cNvSpPr>
          <p:nvPr/>
        </p:nvSpPr>
        <p:spPr bwMode="auto">
          <a:xfrm>
            <a:off x="4360863" y="2163763"/>
            <a:ext cx="998537" cy="27940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defRPr/>
            </a:pPr>
            <a:r>
              <a:rPr lang="en-US" sz="800" b="1" dirty="0">
                <a:ln>
                  <a:solidFill>
                    <a:schemeClr val="tx1"/>
                  </a:solidFill>
                </a:ln>
                <a:latin typeface="Kruti Dev 010" pitchFamily="2" charset="0"/>
                <a:ea typeface="ＭＳ Ｐゴシック" pitchFamily="34" charset="-128"/>
                <a:cs typeface="+mn-cs"/>
              </a:rPr>
              <a:t>Hktu </a:t>
            </a:r>
          </a:p>
          <a:p>
            <a:pPr algn="ctr" defTabSz="969963">
              <a:lnSpc>
                <a:spcPct val="70000"/>
              </a:lnSpc>
              <a:defRPr/>
            </a:pPr>
            <a:r>
              <a:rPr lang="en-US" sz="800" b="1" dirty="0">
                <a:ln>
                  <a:solidFill>
                    <a:schemeClr val="tx1"/>
                  </a:solidFill>
                </a:ln>
                <a:latin typeface="Kruti Dev 010" pitchFamily="2" charset="0"/>
                <a:ea typeface="ＭＳ Ｐゴシック" pitchFamily="34" charset="-128"/>
                <a:cs typeface="+mn-cs"/>
              </a:rPr>
              <a:t>lafgrk</a:t>
            </a:r>
          </a:p>
        </p:txBody>
      </p:sp>
      <p:sp>
        <p:nvSpPr>
          <p:cNvPr id="44185" name="Text Box 246"/>
          <p:cNvSpPr txBox="1">
            <a:spLocks noChangeArrowheads="1"/>
          </p:cNvSpPr>
          <p:nvPr/>
        </p:nvSpPr>
        <p:spPr bwMode="auto">
          <a:xfrm>
            <a:off x="4360863" y="2547938"/>
            <a:ext cx="998537" cy="32543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defRPr/>
            </a:pPr>
            <a:r>
              <a:rPr lang="en-US" sz="1000" b="1" dirty="0">
                <a:ln>
                  <a:solidFill>
                    <a:schemeClr val="tx1"/>
                  </a:solidFill>
                </a:ln>
                <a:latin typeface="Kruti Dev 010" pitchFamily="2" charset="0"/>
                <a:ea typeface="ＭＳ Ｐゴシック" pitchFamily="34" charset="-128"/>
                <a:cs typeface="+mn-cs"/>
              </a:rPr>
              <a:t>uhfr </a:t>
            </a:r>
          </a:p>
          <a:p>
            <a:pPr algn="ctr" defTabSz="969963">
              <a:lnSpc>
                <a:spcPct val="70000"/>
              </a:lnSpc>
              <a:defRPr/>
            </a:pPr>
            <a:r>
              <a:rPr lang="en-US" sz="1000" b="1" dirty="0">
                <a:ln>
                  <a:solidFill>
                    <a:schemeClr val="tx1"/>
                  </a:solidFill>
                </a:ln>
                <a:latin typeface="Kruti Dev 010" pitchFamily="2" charset="0"/>
                <a:ea typeface="ＭＳ Ｐゴシック" pitchFamily="34" charset="-128"/>
                <a:cs typeface="+mn-cs"/>
              </a:rPr>
              <a:t>opu</a:t>
            </a:r>
          </a:p>
        </p:txBody>
      </p:sp>
      <p:sp>
        <p:nvSpPr>
          <p:cNvPr id="44186" name="Text Box 247"/>
          <p:cNvSpPr txBox="1">
            <a:spLocks noChangeArrowheads="1"/>
          </p:cNvSpPr>
          <p:nvPr/>
        </p:nvSpPr>
        <p:spPr bwMode="auto">
          <a:xfrm>
            <a:off x="4354513" y="2913063"/>
            <a:ext cx="998537" cy="32543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defRPr/>
            </a:pPr>
            <a:r>
              <a:rPr lang="en-US" sz="1000" b="1" dirty="0">
                <a:ln>
                  <a:solidFill>
                    <a:schemeClr val="tx1"/>
                  </a:solidFill>
                </a:ln>
                <a:latin typeface="Kruti Dev 010" pitchFamily="2" charset="0"/>
                <a:ea typeface="ＭＳ Ｐゴシック" pitchFamily="34" charset="-128"/>
                <a:cs typeface="+mn-cs"/>
              </a:rPr>
              <a:t>lHkks </a:t>
            </a:r>
          </a:p>
          <a:p>
            <a:pPr algn="ctr" defTabSz="969963">
              <a:lnSpc>
                <a:spcPct val="70000"/>
              </a:lnSpc>
              <a:defRPr/>
            </a:pPr>
            <a:r>
              <a:rPr lang="en-US" sz="1000" b="1" dirty="0">
                <a:ln>
                  <a:solidFill>
                    <a:schemeClr val="tx1"/>
                  </a:solidFill>
                </a:ln>
                <a:latin typeface="Kruti Dev 010" pitchFamily="2" charset="0"/>
                <a:ea typeface="ＭＳ Ｐゴシック" pitchFamily="34" charset="-128"/>
                <a:cs typeface="+mn-cs"/>
              </a:rPr>
              <a:t>ins'kd</a:t>
            </a:r>
          </a:p>
        </p:txBody>
      </p:sp>
      <p:sp>
        <p:nvSpPr>
          <p:cNvPr id="44187" name="Text Box 248"/>
          <p:cNvSpPr txBox="1">
            <a:spLocks noChangeArrowheads="1"/>
          </p:cNvSpPr>
          <p:nvPr/>
        </p:nvSpPr>
        <p:spPr bwMode="auto">
          <a:xfrm>
            <a:off x="4362450" y="3459163"/>
            <a:ext cx="998538" cy="215121"/>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000" b="1" dirty="0">
                <a:ln>
                  <a:solidFill>
                    <a:schemeClr val="tx1"/>
                  </a:solidFill>
                </a:ln>
                <a:latin typeface="Kruti Dev 010" pitchFamily="2" charset="0"/>
                <a:ea typeface="ＭＳ Ｐゴシック" pitchFamily="34" charset="-128"/>
                <a:cs typeface="+mn-cs"/>
              </a:rPr>
              <a:t>Js"Bxhr</a:t>
            </a:r>
          </a:p>
        </p:txBody>
      </p:sp>
      <p:sp>
        <p:nvSpPr>
          <p:cNvPr id="44188" name="Text Box 249"/>
          <p:cNvSpPr txBox="1">
            <a:spLocks noChangeArrowheads="1"/>
          </p:cNvSpPr>
          <p:nvPr/>
        </p:nvSpPr>
        <p:spPr bwMode="auto">
          <a:xfrm>
            <a:off x="4919663" y="1673225"/>
            <a:ext cx="642937" cy="184151"/>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800" b="1" dirty="0">
                <a:ln>
                  <a:solidFill>
                    <a:schemeClr val="tx1"/>
                  </a:solidFill>
                </a:ln>
                <a:latin typeface="Kruti Dev 010" pitchFamily="2" charset="0"/>
                <a:ea typeface="ＭＳ Ｐゴシック" pitchFamily="34" charset="-128"/>
                <a:cs typeface="+mn-cs"/>
              </a:rPr>
              <a:t>vczkge</a:t>
            </a:r>
          </a:p>
        </p:txBody>
      </p:sp>
      <p:sp>
        <p:nvSpPr>
          <p:cNvPr id="44189" name="Text Box 250"/>
          <p:cNvSpPr txBox="1">
            <a:spLocks noChangeArrowheads="1"/>
          </p:cNvSpPr>
          <p:nvPr/>
        </p:nvSpPr>
        <p:spPr bwMode="auto">
          <a:xfrm>
            <a:off x="4627563" y="2155825"/>
            <a:ext cx="873125" cy="28257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defRPr/>
            </a:pPr>
            <a:r>
              <a:rPr lang="en-US" sz="600" b="1" dirty="0">
                <a:ln>
                  <a:solidFill>
                    <a:schemeClr val="tx1"/>
                  </a:solidFill>
                </a:ln>
                <a:latin typeface="Kruti Dev 010" pitchFamily="2" charset="0"/>
                <a:ea typeface="ＭＳ Ｐゴシック" pitchFamily="34" charset="-128"/>
                <a:cs typeface="+mn-cs"/>
              </a:rPr>
              <a:t>1@2 nkÅn</a:t>
            </a:r>
          </a:p>
          <a:p>
            <a:pPr algn="r" defTabSz="969963">
              <a:defRPr/>
            </a:pPr>
            <a:r>
              <a:rPr lang="en-US" sz="600" b="1" dirty="0">
                <a:ln>
                  <a:solidFill>
                    <a:schemeClr val="tx1"/>
                  </a:solidFill>
                </a:ln>
                <a:latin typeface="Kruti Dev 010" pitchFamily="2" charset="0"/>
                <a:ea typeface="ＭＳ Ｐゴシック" pitchFamily="34" charset="-128"/>
                <a:cs typeface="+mn-cs"/>
              </a:rPr>
              <a:t>1 ewlk</a:t>
            </a:r>
          </a:p>
        </p:txBody>
      </p:sp>
      <p:sp>
        <p:nvSpPr>
          <p:cNvPr id="44190" name="Text Box 251"/>
          <p:cNvSpPr txBox="1">
            <a:spLocks noChangeArrowheads="1"/>
          </p:cNvSpPr>
          <p:nvPr/>
        </p:nvSpPr>
        <p:spPr bwMode="auto">
          <a:xfrm>
            <a:off x="4635500" y="2555875"/>
            <a:ext cx="873125" cy="28257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defRPr/>
            </a:pPr>
            <a:r>
              <a:rPr lang="en-US" sz="600" b="1" dirty="0">
                <a:ln>
                  <a:solidFill>
                    <a:schemeClr val="tx1"/>
                  </a:solidFill>
                </a:ln>
                <a:latin typeface="Kruti Dev 010" pitchFamily="2" charset="0"/>
                <a:ea typeface="ＭＳ Ｐゴシック" pitchFamily="34" charset="-128"/>
                <a:cs typeface="+mn-cs"/>
              </a:rPr>
              <a:t>lkWykseu thou </a:t>
            </a:r>
          </a:p>
          <a:p>
            <a:pPr algn="r" defTabSz="969963">
              <a:defRPr/>
            </a:pPr>
            <a:r>
              <a:rPr lang="en-US" sz="600" b="1" dirty="0">
                <a:ln>
                  <a:solidFill>
                    <a:schemeClr val="tx1"/>
                  </a:solidFill>
                </a:ln>
                <a:latin typeface="Kruti Dev 010" pitchFamily="2" charset="0"/>
                <a:ea typeface="ＭＳ Ｐゴシック" pitchFamily="34" charset="-128"/>
                <a:cs typeface="+mn-cs"/>
              </a:rPr>
              <a:t>ij cksyrk gS</a:t>
            </a:r>
          </a:p>
        </p:txBody>
      </p:sp>
      <p:sp>
        <p:nvSpPr>
          <p:cNvPr id="44191" name="Text Box 252"/>
          <p:cNvSpPr txBox="1">
            <a:spLocks noChangeArrowheads="1"/>
          </p:cNvSpPr>
          <p:nvPr/>
        </p:nvSpPr>
        <p:spPr bwMode="auto">
          <a:xfrm>
            <a:off x="4629150" y="2932113"/>
            <a:ext cx="873125" cy="28257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defRPr/>
            </a:pPr>
            <a:r>
              <a:rPr lang="en-US" sz="600" b="1" dirty="0">
                <a:ln>
                  <a:solidFill>
                    <a:schemeClr val="tx1"/>
                  </a:solidFill>
                </a:ln>
                <a:latin typeface="Kruti Dev 010" pitchFamily="2" charset="0"/>
                <a:ea typeface="ＭＳ Ｐゴシック" pitchFamily="34" charset="-128"/>
                <a:cs typeface="+mn-cs"/>
              </a:rPr>
              <a:t>lkWykseu thou </a:t>
            </a:r>
          </a:p>
          <a:p>
            <a:pPr algn="r" defTabSz="969963">
              <a:defRPr/>
            </a:pPr>
            <a:r>
              <a:rPr lang="en-US" sz="600" b="1" dirty="0">
                <a:ln>
                  <a:solidFill>
                    <a:schemeClr val="tx1"/>
                  </a:solidFill>
                </a:ln>
                <a:latin typeface="Kruti Dev 010" pitchFamily="2" charset="0"/>
                <a:ea typeface="ＭＳ Ｐゴシック" pitchFamily="34" charset="-128"/>
                <a:cs typeface="+mn-cs"/>
              </a:rPr>
              <a:t>ij cksyrk gS</a:t>
            </a:r>
          </a:p>
        </p:txBody>
      </p:sp>
      <p:sp>
        <p:nvSpPr>
          <p:cNvPr id="44192" name="Text Box 253"/>
          <p:cNvSpPr txBox="1">
            <a:spLocks noChangeArrowheads="1"/>
          </p:cNvSpPr>
          <p:nvPr/>
        </p:nvSpPr>
        <p:spPr bwMode="auto">
          <a:xfrm>
            <a:off x="4635500" y="3365500"/>
            <a:ext cx="873125" cy="28257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r" defTabSz="969963">
              <a:defRPr/>
            </a:pPr>
            <a:r>
              <a:rPr lang="en-US" sz="600" b="1" dirty="0">
                <a:ln>
                  <a:solidFill>
                    <a:schemeClr val="tx1"/>
                  </a:solidFill>
                </a:ln>
                <a:latin typeface="Kruti Dev 010" pitchFamily="2" charset="0"/>
                <a:ea typeface="ＭＳ Ｐゴシック" pitchFamily="34" charset="-128"/>
                <a:cs typeface="+mn-cs"/>
              </a:rPr>
              <a:t>lkWyksu fookg ij</a:t>
            </a:r>
          </a:p>
          <a:p>
            <a:pPr algn="r" defTabSz="969963">
              <a:defRPr/>
            </a:pPr>
            <a:r>
              <a:rPr lang="en-US" sz="600" b="1" dirty="0">
                <a:ln>
                  <a:solidFill>
                    <a:schemeClr val="tx1"/>
                  </a:solidFill>
                </a:ln>
                <a:latin typeface="Kruti Dev 010" pitchFamily="2" charset="0"/>
                <a:ea typeface="ＭＳ Ｐゴシック" pitchFamily="34" charset="-128"/>
                <a:cs typeface="+mn-cs"/>
              </a:rPr>
              <a:t>fy[krk gS</a:t>
            </a:r>
          </a:p>
        </p:txBody>
      </p:sp>
      <p:sp>
        <p:nvSpPr>
          <p:cNvPr id="44193" name="Text Box 254"/>
          <p:cNvSpPr txBox="1">
            <a:spLocks noChangeArrowheads="1"/>
          </p:cNvSpPr>
          <p:nvPr/>
        </p:nvSpPr>
        <p:spPr bwMode="auto">
          <a:xfrm>
            <a:off x="3067050" y="3821113"/>
            <a:ext cx="998538" cy="23801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300" b="1" dirty="0">
                <a:ln>
                  <a:solidFill>
                    <a:schemeClr val="tx1"/>
                  </a:solidFill>
                </a:ln>
                <a:latin typeface="Kruti Dev 010" pitchFamily="2" charset="0"/>
                <a:ea typeface="ＭＳ Ｐゴシック" pitchFamily="34" charset="-128"/>
                <a:cs typeface="+mn-cs"/>
              </a:rPr>
              <a:t>;gks'kq</a:t>
            </a:r>
          </a:p>
        </p:txBody>
      </p:sp>
      <p:sp>
        <p:nvSpPr>
          <p:cNvPr id="44194" name="Text Box 255"/>
          <p:cNvSpPr txBox="1">
            <a:spLocks noChangeArrowheads="1"/>
          </p:cNvSpPr>
          <p:nvPr/>
        </p:nvSpPr>
        <p:spPr bwMode="auto">
          <a:xfrm>
            <a:off x="3059113" y="4579938"/>
            <a:ext cx="998537" cy="25025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300" b="1" dirty="0">
                <a:ln>
                  <a:solidFill>
                    <a:schemeClr val="tx1"/>
                  </a:solidFill>
                </a:ln>
                <a:latin typeface="Kruti Dev 010" pitchFamily="2" charset="0"/>
                <a:ea typeface="ＭＳ Ｐゴシック" pitchFamily="34" charset="-128"/>
                <a:cs typeface="+mn-cs"/>
              </a:rPr>
              <a:t>U;kf;;ksa</a:t>
            </a:r>
          </a:p>
        </p:txBody>
      </p:sp>
      <p:sp>
        <p:nvSpPr>
          <p:cNvPr id="44195" name="Text Box 256"/>
          <p:cNvSpPr txBox="1">
            <a:spLocks noChangeArrowheads="1"/>
          </p:cNvSpPr>
          <p:nvPr/>
        </p:nvSpPr>
        <p:spPr bwMode="auto">
          <a:xfrm>
            <a:off x="3052763" y="4822825"/>
            <a:ext cx="998537" cy="25025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300" b="1" dirty="0">
                <a:ln>
                  <a:solidFill>
                    <a:schemeClr val="tx1"/>
                  </a:solidFill>
                </a:ln>
                <a:latin typeface="Kruti Dev 010" pitchFamily="2" charset="0"/>
                <a:ea typeface="ＭＳ Ｐゴシック" pitchFamily="34" charset="-128"/>
                <a:cs typeface="+mn-cs"/>
              </a:rPr>
              <a:t>:Fk</a:t>
            </a:r>
          </a:p>
        </p:txBody>
      </p:sp>
      <p:sp>
        <p:nvSpPr>
          <p:cNvPr id="44196" name="Text Box 257"/>
          <p:cNvSpPr txBox="1">
            <a:spLocks noChangeArrowheads="1"/>
          </p:cNvSpPr>
          <p:nvPr/>
        </p:nvSpPr>
        <p:spPr bwMode="auto">
          <a:xfrm>
            <a:off x="3046413" y="5346700"/>
            <a:ext cx="998537" cy="25025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300" b="1" dirty="0">
                <a:ln>
                  <a:solidFill>
                    <a:schemeClr val="tx1"/>
                  </a:solidFill>
                </a:ln>
                <a:latin typeface="Kruti Dev 010" pitchFamily="2" charset="0"/>
                <a:ea typeface="ＭＳ Ｐゴシック" pitchFamily="34" charset="-128"/>
                <a:cs typeface="+mn-cs"/>
              </a:rPr>
              <a:t>1 'kew,y</a:t>
            </a:r>
          </a:p>
        </p:txBody>
      </p:sp>
      <p:sp>
        <p:nvSpPr>
          <p:cNvPr id="44197" name="Text Box 258"/>
          <p:cNvSpPr txBox="1">
            <a:spLocks noChangeArrowheads="1"/>
          </p:cNvSpPr>
          <p:nvPr/>
        </p:nvSpPr>
        <p:spPr bwMode="auto">
          <a:xfrm>
            <a:off x="2940050" y="5640388"/>
            <a:ext cx="1000125" cy="25025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300" b="1" dirty="0">
                <a:ln>
                  <a:solidFill>
                    <a:schemeClr val="tx1"/>
                  </a:solidFill>
                </a:ln>
                <a:latin typeface="Kruti Dev 010" pitchFamily="2" charset="0"/>
                <a:ea typeface="ＭＳ Ｐゴシック" pitchFamily="34" charset="-128"/>
                <a:cs typeface="+mn-cs"/>
              </a:rPr>
              <a:t>2 'kew,y</a:t>
            </a:r>
          </a:p>
        </p:txBody>
      </p:sp>
      <p:sp>
        <p:nvSpPr>
          <p:cNvPr id="44198" name="Text Box 259"/>
          <p:cNvSpPr txBox="1">
            <a:spLocks noChangeArrowheads="1"/>
          </p:cNvSpPr>
          <p:nvPr/>
        </p:nvSpPr>
        <p:spPr bwMode="auto">
          <a:xfrm>
            <a:off x="2962275" y="5838825"/>
            <a:ext cx="998538" cy="25025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300" b="1" dirty="0">
                <a:ln>
                  <a:solidFill>
                    <a:schemeClr val="tx1"/>
                  </a:solidFill>
                </a:ln>
                <a:latin typeface="Kruti Dev 010" pitchFamily="2" charset="0"/>
                <a:ea typeface="ＭＳ Ｐゴシック" pitchFamily="34" charset="-128"/>
                <a:cs typeface="+mn-cs"/>
              </a:rPr>
              <a:t>1 jktk</a:t>
            </a:r>
          </a:p>
        </p:txBody>
      </p:sp>
      <p:sp>
        <p:nvSpPr>
          <p:cNvPr id="44199" name="Text Box 260"/>
          <p:cNvSpPr txBox="1">
            <a:spLocks noChangeArrowheads="1"/>
          </p:cNvSpPr>
          <p:nvPr/>
        </p:nvSpPr>
        <p:spPr bwMode="auto">
          <a:xfrm>
            <a:off x="2905125" y="6119813"/>
            <a:ext cx="1000125" cy="25025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300" b="1" dirty="0">
                <a:ln>
                  <a:solidFill>
                    <a:schemeClr val="tx1"/>
                  </a:solidFill>
                </a:ln>
                <a:latin typeface="Kruti Dev 010" pitchFamily="2" charset="0"/>
                <a:ea typeface="ＭＳ Ｐゴシック" pitchFamily="34" charset="-128"/>
                <a:cs typeface="+mn-cs"/>
              </a:rPr>
              <a:t>2 jktk</a:t>
            </a:r>
          </a:p>
        </p:txBody>
      </p:sp>
      <p:sp>
        <p:nvSpPr>
          <p:cNvPr id="44200" name="Text Box 261"/>
          <p:cNvSpPr txBox="1">
            <a:spLocks noChangeArrowheads="1"/>
          </p:cNvSpPr>
          <p:nvPr/>
        </p:nvSpPr>
        <p:spPr bwMode="auto">
          <a:xfrm>
            <a:off x="2857500" y="6389688"/>
            <a:ext cx="998538" cy="25025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300" b="1" dirty="0">
                <a:ln>
                  <a:solidFill>
                    <a:schemeClr val="tx1"/>
                  </a:solidFill>
                </a:ln>
                <a:latin typeface="Kruti Dev 010" pitchFamily="2" charset="0"/>
                <a:ea typeface="ＭＳ Ｐゴシック" pitchFamily="34" charset="-128"/>
                <a:cs typeface="+mn-cs"/>
              </a:rPr>
              <a:t>1 bfrgkl</a:t>
            </a:r>
          </a:p>
        </p:txBody>
      </p:sp>
      <p:sp>
        <p:nvSpPr>
          <p:cNvPr id="44201" name="Text Box 262"/>
          <p:cNvSpPr txBox="1">
            <a:spLocks noChangeArrowheads="1"/>
          </p:cNvSpPr>
          <p:nvPr/>
        </p:nvSpPr>
        <p:spPr bwMode="auto">
          <a:xfrm>
            <a:off x="2852738" y="6578600"/>
            <a:ext cx="1000125" cy="25025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300" b="1" dirty="0">
                <a:ln>
                  <a:solidFill>
                    <a:schemeClr val="tx1"/>
                  </a:solidFill>
                </a:ln>
                <a:latin typeface="Kruti Dev 010" pitchFamily="2" charset="0"/>
                <a:ea typeface="ＭＳ Ｐゴシック" pitchFamily="34" charset="-128"/>
                <a:cs typeface="+mn-cs"/>
              </a:rPr>
              <a:t>2 bfrgkl</a:t>
            </a:r>
          </a:p>
        </p:txBody>
      </p:sp>
      <p:sp>
        <p:nvSpPr>
          <p:cNvPr id="44202" name="Text Box 263"/>
          <p:cNvSpPr txBox="1">
            <a:spLocks noChangeArrowheads="1"/>
          </p:cNvSpPr>
          <p:nvPr/>
        </p:nvSpPr>
        <p:spPr bwMode="auto">
          <a:xfrm>
            <a:off x="2933700" y="6802438"/>
            <a:ext cx="998538" cy="25025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300" b="1" dirty="0">
                <a:ln>
                  <a:solidFill>
                    <a:schemeClr val="tx1"/>
                  </a:solidFill>
                </a:ln>
                <a:latin typeface="Kruti Dev 010" pitchFamily="2" charset="0"/>
                <a:ea typeface="ＭＳ Ｐゴシック" pitchFamily="34" charset="-128"/>
                <a:cs typeface="+mn-cs"/>
              </a:rPr>
              <a:t>,tzk</a:t>
            </a:r>
          </a:p>
        </p:txBody>
      </p:sp>
      <p:sp>
        <p:nvSpPr>
          <p:cNvPr id="44203" name="Text Box 264"/>
          <p:cNvSpPr txBox="1">
            <a:spLocks noChangeArrowheads="1"/>
          </p:cNvSpPr>
          <p:nvPr/>
        </p:nvSpPr>
        <p:spPr bwMode="auto">
          <a:xfrm>
            <a:off x="2878138" y="7031038"/>
            <a:ext cx="1158875" cy="25025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300" b="1" dirty="0">
                <a:ln>
                  <a:solidFill>
                    <a:schemeClr val="tx1"/>
                  </a:solidFill>
                </a:ln>
                <a:latin typeface="Kruti Dev 010" pitchFamily="2" charset="0"/>
                <a:ea typeface="ＭＳ Ｐゴシック" pitchFamily="34" charset="-128"/>
                <a:cs typeface="+mn-cs"/>
              </a:rPr>
              <a:t>ugsek;kg</a:t>
            </a:r>
          </a:p>
        </p:txBody>
      </p:sp>
      <p:sp>
        <p:nvSpPr>
          <p:cNvPr id="44204" name="Text Box 265"/>
          <p:cNvSpPr txBox="1">
            <a:spLocks noChangeArrowheads="1"/>
          </p:cNvSpPr>
          <p:nvPr/>
        </p:nvSpPr>
        <p:spPr bwMode="auto">
          <a:xfrm>
            <a:off x="2982913" y="7240588"/>
            <a:ext cx="998537" cy="250259"/>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300" b="1" dirty="0">
                <a:ln>
                  <a:solidFill>
                    <a:schemeClr val="tx1"/>
                  </a:solidFill>
                </a:ln>
                <a:latin typeface="Kruti Dev 010" pitchFamily="2" charset="0"/>
                <a:ea typeface="ＭＳ Ｐゴシック" pitchFamily="34" charset="-128"/>
                <a:cs typeface="+mn-cs"/>
              </a:rPr>
              <a:t>,sLrj</a:t>
            </a:r>
          </a:p>
        </p:txBody>
      </p:sp>
      <p:sp>
        <p:nvSpPr>
          <p:cNvPr id="44205" name="Text Box 266"/>
          <p:cNvSpPr txBox="1">
            <a:spLocks noChangeArrowheads="1"/>
          </p:cNvSpPr>
          <p:nvPr/>
        </p:nvSpPr>
        <p:spPr bwMode="auto">
          <a:xfrm>
            <a:off x="4495800" y="4405313"/>
            <a:ext cx="1000125"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vkeksl</a:t>
            </a:r>
          </a:p>
        </p:txBody>
      </p:sp>
      <p:sp>
        <p:nvSpPr>
          <p:cNvPr id="44206" name="Text Box 267"/>
          <p:cNvSpPr txBox="1">
            <a:spLocks noChangeArrowheads="1"/>
          </p:cNvSpPr>
          <p:nvPr/>
        </p:nvSpPr>
        <p:spPr bwMode="auto">
          <a:xfrm>
            <a:off x="4495800" y="4583113"/>
            <a:ext cx="998538"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gks'ks</a:t>
            </a:r>
          </a:p>
        </p:txBody>
      </p:sp>
      <p:sp>
        <p:nvSpPr>
          <p:cNvPr id="44207" name="Text Box 268"/>
          <p:cNvSpPr txBox="1">
            <a:spLocks noChangeArrowheads="1"/>
          </p:cNvSpPr>
          <p:nvPr/>
        </p:nvSpPr>
        <p:spPr bwMode="auto">
          <a:xfrm>
            <a:off x="4552950" y="4706938"/>
            <a:ext cx="998538" cy="38882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900" b="1" dirty="0">
                <a:ln>
                  <a:solidFill>
                    <a:schemeClr val="tx1"/>
                  </a:solidFill>
                </a:ln>
                <a:latin typeface="Kruti Dev 010" pitchFamily="2" charset="0"/>
                <a:ea typeface="ＭＳ Ｐゴシック" pitchFamily="34" charset="-128"/>
                <a:cs typeface="+mn-cs"/>
              </a:rPr>
              <a:t>;ksuk                           ¼uhuos½</a:t>
            </a:r>
          </a:p>
        </p:txBody>
      </p:sp>
      <p:sp>
        <p:nvSpPr>
          <p:cNvPr id="44208" name="Text Box 269"/>
          <p:cNvSpPr txBox="1">
            <a:spLocks noChangeArrowheads="1"/>
          </p:cNvSpPr>
          <p:nvPr/>
        </p:nvSpPr>
        <p:spPr bwMode="auto">
          <a:xfrm>
            <a:off x="4552950" y="5216525"/>
            <a:ext cx="998538"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;'kk;kg</a:t>
            </a:r>
          </a:p>
        </p:txBody>
      </p:sp>
      <p:sp>
        <p:nvSpPr>
          <p:cNvPr id="44209" name="Text Box 270"/>
          <p:cNvSpPr txBox="1">
            <a:spLocks noChangeArrowheads="1"/>
          </p:cNvSpPr>
          <p:nvPr/>
        </p:nvSpPr>
        <p:spPr bwMode="auto">
          <a:xfrm>
            <a:off x="4525963" y="5394325"/>
            <a:ext cx="998537"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;ks,y</a:t>
            </a:r>
          </a:p>
        </p:txBody>
      </p:sp>
      <p:sp>
        <p:nvSpPr>
          <p:cNvPr id="44210" name="Text Box 271"/>
          <p:cNvSpPr txBox="1">
            <a:spLocks noChangeArrowheads="1"/>
          </p:cNvSpPr>
          <p:nvPr/>
        </p:nvSpPr>
        <p:spPr bwMode="auto">
          <a:xfrm>
            <a:off x="4508500" y="5584825"/>
            <a:ext cx="1000125"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ehdk</a:t>
            </a:r>
          </a:p>
        </p:txBody>
      </p:sp>
      <p:sp>
        <p:nvSpPr>
          <p:cNvPr id="44211" name="Text Box 273"/>
          <p:cNvSpPr txBox="1">
            <a:spLocks noChangeArrowheads="1"/>
          </p:cNvSpPr>
          <p:nvPr/>
        </p:nvSpPr>
        <p:spPr bwMode="auto">
          <a:xfrm>
            <a:off x="4516438" y="6527800"/>
            <a:ext cx="998537"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gcDdwd</a:t>
            </a:r>
          </a:p>
        </p:txBody>
      </p:sp>
      <p:sp>
        <p:nvSpPr>
          <p:cNvPr id="44212" name="Text Box 274"/>
          <p:cNvSpPr txBox="1">
            <a:spLocks noChangeArrowheads="1"/>
          </p:cNvSpPr>
          <p:nvPr/>
        </p:nvSpPr>
        <p:spPr bwMode="auto">
          <a:xfrm>
            <a:off x="4518025" y="6992938"/>
            <a:ext cx="998538"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liU;kg</a:t>
            </a:r>
          </a:p>
        </p:txBody>
      </p:sp>
      <p:sp>
        <p:nvSpPr>
          <p:cNvPr id="44213" name="Text Box 275"/>
          <p:cNvSpPr txBox="1">
            <a:spLocks noChangeArrowheads="1"/>
          </p:cNvSpPr>
          <p:nvPr/>
        </p:nvSpPr>
        <p:spPr bwMode="auto">
          <a:xfrm>
            <a:off x="4621213" y="7353300"/>
            <a:ext cx="998537"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f;tdsy</a:t>
            </a:r>
          </a:p>
        </p:txBody>
      </p:sp>
      <p:sp>
        <p:nvSpPr>
          <p:cNvPr id="44214" name="Text Box 276"/>
          <p:cNvSpPr txBox="1">
            <a:spLocks noChangeArrowheads="1"/>
          </p:cNvSpPr>
          <p:nvPr/>
        </p:nvSpPr>
        <p:spPr bwMode="auto">
          <a:xfrm>
            <a:off x="4608513" y="7570788"/>
            <a:ext cx="998537"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nkfu;sy</a:t>
            </a:r>
          </a:p>
        </p:txBody>
      </p:sp>
      <p:sp>
        <p:nvSpPr>
          <p:cNvPr id="44215" name="Text Box 277"/>
          <p:cNvSpPr txBox="1">
            <a:spLocks noChangeArrowheads="1"/>
          </p:cNvSpPr>
          <p:nvPr/>
        </p:nvSpPr>
        <p:spPr bwMode="auto">
          <a:xfrm>
            <a:off x="4525963" y="7962900"/>
            <a:ext cx="998537"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gkXxs</a:t>
            </a:r>
          </a:p>
        </p:txBody>
      </p:sp>
      <p:sp>
        <p:nvSpPr>
          <p:cNvPr id="44216" name="Text Box 278"/>
          <p:cNvSpPr txBox="1">
            <a:spLocks noChangeArrowheads="1"/>
          </p:cNvSpPr>
          <p:nvPr/>
        </p:nvSpPr>
        <p:spPr bwMode="auto">
          <a:xfrm>
            <a:off x="4533900" y="8153400"/>
            <a:ext cx="998538"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td;kZg</a:t>
            </a:r>
          </a:p>
        </p:txBody>
      </p:sp>
      <p:sp>
        <p:nvSpPr>
          <p:cNvPr id="44217" name="Text Box 279"/>
          <p:cNvSpPr txBox="1">
            <a:spLocks noChangeArrowheads="1"/>
          </p:cNvSpPr>
          <p:nvPr/>
        </p:nvSpPr>
        <p:spPr bwMode="auto">
          <a:xfrm>
            <a:off x="4525963" y="8329613"/>
            <a:ext cx="998537" cy="22685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1100" b="1" dirty="0">
                <a:ln>
                  <a:solidFill>
                    <a:schemeClr val="tx1"/>
                  </a:solidFill>
                </a:ln>
                <a:latin typeface="Kruti Dev 010" pitchFamily="2" charset="0"/>
                <a:ea typeface="ＭＳ Ｐゴシック" pitchFamily="34" charset="-128"/>
                <a:cs typeface="+mn-cs"/>
              </a:rPr>
              <a:t>eykdh</a:t>
            </a:r>
          </a:p>
        </p:txBody>
      </p:sp>
      <p:sp>
        <p:nvSpPr>
          <p:cNvPr id="44218" name="Text Box 280"/>
          <p:cNvSpPr txBox="1">
            <a:spLocks noChangeArrowheads="1"/>
          </p:cNvSpPr>
          <p:nvPr/>
        </p:nvSpPr>
        <p:spPr bwMode="auto">
          <a:xfrm>
            <a:off x="4583113" y="5715000"/>
            <a:ext cx="998537" cy="27940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800" b="1" dirty="0">
                <a:ln>
                  <a:solidFill>
                    <a:schemeClr val="tx1"/>
                  </a:solidFill>
                </a:ln>
                <a:latin typeface="Kruti Dev 010" pitchFamily="2" charset="0"/>
                <a:ea typeface="ＭＳ Ｐゴシック" pitchFamily="34" charset="-128"/>
                <a:cs typeface="+mn-cs"/>
              </a:rPr>
              <a:t>vksc/kkg                         ¼,nkse½</a:t>
            </a:r>
          </a:p>
        </p:txBody>
      </p:sp>
      <p:sp>
        <p:nvSpPr>
          <p:cNvPr id="44219" name="Text Box 281"/>
          <p:cNvSpPr txBox="1">
            <a:spLocks noChangeArrowheads="1"/>
          </p:cNvSpPr>
          <p:nvPr/>
        </p:nvSpPr>
        <p:spPr bwMode="auto">
          <a:xfrm>
            <a:off x="4529138" y="6678613"/>
            <a:ext cx="1000125" cy="32543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000" b="1" dirty="0">
                <a:ln>
                  <a:solidFill>
                    <a:schemeClr val="tx1"/>
                  </a:solidFill>
                </a:ln>
                <a:latin typeface="Kruti Dev 010" pitchFamily="2" charset="0"/>
                <a:ea typeface="ＭＳ Ｐゴシック" pitchFamily="34" charset="-128"/>
                <a:cs typeface="+mn-cs"/>
              </a:rPr>
              <a:t>ugwe                ¼uhuos½</a:t>
            </a:r>
          </a:p>
        </p:txBody>
      </p:sp>
      <p:sp>
        <p:nvSpPr>
          <p:cNvPr id="44220"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21" name="Rectangle 283" descr="75%"/>
          <p:cNvSpPr>
            <a:spLocks noChangeArrowheads="1"/>
          </p:cNvSpPr>
          <p:nvPr/>
        </p:nvSpPr>
        <p:spPr bwMode="auto">
          <a:xfrm>
            <a:off x="4421188" y="2260600"/>
            <a:ext cx="114300" cy="1444625"/>
          </a:xfrm>
          <a:prstGeom prst="rect">
            <a:avLst/>
          </a:prstGeom>
          <a:pattFill prst="pct75">
            <a:fgClr>
              <a:schemeClr val="tx1"/>
            </a:fgClr>
            <a:bgClr>
              <a:schemeClr val="bg1"/>
            </a:bgClr>
          </a:patt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pic>
        <p:nvPicPr>
          <p:cNvPr id="51389"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212850"/>
            <a:ext cx="132715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223"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24" name="Text Box 286"/>
          <p:cNvSpPr txBox="1">
            <a:spLocks noChangeArrowheads="1"/>
          </p:cNvSpPr>
          <p:nvPr/>
        </p:nvSpPr>
        <p:spPr bwMode="auto">
          <a:xfrm>
            <a:off x="4397375" y="5951538"/>
            <a:ext cx="600075" cy="7381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spcBef>
                <a:spcPct val="50000"/>
              </a:spcBef>
              <a:defRPr/>
            </a:pPr>
            <a:r>
              <a:rPr lang="en-US" sz="4200" dirty="0">
                <a:ln>
                  <a:solidFill>
                    <a:schemeClr val="tx1"/>
                  </a:solidFill>
                </a:ln>
                <a:latin typeface="Kruti Dev 010" pitchFamily="2" charset="0"/>
                <a:ea typeface="ＭＳ Ｐゴシック" pitchFamily="34" charset="-128"/>
                <a:cs typeface="+mn-cs"/>
              </a:rPr>
              <a:t>*</a:t>
            </a:r>
            <a:endParaRPr lang="en-US" sz="2500" dirty="0">
              <a:ln>
                <a:solidFill>
                  <a:schemeClr val="tx1"/>
                </a:solidFill>
              </a:ln>
              <a:latin typeface="Kruti Dev 010" pitchFamily="2" charset="0"/>
              <a:ea typeface="ＭＳ Ｐゴシック" pitchFamily="34" charset="-128"/>
              <a:cs typeface="+mn-cs"/>
            </a:endParaRPr>
          </a:p>
        </p:txBody>
      </p:sp>
      <p:sp>
        <p:nvSpPr>
          <p:cNvPr id="44225" name="Text Box 287"/>
          <p:cNvSpPr txBox="1">
            <a:spLocks noChangeArrowheads="1"/>
          </p:cNvSpPr>
          <p:nvPr/>
        </p:nvSpPr>
        <p:spPr bwMode="auto">
          <a:xfrm>
            <a:off x="4535488" y="6350000"/>
            <a:ext cx="998537" cy="2033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900" b="1" dirty="0">
                <a:ln>
                  <a:solidFill>
                    <a:schemeClr val="tx1"/>
                  </a:solidFill>
                </a:ln>
                <a:latin typeface="Kruti Dev 010" pitchFamily="2" charset="0"/>
                <a:ea typeface="ＭＳ Ｐゴシック" pitchFamily="34" charset="-128"/>
                <a:cs typeface="+mn-cs"/>
              </a:rPr>
              <a:t>foykixhr</a:t>
            </a:r>
          </a:p>
        </p:txBody>
      </p:sp>
      <p:sp>
        <p:nvSpPr>
          <p:cNvPr id="44226" name="Line 288"/>
          <p:cNvSpPr>
            <a:spLocks noChangeShapeType="1"/>
          </p:cNvSpPr>
          <p:nvPr/>
        </p:nvSpPr>
        <p:spPr bwMode="auto">
          <a:xfrm>
            <a:off x="4611688" y="6694488"/>
            <a:ext cx="8128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27" name="Text Box 289"/>
          <p:cNvSpPr txBox="1">
            <a:spLocks noChangeArrowheads="1"/>
          </p:cNvSpPr>
          <p:nvPr/>
        </p:nvSpPr>
        <p:spPr bwMode="auto">
          <a:xfrm>
            <a:off x="5802313" y="4227513"/>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a:t>
            </a:r>
          </a:p>
        </p:txBody>
      </p:sp>
      <p:sp>
        <p:nvSpPr>
          <p:cNvPr id="44228" name="Text Box 290"/>
          <p:cNvSpPr txBox="1">
            <a:spLocks noChangeArrowheads="1"/>
          </p:cNvSpPr>
          <p:nvPr/>
        </p:nvSpPr>
        <p:spPr bwMode="auto">
          <a:xfrm>
            <a:off x="5794375" y="4432300"/>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gs</a:t>
            </a:r>
          </a:p>
        </p:txBody>
      </p:sp>
      <p:sp>
        <p:nvSpPr>
          <p:cNvPr id="44229" name="Text Box 291"/>
          <p:cNvSpPr txBox="1">
            <a:spLocks noChangeArrowheads="1"/>
          </p:cNvSpPr>
          <p:nvPr/>
        </p:nvSpPr>
        <p:spPr bwMode="auto">
          <a:xfrm>
            <a:off x="5800725" y="4621213"/>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T</a:t>
            </a:r>
          </a:p>
        </p:txBody>
      </p:sp>
      <p:sp>
        <p:nvSpPr>
          <p:cNvPr id="44230" name="Text Box 292"/>
          <p:cNvSpPr txBox="1">
            <a:spLocks noChangeArrowheads="1"/>
          </p:cNvSpPr>
          <p:nvPr/>
        </p:nvSpPr>
        <p:spPr bwMode="auto">
          <a:xfrm>
            <a:off x="5845175" y="5021263"/>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b</a:t>
            </a:r>
          </a:p>
        </p:txBody>
      </p:sp>
      <p:sp>
        <p:nvSpPr>
          <p:cNvPr id="44231" name="Text Box 293"/>
          <p:cNvSpPr txBox="1">
            <a:spLocks noChangeArrowheads="1"/>
          </p:cNvSpPr>
          <p:nvPr/>
        </p:nvSpPr>
        <p:spPr bwMode="auto">
          <a:xfrm>
            <a:off x="5800725" y="5199063"/>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t</a:t>
            </a:r>
          </a:p>
        </p:txBody>
      </p:sp>
      <p:sp>
        <p:nvSpPr>
          <p:cNvPr id="44232" name="Text Box 294"/>
          <p:cNvSpPr txBox="1">
            <a:spLocks noChangeArrowheads="1"/>
          </p:cNvSpPr>
          <p:nvPr/>
        </p:nvSpPr>
        <p:spPr bwMode="auto">
          <a:xfrm>
            <a:off x="5827713" y="5394325"/>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e</a:t>
            </a:r>
          </a:p>
        </p:txBody>
      </p:sp>
      <p:sp>
        <p:nvSpPr>
          <p:cNvPr id="44233" name="Text Box 295"/>
          <p:cNvSpPr txBox="1">
            <a:spLocks noChangeArrowheads="1"/>
          </p:cNvSpPr>
          <p:nvPr/>
        </p:nvSpPr>
        <p:spPr bwMode="auto">
          <a:xfrm>
            <a:off x="5819775" y="7789863"/>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gs</a:t>
            </a:r>
          </a:p>
        </p:txBody>
      </p:sp>
      <p:sp>
        <p:nvSpPr>
          <p:cNvPr id="44234" name="Text Box 296"/>
          <p:cNvSpPr txBox="1">
            <a:spLocks noChangeArrowheads="1"/>
          </p:cNvSpPr>
          <p:nvPr/>
        </p:nvSpPr>
        <p:spPr bwMode="auto">
          <a:xfrm>
            <a:off x="5834063" y="7988300"/>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th</a:t>
            </a:r>
          </a:p>
        </p:txBody>
      </p:sp>
      <p:sp>
        <p:nvSpPr>
          <p:cNvPr id="44235" name="Text Box 297"/>
          <p:cNvSpPr txBox="1">
            <a:spLocks noChangeArrowheads="1"/>
          </p:cNvSpPr>
          <p:nvPr/>
        </p:nvSpPr>
        <p:spPr bwMode="auto">
          <a:xfrm>
            <a:off x="5818188" y="8174038"/>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es</a:t>
            </a:r>
          </a:p>
        </p:txBody>
      </p:sp>
      <p:sp>
        <p:nvSpPr>
          <p:cNvPr id="44236" name="Text Box 298"/>
          <p:cNvSpPr txBox="1">
            <a:spLocks noChangeArrowheads="1"/>
          </p:cNvSpPr>
          <p:nvPr/>
        </p:nvSpPr>
        <p:spPr bwMode="auto">
          <a:xfrm>
            <a:off x="5846763" y="6370638"/>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gs</a:t>
            </a:r>
          </a:p>
        </p:txBody>
      </p:sp>
      <p:sp>
        <p:nvSpPr>
          <p:cNvPr id="44237" name="Text Box 299"/>
          <p:cNvSpPr txBox="1">
            <a:spLocks noChangeArrowheads="1"/>
          </p:cNvSpPr>
          <p:nvPr/>
        </p:nvSpPr>
        <p:spPr bwMode="auto">
          <a:xfrm>
            <a:off x="5835650" y="6592888"/>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ukW</a:t>
            </a:r>
          </a:p>
        </p:txBody>
      </p:sp>
      <p:sp>
        <p:nvSpPr>
          <p:cNvPr id="44238" name="Text Box 300"/>
          <p:cNvSpPr txBox="1">
            <a:spLocks noChangeArrowheads="1"/>
          </p:cNvSpPr>
          <p:nvPr/>
        </p:nvSpPr>
        <p:spPr bwMode="auto">
          <a:xfrm>
            <a:off x="5800725" y="5602288"/>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vks</a:t>
            </a:r>
          </a:p>
        </p:txBody>
      </p:sp>
      <p:sp>
        <p:nvSpPr>
          <p:cNvPr id="44239" name="Text Box 301"/>
          <p:cNvSpPr txBox="1">
            <a:spLocks noChangeArrowheads="1"/>
          </p:cNvSpPr>
          <p:nvPr/>
        </p:nvSpPr>
        <p:spPr bwMode="auto">
          <a:xfrm>
            <a:off x="5818188" y="7186613"/>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a:t>
            </a:r>
          </a:p>
        </p:txBody>
      </p:sp>
      <p:sp>
        <p:nvSpPr>
          <p:cNvPr id="44240" name="Text Box 302"/>
          <p:cNvSpPr txBox="1">
            <a:spLocks noChangeArrowheads="1"/>
          </p:cNvSpPr>
          <p:nvPr/>
        </p:nvSpPr>
        <p:spPr bwMode="auto">
          <a:xfrm>
            <a:off x="5821363" y="7397750"/>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Mk</a:t>
            </a:r>
          </a:p>
        </p:txBody>
      </p:sp>
      <p:sp>
        <p:nvSpPr>
          <p:cNvPr id="44241" name="Text Box 303"/>
          <p:cNvSpPr txBox="1">
            <a:spLocks noChangeArrowheads="1"/>
          </p:cNvSpPr>
          <p:nvPr/>
        </p:nvSpPr>
        <p:spPr bwMode="auto">
          <a:xfrm rot="-5414778">
            <a:off x="3748881" y="6207919"/>
            <a:ext cx="3775075" cy="3571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700" b="1" dirty="0">
                <a:ln>
                  <a:solidFill>
                    <a:schemeClr val="tx1"/>
                  </a:solidFill>
                </a:ln>
                <a:latin typeface="Kruti Dev 010" pitchFamily="2" charset="0"/>
                <a:ea typeface="ＭＳ Ｐゴシック" pitchFamily="34" charset="-128"/>
                <a:cs typeface="+mn-cs"/>
              </a:rPr>
              <a:t>Hkfo";ok.kh;ka ¼17½</a:t>
            </a:r>
          </a:p>
        </p:txBody>
      </p:sp>
      <p:sp>
        <p:nvSpPr>
          <p:cNvPr id="44242" name="Line 304"/>
          <p:cNvSpPr>
            <a:spLocks noChangeShapeType="1"/>
          </p:cNvSpPr>
          <p:nvPr/>
        </p:nvSpPr>
        <p:spPr bwMode="auto">
          <a:xfrm>
            <a:off x="5938838" y="5332413"/>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43" name="Line 305"/>
          <p:cNvSpPr>
            <a:spLocks noChangeShapeType="1"/>
          </p:cNvSpPr>
          <p:nvPr/>
        </p:nvSpPr>
        <p:spPr bwMode="auto">
          <a:xfrm>
            <a:off x="5937250" y="5543550"/>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44" name="Line 306"/>
          <p:cNvSpPr>
            <a:spLocks noChangeShapeType="1"/>
          </p:cNvSpPr>
          <p:nvPr/>
        </p:nvSpPr>
        <p:spPr bwMode="auto">
          <a:xfrm>
            <a:off x="5934075" y="5721350"/>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45" name="Line 307"/>
          <p:cNvSpPr>
            <a:spLocks noChangeShapeType="1"/>
          </p:cNvSpPr>
          <p:nvPr/>
        </p:nvSpPr>
        <p:spPr bwMode="auto">
          <a:xfrm>
            <a:off x="5943600" y="5927725"/>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46" name="Line 308"/>
          <p:cNvSpPr>
            <a:spLocks noChangeShapeType="1"/>
          </p:cNvSpPr>
          <p:nvPr/>
        </p:nvSpPr>
        <p:spPr bwMode="auto">
          <a:xfrm>
            <a:off x="5943600" y="6705600"/>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47" name="Line 309"/>
          <p:cNvSpPr>
            <a:spLocks noChangeShapeType="1"/>
          </p:cNvSpPr>
          <p:nvPr/>
        </p:nvSpPr>
        <p:spPr bwMode="auto">
          <a:xfrm>
            <a:off x="5954713" y="6911975"/>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48" name="Line 310"/>
          <p:cNvSpPr>
            <a:spLocks noChangeShapeType="1"/>
          </p:cNvSpPr>
          <p:nvPr/>
        </p:nvSpPr>
        <p:spPr bwMode="auto">
          <a:xfrm>
            <a:off x="5938838" y="7126288"/>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49" name="Line 311"/>
          <p:cNvSpPr>
            <a:spLocks noChangeShapeType="1"/>
          </p:cNvSpPr>
          <p:nvPr/>
        </p:nvSpPr>
        <p:spPr bwMode="auto">
          <a:xfrm>
            <a:off x="5940425" y="7512050"/>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50" name="Line 312"/>
          <p:cNvSpPr>
            <a:spLocks noChangeShapeType="1"/>
          </p:cNvSpPr>
          <p:nvPr/>
        </p:nvSpPr>
        <p:spPr bwMode="auto">
          <a:xfrm>
            <a:off x="5942013" y="7720013"/>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51" name="Line 313"/>
          <p:cNvSpPr>
            <a:spLocks noChangeShapeType="1"/>
          </p:cNvSpPr>
          <p:nvPr/>
        </p:nvSpPr>
        <p:spPr bwMode="auto">
          <a:xfrm>
            <a:off x="5942013" y="8104188"/>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52" name="Line 314"/>
          <p:cNvSpPr>
            <a:spLocks noChangeShapeType="1"/>
          </p:cNvSpPr>
          <p:nvPr/>
        </p:nvSpPr>
        <p:spPr bwMode="auto">
          <a:xfrm>
            <a:off x="5943600" y="8310563"/>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53" name="Line 315"/>
          <p:cNvSpPr>
            <a:spLocks noChangeShapeType="1"/>
          </p:cNvSpPr>
          <p:nvPr/>
        </p:nvSpPr>
        <p:spPr bwMode="auto">
          <a:xfrm>
            <a:off x="5937250" y="8493125"/>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54" name="Line 316"/>
          <p:cNvSpPr>
            <a:spLocks noChangeShapeType="1"/>
          </p:cNvSpPr>
          <p:nvPr/>
        </p:nvSpPr>
        <p:spPr bwMode="auto">
          <a:xfrm>
            <a:off x="5942013" y="4552950"/>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55" name="Line 317"/>
          <p:cNvSpPr>
            <a:spLocks noChangeShapeType="1"/>
          </p:cNvSpPr>
          <p:nvPr/>
        </p:nvSpPr>
        <p:spPr bwMode="auto">
          <a:xfrm>
            <a:off x="5943600" y="4751388"/>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56" name="Line 318"/>
          <p:cNvSpPr>
            <a:spLocks noChangeShapeType="1"/>
          </p:cNvSpPr>
          <p:nvPr/>
        </p:nvSpPr>
        <p:spPr bwMode="auto">
          <a:xfrm>
            <a:off x="5937250" y="4932363"/>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57"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58" name="Text Box 320"/>
          <p:cNvSpPr txBox="1">
            <a:spLocks noChangeArrowheads="1"/>
          </p:cNvSpPr>
          <p:nvPr/>
        </p:nvSpPr>
        <p:spPr bwMode="auto">
          <a:xfrm>
            <a:off x="5672138" y="3694113"/>
            <a:ext cx="1603375" cy="669925"/>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95000"/>
              </a:lnSpc>
              <a:defRPr/>
            </a:pPr>
            <a:r>
              <a:rPr lang="en-US" sz="1300" b="1" dirty="0">
                <a:ln>
                  <a:solidFill>
                    <a:schemeClr val="tx1"/>
                  </a:solidFill>
                </a:ln>
                <a:latin typeface="Kruti Dev 010" pitchFamily="2" charset="0"/>
                <a:ea typeface="ＭＳ Ｐゴシック" pitchFamily="34" charset="-128"/>
                <a:cs typeface="+mn-cs"/>
              </a:rPr>
              <a:t>Hkfo";oDrkvksa</a:t>
            </a:r>
          </a:p>
          <a:p>
            <a:pPr algn="ctr" defTabSz="969963">
              <a:lnSpc>
                <a:spcPct val="95000"/>
              </a:lnSpc>
              <a:defRPr/>
            </a:pPr>
            <a:r>
              <a:rPr lang="en-US" sz="1300" b="1" dirty="0">
                <a:ln>
                  <a:solidFill>
                    <a:schemeClr val="tx1"/>
                  </a:solidFill>
                </a:ln>
                <a:latin typeface="Kruti Dev 010" pitchFamily="2" charset="0"/>
                <a:ea typeface="ＭＳ Ｐゴシック" pitchFamily="34" charset="-128"/>
                <a:cs typeface="+mn-cs"/>
              </a:rPr>
              <a:t>dks</a:t>
            </a:r>
          </a:p>
          <a:p>
            <a:pPr algn="ctr" defTabSz="969963">
              <a:lnSpc>
                <a:spcPct val="95000"/>
              </a:lnSpc>
              <a:defRPr/>
            </a:pPr>
            <a:r>
              <a:rPr lang="en-US" sz="1300" b="1" dirty="0">
                <a:ln>
                  <a:solidFill>
                    <a:schemeClr val="tx1"/>
                  </a:solidFill>
                </a:ln>
                <a:latin typeface="Kruti Dev 010" pitchFamily="2" charset="0"/>
                <a:ea typeface="ＭＳ Ｐゴシック" pitchFamily="34" charset="-128"/>
                <a:cs typeface="+mn-cs"/>
              </a:rPr>
              <a:t>lqy&gt;kuk %</a:t>
            </a:r>
            <a:endParaRPr lang="en-US" sz="400" b="1" dirty="0">
              <a:ln>
                <a:solidFill>
                  <a:schemeClr val="tx1"/>
                </a:solidFill>
              </a:ln>
              <a:latin typeface="Kruti Dev 010" pitchFamily="2" charset="0"/>
              <a:ea typeface="ＭＳ Ｐゴシック" pitchFamily="34" charset="-128"/>
              <a:cs typeface="+mn-cs"/>
            </a:endParaRPr>
          </a:p>
        </p:txBody>
      </p:sp>
      <p:sp>
        <p:nvSpPr>
          <p:cNvPr id="44259" name="Text Box 321"/>
          <p:cNvSpPr txBox="1">
            <a:spLocks noChangeArrowheads="1"/>
          </p:cNvSpPr>
          <p:nvPr/>
        </p:nvSpPr>
        <p:spPr bwMode="auto">
          <a:xfrm>
            <a:off x="5994400" y="4359275"/>
            <a:ext cx="998538" cy="2736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jsfc;k</a:t>
            </a:r>
          </a:p>
        </p:txBody>
      </p:sp>
      <p:sp>
        <p:nvSpPr>
          <p:cNvPr id="44260" name="Text Box 322"/>
          <p:cNvSpPr txBox="1">
            <a:spLocks noChangeArrowheads="1"/>
          </p:cNvSpPr>
          <p:nvPr/>
        </p:nvSpPr>
        <p:spPr bwMode="auto">
          <a:xfrm>
            <a:off x="5948363" y="4556125"/>
            <a:ext cx="998537" cy="259556"/>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M</a:t>
            </a:r>
          </a:p>
        </p:txBody>
      </p:sp>
      <p:sp>
        <p:nvSpPr>
          <p:cNvPr id="44261" name="Text Box 323"/>
          <p:cNvSpPr txBox="1">
            <a:spLocks noChangeArrowheads="1"/>
          </p:cNvSpPr>
          <p:nvPr/>
        </p:nvSpPr>
        <p:spPr bwMode="auto">
          <a:xfrm>
            <a:off x="5948363" y="4732338"/>
            <a:ext cx="998537" cy="2736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osYl</a:t>
            </a:r>
          </a:p>
        </p:txBody>
      </p:sp>
      <p:sp>
        <p:nvSpPr>
          <p:cNvPr id="44262" name="Text Box 324"/>
          <p:cNvSpPr txBox="1">
            <a:spLocks noChangeArrowheads="1"/>
          </p:cNvSpPr>
          <p:nvPr/>
        </p:nvSpPr>
        <p:spPr bwMode="auto">
          <a:xfrm>
            <a:off x="5949950" y="5145088"/>
            <a:ext cx="998538" cy="2736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tjk;y</a:t>
            </a:r>
          </a:p>
        </p:txBody>
      </p:sp>
      <p:sp>
        <p:nvSpPr>
          <p:cNvPr id="44263" name="Text Box 325"/>
          <p:cNvSpPr txBox="1">
            <a:spLocks noChangeArrowheads="1"/>
          </p:cNvSpPr>
          <p:nvPr/>
        </p:nvSpPr>
        <p:spPr bwMode="auto">
          <a:xfrm>
            <a:off x="5949950" y="5329238"/>
            <a:ext cx="998538" cy="2603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LV</a:t>
            </a:r>
          </a:p>
        </p:txBody>
      </p:sp>
      <p:sp>
        <p:nvSpPr>
          <p:cNvPr id="44264" name="Text Box 326"/>
          <p:cNvSpPr txBox="1">
            <a:spLocks noChangeArrowheads="1"/>
          </p:cNvSpPr>
          <p:nvPr/>
        </p:nvSpPr>
        <p:spPr bwMode="auto">
          <a:xfrm>
            <a:off x="5949950" y="5526088"/>
            <a:ext cx="998538" cy="2603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LV</a:t>
            </a:r>
          </a:p>
        </p:txBody>
      </p:sp>
      <p:sp>
        <p:nvSpPr>
          <p:cNvPr id="44265" name="Text Box 327"/>
          <p:cNvSpPr txBox="1">
            <a:spLocks noChangeArrowheads="1"/>
          </p:cNvSpPr>
          <p:nvPr/>
        </p:nvSpPr>
        <p:spPr bwMode="auto">
          <a:xfrm>
            <a:off x="5995988" y="5735638"/>
            <a:ext cx="573087" cy="2736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cs</a:t>
            </a:r>
          </a:p>
        </p:txBody>
      </p:sp>
      <p:sp>
        <p:nvSpPr>
          <p:cNvPr id="44266" name="Text Box 328"/>
          <p:cNvSpPr txBox="1">
            <a:spLocks noChangeArrowheads="1"/>
          </p:cNvSpPr>
          <p:nvPr/>
        </p:nvSpPr>
        <p:spPr bwMode="auto">
          <a:xfrm>
            <a:off x="5973763" y="6081713"/>
            <a:ext cx="1201737" cy="2736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:'kyse</a:t>
            </a:r>
          </a:p>
        </p:txBody>
      </p:sp>
      <p:sp>
        <p:nvSpPr>
          <p:cNvPr id="44267" name="Text Box 329"/>
          <p:cNvSpPr txBox="1">
            <a:spLocks noChangeArrowheads="1"/>
          </p:cNvSpPr>
          <p:nvPr/>
        </p:nvSpPr>
        <p:spPr bwMode="auto">
          <a:xfrm>
            <a:off x="5978525" y="6500813"/>
            <a:ext cx="998538" cy="2603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M</a:t>
            </a:r>
          </a:p>
        </p:txBody>
      </p:sp>
      <p:sp>
        <p:nvSpPr>
          <p:cNvPr id="44268" name="Text Box 330"/>
          <p:cNvSpPr txBox="1">
            <a:spLocks noChangeArrowheads="1"/>
          </p:cNvSpPr>
          <p:nvPr/>
        </p:nvSpPr>
        <p:spPr bwMode="auto">
          <a:xfrm>
            <a:off x="5973763" y="6724650"/>
            <a:ext cx="1000125" cy="2736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bth</a:t>
            </a:r>
          </a:p>
        </p:txBody>
      </p:sp>
      <p:sp>
        <p:nvSpPr>
          <p:cNvPr id="44269" name="Text Box 331"/>
          <p:cNvSpPr txBox="1">
            <a:spLocks noChangeArrowheads="1"/>
          </p:cNvSpPr>
          <p:nvPr/>
        </p:nvSpPr>
        <p:spPr bwMode="auto">
          <a:xfrm>
            <a:off x="6005513" y="6938963"/>
            <a:ext cx="998537" cy="2736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Ul</a:t>
            </a:r>
          </a:p>
        </p:txBody>
      </p:sp>
      <p:sp>
        <p:nvSpPr>
          <p:cNvPr id="44270" name="Text Box 332"/>
          <p:cNvSpPr txBox="1">
            <a:spLocks noChangeArrowheads="1"/>
          </p:cNvSpPr>
          <p:nvPr/>
        </p:nvSpPr>
        <p:spPr bwMode="auto">
          <a:xfrm>
            <a:off x="5970588" y="7321550"/>
            <a:ext cx="998537" cy="2736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Ldsi</a:t>
            </a:r>
          </a:p>
        </p:txBody>
      </p:sp>
      <p:sp>
        <p:nvSpPr>
          <p:cNvPr id="44271" name="Text Box 333"/>
          <p:cNvSpPr txBox="1">
            <a:spLocks noChangeArrowheads="1"/>
          </p:cNvSpPr>
          <p:nvPr/>
        </p:nvSpPr>
        <p:spPr bwMode="auto">
          <a:xfrm>
            <a:off x="5991225" y="7524750"/>
            <a:ext cx="1000125" cy="2736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mUM</a:t>
            </a:r>
          </a:p>
        </p:txBody>
      </p:sp>
      <p:sp>
        <p:nvSpPr>
          <p:cNvPr id="44272" name="Text Box 334"/>
          <p:cNvSpPr txBox="1">
            <a:spLocks noChangeArrowheads="1"/>
          </p:cNvSpPr>
          <p:nvPr/>
        </p:nvSpPr>
        <p:spPr bwMode="auto">
          <a:xfrm>
            <a:off x="5970588" y="7910513"/>
            <a:ext cx="998537" cy="2736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oUl</a:t>
            </a:r>
          </a:p>
        </p:txBody>
      </p:sp>
      <p:sp>
        <p:nvSpPr>
          <p:cNvPr id="44273" name="Text Box 335"/>
          <p:cNvSpPr txBox="1">
            <a:spLocks noChangeArrowheads="1"/>
          </p:cNvSpPr>
          <p:nvPr/>
        </p:nvSpPr>
        <p:spPr bwMode="auto">
          <a:xfrm>
            <a:off x="6061075" y="8113713"/>
            <a:ext cx="852488" cy="2736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yl</a:t>
            </a:r>
          </a:p>
        </p:txBody>
      </p:sp>
      <p:sp>
        <p:nvSpPr>
          <p:cNvPr id="44274" name="Text Box 336"/>
          <p:cNvSpPr txBox="1">
            <a:spLocks noChangeArrowheads="1"/>
          </p:cNvSpPr>
          <p:nvPr/>
        </p:nvSpPr>
        <p:spPr bwMode="auto">
          <a:xfrm>
            <a:off x="5980113" y="8291513"/>
            <a:ext cx="755650" cy="2603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u</a:t>
            </a:r>
          </a:p>
        </p:txBody>
      </p:sp>
      <p:sp>
        <p:nvSpPr>
          <p:cNvPr id="44275" name="Text Box 337"/>
          <p:cNvSpPr txBox="1">
            <a:spLocks noChangeArrowheads="1"/>
          </p:cNvSpPr>
          <p:nvPr/>
        </p:nvSpPr>
        <p:spPr bwMode="auto">
          <a:xfrm>
            <a:off x="5829300" y="6815138"/>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tks</a:t>
            </a:r>
          </a:p>
        </p:txBody>
      </p:sp>
      <p:sp>
        <p:nvSpPr>
          <p:cNvPr id="44276" name="Text Box 338"/>
          <p:cNvSpPr txBox="1">
            <a:spLocks noChangeArrowheads="1"/>
          </p:cNvSpPr>
          <p:nvPr/>
        </p:nvSpPr>
        <p:spPr bwMode="auto">
          <a:xfrm>
            <a:off x="5830888" y="6175375"/>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fy</a:t>
            </a:r>
          </a:p>
        </p:txBody>
      </p:sp>
      <p:sp>
        <p:nvSpPr>
          <p:cNvPr id="44277" name="Line 339"/>
          <p:cNvSpPr>
            <a:spLocks noChangeShapeType="1"/>
          </p:cNvSpPr>
          <p:nvPr/>
        </p:nvSpPr>
        <p:spPr bwMode="auto">
          <a:xfrm>
            <a:off x="5956300" y="6496050"/>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78" name="Text Box 340"/>
          <p:cNvSpPr txBox="1">
            <a:spLocks noChangeArrowheads="1"/>
          </p:cNvSpPr>
          <p:nvPr/>
        </p:nvSpPr>
        <p:spPr bwMode="auto">
          <a:xfrm>
            <a:off x="6019800" y="6300788"/>
            <a:ext cx="998538" cy="2736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defTabSz="969963">
              <a:lnSpc>
                <a:spcPct val="70000"/>
              </a:lnSpc>
              <a:spcBef>
                <a:spcPct val="50000"/>
              </a:spcBef>
              <a:defRPr/>
            </a:pPr>
            <a:r>
              <a:rPr lang="en-US" sz="1500" b="1" dirty="0">
                <a:ln>
                  <a:solidFill>
                    <a:schemeClr val="tx1"/>
                  </a:solidFill>
                </a:ln>
                <a:latin typeface="Kruti Dev 010" pitchFamily="2" charset="0"/>
                <a:ea typeface="ＭＳ Ｐゴシック" pitchFamily="34" charset="-128"/>
                <a:cs typeface="+mn-cs"/>
              </a:rPr>
              <a:t>Vjsyh</a:t>
            </a:r>
          </a:p>
        </p:txBody>
      </p:sp>
      <p:sp>
        <p:nvSpPr>
          <p:cNvPr id="44279" name="Line 341"/>
          <p:cNvSpPr>
            <a:spLocks noChangeShapeType="1"/>
          </p:cNvSpPr>
          <p:nvPr/>
        </p:nvSpPr>
        <p:spPr bwMode="auto">
          <a:xfrm>
            <a:off x="5932488" y="6272213"/>
            <a:ext cx="977900" cy="0"/>
          </a:xfrm>
          <a:prstGeom prst="line">
            <a:avLst/>
          </a:prstGeom>
          <a:no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4280" name="Text Box 342"/>
          <p:cNvSpPr txBox="1">
            <a:spLocks noChangeArrowheads="1"/>
          </p:cNvSpPr>
          <p:nvPr/>
        </p:nvSpPr>
        <p:spPr bwMode="auto">
          <a:xfrm>
            <a:off x="5807075" y="5951538"/>
            <a:ext cx="574675" cy="336550"/>
          </a:xfrm>
          <a:prstGeom prst="rect">
            <a:avLst/>
          </a:prstGeom>
          <a:noFill/>
          <a:ln w="9525">
            <a:noFill/>
            <a:miter lim="800000"/>
            <a:headEnd/>
            <a:tailEnd/>
          </a:ln>
        </p:spPr>
        <p:txBody>
          <a:bodyPr lIns="91438" rIns="91438">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ts</a:t>
            </a:r>
          </a:p>
        </p:txBody>
      </p:sp>
      <p:sp>
        <p:nvSpPr>
          <p:cNvPr id="44281" name="Text Box 343"/>
          <p:cNvSpPr txBox="1">
            <a:spLocks noChangeArrowheads="1"/>
          </p:cNvSpPr>
          <p:nvPr/>
        </p:nvSpPr>
        <p:spPr bwMode="auto">
          <a:xfrm rot="-5388474">
            <a:off x="1604169" y="2515394"/>
            <a:ext cx="2374900" cy="35718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700" b="1" dirty="0">
                <a:ln>
                  <a:solidFill>
                    <a:schemeClr val="tx1"/>
                  </a:solidFill>
                </a:ln>
                <a:latin typeface="Kruti Dev 010" pitchFamily="2" charset="0"/>
                <a:ea typeface="ＭＳ Ｐゴシック" pitchFamily="34" charset="-128"/>
                <a:cs typeface="+mn-cs"/>
              </a:rPr>
              <a:t>fu;e ¼5½</a:t>
            </a:r>
          </a:p>
        </p:txBody>
      </p:sp>
      <p:sp>
        <p:nvSpPr>
          <p:cNvPr id="44282" name="Text Box 345"/>
          <p:cNvSpPr txBox="1">
            <a:spLocks noChangeArrowheads="1"/>
          </p:cNvSpPr>
          <p:nvPr/>
        </p:nvSpPr>
        <p:spPr bwMode="auto">
          <a:xfrm>
            <a:off x="4443413" y="4229100"/>
            <a:ext cx="1158875" cy="4057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1000" b="1" dirty="0">
                <a:ln>
                  <a:solidFill>
                    <a:schemeClr val="tx1"/>
                  </a:solidFill>
                </a:ln>
                <a:latin typeface="Kruti Dev 010" pitchFamily="2" charset="0"/>
                <a:ea typeface="ＭＳ Ｐゴシック" pitchFamily="34" charset="-128"/>
                <a:cs typeface="+mn-cs"/>
              </a:rPr>
              <a:t>btjk;y mRrjh jkT;</a:t>
            </a:r>
          </a:p>
        </p:txBody>
      </p:sp>
      <p:sp>
        <p:nvSpPr>
          <p:cNvPr id="44283" name="Text Box 346"/>
          <p:cNvSpPr txBox="1">
            <a:spLocks noChangeArrowheads="1"/>
          </p:cNvSpPr>
          <p:nvPr/>
        </p:nvSpPr>
        <p:spPr bwMode="auto">
          <a:xfrm>
            <a:off x="4491038" y="5019675"/>
            <a:ext cx="1011237" cy="236538"/>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900" b="1" dirty="0">
                <a:ln>
                  <a:solidFill>
                    <a:schemeClr val="tx1"/>
                  </a:solidFill>
                </a:ln>
                <a:latin typeface="Kruti Dev 010" pitchFamily="2" charset="0"/>
                <a:ea typeface="ＭＳ Ｐゴシック" pitchFamily="34" charset="-128"/>
                <a:cs typeface="+mn-cs"/>
              </a:rPr>
              <a:t>;gwnk ¼u"V gksrk gS½</a:t>
            </a:r>
          </a:p>
        </p:txBody>
      </p:sp>
      <p:sp>
        <p:nvSpPr>
          <p:cNvPr id="44284" name="Text Box 347"/>
          <p:cNvSpPr txBox="1">
            <a:spLocks noChangeArrowheads="1"/>
          </p:cNvSpPr>
          <p:nvPr/>
        </p:nvSpPr>
        <p:spPr bwMode="auto">
          <a:xfrm>
            <a:off x="4449763" y="5962650"/>
            <a:ext cx="1011237" cy="309563"/>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ts val="800"/>
              </a:lnSpc>
              <a:defRPr/>
            </a:pPr>
            <a:r>
              <a:rPr lang="en-US" sz="800" b="1" dirty="0">
                <a:ln>
                  <a:solidFill>
                    <a:schemeClr val="tx1"/>
                  </a:solidFill>
                </a:ln>
                <a:latin typeface="Kruti Dev 010" pitchFamily="2" charset="0"/>
                <a:ea typeface="ＭＳ Ｐゴシック" pitchFamily="34" charset="-128"/>
                <a:cs typeface="+mn-cs"/>
              </a:rPr>
              <a:t>;gwnk </a:t>
            </a:r>
          </a:p>
          <a:p>
            <a:pPr algn="ctr" defTabSz="969963">
              <a:lnSpc>
                <a:spcPts val="800"/>
              </a:lnSpc>
              <a:defRPr/>
            </a:pPr>
            <a:r>
              <a:rPr lang="en-US" sz="800" b="1" dirty="0">
                <a:ln>
                  <a:solidFill>
                    <a:schemeClr val="tx1"/>
                  </a:solidFill>
                </a:ln>
                <a:latin typeface="Kruti Dev 010" pitchFamily="2" charset="0"/>
                <a:ea typeface="ＭＳ Ｐゴシック" pitchFamily="34" charset="-128"/>
                <a:cs typeface="+mn-cs"/>
              </a:rPr>
              <a:t>¼dfBukbZ esa½</a:t>
            </a:r>
          </a:p>
        </p:txBody>
      </p:sp>
      <p:sp>
        <p:nvSpPr>
          <p:cNvPr id="44285" name="Text Box 348"/>
          <p:cNvSpPr txBox="1">
            <a:spLocks noChangeArrowheads="1"/>
          </p:cNvSpPr>
          <p:nvPr/>
        </p:nvSpPr>
        <p:spPr bwMode="auto">
          <a:xfrm>
            <a:off x="4514850" y="7186613"/>
            <a:ext cx="1011238" cy="22066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800" b="1" dirty="0">
                <a:ln>
                  <a:solidFill>
                    <a:schemeClr val="tx1"/>
                  </a:solidFill>
                </a:ln>
                <a:latin typeface="Kruti Dev 010" pitchFamily="2" charset="0"/>
                <a:ea typeface="ＭＳ Ｐゴシック" pitchFamily="34" charset="-128"/>
                <a:cs typeface="+mn-cs"/>
              </a:rPr>
              <a:t>;gwnk ¼nklrk esa½</a:t>
            </a:r>
          </a:p>
        </p:txBody>
      </p:sp>
      <p:sp>
        <p:nvSpPr>
          <p:cNvPr id="44286" name="Text Box 349"/>
          <p:cNvSpPr txBox="1">
            <a:spLocks noChangeArrowheads="1"/>
          </p:cNvSpPr>
          <p:nvPr/>
        </p:nvSpPr>
        <p:spPr bwMode="auto">
          <a:xfrm>
            <a:off x="4514850" y="7786688"/>
            <a:ext cx="1011238" cy="220662"/>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800" b="1" dirty="0">
                <a:ln>
                  <a:solidFill>
                    <a:schemeClr val="tx1"/>
                  </a:solidFill>
                </a:ln>
                <a:latin typeface="Kruti Dev 010" pitchFamily="2" charset="0"/>
                <a:ea typeface="ＭＳ Ｐゴシック" pitchFamily="34" charset="-128"/>
                <a:cs typeface="+mn-cs"/>
              </a:rPr>
              <a:t>;gwnk ¼ykSVrk gS½</a:t>
            </a:r>
          </a:p>
        </p:txBody>
      </p:sp>
      <p:sp>
        <p:nvSpPr>
          <p:cNvPr id="44287" name="Text Box 350"/>
          <p:cNvSpPr txBox="1">
            <a:spLocks noChangeArrowheads="1"/>
          </p:cNvSpPr>
          <p:nvPr/>
        </p:nvSpPr>
        <p:spPr bwMode="auto">
          <a:xfrm>
            <a:off x="3838575" y="6257925"/>
            <a:ext cx="1647825" cy="84931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nSpc>
                <a:spcPct val="45000"/>
              </a:lnSpc>
              <a:spcBef>
                <a:spcPct val="50000"/>
              </a:spcBef>
              <a:defRPr/>
            </a:pPr>
            <a:r>
              <a:rPr lang="en-US" sz="800" b="1" dirty="0">
                <a:ln>
                  <a:solidFill>
                    <a:schemeClr val="tx1"/>
                  </a:solidFill>
                </a:ln>
                <a:latin typeface="Kruti Dev 010" pitchFamily="2" charset="0"/>
                <a:ea typeface="ＭＳ Ｐゴシック" pitchFamily="34" charset="-128"/>
                <a:cs typeface="+mn-cs"/>
              </a:rPr>
              <a:t>foHkktu ds </a:t>
            </a:r>
          </a:p>
          <a:p>
            <a:pPr>
              <a:lnSpc>
                <a:spcPct val="45000"/>
              </a:lnSpc>
              <a:spcBef>
                <a:spcPct val="50000"/>
              </a:spcBef>
              <a:defRPr/>
            </a:pPr>
            <a:r>
              <a:rPr lang="en-US" sz="800" b="1" dirty="0">
                <a:ln>
                  <a:solidFill>
                    <a:schemeClr val="tx1"/>
                  </a:solidFill>
                </a:ln>
                <a:latin typeface="Kruti Dev 010" pitchFamily="2" charset="0"/>
                <a:ea typeface="ＭＳ Ｐゴシック" pitchFamily="34" charset="-128"/>
                <a:cs typeface="+mn-cs"/>
              </a:rPr>
              <a:t>ckn Hkfo";</a:t>
            </a:r>
          </a:p>
          <a:p>
            <a:pPr>
              <a:lnSpc>
                <a:spcPct val="45000"/>
              </a:lnSpc>
              <a:spcBef>
                <a:spcPct val="50000"/>
              </a:spcBef>
              <a:defRPr/>
            </a:pPr>
            <a:r>
              <a:rPr lang="en-US" sz="800" b="1" dirty="0">
                <a:ln>
                  <a:solidFill>
                    <a:schemeClr val="tx1"/>
                  </a:solidFill>
                </a:ln>
                <a:latin typeface="Kruti Dev 010" pitchFamily="2" charset="0"/>
                <a:ea typeface="ＭＳ Ｐゴシック" pitchFamily="34" charset="-128"/>
                <a:cs typeface="+mn-cs"/>
              </a:rPr>
              <a:t> oDrkvksa us</a:t>
            </a:r>
          </a:p>
          <a:p>
            <a:pPr>
              <a:lnSpc>
                <a:spcPct val="45000"/>
              </a:lnSpc>
              <a:spcBef>
                <a:spcPct val="50000"/>
              </a:spcBef>
              <a:defRPr/>
            </a:pPr>
            <a:r>
              <a:rPr lang="en-US" sz="800" b="1" dirty="0">
                <a:ln>
                  <a:solidFill>
                    <a:schemeClr val="tx1"/>
                  </a:solidFill>
                </a:ln>
                <a:latin typeface="Kruti Dev 010" pitchFamily="2" charset="0"/>
                <a:ea typeface="ＭＳ Ｐゴシック" pitchFamily="34" charset="-128"/>
                <a:cs typeface="+mn-cs"/>
              </a:rPr>
              <a:t>  pkj lkS </a:t>
            </a:r>
          </a:p>
          <a:p>
            <a:pPr>
              <a:lnSpc>
                <a:spcPct val="45000"/>
              </a:lnSpc>
              <a:spcBef>
                <a:spcPct val="50000"/>
              </a:spcBef>
              <a:defRPr/>
            </a:pPr>
            <a:r>
              <a:rPr lang="en-US" sz="800" b="1" dirty="0">
                <a:ln>
                  <a:solidFill>
                    <a:schemeClr val="tx1"/>
                  </a:solidFill>
                </a:ln>
                <a:latin typeface="Kruti Dev 010" pitchFamily="2" charset="0"/>
                <a:ea typeface="ＭＳ Ｐゴシック" pitchFamily="34" charset="-128"/>
                <a:cs typeface="+mn-cs"/>
              </a:rPr>
              <a:t>   o"kksZa</a:t>
            </a:r>
          </a:p>
          <a:p>
            <a:pPr>
              <a:lnSpc>
                <a:spcPct val="45000"/>
              </a:lnSpc>
              <a:spcBef>
                <a:spcPct val="50000"/>
              </a:spcBef>
              <a:defRPr/>
            </a:pPr>
            <a:r>
              <a:rPr lang="en-US" sz="800" b="1" dirty="0">
                <a:ln>
                  <a:solidFill>
                    <a:schemeClr val="tx1"/>
                  </a:solidFill>
                </a:ln>
                <a:latin typeface="Kruti Dev 010" pitchFamily="2" charset="0"/>
                <a:ea typeface="ＭＳ Ｐゴシック" pitchFamily="34" charset="-128"/>
                <a:cs typeface="+mn-cs"/>
              </a:rPr>
              <a:t>   rd </a:t>
            </a:r>
          </a:p>
          <a:p>
            <a:pPr>
              <a:lnSpc>
                <a:spcPct val="45000"/>
              </a:lnSpc>
              <a:spcBef>
                <a:spcPct val="50000"/>
              </a:spcBef>
              <a:defRPr/>
            </a:pPr>
            <a:r>
              <a:rPr lang="en-US" sz="800" b="1" dirty="0">
                <a:ln>
                  <a:solidFill>
                    <a:schemeClr val="tx1"/>
                  </a:solidFill>
                </a:ln>
                <a:latin typeface="Kruti Dev 010" pitchFamily="2" charset="0"/>
                <a:ea typeface="ＭＳ Ｐゴシック" pitchFamily="34" charset="-128"/>
                <a:cs typeface="+mn-cs"/>
              </a:rPr>
              <a:t>     fy[kk</a:t>
            </a:r>
          </a:p>
        </p:txBody>
      </p:sp>
      <p:sp>
        <p:nvSpPr>
          <p:cNvPr id="44288" name="Text Box 351"/>
          <p:cNvSpPr txBox="1">
            <a:spLocks noChangeArrowheads="1"/>
          </p:cNvSpPr>
          <p:nvPr/>
        </p:nvSpPr>
        <p:spPr bwMode="auto">
          <a:xfrm>
            <a:off x="4389438" y="6159500"/>
            <a:ext cx="998537" cy="203387"/>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lnSpc>
                <a:spcPct val="70000"/>
              </a:lnSpc>
              <a:spcBef>
                <a:spcPct val="50000"/>
              </a:spcBef>
              <a:defRPr/>
            </a:pPr>
            <a:r>
              <a:rPr lang="en-US" sz="900" b="1" dirty="0">
                <a:ln>
                  <a:solidFill>
                    <a:schemeClr val="tx1"/>
                  </a:solidFill>
                </a:ln>
                <a:latin typeface="Kruti Dev 010" pitchFamily="2" charset="0"/>
                <a:ea typeface="ＭＳ Ｐゴシック" pitchFamily="34" charset="-128"/>
                <a:cs typeface="+mn-cs"/>
              </a:rPr>
              <a:t>f;eZ;kg</a:t>
            </a:r>
          </a:p>
        </p:txBody>
      </p:sp>
      <p:sp>
        <p:nvSpPr>
          <p:cNvPr id="44289" name="Rectangle 4"/>
          <p:cNvSpPr>
            <a:spLocks noChangeArrowheads="1"/>
          </p:cNvSpPr>
          <p:nvPr/>
        </p:nvSpPr>
        <p:spPr bwMode="auto">
          <a:xfrm>
            <a:off x="3867150" y="-19050"/>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200" b="1" dirty="0">
                <a:ln>
                  <a:solidFill>
                    <a:schemeClr val="tx1"/>
                  </a:solidFill>
                </a:ln>
                <a:solidFill>
                  <a:srgbClr val="080808"/>
                </a:solidFill>
                <a:latin typeface="Kruti Dev 010" pitchFamily="2" charset="0"/>
                <a:ea typeface="MS Gothic" pitchFamily="49" charset="-128"/>
                <a:cs typeface="+mn-cs"/>
              </a:rPr>
              <a:t>v/;;u lgk;d </a:t>
            </a:r>
            <a:r>
              <a:rPr lang="x-none" sz="3200" b="1" dirty="0">
                <a:ln>
                  <a:solidFill>
                    <a:schemeClr val="tx1"/>
                  </a:solidFill>
                </a:ln>
                <a:solidFill>
                  <a:srgbClr val="080808"/>
                </a:solidFill>
                <a:latin typeface="Kruti Dev 010" pitchFamily="2" charset="0"/>
                <a:ea typeface="MS Gothic" pitchFamily="49" charset="-128"/>
                <a:cs typeface="Mangal" pitchFamily="18" charset="0"/>
              </a:rPr>
              <a:t>…</a:t>
            </a:r>
            <a:r>
              <a:rPr lang="x-none" sz="3200" b="1" dirty="0">
                <a:ln>
                  <a:solidFill>
                    <a:schemeClr val="tx1"/>
                  </a:solidFill>
                </a:ln>
                <a:solidFill>
                  <a:srgbClr val="080808"/>
                </a:solidFill>
                <a:latin typeface="Kruti Dev 010"/>
                <a:ea typeface="MS Gothic" pitchFamily="49" charset="-128"/>
                <a:cs typeface="Mangal" pitchFamily="18" charset="0"/>
              </a:rPr>
              <a:t>†</a:t>
            </a:r>
            <a:r>
              <a:rPr lang="en-GB" sz="3200" b="1" dirty="0">
                <a:ln>
                  <a:solidFill>
                    <a:schemeClr val="tx1"/>
                  </a:solidFill>
                </a:ln>
                <a:solidFill>
                  <a:srgbClr val="080808"/>
                </a:solidFill>
                <a:latin typeface="Kruti Dev 010" pitchFamily="2" charset="0"/>
                <a:ea typeface="MS Gothic" pitchFamily="49" charset="-128"/>
                <a:cs typeface="+mn-cs"/>
              </a:rPr>
              <a:t> </a:t>
            </a:r>
            <a:endParaRPr lang="en-US" sz="400" dirty="0">
              <a:ln>
                <a:solidFill>
                  <a:schemeClr val="tx1"/>
                </a:solidFill>
              </a:ln>
              <a:solidFill>
                <a:srgbClr val="080808"/>
              </a:solidFill>
              <a:latin typeface="Kruti Dev 010" pitchFamily="2" charset="0"/>
              <a:ea typeface="ＭＳ Ｐゴシック" pitchFamily="34" charset="-128"/>
              <a:cs typeface="+mn-cs"/>
            </a:endParaRPr>
          </a:p>
        </p:txBody>
      </p:sp>
      <p:sp>
        <p:nvSpPr>
          <p:cNvPr id="51457" name="Rectangle 343"/>
          <p:cNvSpPr>
            <a:spLocks noChangeArrowheads="1"/>
          </p:cNvSpPr>
          <p:nvPr/>
        </p:nvSpPr>
        <p:spPr bwMode="auto">
          <a:xfrm>
            <a:off x="6057900" y="1943100"/>
            <a:ext cx="438150" cy="781050"/>
          </a:xfrm>
          <a:prstGeom prst="rect">
            <a:avLst/>
          </a:prstGeom>
          <a:solidFill>
            <a:schemeClr val="bg1"/>
          </a:solidFill>
          <a:ln w="9525">
            <a:solidFill>
              <a:schemeClr val="bg1"/>
            </a:solidFill>
            <a:round/>
            <a:headEnd/>
            <a:tailEnd/>
          </a:ln>
        </p:spPr>
        <p:txBody>
          <a:bodyPr/>
          <a:lstStyle/>
          <a:p>
            <a:endParaRPr lang="en-US">
              <a:latin typeface="Kruti Dev 010" charset="0"/>
            </a:endParaRPr>
          </a:p>
        </p:txBody>
      </p:sp>
      <p:sp>
        <p:nvSpPr>
          <p:cNvPr id="51458" name="Rectangle 344"/>
          <p:cNvSpPr>
            <a:spLocks noChangeArrowheads="1"/>
          </p:cNvSpPr>
          <p:nvPr/>
        </p:nvSpPr>
        <p:spPr bwMode="auto">
          <a:xfrm>
            <a:off x="5940425" y="2100263"/>
            <a:ext cx="974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i-in" sz="1400">
                <a:latin typeface="Kruti Dev 010" charset="0"/>
              </a:rPr>
              <a:t>बाइबल फाईल</a:t>
            </a:r>
            <a:endParaRPr lang="en-US" sz="1400">
              <a:latin typeface="Kruti Dev 01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8"/>
          <p:cNvSpPr txBox="1">
            <a:spLocks noChangeArrowheads="1"/>
          </p:cNvSpPr>
          <p:nvPr/>
        </p:nvSpPr>
        <p:spPr bwMode="auto">
          <a:xfrm>
            <a:off x="6580188" y="92075"/>
            <a:ext cx="754062" cy="36933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n>
                  <a:solidFill>
                    <a:schemeClr val="tx1"/>
                  </a:solidFill>
                </a:ln>
                <a:latin typeface="Kruti Dev 010" pitchFamily="2" charset="0"/>
                <a:ea typeface="ＭＳ Ｐゴシック" pitchFamily="34" charset="-128"/>
                <a:cs typeface="+mn-cs"/>
              </a:rPr>
              <a:t>35</a:t>
            </a:r>
          </a:p>
        </p:txBody>
      </p:sp>
      <p:sp>
        <p:nvSpPr>
          <p:cNvPr id="45059"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n>
                <a:solidFill>
                  <a:schemeClr val="tx1"/>
                </a:solidFill>
              </a:ln>
              <a:latin typeface="Kruti Dev 010" pitchFamily="2" charset="0"/>
              <a:ea typeface="ＭＳ Ｐゴシック" pitchFamily="34" charset="-128"/>
              <a:cs typeface="+mn-cs"/>
            </a:endParaRPr>
          </a:p>
        </p:txBody>
      </p:sp>
      <p:sp>
        <p:nvSpPr>
          <p:cNvPr id="45060"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n>
                <a:solidFill>
                  <a:schemeClr val="tx1"/>
                </a:solidFill>
              </a:ln>
              <a:latin typeface="Kruti Dev 010" pitchFamily="2" charset="0"/>
              <a:ea typeface="ＭＳ Ｐゴシック" pitchFamily="34" charset="-128"/>
              <a:cs typeface="+mn-cs"/>
            </a:endParaRPr>
          </a:p>
        </p:txBody>
      </p:sp>
      <p:sp>
        <p:nvSpPr>
          <p:cNvPr id="45061"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n>
                <a:solidFill>
                  <a:schemeClr val="tx1"/>
                </a:solidFill>
              </a:ln>
              <a:latin typeface="Kruti Dev 010" pitchFamily="2" charset="0"/>
              <a:ea typeface="ＭＳ Ｐゴシック" pitchFamily="34" charset="-128"/>
              <a:cs typeface="+mn-cs"/>
            </a:endParaRPr>
          </a:p>
        </p:txBody>
      </p:sp>
      <p:sp>
        <p:nvSpPr>
          <p:cNvPr id="45062"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n>
                <a:solidFill>
                  <a:schemeClr val="tx1"/>
                </a:solidFill>
              </a:ln>
              <a:latin typeface="Kruti Dev 010" pitchFamily="2" charset="0"/>
              <a:ea typeface="ＭＳ Ｐゴシック" pitchFamily="34" charset="-128"/>
              <a:cs typeface="+mn-cs"/>
            </a:endParaRPr>
          </a:p>
        </p:txBody>
      </p:sp>
      <p:sp>
        <p:nvSpPr>
          <p:cNvPr id="45063"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5064"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58" name="Text Box 9"/>
          <p:cNvSpPr txBox="1">
            <a:spLocks noChangeArrowheads="1"/>
          </p:cNvSpPr>
          <p:nvPr/>
        </p:nvSpPr>
        <p:spPr bwMode="auto">
          <a:xfrm>
            <a:off x="977900" y="933450"/>
            <a:ext cx="6018213" cy="396875"/>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2000" b="1" i="1" dirty="0">
                <a:ln>
                  <a:solidFill>
                    <a:schemeClr val="tx1"/>
                  </a:solidFill>
                </a:ln>
                <a:latin typeface="Kruti Dev 010" pitchFamily="2" charset="0"/>
                <a:ea typeface="+mn-ea"/>
                <a:cs typeface="+mn-cs"/>
              </a:rPr>
              <a:t>u;s fu;e dh iqLrdksa dk Øe</a:t>
            </a:r>
          </a:p>
        </p:txBody>
      </p:sp>
      <p:sp>
        <p:nvSpPr>
          <p:cNvPr id="45066" name="Text Box 10"/>
          <p:cNvSpPr txBox="1">
            <a:spLocks noChangeArrowheads="1"/>
          </p:cNvSpPr>
          <p:nvPr/>
        </p:nvSpPr>
        <p:spPr bwMode="auto">
          <a:xfrm>
            <a:off x="369888" y="1287463"/>
            <a:ext cx="6843712" cy="5238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400" b="1" dirty="0">
                <a:ln>
                  <a:solidFill>
                    <a:schemeClr val="tx1"/>
                  </a:solidFill>
                </a:ln>
                <a:latin typeface="Kruti Dev 010" pitchFamily="2" charset="0"/>
                <a:ea typeface="ＭＳ Ｐゴシック" pitchFamily="34" charset="-128"/>
                <a:cs typeface="+mn-cs"/>
              </a:rPr>
              <a:t>^^;h'kq** QkbZy ls ---- u;k fu;e lqlekpkj ds bfrgkl o iwohZ dyhfl;k ds yxHkx 100 o"kZ r; djrk gSA cgqr le; igys] u;k fu;e pkj eq[; fo"k;ksa ij laxfBr fd;k x;k Fkk ----</a:t>
            </a:r>
          </a:p>
        </p:txBody>
      </p:sp>
      <p:sp>
        <p:nvSpPr>
          <p:cNvPr id="45067" name="Text Box 11"/>
          <p:cNvSpPr txBox="1">
            <a:spLocks noChangeArrowheads="1"/>
          </p:cNvSpPr>
          <p:nvPr/>
        </p:nvSpPr>
        <p:spPr bwMode="auto">
          <a:xfrm>
            <a:off x="792163" y="2046288"/>
            <a:ext cx="1208087"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200" b="1" dirty="0">
                <a:ln>
                  <a:solidFill>
                    <a:schemeClr val="tx1"/>
                  </a:solidFill>
                </a:ln>
                <a:latin typeface="+mj-lt"/>
                <a:ea typeface="ＭＳ Ｐゴシック" pitchFamily="34" charset="-128"/>
                <a:cs typeface="+mn-cs"/>
              </a:rPr>
              <a:t>_____________________</a:t>
            </a:r>
          </a:p>
        </p:txBody>
      </p:sp>
      <p:sp>
        <p:nvSpPr>
          <p:cNvPr id="45068" name="Text Box 12"/>
          <p:cNvSpPr txBox="1">
            <a:spLocks noChangeArrowheads="1"/>
          </p:cNvSpPr>
          <p:nvPr/>
        </p:nvSpPr>
        <p:spPr bwMode="auto">
          <a:xfrm>
            <a:off x="2425700" y="2054225"/>
            <a:ext cx="1225550"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200" b="1" dirty="0">
                <a:ln>
                  <a:solidFill>
                    <a:schemeClr val="tx1"/>
                  </a:solidFill>
                </a:ln>
                <a:latin typeface="+mj-lt"/>
                <a:ea typeface="ＭＳ Ｐゴシック" pitchFamily="34" charset="-128"/>
                <a:cs typeface="+mn-cs"/>
              </a:rPr>
              <a:t>____________ ____________</a:t>
            </a:r>
          </a:p>
        </p:txBody>
      </p:sp>
      <p:sp>
        <p:nvSpPr>
          <p:cNvPr id="45069" name="Text Box 13"/>
          <p:cNvSpPr txBox="1">
            <a:spLocks noChangeArrowheads="1"/>
          </p:cNvSpPr>
          <p:nvPr/>
        </p:nvSpPr>
        <p:spPr bwMode="auto">
          <a:xfrm>
            <a:off x="4064000" y="2063750"/>
            <a:ext cx="1225550"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200" b="1" dirty="0">
                <a:ln>
                  <a:solidFill>
                    <a:schemeClr val="tx1"/>
                  </a:solidFill>
                </a:ln>
                <a:latin typeface="+mj-lt"/>
                <a:ea typeface="ＭＳ Ｐゴシック" pitchFamily="34" charset="-128"/>
                <a:cs typeface="+mn-cs"/>
              </a:rPr>
              <a:t>____________ ____________</a:t>
            </a:r>
          </a:p>
        </p:txBody>
      </p:sp>
      <p:sp>
        <p:nvSpPr>
          <p:cNvPr id="45070" name="Text Box 14"/>
          <p:cNvSpPr txBox="1">
            <a:spLocks noChangeArrowheads="1"/>
          </p:cNvSpPr>
          <p:nvPr/>
        </p:nvSpPr>
        <p:spPr bwMode="auto">
          <a:xfrm>
            <a:off x="5689600" y="2076450"/>
            <a:ext cx="1225550"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200" b="1" dirty="0">
                <a:ln>
                  <a:solidFill>
                    <a:schemeClr val="tx1"/>
                  </a:solidFill>
                </a:ln>
                <a:latin typeface="+mj-lt"/>
                <a:ea typeface="ＭＳ Ｐゴシック" pitchFamily="34" charset="-128"/>
                <a:cs typeface="+mn-cs"/>
              </a:rPr>
              <a:t>____________ ____________</a:t>
            </a:r>
          </a:p>
        </p:txBody>
      </p:sp>
      <p:sp>
        <p:nvSpPr>
          <p:cNvPr id="45071" name="Text Box 15"/>
          <p:cNvSpPr txBox="1">
            <a:spLocks noChangeArrowheads="1"/>
          </p:cNvSpPr>
          <p:nvPr/>
        </p:nvSpPr>
        <p:spPr bwMode="auto">
          <a:xfrm>
            <a:off x="1074738" y="1722438"/>
            <a:ext cx="6985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n>
                  <a:solidFill>
                    <a:schemeClr val="tx1"/>
                  </a:solidFill>
                </a:ln>
                <a:latin typeface="Kruti Dev 010" pitchFamily="2" charset="0"/>
                <a:ea typeface="ＭＳ Ｐゴシック" pitchFamily="34" charset="-128"/>
                <a:cs typeface="+mn-cs"/>
              </a:rPr>
              <a:t>¼</a:t>
            </a:r>
            <a:r>
              <a:rPr lang="en-US" sz="1600" b="1" dirty="0">
                <a:ln>
                  <a:solidFill>
                    <a:schemeClr val="tx1"/>
                  </a:solidFill>
                </a:ln>
                <a:latin typeface="Kruti Dev 010"/>
                <a:ea typeface="ＭＳ Ｐゴシック" pitchFamily="34" charset="-128"/>
                <a:cs typeface="+mn-cs"/>
              </a:rPr>
              <a:t>†</a:t>
            </a:r>
            <a:r>
              <a:rPr lang="en-US" sz="1600" b="1" dirty="0">
                <a:ln>
                  <a:solidFill>
                    <a:schemeClr val="tx1"/>
                  </a:solidFill>
                </a:ln>
                <a:latin typeface="Kruti Dev 010" pitchFamily="2" charset="0"/>
                <a:ea typeface="ＭＳ Ｐゴシック" pitchFamily="34" charset="-128"/>
                <a:cs typeface="+mn-cs"/>
              </a:rPr>
              <a:t>½</a:t>
            </a:r>
          </a:p>
        </p:txBody>
      </p:sp>
      <p:sp>
        <p:nvSpPr>
          <p:cNvPr id="45072" name="Text Box 16"/>
          <p:cNvSpPr txBox="1">
            <a:spLocks noChangeArrowheads="1"/>
          </p:cNvSpPr>
          <p:nvPr/>
        </p:nvSpPr>
        <p:spPr bwMode="auto">
          <a:xfrm>
            <a:off x="2660650" y="1716088"/>
            <a:ext cx="6985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n>
                  <a:solidFill>
                    <a:schemeClr val="tx1"/>
                  </a:solidFill>
                </a:ln>
                <a:latin typeface="Kruti Dev 010" pitchFamily="2" charset="0"/>
                <a:ea typeface="ＭＳ Ｐゴシック" pitchFamily="34" charset="-128"/>
                <a:cs typeface="+mn-cs"/>
              </a:rPr>
              <a:t>¼</a:t>
            </a:r>
            <a:r>
              <a:rPr lang="en-US" sz="1600" b="1" dirty="0">
                <a:ln>
                  <a:solidFill>
                    <a:schemeClr val="tx1"/>
                  </a:solidFill>
                </a:ln>
                <a:latin typeface="Kruti Dev 010"/>
                <a:ea typeface="ＭＳ Ｐゴシック" pitchFamily="34" charset="-128"/>
                <a:cs typeface="+mn-cs"/>
              </a:rPr>
              <a:t>ƒ</a:t>
            </a:r>
            <a:r>
              <a:rPr lang="en-US" sz="1600" b="1" dirty="0">
                <a:ln>
                  <a:solidFill>
                    <a:schemeClr val="tx1"/>
                  </a:solidFill>
                </a:ln>
                <a:latin typeface="Kruti Dev 010" pitchFamily="2" charset="0"/>
                <a:ea typeface="ＭＳ Ｐゴシック" pitchFamily="34" charset="-128"/>
                <a:cs typeface="+mn-cs"/>
              </a:rPr>
              <a:t>½</a:t>
            </a:r>
          </a:p>
        </p:txBody>
      </p:sp>
      <p:sp>
        <p:nvSpPr>
          <p:cNvPr id="45073" name="Text Box 17"/>
          <p:cNvSpPr txBox="1">
            <a:spLocks noChangeArrowheads="1"/>
          </p:cNvSpPr>
          <p:nvPr/>
        </p:nvSpPr>
        <p:spPr bwMode="auto">
          <a:xfrm>
            <a:off x="4318000" y="1727200"/>
            <a:ext cx="6985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n>
                  <a:solidFill>
                    <a:schemeClr val="tx1"/>
                  </a:solidFill>
                </a:ln>
                <a:latin typeface="Kruti Dev 010" pitchFamily="2" charset="0"/>
                <a:ea typeface="ＭＳ Ｐゴシック" pitchFamily="34" charset="-128"/>
                <a:cs typeface="+mn-cs"/>
              </a:rPr>
              <a:t>¼„</a:t>
            </a:r>
            <a:r>
              <a:rPr lang="en-US" sz="1600" b="1" dirty="0">
                <a:ln>
                  <a:solidFill>
                    <a:schemeClr val="tx1"/>
                  </a:solidFill>
                </a:ln>
                <a:latin typeface="Kruti Dev 010"/>
                <a:ea typeface="ＭＳ Ｐゴシック" pitchFamily="34" charset="-128"/>
                <a:cs typeface="+mn-cs"/>
              </a:rPr>
              <a:t>ƒ</a:t>
            </a:r>
            <a:r>
              <a:rPr lang="en-US" sz="1600" b="1" dirty="0">
                <a:ln>
                  <a:solidFill>
                    <a:schemeClr val="tx1"/>
                  </a:solidFill>
                </a:ln>
                <a:latin typeface="Kruti Dev 010" pitchFamily="2" charset="0"/>
                <a:ea typeface="ＭＳ Ｐゴシック" pitchFamily="34" charset="-128"/>
                <a:cs typeface="+mn-cs"/>
              </a:rPr>
              <a:t>½</a:t>
            </a:r>
          </a:p>
        </p:txBody>
      </p:sp>
      <p:sp>
        <p:nvSpPr>
          <p:cNvPr id="45074" name="Text Box 18"/>
          <p:cNvSpPr txBox="1">
            <a:spLocks noChangeArrowheads="1"/>
          </p:cNvSpPr>
          <p:nvPr/>
        </p:nvSpPr>
        <p:spPr bwMode="auto">
          <a:xfrm>
            <a:off x="5927725" y="1727200"/>
            <a:ext cx="6985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n>
                  <a:solidFill>
                    <a:schemeClr val="tx1"/>
                  </a:solidFill>
                </a:ln>
                <a:latin typeface="Kruti Dev 010" pitchFamily="2" charset="0"/>
                <a:ea typeface="ＭＳ Ｐゴシック" pitchFamily="34" charset="-128"/>
                <a:cs typeface="+mn-cs"/>
              </a:rPr>
              <a:t>¼</a:t>
            </a:r>
            <a:r>
              <a:rPr lang="en-US" sz="1600" b="1" dirty="0">
                <a:ln>
                  <a:solidFill>
                    <a:schemeClr val="tx1"/>
                  </a:solidFill>
                </a:ln>
                <a:latin typeface="Kruti Dev 010"/>
                <a:ea typeface="ＭＳ Ｐゴシック" pitchFamily="34" charset="-128"/>
                <a:cs typeface="+mn-cs"/>
              </a:rPr>
              <a:t>ƒ</a:t>
            </a:r>
            <a:r>
              <a:rPr lang="en-US" sz="1600" b="1" dirty="0">
                <a:ln>
                  <a:solidFill>
                    <a:schemeClr val="tx1"/>
                  </a:solidFill>
                </a:ln>
                <a:latin typeface="Kruti Dev 010" pitchFamily="2" charset="0"/>
                <a:ea typeface="ＭＳ Ｐゴシック" pitchFamily="34" charset="-128"/>
                <a:cs typeface="+mn-cs"/>
              </a:rPr>
              <a:t>½</a:t>
            </a:r>
          </a:p>
        </p:txBody>
      </p:sp>
      <p:sp>
        <p:nvSpPr>
          <p:cNvPr id="45075" name="Text Box 19"/>
          <p:cNvSpPr txBox="1">
            <a:spLocks noChangeArrowheads="1"/>
          </p:cNvSpPr>
          <p:nvPr/>
        </p:nvSpPr>
        <p:spPr bwMode="auto">
          <a:xfrm>
            <a:off x="2271713" y="2671763"/>
            <a:ext cx="1549400" cy="33813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n>
                  <a:solidFill>
                    <a:schemeClr val="tx1"/>
                  </a:solidFill>
                </a:ln>
                <a:latin typeface="Kruti Dev 010" pitchFamily="2" charset="0"/>
                <a:ea typeface="ＭＳ Ｐゴシック" pitchFamily="34" charset="-128"/>
                <a:cs typeface="+mn-cs"/>
              </a:rPr>
              <a:t>izsfjrksa ds dk;Z</a:t>
            </a:r>
          </a:p>
        </p:txBody>
      </p:sp>
      <p:sp>
        <p:nvSpPr>
          <p:cNvPr id="45076" name="Text Box 20"/>
          <p:cNvSpPr txBox="1">
            <a:spLocks noChangeArrowheads="1"/>
          </p:cNvSpPr>
          <p:nvPr/>
        </p:nvSpPr>
        <p:spPr bwMode="auto">
          <a:xfrm>
            <a:off x="587375" y="2644775"/>
            <a:ext cx="1651000" cy="193833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n>
                  <a:solidFill>
                    <a:schemeClr val="tx1"/>
                  </a:solidFill>
                </a:ln>
                <a:latin typeface="Kruti Dev 010" pitchFamily="2" charset="0"/>
                <a:ea typeface="ＭＳ Ｐゴシック" pitchFamily="34" charset="-128"/>
                <a:cs typeface="+mn-cs"/>
              </a:rPr>
              <a:t>lqlekpkj</a:t>
            </a:r>
          </a:p>
          <a:p>
            <a:pPr algn="ctr">
              <a:lnSpc>
                <a:spcPct val="75000"/>
              </a:lnSpc>
              <a:spcBef>
                <a:spcPct val="50000"/>
              </a:spcBef>
              <a:defRPr/>
            </a:pPr>
            <a:r>
              <a:rPr lang="en-US" sz="1600" b="1" dirty="0">
                <a:ln>
                  <a:solidFill>
                    <a:schemeClr val="tx1"/>
                  </a:solidFill>
                </a:ln>
                <a:latin typeface="Kruti Dev 010" pitchFamily="2" charset="0"/>
                <a:ea typeface="ＭＳ Ｐゴシック" pitchFamily="34" charset="-128"/>
                <a:cs typeface="+mn-cs"/>
              </a:rPr>
              <a:t>eRrh*</a:t>
            </a:r>
          </a:p>
          <a:p>
            <a:pPr algn="ctr">
              <a:lnSpc>
                <a:spcPct val="75000"/>
              </a:lnSpc>
              <a:spcBef>
                <a:spcPct val="50000"/>
              </a:spcBef>
              <a:defRPr/>
            </a:pPr>
            <a:r>
              <a:rPr lang="en-US" sz="1600" b="1" dirty="0">
                <a:ln>
                  <a:solidFill>
                    <a:schemeClr val="tx1"/>
                  </a:solidFill>
                </a:ln>
                <a:latin typeface="Kruti Dev 010" pitchFamily="2" charset="0"/>
                <a:ea typeface="ＭＳ Ｐゴシック" pitchFamily="34" charset="-128"/>
                <a:cs typeface="+mn-cs"/>
              </a:rPr>
              <a:t>ejdql*</a:t>
            </a:r>
          </a:p>
          <a:p>
            <a:pPr algn="ctr">
              <a:lnSpc>
                <a:spcPct val="75000"/>
              </a:lnSpc>
              <a:spcBef>
                <a:spcPct val="50000"/>
              </a:spcBef>
              <a:defRPr/>
            </a:pPr>
            <a:r>
              <a:rPr lang="en-US" sz="1600" b="1" dirty="0">
                <a:ln>
                  <a:solidFill>
                    <a:schemeClr val="tx1"/>
                  </a:solidFill>
                </a:ln>
                <a:latin typeface="Kruti Dev 010" pitchFamily="2" charset="0"/>
                <a:ea typeface="ＭＳ Ｐゴシック" pitchFamily="34" charset="-128"/>
                <a:cs typeface="+mn-cs"/>
              </a:rPr>
              <a:t>ywdk*</a:t>
            </a:r>
          </a:p>
          <a:p>
            <a:pPr algn="ctr">
              <a:lnSpc>
                <a:spcPct val="75000"/>
              </a:lnSpc>
              <a:spcBef>
                <a:spcPct val="50000"/>
              </a:spcBef>
              <a:defRPr/>
            </a:pPr>
            <a:r>
              <a:rPr lang="en-US" sz="1600" b="1" dirty="0">
                <a:ln>
                  <a:solidFill>
                    <a:schemeClr val="tx1"/>
                  </a:solidFill>
                </a:ln>
                <a:latin typeface="Kruti Dev 010" pitchFamily="2" charset="0"/>
                <a:ea typeface="ＭＳ Ｐゴシック" pitchFamily="34" charset="-128"/>
                <a:cs typeface="+mn-cs"/>
              </a:rPr>
              <a:t>;wgUuk</a:t>
            </a:r>
            <a:br>
              <a:rPr lang="en-US" sz="1600" b="1" dirty="0">
                <a:ln>
                  <a:solidFill>
                    <a:schemeClr val="tx1"/>
                  </a:solidFill>
                </a:ln>
                <a:latin typeface="Kruti Dev 010" pitchFamily="2" charset="0"/>
                <a:ea typeface="ＭＳ Ｐゴシック" pitchFamily="34" charset="-128"/>
                <a:cs typeface="+mn-cs"/>
              </a:rPr>
            </a:br>
            <a:r>
              <a:rPr lang="en-US" sz="1600" b="1" dirty="0">
                <a:ln>
                  <a:solidFill>
                    <a:schemeClr val="tx1"/>
                  </a:solidFill>
                </a:ln>
                <a:latin typeface="Kruti Dev 010" pitchFamily="2" charset="0"/>
                <a:ea typeface="ＭＳ Ｐゴシック" pitchFamily="34" charset="-128"/>
                <a:cs typeface="+mn-cs"/>
              </a:rPr>
              <a:t>--------</a:t>
            </a:r>
          </a:p>
          <a:p>
            <a:pPr algn="ctr">
              <a:lnSpc>
                <a:spcPct val="75000"/>
              </a:lnSpc>
              <a:defRPr/>
            </a:pPr>
            <a:r>
              <a:rPr lang="en-US" sz="1600" b="1" dirty="0">
                <a:ln>
                  <a:solidFill>
                    <a:schemeClr val="tx1"/>
                  </a:solidFill>
                </a:ln>
                <a:latin typeface="Kruti Dev 010" pitchFamily="2" charset="0"/>
                <a:ea typeface="ＭＳ Ｐゴシック" pitchFamily="34" charset="-128"/>
                <a:cs typeface="+mn-cs"/>
              </a:rPr>
              <a:t>*laf{kIr %</a:t>
            </a:r>
          </a:p>
        </p:txBody>
      </p:sp>
      <p:sp>
        <p:nvSpPr>
          <p:cNvPr id="45077" name="Text Box 21"/>
          <p:cNvSpPr txBox="1">
            <a:spLocks noChangeArrowheads="1"/>
          </p:cNvSpPr>
          <p:nvPr/>
        </p:nvSpPr>
        <p:spPr bwMode="auto">
          <a:xfrm>
            <a:off x="5500688" y="2832100"/>
            <a:ext cx="1554162" cy="33813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600" b="1" dirty="0">
                <a:ln>
                  <a:solidFill>
                    <a:schemeClr val="tx1"/>
                  </a:solidFill>
                </a:ln>
                <a:latin typeface="Kruti Dev 010" pitchFamily="2" charset="0"/>
                <a:ea typeface="ＭＳ Ｐゴシック" pitchFamily="34" charset="-128"/>
                <a:cs typeface="+mn-cs"/>
              </a:rPr>
              <a:t>izdkf'krokD;</a:t>
            </a:r>
          </a:p>
        </p:txBody>
      </p:sp>
      <p:sp>
        <p:nvSpPr>
          <p:cNvPr id="45078" name="Rectangle 22"/>
          <p:cNvSpPr>
            <a:spLocks noChangeArrowheads="1"/>
          </p:cNvSpPr>
          <p:nvPr/>
        </p:nvSpPr>
        <p:spPr bwMode="auto">
          <a:xfrm>
            <a:off x="3916363" y="2638425"/>
            <a:ext cx="1514475" cy="6083300"/>
          </a:xfrm>
          <a:prstGeom prst="rect">
            <a:avLst/>
          </a:prstGeom>
          <a:no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n>
                <a:solidFill>
                  <a:schemeClr val="tx1"/>
                </a:solidFill>
              </a:ln>
              <a:latin typeface="Kruti Dev 010" pitchFamily="2" charset="0"/>
              <a:ea typeface="ＭＳ Ｐゴシック" pitchFamily="34" charset="-128"/>
              <a:cs typeface="+mn-cs"/>
            </a:endParaRPr>
          </a:p>
        </p:txBody>
      </p:sp>
      <p:sp>
        <p:nvSpPr>
          <p:cNvPr id="45079"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n>
                <a:solidFill>
                  <a:schemeClr val="tx1"/>
                </a:solidFill>
              </a:ln>
              <a:latin typeface="Kruti Dev 010" pitchFamily="2" charset="0"/>
              <a:ea typeface="ＭＳ Ｐゴシック" pitchFamily="34" charset="-128"/>
              <a:cs typeface="+mn-cs"/>
            </a:endParaRPr>
          </a:p>
        </p:txBody>
      </p:sp>
      <p:sp>
        <p:nvSpPr>
          <p:cNvPr id="45080" name="Rectangle 24"/>
          <p:cNvSpPr>
            <a:spLocks noChangeArrowheads="1"/>
          </p:cNvSpPr>
          <p:nvPr/>
        </p:nvSpPr>
        <p:spPr bwMode="auto">
          <a:xfrm>
            <a:off x="642938" y="2665413"/>
            <a:ext cx="1533525" cy="2578100"/>
          </a:xfrm>
          <a:prstGeom prst="rect">
            <a:avLst/>
          </a:prstGeom>
          <a:no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n>
                <a:solidFill>
                  <a:schemeClr val="tx1"/>
                </a:solidFill>
              </a:ln>
              <a:latin typeface="Kruti Dev 010" pitchFamily="2" charset="0"/>
              <a:ea typeface="ＭＳ Ｐゴシック" pitchFamily="34" charset="-128"/>
              <a:cs typeface="+mn-cs"/>
            </a:endParaRPr>
          </a:p>
        </p:txBody>
      </p:sp>
      <p:sp>
        <p:nvSpPr>
          <p:cNvPr id="45081" name="Rectangle 25"/>
          <p:cNvSpPr>
            <a:spLocks noChangeArrowheads="1"/>
          </p:cNvSpPr>
          <p:nvPr/>
        </p:nvSpPr>
        <p:spPr bwMode="auto">
          <a:xfrm>
            <a:off x="5554663" y="2670175"/>
            <a:ext cx="1514475" cy="744538"/>
          </a:xfrm>
          <a:prstGeom prst="rect">
            <a:avLst/>
          </a:prstGeom>
          <a:noFill/>
          <a:ln w="2857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lgn="ctr">
              <a:defRPr/>
            </a:pPr>
            <a:endParaRPr lang="en-US" sz="2000" dirty="0">
              <a:ln>
                <a:solidFill>
                  <a:schemeClr val="tx1"/>
                </a:solidFill>
              </a:ln>
              <a:latin typeface="Kruti Dev 010" pitchFamily="2" charset="0"/>
              <a:ea typeface="ＭＳ Ｐゴシック" pitchFamily="34" charset="-128"/>
              <a:cs typeface="+mn-cs"/>
            </a:endParaRPr>
          </a:p>
        </p:txBody>
      </p:sp>
      <p:grpSp>
        <p:nvGrpSpPr>
          <p:cNvPr id="52249" name="Group 26"/>
          <p:cNvGrpSpPr>
            <a:grpSpLocks/>
          </p:cNvGrpSpPr>
          <p:nvPr/>
        </p:nvGrpSpPr>
        <p:grpSpPr bwMode="auto">
          <a:xfrm>
            <a:off x="719138" y="5516563"/>
            <a:ext cx="3389312" cy="523875"/>
            <a:chOff x="475" y="3420"/>
            <a:chExt cx="2135" cy="330"/>
          </a:xfrm>
        </p:grpSpPr>
        <p:sp>
          <p:nvSpPr>
            <p:cNvPr id="45123"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5124" name="Text Box 28"/>
            <p:cNvSpPr txBox="1">
              <a:spLocks noChangeArrowheads="1"/>
            </p:cNvSpPr>
            <p:nvPr/>
          </p:nvSpPr>
          <p:spPr bwMode="auto">
            <a:xfrm>
              <a:off x="475" y="3420"/>
              <a:ext cx="1910" cy="33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400" b="1" dirty="0">
                  <a:ln>
                    <a:solidFill>
                      <a:schemeClr val="tx1"/>
                    </a:solidFill>
                  </a:ln>
                  <a:latin typeface="Kruti Dev 010" pitchFamily="2" charset="0"/>
                  <a:ea typeface="ＭＳ Ｐゴシック" pitchFamily="34" charset="-128"/>
                  <a:cs typeface="+mn-cs"/>
                </a:rPr>
                <a:t>ppZ ds [ktkaph dk foyki % </a:t>
              </a:r>
            </a:p>
            <a:p>
              <a:pPr algn="ctr">
                <a:defRPr/>
              </a:pPr>
              <a:r>
                <a:rPr lang="ja-JP" altLang="en-US" sz="1400" b="1">
                  <a:ln>
                    <a:solidFill>
                      <a:schemeClr val="tx1"/>
                    </a:solidFill>
                  </a:ln>
                  <a:latin typeface="Kruti Dev 010" pitchFamily="2" charset="0"/>
                  <a:ea typeface="ＭＳ Ｐゴシック" pitchFamily="34" charset="-128"/>
                  <a:cs typeface="+mn-cs"/>
                </a:rPr>
                <a:t>“</a:t>
              </a:r>
              <a:r>
                <a:rPr lang="en-US" altLang="ja-JP" sz="1400" b="1" dirty="0">
                  <a:ln>
                    <a:solidFill>
                      <a:schemeClr val="tx1"/>
                    </a:solidFill>
                  </a:ln>
                  <a:latin typeface="+mj-lt"/>
                  <a:ea typeface="ＭＳ Ｐゴシック" pitchFamily="34" charset="-128"/>
                  <a:cs typeface="+mn-cs"/>
                </a:rPr>
                <a:t>___ ________ _______ .</a:t>
              </a:r>
              <a:r>
                <a:rPr lang="ja-JP" altLang="en-US" sz="1400" b="1">
                  <a:ln>
                    <a:solidFill>
                      <a:schemeClr val="tx1"/>
                    </a:solidFill>
                  </a:ln>
                  <a:latin typeface="+mj-lt"/>
                  <a:ea typeface="ＭＳ Ｐゴシック" pitchFamily="34" charset="-128"/>
                  <a:cs typeface="+mn-cs"/>
                </a:rPr>
                <a:t>”</a:t>
              </a:r>
              <a:endParaRPr lang="en-US" sz="1400" b="1" dirty="0">
                <a:ln>
                  <a:solidFill>
                    <a:schemeClr val="tx1"/>
                  </a:solidFill>
                </a:ln>
                <a:latin typeface="+mj-lt"/>
                <a:ea typeface="ＭＳ Ｐゴシック" pitchFamily="34" charset="-128"/>
                <a:cs typeface="+mn-cs"/>
              </a:endParaRPr>
            </a:p>
          </p:txBody>
        </p:sp>
        <p:sp>
          <p:nvSpPr>
            <p:cNvPr id="45125" name="AutoShape 29"/>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a:ln>
                  <a:solidFill>
                    <a:schemeClr val="tx1"/>
                  </a:solidFill>
                </a:ln>
                <a:latin typeface="Kruti Dev 010" pitchFamily="2" charset="0"/>
                <a:ea typeface="ＭＳ Ｐゴシック" pitchFamily="34" charset="-128"/>
                <a:cs typeface="+mn-cs"/>
              </a:endParaRPr>
            </a:p>
          </p:txBody>
        </p:sp>
      </p:grpSp>
      <p:grpSp>
        <p:nvGrpSpPr>
          <p:cNvPr id="52250" name="Group 30"/>
          <p:cNvGrpSpPr>
            <a:grpSpLocks/>
          </p:cNvGrpSpPr>
          <p:nvPr/>
        </p:nvGrpSpPr>
        <p:grpSpPr bwMode="auto">
          <a:xfrm>
            <a:off x="622300" y="6156325"/>
            <a:ext cx="3446463" cy="415925"/>
            <a:chOff x="436" y="3757"/>
            <a:chExt cx="2171" cy="262"/>
          </a:xfrm>
        </p:grpSpPr>
        <p:sp>
          <p:nvSpPr>
            <p:cNvPr id="45120"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5121" name="Text Box 32"/>
            <p:cNvSpPr txBox="1">
              <a:spLocks noChangeArrowheads="1"/>
            </p:cNvSpPr>
            <p:nvPr/>
          </p:nvSpPr>
          <p:spPr bwMode="auto">
            <a:xfrm>
              <a:off x="436" y="3811"/>
              <a:ext cx="1909" cy="19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ja-JP" altLang="en-US" sz="1400" b="1">
                  <a:ln>
                    <a:solidFill>
                      <a:schemeClr val="tx1"/>
                    </a:solidFill>
                  </a:ln>
                  <a:latin typeface="Kruti Dev 010" pitchFamily="2" charset="0"/>
                  <a:ea typeface="ＭＳ Ｐゴシック" pitchFamily="34" charset="-128"/>
                  <a:cs typeface="+mn-cs"/>
                </a:rPr>
                <a:t>“</a:t>
              </a:r>
              <a:r>
                <a:rPr lang="en-US" altLang="ja-JP" sz="1400" b="1" dirty="0">
                  <a:ln>
                    <a:solidFill>
                      <a:schemeClr val="tx1"/>
                    </a:solidFill>
                  </a:ln>
                  <a:latin typeface="Kruti Dev 010" pitchFamily="2" charset="0"/>
                  <a:ea typeface="ＭＳ Ｐゴシック" pitchFamily="34" charset="-128"/>
                  <a:cs typeface="+mn-cs"/>
                </a:rPr>
                <a:t>ikSyql dk vafre i= % </a:t>
              </a:r>
              <a:r>
                <a:rPr lang="en-US" altLang="ja-JP" sz="1400" b="1" dirty="0">
                  <a:ln>
                    <a:solidFill>
                      <a:schemeClr val="tx1"/>
                    </a:solidFill>
                  </a:ln>
                  <a:latin typeface="+mj-lt"/>
                  <a:ea typeface="ＭＳ Ｐゴシック" pitchFamily="34" charset="-128"/>
                  <a:cs typeface="+mn-cs"/>
                </a:rPr>
                <a:t>_________.</a:t>
              </a:r>
              <a:r>
                <a:rPr lang="ja-JP" altLang="en-US" sz="1400" b="1">
                  <a:ln>
                    <a:solidFill>
                      <a:schemeClr val="tx1"/>
                    </a:solidFill>
                  </a:ln>
                  <a:latin typeface="+mj-lt"/>
                  <a:ea typeface="ＭＳ Ｐゴシック" pitchFamily="34" charset="-128"/>
                  <a:cs typeface="+mn-cs"/>
                </a:rPr>
                <a:t>”</a:t>
              </a:r>
              <a:endParaRPr lang="en-US" sz="1400" b="1" dirty="0">
                <a:ln>
                  <a:solidFill>
                    <a:schemeClr val="tx1"/>
                  </a:solidFill>
                </a:ln>
                <a:latin typeface="+mj-lt"/>
                <a:ea typeface="ＭＳ Ｐゴシック" pitchFamily="34" charset="-128"/>
                <a:cs typeface="+mn-cs"/>
              </a:endParaRPr>
            </a:p>
          </p:txBody>
        </p:sp>
        <p:sp>
          <p:nvSpPr>
            <p:cNvPr id="45122" name="AutoShape 33"/>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a:ln>
                  <a:solidFill>
                    <a:schemeClr val="tx1"/>
                  </a:solidFill>
                </a:ln>
                <a:latin typeface="Kruti Dev 010" pitchFamily="2" charset="0"/>
                <a:ea typeface="ＭＳ Ｐゴシック" pitchFamily="34" charset="-128"/>
                <a:cs typeface="+mn-cs"/>
              </a:endParaRPr>
            </a:p>
          </p:txBody>
        </p:sp>
      </p:grpSp>
      <p:sp>
        <p:nvSpPr>
          <p:cNvPr id="45084" name="AutoShape 35"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5085" name="Text Box 36" descr="Light upward diagonal"/>
          <p:cNvSpPr txBox="1">
            <a:spLocks noChangeArrowheads="1"/>
          </p:cNvSpPr>
          <p:nvPr/>
        </p:nvSpPr>
        <p:spPr bwMode="auto">
          <a:xfrm>
            <a:off x="5697538" y="3492500"/>
            <a:ext cx="1201737" cy="738664"/>
          </a:xfrm>
          <a:prstGeom prst="rect">
            <a:avLst/>
          </a:prstGeom>
          <a:noFill/>
          <a:ln w="2857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ja-JP" altLang="en-US" sz="1400" b="1">
                <a:ln>
                  <a:solidFill>
                    <a:schemeClr val="tx1"/>
                  </a:solidFill>
                </a:ln>
                <a:latin typeface="Kruti Dev 010" pitchFamily="2" charset="0"/>
                <a:ea typeface="ＭＳ Ｐゴシック" pitchFamily="34" charset="-128"/>
                <a:cs typeface="+mn-cs"/>
              </a:rPr>
              <a:t>“</a:t>
            </a:r>
            <a:r>
              <a:rPr lang="en-US" altLang="ja-JP" sz="1400" b="1" dirty="0">
                <a:ln>
                  <a:solidFill>
                    <a:schemeClr val="tx1"/>
                  </a:solidFill>
                </a:ln>
                <a:latin typeface="Kruti Dev 010" pitchFamily="2" charset="0"/>
                <a:ea typeface="ＭＳ Ｐゴシック" pitchFamily="34" charset="-128"/>
                <a:cs typeface="+mn-cs"/>
              </a:rPr>
              <a:t>le </a:t>
            </a:r>
            <a:r>
              <a:rPr lang="en-US" altLang="ja-JP" sz="1400" b="1" dirty="0">
                <a:ln>
                  <a:solidFill>
                    <a:schemeClr val="tx1"/>
                  </a:solidFill>
                </a:ln>
                <a:latin typeface="+mj-lt"/>
                <a:ea typeface="ＭＳ Ｐゴシック" pitchFamily="34" charset="-128"/>
                <a:cs typeface="+mn-cs"/>
              </a:rPr>
              <a:t>_________  ________.</a:t>
            </a:r>
            <a:r>
              <a:rPr lang="ja-JP" altLang="en-US" sz="1400" b="1">
                <a:ln>
                  <a:solidFill>
                    <a:schemeClr val="tx1"/>
                  </a:solidFill>
                </a:ln>
                <a:latin typeface="+mj-lt"/>
                <a:ea typeface="ＭＳ Ｐゴシック" pitchFamily="34" charset="-128"/>
                <a:cs typeface="+mn-cs"/>
              </a:rPr>
              <a:t>”</a:t>
            </a:r>
            <a:endParaRPr lang="en-US" sz="1400" b="1" dirty="0">
              <a:ln>
                <a:solidFill>
                  <a:schemeClr val="tx1"/>
                </a:solidFill>
              </a:ln>
              <a:latin typeface="+mj-lt"/>
              <a:ea typeface="ＭＳ Ｐゴシック" pitchFamily="34" charset="-128"/>
              <a:cs typeface="+mn-cs"/>
            </a:endParaRPr>
          </a:p>
        </p:txBody>
      </p:sp>
      <p:sp>
        <p:nvSpPr>
          <p:cNvPr id="45086" name="AutoShape 37"/>
          <p:cNvSpPr>
            <a:spLocks noChangeArrowheads="1"/>
          </p:cNvSpPr>
          <p:nvPr/>
        </p:nvSpPr>
        <p:spPr bwMode="auto">
          <a:xfrm flipH="1">
            <a:off x="5275263" y="3744913"/>
            <a:ext cx="541337" cy="446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a:ln>
                <a:solidFill>
                  <a:schemeClr val="tx1"/>
                </a:solidFill>
              </a:ln>
              <a:latin typeface="Kruti Dev 010" pitchFamily="2" charset="0"/>
              <a:ea typeface="ＭＳ Ｐゴシック" pitchFamily="34" charset="-128"/>
              <a:cs typeface="+mn-cs"/>
            </a:endParaRPr>
          </a:p>
        </p:txBody>
      </p:sp>
      <p:sp>
        <p:nvSpPr>
          <p:cNvPr id="45087" name="AutoShape 38"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5088" name="AutoShape 39"/>
          <p:cNvSpPr>
            <a:spLocks noChangeArrowheads="1"/>
          </p:cNvSpPr>
          <p:nvPr/>
        </p:nvSpPr>
        <p:spPr bwMode="auto">
          <a:xfrm>
            <a:off x="3516313" y="4548188"/>
            <a:ext cx="563562"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x-none">
              <a:ln>
                <a:solidFill>
                  <a:schemeClr val="tx1"/>
                </a:solidFill>
              </a:ln>
              <a:latin typeface="Kruti Dev 010" pitchFamily="2" charset="0"/>
              <a:ea typeface="ＭＳ Ｐゴシック" pitchFamily="34" charset="-128"/>
              <a:cs typeface="+mn-cs"/>
            </a:endParaRPr>
          </a:p>
        </p:txBody>
      </p:sp>
      <p:sp>
        <p:nvSpPr>
          <p:cNvPr id="45089" name="Text Box 40" descr="Light upward diagonal"/>
          <p:cNvSpPr txBox="1">
            <a:spLocks noChangeArrowheads="1"/>
          </p:cNvSpPr>
          <p:nvPr/>
        </p:nvSpPr>
        <p:spPr bwMode="auto">
          <a:xfrm>
            <a:off x="2343150" y="4359275"/>
            <a:ext cx="1289050" cy="865750"/>
          </a:xfrm>
          <a:prstGeom prst="rect">
            <a:avLst/>
          </a:prstGeom>
          <a:noFill/>
          <a:ln w="28575">
            <a:noFill/>
            <a:miter lim="800000"/>
            <a:headEnd/>
            <a:tailEnd/>
          </a:ln>
        </p:spPr>
        <p:txBody>
          <a:bodyPr>
            <a:spAutoFit/>
            <a:scene3d>
              <a:camera prst="orthographicFront"/>
              <a:lightRig rig="threePt" dir="t"/>
            </a:scene3d>
            <a:sp3d extrusionH="57150">
              <a:bevelT w="82550" h="38100" prst="coolSlant"/>
            </a:sp3d>
          </a:bodyPr>
          <a:lstStyle/>
          <a:p>
            <a:pPr algn="ctr">
              <a:lnSpc>
                <a:spcPct val="50000"/>
              </a:lnSpc>
              <a:spcBef>
                <a:spcPct val="50000"/>
              </a:spcBef>
              <a:defRPr/>
            </a:pPr>
            <a:r>
              <a:rPr lang="ja-JP" altLang="en-US" sz="1400" b="1">
                <a:ln>
                  <a:solidFill>
                    <a:schemeClr val="tx1"/>
                  </a:solidFill>
                </a:ln>
                <a:latin typeface="+mj-lt"/>
                <a:ea typeface="ＭＳ Ｐゴシック" pitchFamily="34" charset="-128"/>
                <a:cs typeface="+mn-cs"/>
              </a:rPr>
              <a:t>“</a:t>
            </a:r>
            <a:r>
              <a:rPr lang="en-US" altLang="ja-JP" sz="1400" b="1" dirty="0">
                <a:ln>
                  <a:solidFill>
                    <a:schemeClr val="tx1"/>
                  </a:solidFill>
                </a:ln>
                <a:latin typeface="+mj-lt"/>
                <a:ea typeface="ＭＳ Ｐゴシック" pitchFamily="34" charset="-128"/>
                <a:cs typeface="+mn-cs"/>
              </a:rPr>
              <a:t>_________</a:t>
            </a:r>
          </a:p>
          <a:p>
            <a:pPr algn="ctr">
              <a:lnSpc>
                <a:spcPct val="50000"/>
              </a:lnSpc>
              <a:spcBef>
                <a:spcPct val="50000"/>
              </a:spcBef>
              <a:defRPr/>
            </a:pPr>
            <a:r>
              <a:rPr lang="en-US" sz="1400" b="1" dirty="0">
                <a:ln>
                  <a:solidFill>
                    <a:schemeClr val="tx1"/>
                  </a:solidFill>
                </a:ln>
                <a:latin typeface="+mj-lt"/>
                <a:ea typeface="ＭＳ Ｐゴシック" pitchFamily="34" charset="-128"/>
                <a:cs typeface="+mn-cs"/>
              </a:rPr>
              <a:t>_________</a:t>
            </a:r>
          </a:p>
          <a:p>
            <a:pPr algn="ctr">
              <a:lnSpc>
                <a:spcPct val="50000"/>
              </a:lnSpc>
              <a:spcBef>
                <a:spcPct val="50000"/>
              </a:spcBef>
              <a:defRPr/>
            </a:pPr>
            <a:r>
              <a:rPr lang="en-US" sz="1400" b="1" dirty="0">
                <a:ln>
                  <a:solidFill>
                    <a:schemeClr val="tx1"/>
                  </a:solidFill>
                </a:ln>
                <a:latin typeface="+mj-lt"/>
                <a:ea typeface="ＭＳ Ｐゴシック" pitchFamily="34" charset="-128"/>
                <a:cs typeface="+mn-cs"/>
              </a:rPr>
              <a:t>_________</a:t>
            </a:r>
          </a:p>
          <a:p>
            <a:pPr algn="ctr">
              <a:lnSpc>
                <a:spcPct val="50000"/>
              </a:lnSpc>
              <a:spcBef>
                <a:spcPct val="50000"/>
              </a:spcBef>
              <a:defRPr/>
            </a:pPr>
            <a:r>
              <a:rPr lang="en-US" sz="1400" b="1" dirty="0">
                <a:ln>
                  <a:solidFill>
                    <a:schemeClr val="tx1"/>
                  </a:solidFill>
                </a:ln>
                <a:latin typeface="+mj-lt"/>
                <a:ea typeface="ＭＳ Ｐゴシック" pitchFamily="34" charset="-128"/>
                <a:cs typeface="+mn-cs"/>
              </a:rPr>
              <a:t>_________</a:t>
            </a:r>
            <a:r>
              <a:rPr lang="ja-JP" altLang="en-US" sz="1400" b="1">
                <a:ln>
                  <a:solidFill>
                    <a:schemeClr val="tx1"/>
                  </a:solidFill>
                </a:ln>
                <a:latin typeface="+mj-lt"/>
                <a:ea typeface="ＭＳ Ｐゴシック" pitchFamily="34" charset="-128"/>
                <a:cs typeface="+mn-cs"/>
              </a:rPr>
              <a:t>”</a:t>
            </a:r>
            <a:endParaRPr lang="en-US" sz="1400" b="1" dirty="0">
              <a:ln>
                <a:solidFill>
                  <a:schemeClr val="tx1"/>
                </a:solidFill>
              </a:ln>
              <a:latin typeface="+mj-lt"/>
              <a:ea typeface="ＭＳ Ｐゴシック" pitchFamily="34" charset="-128"/>
              <a:cs typeface="+mn-cs"/>
            </a:endParaRPr>
          </a:p>
        </p:txBody>
      </p:sp>
      <p:sp>
        <p:nvSpPr>
          <p:cNvPr id="89" name="Line 46"/>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0" name="Line 47"/>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1" name="Line 48"/>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2" name="Line 49"/>
          <p:cNvSpPr>
            <a:spLocks noChangeShapeType="1"/>
          </p:cNvSpPr>
          <p:nvPr/>
        </p:nvSpPr>
        <p:spPr bwMode="auto">
          <a:xfrm>
            <a:off x="3911600"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3" name="Line 50"/>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4" name="Line 51"/>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5" name="Line 52"/>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96" name="Line 53"/>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45098" name="Text Box 54"/>
          <p:cNvSpPr txBox="1">
            <a:spLocks noChangeArrowheads="1"/>
          </p:cNvSpPr>
          <p:nvPr/>
        </p:nvSpPr>
        <p:spPr bwMode="auto">
          <a:xfrm>
            <a:off x="3870325" y="2606675"/>
            <a:ext cx="1616075" cy="636174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ts val="10200"/>
              </a:spcBef>
              <a:spcAft>
                <a:spcPts val="1800"/>
              </a:spcAft>
              <a:defRPr/>
            </a:pPr>
            <a:r>
              <a:rPr lang="en-US" sz="1600" b="1" dirty="0">
                <a:ln>
                  <a:solidFill>
                    <a:schemeClr val="tx1"/>
                  </a:solidFill>
                </a:ln>
                <a:latin typeface="Kruti Dev 010" pitchFamily="2" charset="0"/>
                <a:ea typeface="ＭＳ Ｐゴシック" pitchFamily="34" charset="-128"/>
                <a:cs typeface="+mn-cs"/>
              </a:rPr>
              <a:t>if=;ka</a:t>
            </a:r>
            <a:endParaRPr lang="en-US" sz="1400" b="1" dirty="0">
              <a:ln>
                <a:solidFill>
                  <a:schemeClr val="tx1"/>
                </a:solidFill>
              </a:ln>
              <a:latin typeface="Kruti Dev 010" pitchFamily="2" charset="0"/>
              <a:ea typeface="ＭＳ Ｐゴシック" pitchFamily="34" charset="-128"/>
              <a:cs typeface="+mn-cs"/>
            </a:endParaRPr>
          </a:p>
          <a:p>
            <a:pPr algn="ctr">
              <a:lnSpc>
                <a:spcPct val="90000"/>
              </a:lnSpc>
              <a:spcBef>
                <a:spcPct val="50000"/>
              </a:spcBef>
              <a:spcAft>
                <a:spcPts val="1200"/>
              </a:spcAft>
              <a:defRPr/>
            </a:pPr>
            <a:r>
              <a:rPr lang="en-US" sz="1400" b="1" i="1" dirty="0">
                <a:ln>
                  <a:solidFill>
                    <a:schemeClr val="tx1"/>
                  </a:solidFill>
                </a:ln>
                <a:latin typeface="Kruti Dev 010" pitchFamily="2" charset="0"/>
                <a:ea typeface="ＭＳ Ｐゴシック" pitchFamily="34" charset="-128"/>
                <a:cs typeface="+mn-cs"/>
              </a:rPr>
              <a:t>ikSyql dh vksj ls i= %</a:t>
            </a:r>
            <a:endParaRPr lang="en-US" sz="1400" b="1" dirty="0">
              <a:ln>
                <a:solidFill>
                  <a:schemeClr val="tx1"/>
                </a:solidFill>
              </a:ln>
              <a:latin typeface="Kruti Dev 010" pitchFamily="2" charset="0"/>
              <a:ea typeface="ＭＳ Ｐゴシック" pitchFamily="34" charset="-128"/>
              <a:cs typeface="+mn-cs"/>
            </a:endParaRPr>
          </a:p>
          <a:p>
            <a:pPr algn="ctr">
              <a:lnSpc>
                <a:spcPct val="90000"/>
              </a:lnSpc>
              <a:spcBef>
                <a:spcPct val="50000"/>
              </a:spcBef>
              <a:defRPr/>
            </a:pPr>
            <a:r>
              <a:rPr lang="en-US" sz="1400" b="1" dirty="0">
                <a:ln>
                  <a:solidFill>
                    <a:schemeClr val="tx1"/>
                  </a:solidFill>
                </a:ln>
                <a:latin typeface="Kruti Dev 010" pitchFamily="2" charset="0"/>
                <a:ea typeface="ＭＳ Ｐゴシック" pitchFamily="34" charset="-128"/>
                <a:cs typeface="+mn-cs"/>
              </a:rPr>
              <a:t>jksfe;ks</a:t>
            </a:r>
            <a:br>
              <a:rPr lang="en-US" sz="14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1 dqjafFk;ks</a:t>
            </a:r>
            <a:br>
              <a:rPr lang="en-US" sz="14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2 dq:afFk;ks</a:t>
            </a:r>
          </a:p>
          <a:p>
            <a:pPr algn="ctr">
              <a:lnSpc>
                <a:spcPct val="90000"/>
              </a:lnSpc>
              <a:spcBef>
                <a:spcPct val="50000"/>
              </a:spcBef>
              <a:defRPr/>
            </a:pPr>
            <a:r>
              <a:rPr lang="en-US" sz="1400" b="1" dirty="0">
                <a:ln>
                  <a:solidFill>
                    <a:schemeClr val="tx1"/>
                  </a:solidFill>
                </a:ln>
                <a:latin typeface="Kruti Dev 010" pitchFamily="2" charset="0"/>
                <a:ea typeface="ＭＳ Ｐゴシック" pitchFamily="34" charset="-128"/>
                <a:cs typeface="+mn-cs"/>
              </a:rPr>
              <a:t>xyfr;ksa</a:t>
            </a:r>
            <a:br>
              <a:rPr lang="en-US" sz="14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bfQfl;ks</a:t>
            </a:r>
            <a:br>
              <a:rPr lang="en-US" sz="14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fQfyfIi;ksa</a:t>
            </a:r>
            <a:br>
              <a:rPr lang="en-US" sz="14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dqyqfLl;ksa</a:t>
            </a:r>
          </a:p>
          <a:p>
            <a:pPr algn="ctr">
              <a:lnSpc>
                <a:spcPct val="90000"/>
              </a:lnSpc>
              <a:spcBef>
                <a:spcPct val="50000"/>
              </a:spcBef>
              <a:defRPr/>
            </a:pPr>
            <a:r>
              <a:rPr lang="en-US" sz="1200" b="1" dirty="0">
                <a:ln>
                  <a:solidFill>
                    <a:schemeClr val="tx1"/>
                  </a:solidFill>
                </a:ln>
                <a:latin typeface="Kruti Dev 010" pitchFamily="2" charset="0"/>
                <a:ea typeface="ＭＳ Ｐゴシック" pitchFamily="34" charset="-128"/>
                <a:cs typeface="+mn-cs"/>
              </a:rPr>
              <a:t>1 fFkLlyquhfd;ks</a:t>
            </a:r>
            <a:br>
              <a:rPr lang="en-US" sz="1200" b="1" dirty="0">
                <a:ln>
                  <a:solidFill>
                    <a:schemeClr val="tx1"/>
                  </a:solidFill>
                </a:ln>
                <a:latin typeface="Kruti Dev 010" pitchFamily="2" charset="0"/>
                <a:ea typeface="ＭＳ Ｐゴシック" pitchFamily="34" charset="-128"/>
                <a:cs typeface="+mn-cs"/>
              </a:rPr>
            </a:br>
            <a:r>
              <a:rPr lang="en-US" sz="1200" b="1" dirty="0">
                <a:ln>
                  <a:solidFill>
                    <a:schemeClr val="tx1"/>
                  </a:solidFill>
                </a:ln>
                <a:latin typeface="Kruti Dev 010" pitchFamily="2" charset="0"/>
                <a:ea typeface="ＭＳ Ｐゴシック" pitchFamily="34" charset="-128"/>
                <a:cs typeface="+mn-cs"/>
              </a:rPr>
              <a:t>2 fFkLlyquhfd;ksa</a:t>
            </a:r>
            <a:br>
              <a:rPr lang="en-US" sz="12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1 rheqfFk;ql</a:t>
            </a:r>
            <a:br>
              <a:rPr lang="en-US" sz="14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2 rheqfFk;ql</a:t>
            </a:r>
            <a:br>
              <a:rPr lang="en-US" sz="14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rhrql</a:t>
            </a:r>
          </a:p>
          <a:p>
            <a:pPr algn="ctr">
              <a:lnSpc>
                <a:spcPct val="90000"/>
              </a:lnSpc>
              <a:spcBef>
                <a:spcPct val="50000"/>
              </a:spcBef>
              <a:defRPr/>
            </a:pPr>
            <a:r>
              <a:rPr lang="en-US" sz="1400" b="1" dirty="0">
                <a:ln>
                  <a:solidFill>
                    <a:schemeClr val="tx1"/>
                  </a:solidFill>
                </a:ln>
                <a:latin typeface="Kruti Dev 010" pitchFamily="2" charset="0"/>
                <a:ea typeface="ＭＳ Ｐゴシック" pitchFamily="34" charset="-128"/>
                <a:cs typeface="+mn-cs"/>
              </a:rPr>
              <a:t>fQyseksu</a:t>
            </a:r>
          </a:p>
          <a:p>
            <a:pPr algn="ctr">
              <a:lnSpc>
                <a:spcPct val="90000"/>
              </a:lnSpc>
              <a:spcBef>
                <a:spcPct val="50000"/>
              </a:spcBef>
              <a:defRPr/>
            </a:pPr>
            <a:r>
              <a:rPr lang="en-US" sz="1400" b="1" i="1" dirty="0">
                <a:ln>
                  <a:solidFill>
                    <a:schemeClr val="tx1"/>
                  </a:solidFill>
                </a:ln>
                <a:latin typeface="Kruti Dev 010" pitchFamily="2" charset="0"/>
                <a:ea typeface="ＭＳ Ｐゴシック" pitchFamily="34" charset="-128"/>
                <a:cs typeface="+mn-cs"/>
              </a:rPr>
              <a:t>vU;ksa }kjk          fy[ks i=</a:t>
            </a:r>
            <a:endParaRPr lang="en-US" sz="1400" b="1" dirty="0">
              <a:ln>
                <a:solidFill>
                  <a:schemeClr val="tx1"/>
                </a:solidFill>
              </a:ln>
              <a:latin typeface="Kruti Dev 010" pitchFamily="2" charset="0"/>
              <a:ea typeface="ＭＳ Ｐゴシック" pitchFamily="34" charset="-128"/>
              <a:cs typeface="+mn-cs"/>
            </a:endParaRPr>
          </a:p>
          <a:p>
            <a:pPr algn="ctr">
              <a:lnSpc>
                <a:spcPct val="90000"/>
              </a:lnSpc>
              <a:spcBef>
                <a:spcPct val="50000"/>
              </a:spcBef>
              <a:defRPr/>
            </a:pPr>
            <a:r>
              <a:rPr lang="en-US" sz="1400" b="1" dirty="0">
                <a:ln>
                  <a:solidFill>
                    <a:schemeClr val="tx1"/>
                  </a:solidFill>
                </a:ln>
                <a:latin typeface="Kruti Dev 010" pitchFamily="2" charset="0"/>
                <a:ea typeface="ＭＳ Ｐゴシック" pitchFamily="34" charset="-128"/>
                <a:cs typeface="+mn-cs"/>
              </a:rPr>
              <a:t>bczkfu;ksa</a:t>
            </a:r>
          </a:p>
          <a:p>
            <a:pPr algn="ctr">
              <a:lnSpc>
                <a:spcPct val="90000"/>
              </a:lnSpc>
              <a:spcBef>
                <a:spcPct val="50000"/>
              </a:spcBef>
              <a:defRPr/>
            </a:pPr>
            <a:r>
              <a:rPr lang="en-US" sz="1400" b="1" dirty="0">
                <a:ln>
                  <a:solidFill>
                    <a:schemeClr val="tx1"/>
                  </a:solidFill>
                </a:ln>
                <a:latin typeface="Kruti Dev 010" pitchFamily="2" charset="0"/>
                <a:ea typeface="ＭＳ Ｐゴシック" pitchFamily="34" charset="-128"/>
                <a:cs typeface="+mn-cs"/>
              </a:rPr>
              <a:t>;kdwc</a:t>
            </a:r>
            <a:br>
              <a:rPr lang="en-US" sz="14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1 irjl</a:t>
            </a:r>
            <a:br>
              <a:rPr lang="en-US" sz="14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2 irjl</a:t>
            </a:r>
            <a:br>
              <a:rPr lang="en-US" sz="14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1 ;wgUuk</a:t>
            </a:r>
            <a:br>
              <a:rPr lang="en-US" sz="14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2 ;wgUuk</a:t>
            </a:r>
            <a:br>
              <a:rPr lang="en-US" sz="14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3 ;wgUuk</a:t>
            </a:r>
            <a:br>
              <a:rPr lang="en-US" sz="1400" b="1" dirty="0">
                <a:ln>
                  <a:solidFill>
                    <a:schemeClr val="tx1"/>
                  </a:solidFill>
                </a:ln>
                <a:latin typeface="Kruti Dev 010" pitchFamily="2" charset="0"/>
                <a:ea typeface="ＭＳ Ｐゴシック" pitchFamily="34" charset="-128"/>
                <a:cs typeface="+mn-cs"/>
              </a:rPr>
            </a:br>
            <a:r>
              <a:rPr lang="en-US" sz="1400" b="1" dirty="0">
                <a:ln>
                  <a:solidFill>
                    <a:schemeClr val="tx1"/>
                  </a:solidFill>
                </a:ln>
                <a:latin typeface="Kruti Dev 010" pitchFamily="2" charset="0"/>
                <a:ea typeface="ＭＳ Ｐゴシック" pitchFamily="34" charset="-128"/>
                <a:cs typeface="+mn-cs"/>
              </a:rPr>
              <a:t>;gwnk</a:t>
            </a:r>
          </a:p>
        </p:txBody>
      </p:sp>
      <p:sp>
        <p:nvSpPr>
          <p:cNvPr id="45099" name="Text Box 56"/>
          <p:cNvSpPr txBox="1">
            <a:spLocks noChangeArrowheads="1"/>
          </p:cNvSpPr>
          <p:nvPr/>
        </p:nvSpPr>
        <p:spPr bwMode="auto">
          <a:xfrm>
            <a:off x="869950" y="1916113"/>
            <a:ext cx="9652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rF;</a:t>
            </a:r>
          </a:p>
        </p:txBody>
      </p:sp>
      <p:sp>
        <p:nvSpPr>
          <p:cNvPr id="45100" name="Text Box 57"/>
          <p:cNvSpPr txBox="1">
            <a:spLocks noChangeArrowheads="1"/>
          </p:cNvSpPr>
          <p:nvPr/>
        </p:nvSpPr>
        <p:spPr bwMode="auto">
          <a:xfrm>
            <a:off x="2447925" y="1916113"/>
            <a:ext cx="1335088"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dyhfl;k dk</a:t>
            </a:r>
          </a:p>
        </p:txBody>
      </p:sp>
      <p:sp>
        <p:nvSpPr>
          <p:cNvPr id="45101" name="Text Box 58"/>
          <p:cNvSpPr txBox="1">
            <a:spLocks noChangeArrowheads="1"/>
          </p:cNvSpPr>
          <p:nvPr/>
        </p:nvSpPr>
        <p:spPr bwMode="auto">
          <a:xfrm>
            <a:off x="4097338" y="1927225"/>
            <a:ext cx="1254125"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dyhfl;k ds</a:t>
            </a:r>
          </a:p>
        </p:txBody>
      </p:sp>
      <p:sp>
        <p:nvSpPr>
          <p:cNvPr id="45102" name="Text Box 59"/>
          <p:cNvSpPr txBox="1">
            <a:spLocks noChangeArrowheads="1"/>
          </p:cNvSpPr>
          <p:nvPr/>
        </p:nvSpPr>
        <p:spPr bwMode="auto">
          <a:xfrm>
            <a:off x="5681663" y="1936750"/>
            <a:ext cx="1281112"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'kk'or</a:t>
            </a:r>
          </a:p>
        </p:txBody>
      </p:sp>
      <p:sp>
        <p:nvSpPr>
          <p:cNvPr id="45103" name="Text Box 61"/>
          <p:cNvSpPr txBox="1">
            <a:spLocks noChangeArrowheads="1"/>
          </p:cNvSpPr>
          <p:nvPr/>
        </p:nvSpPr>
        <p:spPr bwMode="auto">
          <a:xfrm>
            <a:off x="2527300" y="4225925"/>
            <a:ext cx="1303338" cy="2968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baseline="-25000" dirty="0">
                <a:ln>
                  <a:solidFill>
                    <a:schemeClr val="tx1"/>
                  </a:solidFill>
                </a:ln>
                <a:latin typeface="Kruti Dev 010" pitchFamily="2" charset="0"/>
                <a:ea typeface="ＭＳ Ｐゴシック" pitchFamily="34" charset="-128"/>
                <a:cs typeface="+mn-cs"/>
              </a:rPr>
              <a:t>vU; tkfr</a:t>
            </a:r>
          </a:p>
        </p:txBody>
      </p:sp>
      <p:sp>
        <p:nvSpPr>
          <p:cNvPr id="45104" name="Text Box 62"/>
          <p:cNvSpPr txBox="1">
            <a:spLocks noChangeArrowheads="1"/>
          </p:cNvSpPr>
          <p:nvPr/>
        </p:nvSpPr>
        <p:spPr bwMode="auto">
          <a:xfrm>
            <a:off x="5727700" y="3598863"/>
            <a:ext cx="1192213"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ln>
                  <a:solidFill>
                    <a:schemeClr val="tx1"/>
                  </a:solidFill>
                </a:ln>
                <a:latin typeface="Kruti Dev 010" pitchFamily="2" charset="0"/>
                <a:ea typeface="ＭＳ Ｐゴシック" pitchFamily="34" charset="-128"/>
                <a:cs typeface="+mn-cs"/>
              </a:rPr>
              <a:t>jkseUl</a:t>
            </a:r>
          </a:p>
        </p:txBody>
      </p:sp>
      <p:sp>
        <p:nvSpPr>
          <p:cNvPr id="45105" name="Text Box 63"/>
          <p:cNvSpPr txBox="1">
            <a:spLocks noChangeArrowheads="1"/>
          </p:cNvSpPr>
          <p:nvPr/>
        </p:nvSpPr>
        <p:spPr bwMode="auto">
          <a:xfrm>
            <a:off x="904899" y="5598805"/>
            <a:ext cx="24257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ln>
                  <a:solidFill>
                    <a:schemeClr val="tx1"/>
                  </a:solidFill>
                </a:ln>
                <a:latin typeface="Kruti Dev 010" pitchFamily="2" charset="0"/>
                <a:ea typeface="ＭＳ Ｐゴシック" pitchFamily="34" charset="-128"/>
                <a:cs typeface="+mn-cs"/>
              </a:rPr>
              <a:t>os Mjiksd n'keka'k nsus okys</a:t>
            </a:r>
          </a:p>
        </p:txBody>
      </p:sp>
      <p:sp>
        <p:nvSpPr>
          <p:cNvPr id="45106" name="Text Box 64"/>
          <p:cNvSpPr txBox="1">
            <a:spLocks noChangeArrowheads="1"/>
          </p:cNvSpPr>
          <p:nvPr/>
        </p:nvSpPr>
        <p:spPr bwMode="auto">
          <a:xfrm>
            <a:off x="2432050" y="6126163"/>
            <a:ext cx="96520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fQyseksu</a:t>
            </a:r>
          </a:p>
        </p:txBody>
      </p:sp>
      <p:sp>
        <p:nvSpPr>
          <p:cNvPr id="45107" name="Text Box 66"/>
          <p:cNvSpPr txBox="1">
            <a:spLocks noChangeArrowheads="1"/>
          </p:cNvSpPr>
          <p:nvPr/>
        </p:nvSpPr>
        <p:spPr bwMode="auto">
          <a:xfrm>
            <a:off x="735013" y="2097088"/>
            <a:ext cx="1479550"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/keZfoKku</a:t>
            </a:r>
          </a:p>
        </p:txBody>
      </p:sp>
      <p:sp>
        <p:nvSpPr>
          <p:cNvPr id="45108" name="Text Box 67"/>
          <p:cNvSpPr txBox="1">
            <a:spLocks noChangeArrowheads="1"/>
          </p:cNvSpPr>
          <p:nvPr/>
        </p:nvSpPr>
        <p:spPr bwMode="auto">
          <a:xfrm>
            <a:off x="2425700" y="2103438"/>
            <a:ext cx="1335088"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bfrgkl</a:t>
            </a:r>
          </a:p>
        </p:txBody>
      </p:sp>
      <p:sp>
        <p:nvSpPr>
          <p:cNvPr id="45109" name="Text Box 68"/>
          <p:cNvSpPr txBox="1">
            <a:spLocks noChangeArrowheads="1"/>
          </p:cNvSpPr>
          <p:nvPr/>
        </p:nvSpPr>
        <p:spPr bwMode="auto">
          <a:xfrm>
            <a:off x="4154488" y="2111375"/>
            <a:ext cx="1254125"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eqn~ns</a:t>
            </a:r>
          </a:p>
        </p:txBody>
      </p:sp>
      <p:sp>
        <p:nvSpPr>
          <p:cNvPr id="45110" name="Text Box 69"/>
          <p:cNvSpPr txBox="1">
            <a:spLocks noChangeArrowheads="1"/>
          </p:cNvSpPr>
          <p:nvPr/>
        </p:nvSpPr>
        <p:spPr bwMode="auto">
          <a:xfrm>
            <a:off x="5722938" y="2141538"/>
            <a:ext cx="1281112"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Hkfo";</a:t>
            </a:r>
          </a:p>
        </p:txBody>
      </p:sp>
      <p:sp>
        <p:nvSpPr>
          <p:cNvPr id="45111" name="Text Box 70"/>
          <p:cNvSpPr txBox="1">
            <a:spLocks noChangeArrowheads="1"/>
          </p:cNvSpPr>
          <p:nvPr/>
        </p:nvSpPr>
        <p:spPr bwMode="auto">
          <a:xfrm>
            <a:off x="654050" y="4598988"/>
            <a:ext cx="1522413" cy="64611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1800" b="1" dirty="0">
                <a:ln>
                  <a:solidFill>
                    <a:schemeClr val="tx1"/>
                  </a:solidFill>
                </a:ln>
                <a:latin typeface="Kruti Dev 010" pitchFamily="2" charset="0"/>
                <a:ea typeface="ＭＳ Ｐゴシック" pitchFamily="34" charset="-128"/>
                <a:cs typeface="+mn-cs"/>
              </a:rPr>
              <a:t>^^,d lkFk </a:t>
            </a:r>
          </a:p>
          <a:p>
            <a:pPr algn="ctr">
              <a:defRPr/>
            </a:pPr>
            <a:r>
              <a:rPr lang="en-US" sz="1800" b="1" dirty="0">
                <a:ln>
                  <a:solidFill>
                    <a:schemeClr val="tx1"/>
                  </a:solidFill>
                </a:ln>
                <a:latin typeface="Kruti Dev 010" pitchFamily="2" charset="0"/>
                <a:ea typeface="ＭＳ Ｐゴシック" pitchFamily="34" charset="-128"/>
                <a:cs typeface="+mn-cs"/>
              </a:rPr>
              <a:t>ns[ks x;s**</a:t>
            </a:r>
          </a:p>
        </p:txBody>
      </p:sp>
      <p:sp>
        <p:nvSpPr>
          <p:cNvPr id="45112" name="Text Box 71"/>
          <p:cNvSpPr txBox="1">
            <a:spLocks noChangeArrowheads="1"/>
          </p:cNvSpPr>
          <p:nvPr/>
        </p:nvSpPr>
        <p:spPr bwMode="auto">
          <a:xfrm>
            <a:off x="2587625" y="4391025"/>
            <a:ext cx="1303338" cy="2984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baseline="-25000" dirty="0">
                <a:ln>
                  <a:solidFill>
                    <a:schemeClr val="tx1"/>
                  </a:solidFill>
                </a:ln>
                <a:latin typeface="Kruti Dev 010" pitchFamily="2" charset="0"/>
                <a:ea typeface="ＭＳ Ｐゴシック" pitchFamily="34" charset="-128"/>
                <a:cs typeface="+mn-cs"/>
              </a:rPr>
              <a:t>lqvj dk</a:t>
            </a:r>
          </a:p>
        </p:txBody>
      </p:sp>
      <p:sp>
        <p:nvSpPr>
          <p:cNvPr id="45113" name="Text Box 72"/>
          <p:cNvSpPr txBox="1">
            <a:spLocks noChangeArrowheads="1"/>
          </p:cNvSpPr>
          <p:nvPr/>
        </p:nvSpPr>
        <p:spPr bwMode="auto">
          <a:xfrm>
            <a:off x="2652713" y="4573588"/>
            <a:ext cx="1303337"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ekal</a:t>
            </a:r>
          </a:p>
        </p:txBody>
      </p:sp>
      <p:sp>
        <p:nvSpPr>
          <p:cNvPr id="45114" name="Text Box 73"/>
          <p:cNvSpPr txBox="1">
            <a:spLocks noChangeArrowheads="1"/>
          </p:cNvSpPr>
          <p:nvPr/>
        </p:nvSpPr>
        <p:spPr bwMode="auto">
          <a:xfrm>
            <a:off x="2613025" y="4806950"/>
            <a:ext cx="1179513" cy="3365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baseline="-25000" dirty="0">
                <a:ln>
                  <a:solidFill>
                    <a:schemeClr val="tx1"/>
                  </a:solidFill>
                </a:ln>
                <a:latin typeface="Kruti Dev 010" pitchFamily="2" charset="0"/>
                <a:ea typeface="ＭＳ Ｐゴシック" pitchFamily="34" charset="-128"/>
                <a:cs typeface="+mn-cs"/>
              </a:rPr>
              <a:t>[kkrs Fks</a:t>
            </a:r>
          </a:p>
        </p:txBody>
      </p:sp>
      <p:sp>
        <p:nvSpPr>
          <p:cNvPr id="45115" name="Text Box 74"/>
          <p:cNvSpPr txBox="1">
            <a:spLocks noChangeArrowheads="1"/>
          </p:cNvSpPr>
          <p:nvPr/>
        </p:nvSpPr>
        <p:spPr bwMode="auto">
          <a:xfrm>
            <a:off x="5630863" y="4021138"/>
            <a:ext cx="1109662" cy="33813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ln>
                  <a:solidFill>
                    <a:schemeClr val="tx1"/>
                  </a:solidFill>
                </a:ln>
                <a:latin typeface="Kruti Dev 010" pitchFamily="2" charset="0"/>
                <a:ea typeface="ＭＳ Ｐゴシック" pitchFamily="34" charset="-128"/>
                <a:cs typeface="+mn-cs"/>
              </a:rPr>
              <a:t>   2 dqfjaFk</a:t>
            </a:r>
          </a:p>
        </p:txBody>
      </p:sp>
      <p:sp>
        <p:nvSpPr>
          <p:cNvPr id="45116" name="AutoShape 79" descr="Light upward diagonal"/>
          <p:cNvSpPr>
            <a:spLocks noChangeArrowheads="1"/>
          </p:cNvSpPr>
          <p:nvPr/>
        </p:nvSpPr>
        <p:spPr bwMode="auto">
          <a:xfrm>
            <a:off x="844550" y="6832600"/>
            <a:ext cx="2835275" cy="170497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chemeClr val="tx1"/>
                </a:solidFill>
              </a:ln>
              <a:latin typeface="Kruti Dev 010" pitchFamily="2" charset="0"/>
              <a:ea typeface="ＭＳ Ｐゴシック" pitchFamily="34" charset="-128"/>
              <a:cs typeface="+mn-cs"/>
            </a:endParaRPr>
          </a:p>
        </p:txBody>
      </p:sp>
      <p:sp>
        <p:nvSpPr>
          <p:cNvPr id="45117" name="Text Box 78"/>
          <p:cNvSpPr txBox="1">
            <a:spLocks noChangeArrowheads="1"/>
          </p:cNvSpPr>
          <p:nvPr/>
        </p:nvSpPr>
        <p:spPr bwMode="auto">
          <a:xfrm>
            <a:off x="874713" y="6878638"/>
            <a:ext cx="2992437" cy="1643062"/>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400" b="1" dirty="0">
                <a:ln>
                  <a:solidFill>
                    <a:schemeClr val="tx1"/>
                  </a:solidFill>
                </a:ln>
                <a:latin typeface="Kruti Dev 010" pitchFamily="2" charset="0"/>
                <a:ea typeface="ＭＳ Ｐゴシック" pitchFamily="34" charset="-128"/>
                <a:cs typeface="+mn-cs"/>
              </a:rPr>
              <a:t>;:'kyse esa bczh Vsyhfotu ij lekpkjksa           dk lewg --------</a:t>
            </a:r>
          </a:p>
          <a:p>
            <a:pPr>
              <a:lnSpc>
                <a:spcPct val="80000"/>
              </a:lnSpc>
              <a:spcBef>
                <a:spcPct val="50000"/>
              </a:spcBef>
              <a:defRPr/>
            </a:pPr>
            <a:r>
              <a:rPr lang="en-US" sz="1400" b="1" dirty="0">
                <a:ln>
                  <a:solidFill>
                    <a:schemeClr val="tx1"/>
                  </a:solidFill>
                </a:ln>
                <a:latin typeface="Kruti Dev 010" pitchFamily="2" charset="0"/>
                <a:ea typeface="ＭＳ Ｐゴシック" pitchFamily="34" charset="-128"/>
                <a:cs typeface="+mn-cs"/>
              </a:rPr>
              <a:t>     ;kdwc] </a:t>
            </a:r>
          </a:p>
          <a:p>
            <a:pPr>
              <a:lnSpc>
                <a:spcPct val="80000"/>
              </a:lnSpc>
              <a:spcBef>
                <a:spcPct val="50000"/>
              </a:spcBef>
              <a:defRPr/>
            </a:pPr>
            <a:r>
              <a:rPr lang="en-US" sz="1400" b="1" dirty="0">
                <a:ln>
                  <a:solidFill>
                    <a:schemeClr val="tx1"/>
                  </a:solidFill>
                </a:ln>
                <a:latin typeface="Kruti Dev 010" pitchFamily="2" charset="0"/>
                <a:ea typeface="ＭＳ Ｐゴシック" pitchFamily="34" charset="-128"/>
                <a:cs typeface="+mn-cs"/>
              </a:rPr>
              <a:t>          irjl]</a:t>
            </a:r>
          </a:p>
          <a:p>
            <a:pPr>
              <a:lnSpc>
                <a:spcPct val="80000"/>
              </a:lnSpc>
              <a:spcBef>
                <a:spcPct val="50000"/>
              </a:spcBef>
              <a:defRPr/>
            </a:pPr>
            <a:r>
              <a:rPr lang="en-US" sz="1400" b="1" dirty="0">
                <a:ln>
                  <a:solidFill>
                    <a:schemeClr val="tx1"/>
                  </a:solidFill>
                </a:ln>
                <a:latin typeface="Kruti Dev 010" pitchFamily="2" charset="0"/>
                <a:ea typeface="ＭＳ Ｐゴシック" pitchFamily="34" charset="-128"/>
                <a:cs typeface="+mn-cs"/>
              </a:rPr>
              <a:t>                 ;wgUuk vkSj</a:t>
            </a:r>
          </a:p>
          <a:p>
            <a:pPr>
              <a:lnSpc>
                <a:spcPct val="80000"/>
              </a:lnSpc>
              <a:spcBef>
                <a:spcPct val="50000"/>
              </a:spcBef>
              <a:defRPr/>
            </a:pPr>
            <a:r>
              <a:rPr lang="en-US" sz="1400" b="1" dirty="0">
                <a:ln>
                  <a:solidFill>
                    <a:schemeClr val="tx1"/>
                  </a:solidFill>
                </a:ln>
                <a:latin typeface="Kruti Dev 010" pitchFamily="2" charset="0"/>
                <a:ea typeface="ＭＳ Ｐゴシック" pitchFamily="34" charset="-128"/>
                <a:cs typeface="+mn-cs"/>
              </a:rPr>
              <a:t>                          ;gwnk</a:t>
            </a:r>
          </a:p>
        </p:txBody>
      </p:sp>
      <p:pic>
        <p:nvPicPr>
          <p:cNvPr id="52285" name="Picture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74625"/>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19"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200" b="1" dirty="0">
                <a:ln>
                  <a:solidFill>
                    <a:schemeClr val="tx1"/>
                  </a:solidFill>
                </a:ln>
                <a:solidFill>
                  <a:srgbClr val="080808"/>
                </a:solidFill>
                <a:latin typeface="Kruti Dev 010" pitchFamily="2" charset="0"/>
                <a:ea typeface="MS Gothic" pitchFamily="49" charset="-128"/>
                <a:cs typeface="+mn-cs"/>
              </a:rPr>
              <a:t>v/;;u lgk;d </a:t>
            </a:r>
            <a:r>
              <a:rPr lang="en-GB" sz="3200" b="1" dirty="0">
                <a:ln>
                  <a:solidFill>
                    <a:schemeClr val="tx1"/>
                  </a:solidFill>
                </a:ln>
                <a:solidFill>
                  <a:srgbClr val="080808"/>
                </a:solidFill>
                <a:latin typeface="Kruti Dev 010"/>
                <a:ea typeface="MS Gothic" pitchFamily="49" charset="-128"/>
                <a:cs typeface="+mn-cs"/>
              </a:rPr>
              <a:t>…‡</a:t>
            </a:r>
            <a:r>
              <a:rPr lang="en-GB" sz="3200" b="1" dirty="0">
                <a:ln>
                  <a:solidFill>
                    <a:schemeClr val="tx1"/>
                  </a:solidFill>
                </a:ln>
                <a:solidFill>
                  <a:srgbClr val="080808"/>
                </a:solidFill>
                <a:latin typeface="Kruti Dev 010" pitchFamily="2" charset="0"/>
                <a:ea typeface="MS Gothic" pitchFamily="49" charset="-128"/>
                <a:cs typeface="+mn-cs"/>
              </a:rPr>
              <a:t>  </a:t>
            </a:r>
            <a:endParaRPr lang="en-US" sz="400" dirty="0">
              <a:ln>
                <a:solidFill>
                  <a:schemeClr val="tx1"/>
                </a:solidFill>
              </a:ln>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6586538" y="98425"/>
            <a:ext cx="754062" cy="411163"/>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chemeClr val="tx1"/>
                  </a:solidFill>
                </a:ln>
                <a:latin typeface="Kruti Dev 010" pitchFamily="2" charset="0"/>
                <a:ea typeface="ＭＳ Ｐゴシック" pitchFamily="34" charset="-128"/>
                <a:cs typeface="+mn-cs"/>
              </a:rPr>
              <a:t>36</a:t>
            </a:r>
          </a:p>
        </p:txBody>
      </p:sp>
      <p:sp>
        <p:nvSpPr>
          <p:cNvPr id="46083" name="Line 304"/>
          <p:cNvSpPr>
            <a:spLocks noChangeShapeType="1"/>
          </p:cNvSpPr>
          <p:nvPr/>
        </p:nvSpPr>
        <p:spPr bwMode="auto">
          <a:xfrm>
            <a:off x="211138" y="2940050"/>
            <a:ext cx="5545137"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pic>
        <p:nvPicPr>
          <p:cNvPr id="105" name="Picture 2"/>
          <p:cNvPicPr>
            <a:picLocks noChangeArrowheads="1"/>
          </p:cNvPicPr>
          <p:nvPr/>
        </p:nvPicPr>
        <p:blipFill>
          <a:blip r:embed="rId2">
            <a:lum contrast="18000"/>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106" name="Text Box 4"/>
          <p:cNvSpPr txBox="1">
            <a:spLocks noChangeArrowheads="1"/>
          </p:cNvSpPr>
          <p:nvPr/>
        </p:nvSpPr>
        <p:spPr bwMode="auto">
          <a:xfrm>
            <a:off x="2562225" y="661988"/>
            <a:ext cx="4419600" cy="461665"/>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scene3d>
              <a:camera prst="orthographicFront"/>
              <a:lightRig rig="threePt" dir="t"/>
            </a:scene3d>
            <a:sp3d extrusionH="57150">
              <a:bevelT w="82550" h="38100" prst="coolSlant"/>
            </a:sp3d>
          </a:bodyPr>
          <a:lstStyle/>
          <a:p>
            <a:pPr>
              <a:spcBef>
                <a:spcPct val="50000"/>
              </a:spcBef>
              <a:defRPr/>
            </a:pPr>
            <a:r>
              <a:rPr lang="en-US" sz="2400" b="1" i="1" dirty="0">
                <a:ln>
                  <a:solidFill>
                    <a:schemeClr val="tx1"/>
                  </a:solidFill>
                </a:ln>
                <a:latin typeface="Kruti Dev 010" pitchFamily="2" charset="0"/>
                <a:ea typeface="+mn-ea"/>
                <a:cs typeface="+mn-cs"/>
              </a:rPr>
              <a:t>ikSyql % mldh ;k=k;sa ,d &gt;yd esa</a:t>
            </a:r>
          </a:p>
        </p:txBody>
      </p:sp>
      <p:sp>
        <p:nvSpPr>
          <p:cNvPr id="107" name="Text Box 12"/>
          <p:cNvSpPr txBox="1">
            <a:spLocks noChangeArrowheads="1"/>
          </p:cNvSpPr>
          <p:nvPr/>
        </p:nvSpPr>
        <p:spPr bwMode="auto">
          <a:xfrm>
            <a:off x="4978400" y="3198813"/>
            <a:ext cx="1747838" cy="923330"/>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scene3d>
              <a:camera prst="orthographicFront"/>
              <a:lightRig rig="threePt" dir="t"/>
            </a:scene3d>
            <a:sp3d extrusionH="57150">
              <a:bevelT w="82550" h="38100" prst="coolSlant"/>
            </a:sp3d>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1800" b="1" dirty="0" smtClean="0">
                <a:ln>
                  <a:solidFill>
                    <a:schemeClr val="tx1"/>
                  </a:solidFill>
                </a:ln>
                <a:latin typeface="Kruti Dev 010" pitchFamily="2" charset="0"/>
              </a:rPr>
              <a:t>izsfjrksa ds dk;Z ƒ</a:t>
            </a:r>
            <a:r>
              <a:rPr lang="en-US" sz="1800" b="1" dirty="0" smtClean="0">
                <a:ln>
                  <a:solidFill>
                    <a:schemeClr val="tx1"/>
                  </a:solidFill>
                </a:ln>
                <a:latin typeface="Kruti Dev 010"/>
              </a:rPr>
              <a:t>‡</a:t>
            </a:r>
            <a:r>
              <a:rPr lang="en-US" sz="1800" b="1" dirty="0" smtClean="0">
                <a:ln>
                  <a:solidFill>
                    <a:schemeClr val="tx1"/>
                  </a:solidFill>
                </a:ln>
                <a:latin typeface="Kruti Dev 010" pitchFamily="2" charset="0"/>
              </a:rPr>
              <a:t> ;:'kyse dh egklHkk</a:t>
            </a:r>
            <a:endParaRPr lang="en-US" sz="2400" b="1" dirty="0" smtClean="0">
              <a:ln>
                <a:solidFill>
                  <a:schemeClr val="tx1"/>
                </a:solidFill>
              </a:ln>
              <a:latin typeface="Kruti Dev 010" pitchFamily="2" charset="0"/>
            </a:endParaRPr>
          </a:p>
        </p:txBody>
      </p:sp>
      <p:sp>
        <p:nvSpPr>
          <p:cNvPr id="46087" name="Rectangle 13"/>
          <p:cNvSpPr>
            <a:spLocks noChangeArrowheads="1"/>
          </p:cNvSpPr>
          <p:nvPr/>
        </p:nvSpPr>
        <p:spPr bwMode="auto">
          <a:xfrm>
            <a:off x="5895975" y="3060700"/>
            <a:ext cx="51296" cy="16158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dirty="0">
                <a:ln>
                  <a:solidFill>
                    <a:schemeClr val="tx1"/>
                  </a:solidFill>
                </a:ln>
                <a:latin typeface="Kruti Dev 010" pitchFamily="2" charset="0"/>
                <a:ea typeface="ＭＳ Ｐゴシック" pitchFamily="34" charset="-128"/>
                <a:cs typeface="+mn-cs"/>
              </a:rPr>
              <a:t> </a:t>
            </a:r>
            <a:endParaRPr lang="en-US" sz="2400" dirty="0">
              <a:ln>
                <a:solidFill>
                  <a:schemeClr val="tx1"/>
                </a:solidFill>
              </a:ln>
              <a:latin typeface="Kruti Dev 010" pitchFamily="2" charset="0"/>
              <a:ea typeface="ＭＳ Ｐゴシック" pitchFamily="34" charset="-128"/>
              <a:cs typeface="+mn-cs"/>
            </a:endParaRPr>
          </a:p>
        </p:txBody>
      </p:sp>
      <p:sp>
        <p:nvSpPr>
          <p:cNvPr id="46088" name="Text Box 123"/>
          <p:cNvSpPr txBox="1">
            <a:spLocks noChangeArrowheads="1"/>
          </p:cNvSpPr>
          <p:nvPr/>
        </p:nvSpPr>
        <p:spPr bwMode="auto">
          <a:xfrm>
            <a:off x="3709988" y="1019175"/>
            <a:ext cx="3787775"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chemeClr val="tx1"/>
                  </a:solidFill>
                </a:ln>
                <a:latin typeface="Kruti Dev 010" pitchFamily="2" charset="0"/>
                <a:ea typeface="ＭＳ Ｐゴシック" pitchFamily="34" charset="-128"/>
                <a:cs typeface="+mn-cs"/>
              </a:rPr>
              <a:t>1.</a:t>
            </a:r>
            <a:r>
              <a:rPr lang="ja-JP" altLang="en-US" sz="2000" b="1">
                <a:ln>
                  <a:solidFill>
                    <a:schemeClr val="tx1"/>
                  </a:solidFill>
                </a:ln>
                <a:latin typeface="Kruti Dev 010" pitchFamily="2" charset="0"/>
                <a:ea typeface="ＭＳ Ｐゴシック" pitchFamily="34" charset="-128"/>
                <a:cs typeface="+mn-cs"/>
              </a:rPr>
              <a:t>“</a:t>
            </a:r>
            <a:r>
              <a:rPr lang="en-US" altLang="ja-JP" sz="2000" b="1" dirty="0">
                <a:ln>
                  <a:solidFill>
                    <a:schemeClr val="tx1"/>
                  </a:solidFill>
                </a:ln>
                <a:latin typeface="Kruti Dev 010" pitchFamily="2" charset="0"/>
                <a:ea typeface="ＭＳ Ｐゴシック" pitchFamily="34" charset="-128"/>
                <a:cs typeface="+mn-cs"/>
              </a:rPr>
              <a:t>fb   </a:t>
            </a:r>
            <a:r>
              <a:rPr lang="en-US" altLang="ja-JP" sz="2000" b="1" dirty="0">
                <a:ln>
                  <a:solidFill>
                    <a:schemeClr val="tx1"/>
                  </a:solidFill>
                </a:ln>
                <a:latin typeface="+mj-lt"/>
                <a:ea typeface="ＭＳ Ｐゴシック" pitchFamily="34" charset="-128"/>
                <a:cs typeface="+mn-cs"/>
              </a:rPr>
              <a:t>_____:</a:t>
            </a:r>
            <a:r>
              <a:rPr lang="en-US" altLang="ja-JP" sz="2000" b="1" dirty="0">
                <a:ln>
                  <a:solidFill>
                    <a:schemeClr val="tx1"/>
                  </a:solidFill>
                </a:ln>
                <a:latin typeface="Kruti Dev 010" pitchFamily="2" charset="0"/>
                <a:ea typeface="ＭＳ Ｐゴシック" pitchFamily="34" charset="-128"/>
                <a:cs typeface="+mn-cs"/>
              </a:rPr>
              <a:t> ,d </a:t>
            </a:r>
            <a:r>
              <a:rPr lang="en-US" altLang="ja-JP" sz="2000" b="1" dirty="0">
                <a:ln>
                  <a:solidFill>
                    <a:schemeClr val="tx1"/>
                  </a:solidFill>
                </a:ln>
                <a:latin typeface="+mj-lt"/>
                <a:ea typeface="ＭＳ Ｐゴシック" pitchFamily="34" charset="-128"/>
                <a:cs typeface="+mn-cs"/>
              </a:rPr>
              <a:t>_____</a:t>
            </a:r>
            <a:r>
              <a:rPr lang="ja-JP" altLang="en-US" sz="2000" b="1">
                <a:ln>
                  <a:solidFill>
                    <a:schemeClr val="tx1"/>
                  </a:solidFill>
                </a:ln>
                <a:latin typeface="Kruti Dev 010" pitchFamily="2" charset="0"/>
                <a:ea typeface="ＭＳ Ｐゴシック" pitchFamily="34" charset="-128"/>
                <a:cs typeface="+mn-cs"/>
              </a:rPr>
              <a:t>”</a:t>
            </a:r>
            <a:endParaRPr lang="en-US" sz="2000" b="1" dirty="0">
              <a:ln>
                <a:solidFill>
                  <a:schemeClr val="tx1"/>
                </a:solidFill>
              </a:ln>
              <a:latin typeface="Kruti Dev 010" pitchFamily="2" charset="0"/>
              <a:ea typeface="ＭＳ Ｐゴシック" pitchFamily="34" charset="-128"/>
              <a:cs typeface="+mn-cs"/>
            </a:endParaRPr>
          </a:p>
        </p:txBody>
      </p:sp>
      <p:sp>
        <p:nvSpPr>
          <p:cNvPr id="46089" name="Text Box 124"/>
          <p:cNvSpPr txBox="1">
            <a:spLocks noChangeArrowheads="1"/>
          </p:cNvSpPr>
          <p:nvPr/>
        </p:nvSpPr>
        <p:spPr bwMode="auto">
          <a:xfrm>
            <a:off x="3756025" y="3790950"/>
            <a:ext cx="3387725"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chemeClr val="tx1"/>
                  </a:solidFill>
                </a:ln>
                <a:latin typeface="Kruti Dev 010" pitchFamily="2" charset="0"/>
                <a:ea typeface="ＭＳ Ｐゴシック" pitchFamily="34" charset="-128"/>
                <a:cs typeface="+mn-cs"/>
              </a:rPr>
              <a:t>ƒ- -----------------------%</a:t>
            </a:r>
            <a:r>
              <a:rPr lang="ja-JP" altLang="en-US" sz="2000" b="1">
                <a:ln>
                  <a:solidFill>
                    <a:schemeClr val="tx1"/>
                  </a:solidFill>
                </a:ln>
                <a:latin typeface="Kruti Dev 010" pitchFamily="2" charset="0"/>
                <a:ea typeface="ＭＳ Ｐゴシック" pitchFamily="34" charset="-128"/>
                <a:cs typeface="+mn-cs"/>
              </a:rPr>
              <a:t> </a:t>
            </a:r>
            <a:endParaRPr lang="en-US" sz="2000" b="1" dirty="0">
              <a:ln>
                <a:solidFill>
                  <a:schemeClr val="tx1"/>
                </a:solidFill>
              </a:ln>
              <a:latin typeface="Kruti Dev 010" pitchFamily="2" charset="0"/>
              <a:ea typeface="ＭＳ Ｐゴシック" pitchFamily="34" charset="-128"/>
              <a:cs typeface="+mn-cs"/>
            </a:endParaRPr>
          </a:p>
        </p:txBody>
      </p:sp>
      <p:sp>
        <p:nvSpPr>
          <p:cNvPr id="46090" name="Text Box 125"/>
          <p:cNvSpPr txBox="1">
            <a:spLocks noChangeArrowheads="1"/>
          </p:cNvSpPr>
          <p:nvPr/>
        </p:nvSpPr>
        <p:spPr bwMode="auto">
          <a:xfrm>
            <a:off x="6157913" y="2255838"/>
            <a:ext cx="1385887" cy="95410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400" b="1" dirty="0">
                <a:ln>
                  <a:solidFill>
                    <a:schemeClr val="tx1"/>
                  </a:solidFill>
                </a:ln>
                <a:latin typeface="Kruti Dev 010" pitchFamily="2" charset="0"/>
                <a:ea typeface="ＭＳ Ｐゴシック" pitchFamily="34" charset="-128"/>
                <a:cs typeface="+mn-cs"/>
              </a:rPr>
              <a:t>eqn~ns gy gq;s % </a:t>
            </a:r>
            <a:r>
              <a:rPr lang="en-US" sz="1400" b="1" dirty="0">
                <a:ln>
                  <a:solidFill>
                    <a:schemeClr val="tx1"/>
                  </a:solidFill>
                </a:ln>
                <a:latin typeface="+mj-lt"/>
                <a:ea typeface="ＭＳ Ｐゴシック" pitchFamily="34" charset="-128"/>
                <a:cs typeface="+mn-cs"/>
              </a:rPr>
              <a:t>__________     ________</a:t>
            </a:r>
            <a:r>
              <a:rPr lang="en-US" sz="1400" b="1" dirty="0">
                <a:ln>
                  <a:solidFill>
                    <a:schemeClr val="tx1"/>
                  </a:solidFill>
                </a:ln>
                <a:latin typeface="Kruti Dev 010" pitchFamily="2" charset="0"/>
                <a:ea typeface="ＭＳ Ｐゴシック" pitchFamily="34" charset="-128"/>
                <a:cs typeface="+mn-cs"/>
              </a:rPr>
              <a:t> ls ugha!</a:t>
            </a:r>
          </a:p>
        </p:txBody>
      </p:sp>
      <p:sp>
        <p:nvSpPr>
          <p:cNvPr id="46091" name="Rectangle 126"/>
          <p:cNvSpPr>
            <a:spLocks noChangeArrowheads="1"/>
          </p:cNvSpPr>
          <p:nvPr/>
        </p:nvSpPr>
        <p:spPr bwMode="auto">
          <a:xfrm>
            <a:off x="4013200" y="7426325"/>
            <a:ext cx="2700338" cy="95410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400" dirty="0">
                <a:ln>
                  <a:solidFill>
                    <a:schemeClr val="tx1"/>
                  </a:solidFill>
                </a:ln>
                <a:latin typeface="Kruti Dev 010" pitchFamily="2" charset="0"/>
                <a:ea typeface="ＭＳ Ｐゴシック" pitchFamily="34" charset="-128"/>
                <a:cs typeface="+mn-cs"/>
              </a:rPr>
              <a:t>egRo % dSnh ds :i esa] jkse Hkstk x;k( lhtj ds egy o tsy esa elhgh okrkoj.k iSnk fd;k( vafre izeq[k 'kCn( ^^vPNh dq'rh yMh**] fo'okl j[kk!</a:t>
            </a:r>
          </a:p>
        </p:txBody>
      </p:sp>
      <p:sp>
        <p:nvSpPr>
          <p:cNvPr id="46092" name="Rectangle 128"/>
          <p:cNvSpPr>
            <a:spLocks noChangeArrowheads="1"/>
          </p:cNvSpPr>
          <p:nvPr/>
        </p:nvSpPr>
        <p:spPr bwMode="auto">
          <a:xfrm>
            <a:off x="4202113" y="5391150"/>
            <a:ext cx="2322512" cy="95410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400" dirty="0">
                <a:ln>
                  <a:solidFill>
                    <a:schemeClr val="tx1"/>
                  </a:solidFill>
                </a:ln>
                <a:latin typeface="Kruti Dev 010" pitchFamily="2" charset="0"/>
                <a:ea typeface="ＭＳ Ｐゴシック" pitchFamily="34" charset="-128"/>
                <a:cs typeface="+mn-cs"/>
              </a:rPr>
              <a:t>egRo % </a:t>
            </a:r>
            <a:r>
              <a:rPr lang="en-US" sz="1400" u="sng" dirty="0">
                <a:ln>
                  <a:solidFill>
                    <a:schemeClr val="tx1"/>
                  </a:solidFill>
                </a:ln>
                <a:latin typeface="Kruti Dev 010" pitchFamily="2" charset="0"/>
                <a:ea typeface="ＭＳ Ｐゴシック" pitchFamily="34" charset="-128"/>
                <a:cs typeface="+mn-cs"/>
              </a:rPr>
              <a:t>bfQlql</a:t>
            </a:r>
            <a:r>
              <a:rPr lang="en-US" sz="1400" dirty="0">
                <a:ln>
                  <a:solidFill>
                    <a:schemeClr val="tx1"/>
                  </a:solidFill>
                </a:ln>
                <a:latin typeface="Kruti Dev 010" pitchFamily="2" charset="0"/>
                <a:ea typeface="ＭＳ Ｐゴシック" pitchFamily="34" charset="-128"/>
                <a:cs typeface="+mn-cs"/>
              </a:rPr>
              <a:t> ds ppZ esa vf/kd le;( e`rd toku ftyk;k x;k( izeq[k i= ys[ku( </a:t>
            </a:r>
            <a:r>
              <a:rPr lang="en-US" sz="1400" u="sng" dirty="0">
                <a:ln>
                  <a:solidFill>
                    <a:schemeClr val="tx1"/>
                  </a:solidFill>
                </a:ln>
                <a:latin typeface="Kruti Dev 010" pitchFamily="2" charset="0"/>
                <a:ea typeface="ＭＳ Ｐゴシック" pitchFamily="34" charset="-128"/>
                <a:cs typeface="+mn-cs"/>
              </a:rPr>
              <a:t>jax'kkyk</a:t>
            </a:r>
            <a:r>
              <a:rPr lang="en-US" sz="1400" dirty="0">
                <a:ln>
                  <a:solidFill>
                    <a:schemeClr val="tx1"/>
                  </a:solidFill>
                </a:ln>
                <a:latin typeface="Kruti Dev 010" pitchFamily="2" charset="0"/>
                <a:ea typeface="ＭＳ Ｐゴシック" pitchFamily="34" charset="-128"/>
                <a:cs typeface="+mn-cs"/>
              </a:rPr>
              <a:t> esa bfQfl;ksa ds dykdkjksa ls fookn</a:t>
            </a:r>
          </a:p>
        </p:txBody>
      </p:sp>
      <p:sp>
        <p:nvSpPr>
          <p:cNvPr id="46093" name="Text Box 130"/>
          <p:cNvSpPr txBox="1">
            <a:spLocks noChangeArrowheads="1"/>
          </p:cNvSpPr>
          <p:nvPr/>
        </p:nvSpPr>
        <p:spPr bwMode="auto">
          <a:xfrm>
            <a:off x="4189413" y="4889500"/>
            <a:ext cx="3048000"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chemeClr val="tx1"/>
                  </a:solidFill>
                </a:ln>
                <a:latin typeface="Kruti Dev 010" pitchFamily="2" charset="0"/>
                <a:ea typeface="ＭＳ Ｐゴシック" pitchFamily="34" charset="-128"/>
                <a:cs typeface="+mn-cs"/>
              </a:rPr>
              <a:t>…- </a:t>
            </a:r>
            <a:r>
              <a:rPr lang="ja-JP" altLang="en-US" sz="2000" b="1">
                <a:ln>
                  <a:solidFill>
                    <a:schemeClr val="tx1"/>
                  </a:solidFill>
                </a:ln>
                <a:latin typeface="Kruti Dev 010" pitchFamily="2" charset="0"/>
                <a:ea typeface="ＭＳ Ｐゴシック" pitchFamily="34" charset="-128"/>
                <a:cs typeface="+mn-cs"/>
              </a:rPr>
              <a:t>“</a:t>
            </a:r>
            <a:r>
              <a:rPr lang="en-US" altLang="ja-JP" sz="2000" b="1" dirty="0">
                <a:ln>
                  <a:solidFill>
                    <a:schemeClr val="tx1"/>
                  </a:solidFill>
                </a:ln>
                <a:latin typeface="+mj-lt"/>
                <a:ea typeface="ＭＳ Ｐゴシック" pitchFamily="34" charset="-128"/>
                <a:cs typeface="+mn-cs"/>
              </a:rPr>
              <a:t>______</a:t>
            </a:r>
            <a:r>
              <a:rPr lang="en-US" altLang="ja-JP" sz="2000" b="1" dirty="0">
                <a:ln>
                  <a:solidFill>
                    <a:schemeClr val="tx1"/>
                  </a:solidFill>
                </a:ln>
                <a:latin typeface="Kruti Dev 010" pitchFamily="2" charset="0"/>
                <a:ea typeface="ＭＳ Ｐゴシック" pitchFamily="34" charset="-128"/>
                <a:cs typeface="+mn-cs"/>
              </a:rPr>
              <a:t> izeq[k ;k=k</a:t>
            </a:r>
            <a:r>
              <a:rPr lang="ja-JP" altLang="en-US" sz="2000" b="1">
                <a:ln>
                  <a:solidFill>
                    <a:schemeClr val="tx1"/>
                  </a:solidFill>
                </a:ln>
                <a:latin typeface="Kruti Dev 010" pitchFamily="2" charset="0"/>
                <a:ea typeface="ＭＳ Ｐゴシック" pitchFamily="34" charset="-128"/>
                <a:cs typeface="+mn-cs"/>
              </a:rPr>
              <a:t>”</a:t>
            </a:r>
            <a:endParaRPr lang="en-US" sz="2000" b="1" dirty="0">
              <a:ln>
                <a:solidFill>
                  <a:schemeClr val="tx1"/>
                </a:solidFill>
              </a:ln>
              <a:latin typeface="Kruti Dev 010" pitchFamily="2" charset="0"/>
              <a:ea typeface="ＭＳ Ｐゴシック" pitchFamily="34" charset="-128"/>
              <a:cs typeface="+mn-cs"/>
            </a:endParaRPr>
          </a:p>
        </p:txBody>
      </p:sp>
      <p:sp>
        <p:nvSpPr>
          <p:cNvPr id="46094" name="Text Box 131"/>
          <p:cNvSpPr txBox="1">
            <a:spLocks noChangeArrowheads="1"/>
          </p:cNvSpPr>
          <p:nvPr/>
        </p:nvSpPr>
        <p:spPr bwMode="auto">
          <a:xfrm>
            <a:off x="3990975" y="6970713"/>
            <a:ext cx="3048000"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chemeClr val="tx1"/>
                  </a:solidFill>
                </a:ln>
                <a:latin typeface="Kruti Dev 010" pitchFamily="2" charset="0"/>
                <a:ea typeface="ＭＳ Ｐゴシック" pitchFamily="34" charset="-128"/>
                <a:cs typeface="+mn-cs"/>
              </a:rPr>
              <a:t>†- </a:t>
            </a:r>
            <a:r>
              <a:rPr lang="en-US" altLang="ja-JP" sz="2000" b="1" dirty="0">
                <a:ln>
                  <a:solidFill>
                    <a:schemeClr val="tx1"/>
                  </a:solidFill>
                </a:ln>
                <a:latin typeface="Kruti Dev 010" pitchFamily="2" charset="0"/>
                <a:ea typeface="ＭＳ Ｐゴシック" pitchFamily="34" charset="-128"/>
                <a:cs typeface="+mn-cs"/>
              </a:rPr>
              <a:t>^^jkse vkSj ykHk !**</a:t>
            </a:r>
            <a:endParaRPr lang="en-US" sz="2000" b="1" dirty="0">
              <a:ln>
                <a:solidFill>
                  <a:schemeClr val="tx1"/>
                </a:solidFill>
              </a:ln>
              <a:latin typeface="Kruti Dev 010" pitchFamily="2" charset="0"/>
              <a:ea typeface="ＭＳ Ｐゴシック" pitchFamily="34" charset="-128"/>
              <a:cs typeface="+mn-cs"/>
            </a:endParaRPr>
          </a:p>
        </p:txBody>
      </p:sp>
      <p:pic>
        <p:nvPicPr>
          <p:cNvPr id="116" name="Picture 179"/>
          <p:cNvPicPr>
            <a:picLocks noChangeAspect="1" noChangeArrowheads="1"/>
          </p:cNvPicPr>
          <p:nvPr/>
        </p:nvPicPr>
        <p:blipFill>
          <a:blip r:embed="rId3">
            <a:lum bright="24000"/>
          </a:blip>
          <a:srcRect l="23401" t="25208" b="8588"/>
          <a:stretch>
            <a:fillRect/>
          </a:stretch>
        </p:blipFill>
        <p:spPr bwMode="auto">
          <a:xfrm>
            <a:off x="261938" y="3022600"/>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117" name="Picture 180"/>
          <p:cNvPicPr>
            <a:picLocks noChangeAspect="1" noChangeArrowheads="1"/>
          </p:cNvPicPr>
          <p:nvPr/>
        </p:nvPicPr>
        <p:blipFill>
          <a:blip r:embed="rId3">
            <a:lum bright="24000"/>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118" name="Picture 181"/>
          <p:cNvPicPr>
            <a:picLocks noChangeAspect="1" noChangeArrowheads="1"/>
          </p:cNvPicPr>
          <p:nvPr/>
        </p:nvPicPr>
        <p:blipFill>
          <a:blip r:embed="rId3">
            <a:lum bright="24000"/>
          </a:blip>
          <a:srcRect l="23401" t="25208" b="8588"/>
          <a:stretch>
            <a:fillRect/>
          </a:stretch>
        </p:blipFill>
        <p:spPr bwMode="auto">
          <a:xfrm>
            <a:off x="576263" y="6932613"/>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119" name="Picture 182"/>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120" name="Rectangle 183"/>
          <p:cNvSpPr>
            <a:spLocks noChangeArrowheads="1"/>
          </p:cNvSpPr>
          <p:nvPr/>
        </p:nvSpPr>
        <p:spPr bwMode="auto">
          <a:xfrm>
            <a:off x="2574925" y="1576388"/>
            <a:ext cx="455253"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,f'k;k</a:t>
            </a:r>
            <a:endParaRPr lang="en-US" sz="2400" b="1" dirty="0">
              <a:ln>
                <a:solidFill>
                  <a:schemeClr val="tx1"/>
                </a:solidFill>
              </a:ln>
              <a:latin typeface="Kruti Dev 010" pitchFamily="2" charset="0"/>
              <a:ea typeface="ＭＳ Ｐゴシック" charset="0"/>
              <a:cs typeface="ＭＳ Ｐゴシック" charset="0"/>
            </a:endParaRPr>
          </a:p>
        </p:txBody>
      </p:sp>
      <p:sp>
        <p:nvSpPr>
          <p:cNvPr id="121" name="Rectangle 184"/>
          <p:cNvSpPr>
            <a:spLocks noChangeArrowheads="1"/>
          </p:cNvSpPr>
          <p:nvPr/>
        </p:nvSpPr>
        <p:spPr bwMode="auto">
          <a:xfrm>
            <a:off x="928688" y="1122363"/>
            <a:ext cx="367088"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;wjksi</a:t>
            </a:r>
            <a:endParaRPr lang="en-US" sz="2400" b="1" dirty="0">
              <a:ln>
                <a:solidFill>
                  <a:schemeClr val="tx1"/>
                </a:solidFill>
              </a:ln>
              <a:latin typeface="Kruti Dev 010" pitchFamily="2" charset="0"/>
              <a:ea typeface="ＭＳ Ｐゴシック" charset="0"/>
              <a:cs typeface="ＭＳ Ｐゴシック" charset="0"/>
            </a:endParaRPr>
          </a:p>
        </p:txBody>
      </p:sp>
      <p:sp>
        <p:nvSpPr>
          <p:cNvPr id="46101" name="Rectangle 185"/>
          <p:cNvSpPr>
            <a:spLocks noChangeArrowheads="1"/>
          </p:cNvSpPr>
          <p:nvPr/>
        </p:nvSpPr>
        <p:spPr bwMode="auto">
          <a:xfrm>
            <a:off x="2844800" y="2262188"/>
            <a:ext cx="488916" cy="246221"/>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pitchFamily="34" charset="-128"/>
                <a:cs typeface="+mn-cs"/>
              </a:rPr>
              <a:t>•</a:t>
            </a:r>
            <a:r>
              <a:rPr lang="en-US" sz="1050" b="1" dirty="0">
                <a:ln>
                  <a:solidFill>
                    <a:schemeClr val="tx1"/>
                  </a:solidFill>
                </a:ln>
                <a:latin typeface="Kruti Dev 010" pitchFamily="2" charset="0"/>
                <a:ea typeface="ＭＳ Ｐゴシック" pitchFamily="34" charset="-128"/>
                <a:cs typeface="+mn-cs"/>
              </a:rPr>
              <a:t>;:'kyse</a:t>
            </a:r>
            <a:endParaRPr lang="en-US" sz="2400" b="1" dirty="0">
              <a:ln>
                <a:solidFill>
                  <a:schemeClr val="tx1"/>
                </a:solidFill>
              </a:ln>
              <a:latin typeface="Kruti Dev 010" pitchFamily="2" charset="0"/>
              <a:ea typeface="ＭＳ Ｐゴシック" pitchFamily="34" charset="-128"/>
              <a:cs typeface="+mn-cs"/>
            </a:endParaRPr>
          </a:p>
        </p:txBody>
      </p:sp>
      <p:sp>
        <p:nvSpPr>
          <p:cNvPr id="123" name="Rectangle 186"/>
          <p:cNvSpPr>
            <a:spLocks noChangeArrowheads="1"/>
          </p:cNvSpPr>
          <p:nvPr/>
        </p:nvSpPr>
        <p:spPr bwMode="auto">
          <a:xfrm>
            <a:off x="2725738" y="2501900"/>
            <a:ext cx="538609"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vjsfc;k</a:t>
            </a:r>
            <a:endParaRPr lang="en-US" sz="1800" dirty="0">
              <a:ln>
                <a:solidFill>
                  <a:schemeClr val="tx1"/>
                </a:solidFill>
              </a:ln>
              <a:latin typeface="Kruti Dev 010" pitchFamily="2" charset="0"/>
              <a:ea typeface="ＭＳ Ｐゴシック" charset="0"/>
              <a:cs typeface="ＭＳ Ｐゴシック" charset="0"/>
            </a:endParaRPr>
          </a:p>
        </p:txBody>
      </p:sp>
      <p:sp>
        <p:nvSpPr>
          <p:cNvPr id="124" name="Rectangle 187"/>
          <p:cNvSpPr>
            <a:spLocks noChangeArrowheads="1"/>
          </p:cNvSpPr>
          <p:nvPr/>
        </p:nvSpPr>
        <p:spPr bwMode="auto">
          <a:xfrm>
            <a:off x="1387475" y="2471738"/>
            <a:ext cx="517770"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vQzhdk</a:t>
            </a:r>
            <a:endParaRPr lang="en-US" sz="1800" dirty="0">
              <a:ln>
                <a:solidFill>
                  <a:schemeClr val="tx1"/>
                </a:solidFill>
              </a:ln>
              <a:latin typeface="Kruti Dev 010" pitchFamily="2" charset="0"/>
              <a:ea typeface="ＭＳ Ｐゴシック" charset="0"/>
              <a:cs typeface="ＭＳ Ｐゴシック" charset="0"/>
            </a:endParaRPr>
          </a:p>
        </p:txBody>
      </p:sp>
      <p:sp>
        <p:nvSpPr>
          <p:cNvPr id="46104" name="Rectangle 188"/>
          <p:cNvSpPr>
            <a:spLocks noChangeArrowheads="1"/>
          </p:cNvSpPr>
          <p:nvPr/>
        </p:nvSpPr>
        <p:spPr bwMode="auto">
          <a:xfrm>
            <a:off x="2882900" y="2097088"/>
            <a:ext cx="822341"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n>
                  <a:solidFill>
                    <a:schemeClr val="tx1"/>
                  </a:solidFill>
                </a:ln>
                <a:latin typeface="Kruti Dev 010" pitchFamily="2" charset="0"/>
                <a:ea typeface="ＭＳ Ｐゴシック" pitchFamily="34" charset="-128"/>
                <a:cs typeface="+mn-cs"/>
              </a:rPr>
              <a:t>•</a:t>
            </a:r>
            <a:r>
              <a:rPr lang="en-US" sz="1000" b="1" dirty="0">
                <a:ln>
                  <a:solidFill>
                    <a:schemeClr val="tx1"/>
                  </a:solidFill>
                </a:ln>
                <a:latin typeface="Kruti Dev 010" pitchFamily="2" charset="0"/>
                <a:ea typeface="ＭＳ Ｐゴシック" pitchFamily="34" charset="-128"/>
                <a:cs typeface="+mn-cs"/>
              </a:rPr>
              <a:t>lhfj;k varkfd;k</a:t>
            </a:r>
            <a:endParaRPr lang="en-US" sz="2000" b="1" dirty="0">
              <a:ln>
                <a:solidFill>
                  <a:schemeClr val="tx1"/>
                </a:solidFill>
              </a:ln>
              <a:latin typeface="Kruti Dev 010" pitchFamily="2" charset="0"/>
              <a:ea typeface="ＭＳ Ｐゴシック" pitchFamily="34" charset="-128"/>
              <a:cs typeface="+mn-cs"/>
            </a:endParaRPr>
          </a:p>
        </p:txBody>
      </p:sp>
      <p:sp>
        <p:nvSpPr>
          <p:cNvPr id="46105" name="Rectangle 189"/>
          <p:cNvSpPr>
            <a:spLocks noChangeArrowheads="1"/>
          </p:cNvSpPr>
          <p:nvPr/>
        </p:nvSpPr>
        <p:spPr bwMode="auto">
          <a:xfrm>
            <a:off x="2489200" y="1830388"/>
            <a:ext cx="93294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n>
                  <a:solidFill>
                    <a:schemeClr val="tx1"/>
                  </a:solidFill>
                </a:ln>
                <a:latin typeface="Kruti Dev 010" pitchFamily="2" charset="0"/>
                <a:ea typeface="ＭＳ Ｐゴシック" pitchFamily="34" charset="-128"/>
                <a:cs typeface="+mn-cs"/>
              </a:rPr>
              <a:t>•</a:t>
            </a:r>
            <a:r>
              <a:rPr lang="en-US" sz="1000" b="1" dirty="0">
                <a:ln>
                  <a:solidFill>
                    <a:schemeClr val="tx1"/>
                  </a:solidFill>
                </a:ln>
                <a:latin typeface="Kruti Dev 010" pitchFamily="2" charset="0"/>
                <a:ea typeface="ＭＳ Ｐゴシック" pitchFamily="34" charset="-128"/>
                <a:cs typeface="+mn-cs"/>
              </a:rPr>
              <a:t>filhfn;k varkfd;k</a:t>
            </a:r>
            <a:endParaRPr lang="en-US" sz="2000" b="1" dirty="0">
              <a:ln>
                <a:solidFill>
                  <a:schemeClr val="tx1"/>
                </a:solidFill>
              </a:ln>
              <a:latin typeface="Kruti Dev 010" pitchFamily="2" charset="0"/>
              <a:ea typeface="ＭＳ Ｐゴシック" pitchFamily="34" charset="-128"/>
              <a:cs typeface="+mn-cs"/>
            </a:endParaRPr>
          </a:p>
        </p:txBody>
      </p:sp>
      <p:sp>
        <p:nvSpPr>
          <p:cNvPr id="46106" name="Rectangle 190"/>
          <p:cNvSpPr>
            <a:spLocks noChangeArrowheads="1"/>
          </p:cNvSpPr>
          <p:nvPr/>
        </p:nvSpPr>
        <p:spPr bwMode="auto">
          <a:xfrm>
            <a:off x="1333500" y="1550988"/>
            <a:ext cx="21800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n>
                  <a:solidFill>
                    <a:schemeClr val="tx1"/>
                  </a:solidFill>
                </a:ln>
                <a:latin typeface="Kruti Dev 010" pitchFamily="2" charset="0"/>
                <a:ea typeface="ＭＳ Ｐゴシック" pitchFamily="34" charset="-128"/>
                <a:cs typeface="+mn-cs"/>
              </a:rPr>
              <a:t>•</a:t>
            </a:r>
            <a:r>
              <a:rPr lang="en-US" sz="1000" b="1" dirty="0">
                <a:ln>
                  <a:solidFill>
                    <a:schemeClr val="tx1"/>
                  </a:solidFill>
                </a:ln>
                <a:latin typeface="Kruti Dev 010" pitchFamily="2" charset="0"/>
                <a:ea typeface="ＭＳ Ｐゴシック" pitchFamily="34" charset="-128"/>
                <a:cs typeface="+mn-cs"/>
              </a:rPr>
              <a:t>jkse</a:t>
            </a:r>
            <a:endParaRPr lang="en-US" sz="2000" b="1" dirty="0">
              <a:ln>
                <a:solidFill>
                  <a:schemeClr val="tx1"/>
                </a:solidFill>
              </a:ln>
              <a:latin typeface="Kruti Dev 010" pitchFamily="2" charset="0"/>
              <a:ea typeface="ＭＳ Ｐゴシック" pitchFamily="34" charset="-128"/>
              <a:cs typeface="+mn-cs"/>
            </a:endParaRPr>
          </a:p>
        </p:txBody>
      </p:sp>
      <p:sp>
        <p:nvSpPr>
          <p:cNvPr id="46107" name="Rectangle 191"/>
          <p:cNvSpPr>
            <a:spLocks noChangeArrowheads="1"/>
          </p:cNvSpPr>
          <p:nvPr/>
        </p:nvSpPr>
        <p:spPr bwMode="auto">
          <a:xfrm>
            <a:off x="1625600" y="1817688"/>
            <a:ext cx="258084" cy="16158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b="1" dirty="0">
                <a:ln>
                  <a:solidFill>
                    <a:schemeClr val="tx1"/>
                  </a:solidFill>
                </a:ln>
                <a:latin typeface="Kruti Dev 010" pitchFamily="2" charset="0"/>
                <a:ea typeface="ＭＳ Ｐゴシック" pitchFamily="34" charset="-128"/>
                <a:cs typeface="+mn-cs"/>
              </a:rPr>
              <a:t>;wuku</a:t>
            </a:r>
            <a:endParaRPr lang="en-US" sz="1800" b="1" dirty="0">
              <a:ln>
                <a:solidFill>
                  <a:schemeClr val="tx1"/>
                </a:solidFill>
              </a:ln>
              <a:latin typeface="Kruti Dev 010" pitchFamily="2" charset="0"/>
              <a:ea typeface="ＭＳ Ｐゴシック" pitchFamily="34" charset="-128"/>
              <a:cs typeface="+mn-cs"/>
            </a:endParaRPr>
          </a:p>
        </p:txBody>
      </p:sp>
      <p:sp>
        <p:nvSpPr>
          <p:cNvPr id="46108" name="Rectangle 192"/>
          <p:cNvSpPr>
            <a:spLocks noChangeArrowheads="1"/>
          </p:cNvSpPr>
          <p:nvPr/>
        </p:nvSpPr>
        <p:spPr bwMode="auto">
          <a:xfrm>
            <a:off x="958850" y="2027238"/>
            <a:ext cx="650819"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n>
                  <a:solidFill>
                    <a:schemeClr val="tx1"/>
                  </a:solidFill>
                </a:ln>
                <a:latin typeface="Kruti Dev 010" pitchFamily="2" charset="0"/>
                <a:ea typeface="ＭＳ Ｐゴシック" pitchFamily="34" charset="-128"/>
                <a:cs typeface="+mn-cs"/>
              </a:rPr>
              <a:t>,sFksal@dqfjaFk•</a:t>
            </a:r>
            <a:endParaRPr lang="en-US" sz="2000" b="1" dirty="0">
              <a:ln>
                <a:solidFill>
                  <a:schemeClr val="tx1"/>
                </a:solidFill>
              </a:ln>
              <a:latin typeface="Kruti Dev 010" pitchFamily="2" charset="0"/>
              <a:ea typeface="ＭＳ Ｐゴシック" pitchFamily="34" charset="-128"/>
              <a:cs typeface="+mn-cs"/>
            </a:endParaRPr>
          </a:p>
        </p:txBody>
      </p:sp>
      <p:sp>
        <p:nvSpPr>
          <p:cNvPr id="46109" name="Rectangle 193"/>
          <p:cNvSpPr>
            <a:spLocks noChangeArrowheads="1"/>
          </p:cNvSpPr>
          <p:nvPr/>
        </p:nvSpPr>
        <p:spPr bwMode="auto">
          <a:xfrm>
            <a:off x="2159000" y="2262188"/>
            <a:ext cx="346249"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n>
                  <a:solidFill>
                    <a:schemeClr val="tx1"/>
                  </a:solidFill>
                </a:ln>
                <a:latin typeface="Kruti Dev 010" pitchFamily="2" charset="0"/>
                <a:ea typeface="ＭＳ Ｐゴシック" pitchFamily="34" charset="-128"/>
                <a:cs typeface="+mn-cs"/>
              </a:rPr>
              <a:t>bfQlql</a:t>
            </a:r>
            <a:endParaRPr lang="en-US" sz="2000" b="1" dirty="0">
              <a:ln>
                <a:solidFill>
                  <a:schemeClr val="tx1"/>
                </a:solidFill>
              </a:ln>
              <a:latin typeface="Kruti Dev 010" pitchFamily="2" charset="0"/>
              <a:ea typeface="ＭＳ Ｐゴシック" pitchFamily="34" charset="-128"/>
              <a:cs typeface="+mn-cs"/>
            </a:endParaRPr>
          </a:p>
        </p:txBody>
      </p:sp>
      <p:sp>
        <p:nvSpPr>
          <p:cNvPr id="131" name="Text Box 194"/>
          <p:cNvSpPr txBox="1">
            <a:spLocks noChangeArrowheads="1"/>
          </p:cNvSpPr>
          <p:nvPr/>
        </p:nvSpPr>
        <p:spPr bwMode="auto">
          <a:xfrm>
            <a:off x="2160588" y="1847850"/>
            <a:ext cx="215900" cy="246221"/>
          </a:xfrm>
          <a:prstGeom prst="rect">
            <a:avLst/>
          </a:prstGeom>
          <a:noFill/>
          <a:ln w="9525">
            <a:noFill/>
            <a:miter lim="800000"/>
            <a:headEnd/>
            <a:tailEnd/>
          </a:ln>
          <a:effectLst>
            <a:outerShdw blurRad="63500" dist="12700" algn="ctr" rotWithShape="0">
              <a:schemeClr val="bg1">
                <a:alpha val="74998"/>
              </a:schemeClr>
            </a:outerShdw>
          </a:effectLst>
        </p:spPr>
        <p:txBody>
          <a:bodyPr>
            <a:spAutoFit/>
            <a:scene3d>
              <a:camera prst="orthographicFront"/>
              <a:lightRig rig="threePt" dir="t"/>
            </a:scene3d>
            <a:sp3d extrusionH="57150">
              <a:bevelT w="82550" h="38100" prst="coolSlant"/>
            </a:sp3d>
          </a:bodyPr>
          <a:lstStyle/>
          <a:p>
            <a:pPr>
              <a:spcBef>
                <a:spcPct val="50000"/>
              </a:spcBef>
              <a:defRPr/>
            </a:pPr>
            <a:r>
              <a:rPr lang="en-US" sz="1000" b="1" dirty="0">
                <a:ln>
                  <a:solidFill>
                    <a:schemeClr val="tx1"/>
                  </a:solidFill>
                </a:ln>
                <a:latin typeface="Kruti Dev 010" pitchFamily="2" charset="0"/>
                <a:ea typeface="ＭＳ Ｐゴシック" pitchFamily="-84" charset="-128"/>
                <a:cs typeface="+mn-cs"/>
              </a:rPr>
              <a:t>•</a:t>
            </a:r>
          </a:p>
        </p:txBody>
      </p:sp>
      <p:sp>
        <p:nvSpPr>
          <p:cNvPr id="46111" name="Line 195"/>
          <p:cNvSpPr>
            <a:spLocks noChangeShapeType="1"/>
          </p:cNvSpPr>
          <p:nvPr/>
        </p:nvSpPr>
        <p:spPr bwMode="auto">
          <a:xfrm>
            <a:off x="2282825" y="1982788"/>
            <a:ext cx="100013" cy="277812"/>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133" name="AutoShape 197" descr="Large confetti"/>
          <p:cNvSpPr>
            <a:spLocks noChangeArrowheads="1"/>
          </p:cNvSpPr>
          <p:nvPr/>
        </p:nvSpPr>
        <p:spPr bwMode="auto">
          <a:xfrm rot="2005411">
            <a:off x="3565525" y="2541588"/>
            <a:ext cx="760413" cy="354012"/>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mn-ea"/>
              <a:cs typeface="+mn-cs"/>
            </a:endParaRPr>
          </a:p>
        </p:txBody>
      </p:sp>
      <p:sp>
        <p:nvSpPr>
          <p:cNvPr id="134" name="AutoShape 198" descr="Large confetti"/>
          <p:cNvSpPr>
            <a:spLocks noChangeArrowheads="1"/>
          </p:cNvSpPr>
          <p:nvPr/>
        </p:nvSpPr>
        <p:spPr bwMode="auto">
          <a:xfrm rot="8504295">
            <a:off x="3268663" y="3316288"/>
            <a:ext cx="946150" cy="354012"/>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mn-ea"/>
              <a:cs typeface="+mn-cs"/>
            </a:endParaRPr>
          </a:p>
        </p:txBody>
      </p:sp>
      <p:sp>
        <p:nvSpPr>
          <p:cNvPr id="135" name="Rectangle 199"/>
          <p:cNvSpPr>
            <a:spLocks noChangeArrowheads="1"/>
          </p:cNvSpPr>
          <p:nvPr/>
        </p:nvSpPr>
        <p:spPr bwMode="auto">
          <a:xfrm>
            <a:off x="2160588" y="3475038"/>
            <a:ext cx="455253"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,f'k;k</a:t>
            </a:r>
            <a:endParaRPr lang="en-US" sz="2400" b="1" dirty="0">
              <a:ln>
                <a:solidFill>
                  <a:schemeClr val="tx1"/>
                </a:solidFill>
              </a:ln>
              <a:latin typeface="Kruti Dev 010" pitchFamily="2" charset="0"/>
              <a:ea typeface="ＭＳ Ｐゴシック" charset="0"/>
              <a:cs typeface="ＭＳ Ｐゴシック" charset="0"/>
            </a:endParaRPr>
          </a:p>
        </p:txBody>
      </p:sp>
      <p:sp>
        <p:nvSpPr>
          <p:cNvPr id="136" name="Rectangle 200"/>
          <p:cNvSpPr>
            <a:spLocks noChangeArrowheads="1"/>
          </p:cNvSpPr>
          <p:nvPr/>
        </p:nvSpPr>
        <p:spPr bwMode="auto">
          <a:xfrm>
            <a:off x="514350" y="3021013"/>
            <a:ext cx="367088"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;wjksi</a:t>
            </a:r>
            <a:endParaRPr lang="en-US" sz="2400" b="1" dirty="0">
              <a:ln>
                <a:solidFill>
                  <a:schemeClr val="tx1"/>
                </a:solidFill>
              </a:ln>
              <a:latin typeface="Kruti Dev 010" pitchFamily="2" charset="0"/>
              <a:ea typeface="ＭＳ Ｐゴシック" charset="0"/>
              <a:cs typeface="ＭＳ Ｐゴシック" charset="0"/>
            </a:endParaRPr>
          </a:p>
        </p:txBody>
      </p:sp>
      <p:sp>
        <p:nvSpPr>
          <p:cNvPr id="137" name="Rectangle 201"/>
          <p:cNvSpPr>
            <a:spLocks noChangeArrowheads="1"/>
          </p:cNvSpPr>
          <p:nvPr/>
        </p:nvSpPr>
        <p:spPr bwMode="auto">
          <a:xfrm>
            <a:off x="2311400" y="4400550"/>
            <a:ext cx="538609"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vjsfc;k</a:t>
            </a:r>
            <a:endParaRPr lang="en-US" sz="1800" dirty="0">
              <a:ln>
                <a:solidFill>
                  <a:schemeClr val="tx1"/>
                </a:solidFill>
              </a:ln>
              <a:latin typeface="Kruti Dev 010" pitchFamily="2" charset="0"/>
              <a:ea typeface="ＭＳ Ｐゴシック" charset="0"/>
              <a:cs typeface="ＭＳ Ｐゴシック" charset="0"/>
            </a:endParaRPr>
          </a:p>
        </p:txBody>
      </p:sp>
      <p:sp>
        <p:nvSpPr>
          <p:cNvPr id="138" name="Rectangle 202"/>
          <p:cNvSpPr>
            <a:spLocks noChangeArrowheads="1"/>
          </p:cNvSpPr>
          <p:nvPr/>
        </p:nvSpPr>
        <p:spPr bwMode="auto">
          <a:xfrm>
            <a:off x="973138" y="4370388"/>
            <a:ext cx="517770"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vQzhdk</a:t>
            </a:r>
            <a:endParaRPr lang="en-US" sz="1800" dirty="0">
              <a:ln>
                <a:solidFill>
                  <a:schemeClr val="tx1"/>
                </a:solidFill>
              </a:ln>
              <a:latin typeface="Kruti Dev 010" pitchFamily="2" charset="0"/>
              <a:ea typeface="ＭＳ Ｐゴシック" charset="0"/>
              <a:cs typeface="ＭＳ Ｐゴシック" charset="0"/>
            </a:endParaRPr>
          </a:p>
        </p:txBody>
      </p:sp>
      <p:sp>
        <p:nvSpPr>
          <p:cNvPr id="46118" name="Rectangle 203"/>
          <p:cNvSpPr>
            <a:spLocks noChangeArrowheads="1"/>
          </p:cNvSpPr>
          <p:nvPr/>
        </p:nvSpPr>
        <p:spPr bwMode="auto">
          <a:xfrm>
            <a:off x="2468563" y="3995738"/>
            <a:ext cx="822341"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n>
                  <a:solidFill>
                    <a:schemeClr val="tx1"/>
                  </a:solidFill>
                </a:ln>
                <a:latin typeface="Kruti Dev 010" pitchFamily="2" charset="0"/>
                <a:ea typeface="ＭＳ Ｐゴシック" pitchFamily="34" charset="-128"/>
                <a:cs typeface="+mn-cs"/>
              </a:rPr>
              <a:t>•</a:t>
            </a:r>
            <a:r>
              <a:rPr lang="en-US" sz="1000" b="1" dirty="0">
                <a:ln>
                  <a:solidFill>
                    <a:schemeClr val="tx1"/>
                  </a:solidFill>
                </a:ln>
                <a:latin typeface="Kruti Dev 010" pitchFamily="2" charset="0"/>
                <a:ea typeface="ＭＳ Ｐゴシック" pitchFamily="34" charset="-128"/>
                <a:cs typeface="+mn-cs"/>
              </a:rPr>
              <a:t>lhfj;k varkfd;k</a:t>
            </a:r>
            <a:endParaRPr lang="en-US" sz="2000" b="1" dirty="0">
              <a:ln>
                <a:solidFill>
                  <a:schemeClr val="tx1"/>
                </a:solidFill>
              </a:ln>
              <a:latin typeface="Kruti Dev 010" pitchFamily="2" charset="0"/>
              <a:ea typeface="ＭＳ Ｐゴシック" pitchFamily="34" charset="-128"/>
              <a:cs typeface="+mn-cs"/>
            </a:endParaRPr>
          </a:p>
        </p:txBody>
      </p:sp>
      <p:sp>
        <p:nvSpPr>
          <p:cNvPr id="46119" name="Rectangle 204"/>
          <p:cNvSpPr>
            <a:spLocks noChangeArrowheads="1"/>
          </p:cNvSpPr>
          <p:nvPr/>
        </p:nvSpPr>
        <p:spPr bwMode="auto">
          <a:xfrm>
            <a:off x="2074863" y="3729038"/>
            <a:ext cx="93294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n>
                  <a:solidFill>
                    <a:schemeClr val="tx1"/>
                  </a:solidFill>
                </a:ln>
                <a:latin typeface="Kruti Dev 010" pitchFamily="2" charset="0"/>
                <a:ea typeface="ＭＳ Ｐゴシック" pitchFamily="34" charset="-128"/>
                <a:cs typeface="+mn-cs"/>
              </a:rPr>
              <a:t>•</a:t>
            </a:r>
            <a:r>
              <a:rPr lang="en-US" sz="1000" b="1" dirty="0">
                <a:ln>
                  <a:solidFill>
                    <a:schemeClr val="tx1"/>
                  </a:solidFill>
                </a:ln>
                <a:latin typeface="Kruti Dev 010" pitchFamily="2" charset="0"/>
                <a:ea typeface="ＭＳ Ｐゴシック" pitchFamily="34" charset="-128"/>
                <a:cs typeface="+mn-cs"/>
              </a:rPr>
              <a:t>filhfn;k varkfd;k</a:t>
            </a:r>
            <a:endParaRPr lang="en-US" sz="2000" b="1" dirty="0">
              <a:ln>
                <a:solidFill>
                  <a:schemeClr val="tx1"/>
                </a:solidFill>
              </a:ln>
              <a:latin typeface="Kruti Dev 010" pitchFamily="2" charset="0"/>
              <a:ea typeface="ＭＳ Ｐゴシック" pitchFamily="34" charset="-128"/>
              <a:cs typeface="+mn-cs"/>
            </a:endParaRPr>
          </a:p>
        </p:txBody>
      </p:sp>
      <p:sp>
        <p:nvSpPr>
          <p:cNvPr id="46120" name="Rectangle 205"/>
          <p:cNvSpPr>
            <a:spLocks noChangeArrowheads="1"/>
          </p:cNvSpPr>
          <p:nvPr/>
        </p:nvSpPr>
        <p:spPr bwMode="auto">
          <a:xfrm>
            <a:off x="919163" y="3449638"/>
            <a:ext cx="21800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n>
                  <a:solidFill>
                    <a:schemeClr val="tx1"/>
                  </a:solidFill>
                </a:ln>
                <a:latin typeface="Kruti Dev 010" pitchFamily="2" charset="0"/>
                <a:ea typeface="ＭＳ Ｐゴシック" pitchFamily="34" charset="-128"/>
                <a:cs typeface="+mn-cs"/>
              </a:rPr>
              <a:t>•</a:t>
            </a:r>
            <a:r>
              <a:rPr lang="en-US" sz="1000" b="1" dirty="0">
                <a:ln>
                  <a:solidFill>
                    <a:schemeClr val="tx1"/>
                  </a:solidFill>
                </a:ln>
                <a:latin typeface="Kruti Dev 010" pitchFamily="2" charset="0"/>
                <a:ea typeface="ＭＳ Ｐゴシック" pitchFamily="34" charset="-128"/>
                <a:cs typeface="+mn-cs"/>
              </a:rPr>
              <a:t>jkse</a:t>
            </a:r>
            <a:endParaRPr lang="en-US" sz="2000" b="1" dirty="0">
              <a:ln>
                <a:solidFill>
                  <a:schemeClr val="tx1"/>
                </a:solidFill>
              </a:ln>
              <a:latin typeface="Kruti Dev 010" pitchFamily="2" charset="0"/>
              <a:ea typeface="ＭＳ Ｐゴシック" pitchFamily="34" charset="-128"/>
              <a:cs typeface="+mn-cs"/>
            </a:endParaRPr>
          </a:p>
        </p:txBody>
      </p:sp>
      <p:sp>
        <p:nvSpPr>
          <p:cNvPr id="46121" name="Rectangle 206"/>
          <p:cNvSpPr>
            <a:spLocks noChangeArrowheads="1"/>
          </p:cNvSpPr>
          <p:nvPr/>
        </p:nvSpPr>
        <p:spPr bwMode="auto">
          <a:xfrm>
            <a:off x="1211263" y="3716338"/>
            <a:ext cx="258084" cy="16158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b="1" dirty="0">
                <a:ln>
                  <a:solidFill>
                    <a:schemeClr val="tx1"/>
                  </a:solidFill>
                </a:ln>
                <a:latin typeface="Kruti Dev 010" pitchFamily="2" charset="0"/>
                <a:ea typeface="ＭＳ Ｐゴシック" pitchFamily="34" charset="-128"/>
                <a:cs typeface="+mn-cs"/>
              </a:rPr>
              <a:t>;wuku</a:t>
            </a:r>
            <a:endParaRPr lang="en-US" sz="1800" b="1" dirty="0">
              <a:ln>
                <a:solidFill>
                  <a:schemeClr val="tx1"/>
                </a:solidFill>
              </a:ln>
              <a:latin typeface="Kruti Dev 010" pitchFamily="2" charset="0"/>
              <a:ea typeface="ＭＳ Ｐゴシック" pitchFamily="34" charset="-128"/>
              <a:cs typeface="+mn-cs"/>
            </a:endParaRPr>
          </a:p>
        </p:txBody>
      </p:sp>
      <p:sp>
        <p:nvSpPr>
          <p:cNvPr id="46122" name="Rectangle 207"/>
          <p:cNvSpPr>
            <a:spLocks noChangeArrowheads="1"/>
          </p:cNvSpPr>
          <p:nvPr/>
        </p:nvSpPr>
        <p:spPr bwMode="auto">
          <a:xfrm>
            <a:off x="554038" y="3925888"/>
            <a:ext cx="748603"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n>
                  <a:solidFill>
                    <a:schemeClr val="tx1"/>
                  </a:solidFill>
                </a:ln>
                <a:latin typeface="Kruti Dev 010" pitchFamily="2" charset="0"/>
                <a:ea typeface="ＭＳ Ｐゴシック" pitchFamily="34" charset="-128"/>
                <a:cs typeface="+mn-cs"/>
              </a:rPr>
              <a:t>,sFksUl @ dqfjaFk</a:t>
            </a:r>
            <a:endParaRPr lang="en-US" sz="2000" b="1" dirty="0">
              <a:ln>
                <a:solidFill>
                  <a:schemeClr val="tx1"/>
                </a:solidFill>
              </a:ln>
              <a:latin typeface="Kruti Dev 010" pitchFamily="2" charset="0"/>
              <a:ea typeface="ＭＳ Ｐゴシック" pitchFamily="34" charset="-128"/>
              <a:cs typeface="+mn-cs"/>
            </a:endParaRPr>
          </a:p>
        </p:txBody>
      </p:sp>
      <p:sp>
        <p:nvSpPr>
          <p:cNvPr id="46123" name="Rectangle 208"/>
          <p:cNvSpPr>
            <a:spLocks noChangeArrowheads="1"/>
          </p:cNvSpPr>
          <p:nvPr/>
        </p:nvSpPr>
        <p:spPr bwMode="auto">
          <a:xfrm>
            <a:off x="1681163" y="4135438"/>
            <a:ext cx="346249"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n>
                  <a:solidFill>
                    <a:schemeClr val="tx1"/>
                  </a:solidFill>
                </a:ln>
                <a:latin typeface="Kruti Dev 010" pitchFamily="2" charset="0"/>
                <a:ea typeface="ＭＳ Ｐゴシック" pitchFamily="34" charset="-128"/>
                <a:cs typeface="+mn-cs"/>
              </a:rPr>
              <a:t>bfQlql</a:t>
            </a:r>
            <a:endParaRPr lang="en-US" sz="2000" b="1" dirty="0">
              <a:ln>
                <a:solidFill>
                  <a:schemeClr val="tx1"/>
                </a:solidFill>
              </a:ln>
              <a:latin typeface="Kruti Dev 010" pitchFamily="2" charset="0"/>
              <a:ea typeface="ＭＳ Ｐゴシック" pitchFamily="34" charset="-128"/>
              <a:cs typeface="+mn-cs"/>
            </a:endParaRPr>
          </a:p>
        </p:txBody>
      </p:sp>
      <p:sp>
        <p:nvSpPr>
          <p:cNvPr id="46124" name="Line 209"/>
          <p:cNvSpPr>
            <a:spLocks noChangeShapeType="1"/>
          </p:cNvSpPr>
          <p:nvPr/>
        </p:nvSpPr>
        <p:spPr bwMode="auto">
          <a:xfrm>
            <a:off x="1830388" y="3856038"/>
            <a:ext cx="100012" cy="277812"/>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146" name="Rectangle 211"/>
          <p:cNvSpPr>
            <a:spLocks noChangeArrowheads="1"/>
          </p:cNvSpPr>
          <p:nvPr/>
        </p:nvSpPr>
        <p:spPr bwMode="auto">
          <a:xfrm>
            <a:off x="2759075" y="5405438"/>
            <a:ext cx="455253"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,f'k;k</a:t>
            </a:r>
            <a:endParaRPr lang="en-US" sz="2400" b="1" dirty="0">
              <a:ln>
                <a:solidFill>
                  <a:schemeClr val="tx1"/>
                </a:solidFill>
              </a:ln>
              <a:latin typeface="Kruti Dev 010" pitchFamily="2" charset="0"/>
              <a:ea typeface="ＭＳ Ｐゴシック" charset="0"/>
              <a:cs typeface="ＭＳ Ｐゴシック" charset="0"/>
            </a:endParaRPr>
          </a:p>
        </p:txBody>
      </p:sp>
      <p:sp>
        <p:nvSpPr>
          <p:cNvPr id="147" name="Rectangle 212"/>
          <p:cNvSpPr>
            <a:spLocks noChangeArrowheads="1"/>
          </p:cNvSpPr>
          <p:nvPr/>
        </p:nvSpPr>
        <p:spPr bwMode="auto">
          <a:xfrm>
            <a:off x="1112838" y="4951413"/>
            <a:ext cx="367088"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;wjksi</a:t>
            </a:r>
            <a:endParaRPr lang="en-US" sz="2400" b="1" dirty="0">
              <a:ln>
                <a:solidFill>
                  <a:schemeClr val="tx1"/>
                </a:solidFill>
              </a:ln>
              <a:latin typeface="Kruti Dev 010" pitchFamily="2" charset="0"/>
              <a:ea typeface="ＭＳ Ｐゴシック" charset="0"/>
              <a:cs typeface="ＭＳ Ｐゴシック" charset="0"/>
            </a:endParaRPr>
          </a:p>
        </p:txBody>
      </p:sp>
      <p:sp>
        <p:nvSpPr>
          <p:cNvPr id="148" name="Rectangle 213"/>
          <p:cNvSpPr>
            <a:spLocks noChangeArrowheads="1"/>
          </p:cNvSpPr>
          <p:nvPr/>
        </p:nvSpPr>
        <p:spPr bwMode="auto">
          <a:xfrm>
            <a:off x="2909888" y="6330950"/>
            <a:ext cx="538609"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vjsfc;k</a:t>
            </a:r>
            <a:endParaRPr lang="en-US" sz="1800" dirty="0">
              <a:ln>
                <a:solidFill>
                  <a:schemeClr val="tx1"/>
                </a:solidFill>
              </a:ln>
              <a:latin typeface="Kruti Dev 010" pitchFamily="2" charset="0"/>
              <a:ea typeface="ＭＳ Ｐゴシック" charset="0"/>
              <a:cs typeface="ＭＳ Ｐゴシック" charset="0"/>
            </a:endParaRPr>
          </a:p>
        </p:txBody>
      </p:sp>
      <p:sp>
        <p:nvSpPr>
          <p:cNvPr id="149" name="Rectangle 214"/>
          <p:cNvSpPr>
            <a:spLocks noChangeArrowheads="1"/>
          </p:cNvSpPr>
          <p:nvPr/>
        </p:nvSpPr>
        <p:spPr bwMode="auto">
          <a:xfrm>
            <a:off x="1571625" y="6300788"/>
            <a:ext cx="517770"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vQzhdk</a:t>
            </a:r>
            <a:endParaRPr lang="en-US" sz="1800" dirty="0">
              <a:ln>
                <a:solidFill>
                  <a:schemeClr val="tx1"/>
                </a:solidFill>
              </a:ln>
              <a:latin typeface="Kruti Dev 010" pitchFamily="2" charset="0"/>
              <a:ea typeface="ＭＳ Ｐゴシック" charset="0"/>
              <a:cs typeface="ＭＳ Ｐゴシック" charset="0"/>
            </a:endParaRPr>
          </a:p>
        </p:txBody>
      </p:sp>
      <p:sp>
        <p:nvSpPr>
          <p:cNvPr id="46129" name="Rectangle 215"/>
          <p:cNvSpPr>
            <a:spLocks noChangeArrowheads="1"/>
          </p:cNvSpPr>
          <p:nvPr/>
        </p:nvSpPr>
        <p:spPr bwMode="auto">
          <a:xfrm>
            <a:off x="3067050" y="5926138"/>
            <a:ext cx="1072409"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n>
                  <a:solidFill>
                    <a:schemeClr val="tx1"/>
                  </a:solidFill>
                </a:ln>
                <a:latin typeface="Kruti Dev 010" pitchFamily="2" charset="0"/>
                <a:ea typeface="ＭＳ Ｐゴシック" pitchFamily="34" charset="-128"/>
                <a:cs typeface="+mn-cs"/>
              </a:rPr>
              <a:t>lhfj;k varkfd;k</a:t>
            </a:r>
            <a:endParaRPr lang="en-US" sz="2000" b="1" dirty="0">
              <a:ln>
                <a:solidFill>
                  <a:schemeClr val="tx1"/>
                </a:solidFill>
              </a:ln>
              <a:latin typeface="Kruti Dev 010" pitchFamily="2" charset="0"/>
              <a:ea typeface="ＭＳ Ｐゴシック" pitchFamily="34" charset="-128"/>
              <a:cs typeface="+mn-cs"/>
            </a:endParaRPr>
          </a:p>
        </p:txBody>
      </p:sp>
      <p:sp>
        <p:nvSpPr>
          <p:cNvPr id="46130" name="Rectangle 216"/>
          <p:cNvSpPr>
            <a:spLocks noChangeArrowheads="1"/>
          </p:cNvSpPr>
          <p:nvPr/>
        </p:nvSpPr>
        <p:spPr bwMode="auto">
          <a:xfrm>
            <a:off x="2673350" y="5659438"/>
            <a:ext cx="93294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n>
                  <a:solidFill>
                    <a:schemeClr val="tx1"/>
                  </a:solidFill>
                </a:ln>
                <a:latin typeface="Kruti Dev 010" pitchFamily="2" charset="0"/>
                <a:ea typeface="ＭＳ Ｐゴシック" pitchFamily="34" charset="-128"/>
                <a:cs typeface="+mn-cs"/>
              </a:rPr>
              <a:t>•</a:t>
            </a:r>
            <a:r>
              <a:rPr lang="en-US" sz="1000" b="1" dirty="0">
                <a:ln>
                  <a:solidFill>
                    <a:schemeClr val="tx1"/>
                  </a:solidFill>
                </a:ln>
                <a:latin typeface="Kruti Dev 010" pitchFamily="2" charset="0"/>
                <a:ea typeface="ＭＳ Ｐゴシック" pitchFamily="34" charset="-128"/>
                <a:cs typeface="+mn-cs"/>
              </a:rPr>
              <a:t>filhfn;k varkfd;k</a:t>
            </a:r>
            <a:endParaRPr lang="en-US" sz="2000" b="1" dirty="0">
              <a:ln>
                <a:solidFill>
                  <a:schemeClr val="tx1"/>
                </a:solidFill>
              </a:ln>
              <a:latin typeface="Kruti Dev 010" pitchFamily="2" charset="0"/>
              <a:ea typeface="ＭＳ Ｐゴシック" pitchFamily="34" charset="-128"/>
              <a:cs typeface="+mn-cs"/>
            </a:endParaRPr>
          </a:p>
        </p:txBody>
      </p:sp>
      <p:sp>
        <p:nvSpPr>
          <p:cNvPr id="46131" name="Rectangle 217"/>
          <p:cNvSpPr>
            <a:spLocks noChangeArrowheads="1"/>
          </p:cNvSpPr>
          <p:nvPr/>
        </p:nvSpPr>
        <p:spPr bwMode="auto">
          <a:xfrm>
            <a:off x="1517650" y="5380038"/>
            <a:ext cx="21800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n>
                  <a:solidFill>
                    <a:schemeClr val="tx1"/>
                  </a:solidFill>
                </a:ln>
                <a:latin typeface="Kruti Dev 010" pitchFamily="2" charset="0"/>
                <a:ea typeface="ＭＳ Ｐゴシック" pitchFamily="34" charset="-128"/>
                <a:cs typeface="+mn-cs"/>
              </a:rPr>
              <a:t>•</a:t>
            </a:r>
            <a:r>
              <a:rPr lang="en-US" sz="1000" b="1" dirty="0">
                <a:ln>
                  <a:solidFill>
                    <a:schemeClr val="tx1"/>
                  </a:solidFill>
                </a:ln>
                <a:latin typeface="Kruti Dev 010" pitchFamily="2" charset="0"/>
                <a:ea typeface="ＭＳ Ｐゴシック" pitchFamily="34" charset="-128"/>
                <a:cs typeface="+mn-cs"/>
              </a:rPr>
              <a:t>jkse</a:t>
            </a:r>
            <a:endParaRPr lang="en-US" sz="2000" b="1" dirty="0">
              <a:ln>
                <a:solidFill>
                  <a:schemeClr val="tx1"/>
                </a:solidFill>
              </a:ln>
              <a:latin typeface="Kruti Dev 010" pitchFamily="2" charset="0"/>
              <a:ea typeface="ＭＳ Ｐゴシック" pitchFamily="34" charset="-128"/>
              <a:cs typeface="+mn-cs"/>
            </a:endParaRPr>
          </a:p>
        </p:txBody>
      </p:sp>
      <p:sp>
        <p:nvSpPr>
          <p:cNvPr id="46132" name="Rectangle 218"/>
          <p:cNvSpPr>
            <a:spLocks noChangeArrowheads="1"/>
          </p:cNvSpPr>
          <p:nvPr/>
        </p:nvSpPr>
        <p:spPr bwMode="auto">
          <a:xfrm>
            <a:off x="1809750" y="5646738"/>
            <a:ext cx="258084" cy="16158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b="1" dirty="0">
                <a:ln>
                  <a:solidFill>
                    <a:schemeClr val="tx1"/>
                  </a:solidFill>
                </a:ln>
                <a:latin typeface="Kruti Dev 010" pitchFamily="2" charset="0"/>
                <a:ea typeface="ＭＳ Ｐゴシック" pitchFamily="34" charset="-128"/>
                <a:cs typeface="+mn-cs"/>
              </a:rPr>
              <a:t>;wuku</a:t>
            </a:r>
            <a:endParaRPr lang="en-US" sz="1800" b="1" dirty="0">
              <a:ln>
                <a:solidFill>
                  <a:schemeClr val="tx1"/>
                </a:solidFill>
              </a:ln>
              <a:latin typeface="Kruti Dev 010" pitchFamily="2" charset="0"/>
              <a:ea typeface="ＭＳ Ｐゴシック" pitchFamily="34" charset="-128"/>
              <a:cs typeface="+mn-cs"/>
            </a:endParaRPr>
          </a:p>
        </p:txBody>
      </p:sp>
      <p:sp>
        <p:nvSpPr>
          <p:cNvPr id="46133" name="Rectangle 219"/>
          <p:cNvSpPr>
            <a:spLocks noChangeArrowheads="1"/>
          </p:cNvSpPr>
          <p:nvPr/>
        </p:nvSpPr>
        <p:spPr bwMode="auto">
          <a:xfrm>
            <a:off x="1143000" y="5856288"/>
            <a:ext cx="605935"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n>
                  <a:solidFill>
                    <a:schemeClr val="tx1"/>
                  </a:solidFill>
                </a:ln>
                <a:latin typeface="Kruti Dev 010" pitchFamily="2" charset="0"/>
                <a:ea typeface="ＭＳ Ｐゴシック" pitchFamily="34" charset="-128"/>
                <a:cs typeface="+mn-cs"/>
              </a:rPr>
              <a:t>,sFksal@dqfjaFk</a:t>
            </a:r>
            <a:endParaRPr lang="en-US" sz="2000" b="1" dirty="0">
              <a:ln>
                <a:solidFill>
                  <a:schemeClr val="tx1"/>
                </a:solidFill>
              </a:ln>
              <a:latin typeface="Kruti Dev 010" pitchFamily="2" charset="0"/>
              <a:ea typeface="ＭＳ Ｐゴシック" pitchFamily="34" charset="-128"/>
              <a:cs typeface="+mn-cs"/>
            </a:endParaRPr>
          </a:p>
        </p:txBody>
      </p:sp>
      <p:sp>
        <p:nvSpPr>
          <p:cNvPr id="46134" name="Rectangle 220"/>
          <p:cNvSpPr>
            <a:spLocks noChangeArrowheads="1"/>
          </p:cNvSpPr>
          <p:nvPr/>
        </p:nvSpPr>
        <p:spPr bwMode="auto">
          <a:xfrm>
            <a:off x="2343150" y="6091238"/>
            <a:ext cx="346249"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n>
                  <a:solidFill>
                    <a:schemeClr val="tx1"/>
                  </a:solidFill>
                </a:ln>
                <a:latin typeface="Kruti Dev 010" pitchFamily="2" charset="0"/>
                <a:ea typeface="ＭＳ Ｐゴシック" pitchFamily="34" charset="-128"/>
                <a:cs typeface="+mn-cs"/>
              </a:rPr>
              <a:t>bfQlql</a:t>
            </a:r>
            <a:endParaRPr lang="en-US" sz="2000" b="1" dirty="0">
              <a:ln>
                <a:solidFill>
                  <a:schemeClr val="tx1"/>
                </a:solidFill>
              </a:ln>
              <a:latin typeface="Kruti Dev 010" pitchFamily="2" charset="0"/>
              <a:ea typeface="ＭＳ Ｐゴシック" pitchFamily="34" charset="-128"/>
              <a:cs typeface="+mn-cs"/>
            </a:endParaRPr>
          </a:p>
        </p:txBody>
      </p:sp>
      <p:sp>
        <p:nvSpPr>
          <p:cNvPr id="46135" name="Line 221"/>
          <p:cNvSpPr>
            <a:spLocks noChangeShapeType="1"/>
          </p:cNvSpPr>
          <p:nvPr/>
        </p:nvSpPr>
        <p:spPr bwMode="auto">
          <a:xfrm>
            <a:off x="2466975" y="5811838"/>
            <a:ext cx="100013" cy="277812"/>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157" name="Rectangle 223"/>
          <p:cNvSpPr>
            <a:spLocks noChangeArrowheads="1"/>
          </p:cNvSpPr>
          <p:nvPr/>
        </p:nvSpPr>
        <p:spPr bwMode="auto">
          <a:xfrm>
            <a:off x="2465388" y="7364413"/>
            <a:ext cx="455253"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,f'k;k</a:t>
            </a:r>
            <a:endParaRPr lang="en-US" sz="2400" b="1" dirty="0">
              <a:ln>
                <a:solidFill>
                  <a:schemeClr val="tx1"/>
                </a:solidFill>
              </a:ln>
              <a:latin typeface="Kruti Dev 010" pitchFamily="2" charset="0"/>
              <a:ea typeface="ＭＳ Ｐゴシック" charset="0"/>
              <a:cs typeface="ＭＳ Ｐゴシック" charset="0"/>
            </a:endParaRPr>
          </a:p>
        </p:txBody>
      </p:sp>
      <p:sp>
        <p:nvSpPr>
          <p:cNvPr id="158" name="Rectangle 224"/>
          <p:cNvSpPr>
            <a:spLocks noChangeArrowheads="1"/>
          </p:cNvSpPr>
          <p:nvPr/>
        </p:nvSpPr>
        <p:spPr bwMode="auto">
          <a:xfrm>
            <a:off x="819150" y="6910388"/>
            <a:ext cx="367088"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;wjksi</a:t>
            </a:r>
            <a:endParaRPr lang="en-US" sz="2400" b="1" dirty="0">
              <a:ln>
                <a:solidFill>
                  <a:schemeClr val="tx1"/>
                </a:solidFill>
              </a:ln>
              <a:latin typeface="Kruti Dev 010" pitchFamily="2" charset="0"/>
              <a:ea typeface="ＭＳ Ｐゴシック" charset="0"/>
              <a:cs typeface="ＭＳ Ｐゴシック" charset="0"/>
            </a:endParaRPr>
          </a:p>
        </p:txBody>
      </p:sp>
      <p:sp>
        <p:nvSpPr>
          <p:cNvPr id="159" name="Rectangle 225"/>
          <p:cNvSpPr>
            <a:spLocks noChangeArrowheads="1"/>
          </p:cNvSpPr>
          <p:nvPr/>
        </p:nvSpPr>
        <p:spPr bwMode="auto">
          <a:xfrm>
            <a:off x="2616200" y="8289925"/>
            <a:ext cx="538609"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vjsfc;k</a:t>
            </a:r>
            <a:endParaRPr lang="en-US" sz="1800" dirty="0">
              <a:ln>
                <a:solidFill>
                  <a:schemeClr val="tx1"/>
                </a:solidFill>
              </a:ln>
              <a:latin typeface="Kruti Dev 010" pitchFamily="2" charset="0"/>
              <a:ea typeface="ＭＳ Ｐゴシック" charset="0"/>
              <a:cs typeface="ＭＳ Ｐゴシック" charset="0"/>
            </a:endParaRPr>
          </a:p>
        </p:txBody>
      </p:sp>
      <p:sp>
        <p:nvSpPr>
          <p:cNvPr id="160" name="Rectangle 226"/>
          <p:cNvSpPr>
            <a:spLocks noChangeArrowheads="1"/>
          </p:cNvSpPr>
          <p:nvPr/>
        </p:nvSpPr>
        <p:spPr bwMode="auto">
          <a:xfrm>
            <a:off x="1277938" y="8259763"/>
            <a:ext cx="517770" cy="246221"/>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charset="0"/>
                <a:cs typeface="ＭＳ Ｐゴシック" charset="0"/>
              </a:rPr>
              <a:t>vQzhdk</a:t>
            </a:r>
            <a:endParaRPr lang="en-US" sz="1800" dirty="0">
              <a:ln>
                <a:solidFill>
                  <a:schemeClr val="tx1"/>
                </a:solidFill>
              </a:ln>
              <a:latin typeface="Kruti Dev 010" pitchFamily="2" charset="0"/>
              <a:ea typeface="ＭＳ Ｐゴシック" charset="0"/>
              <a:cs typeface="ＭＳ Ｐゴシック" charset="0"/>
            </a:endParaRPr>
          </a:p>
        </p:txBody>
      </p:sp>
      <p:sp>
        <p:nvSpPr>
          <p:cNvPr id="46140" name="Rectangle 227"/>
          <p:cNvSpPr>
            <a:spLocks noChangeArrowheads="1"/>
          </p:cNvSpPr>
          <p:nvPr/>
        </p:nvSpPr>
        <p:spPr bwMode="auto">
          <a:xfrm>
            <a:off x="2773363" y="7885113"/>
            <a:ext cx="822341"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n>
                  <a:solidFill>
                    <a:schemeClr val="tx1"/>
                  </a:solidFill>
                </a:ln>
                <a:latin typeface="Kruti Dev 010" pitchFamily="2" charset="0"/>
                <a:ea typeface="ＭＳ Ｐゴシック" pitchFamily="34" charset="-128"/>
                <a:cs typeface="+mn-cs"/>
              </a:rPr>
              <a:t>•</a:t>
            </a:r>
            <a:r>
              <a:rPr lang="en-US" sz="1000" b="1" dirty="0">
                <a:ln>
                  <a:solidFill>
                    <a:schemeClr val="tx1"/>
                  </a:solidFill>
                </a:ln>
                <a:latin typeface="Kruti Dev 010" pitchFamily="2" charset="0"/>
                <a:ea typeface="ＭＳ Ｐゴシック" pitchFamily="34" charset="-128"/>
                <a:cs typeface="+mn-cs"/>
              </a:rPr>
              <a:t>lhfj;k varkfd;k</a:t>
            </a:r>
            <a:endParaRPr lang="en-US" sz="2000" b="1" dirty="0">
              <a:ln>
                <a:solidFill>
                  <a:schemeClr val="tx1"/>
                </a:solidFill>
              </a:ln>
              <a:latin typeface="Kruti Dev 010" pitchFamily="2" charset="0"/>
              <a:ea typeface="ＭＳ Ｐゴシック" pitchFamily="34" charset="-128"/>
              <a:cs typeface="+mn-cs"/>
            </a:endParaRPr>
          </a:p>
        </p:txBody>
      </p:sp>
      <p:sp>
        <p:nvSpPr>
          <p:cNvPr id="46141" name="Rectangle 228"/>
          <p:cNvSpPr>
            <a:spLocks noChangeArrowheads="1"/>
          </p:cNvSpPr>
          <p:nvPr/>
        </p:nvSpPr>
        <p:spPr bwMode="auto">
          <a:xfrm>
            <a:off x="2379663" y="7618413"/>
            <a:ext cx="93294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n>
                  <a:solidFill>
                    <a:schemeClr val="tx1"/>
                  </a:solidFill>
                </a:ln>
                <a:latin typeface="Kruti Dev 010" pitchFamily="2" charset="0"/>
                <a:ea typeface="ＭＳ Ｐゴシック" pitchFamily="34" charset="-128"/>
                <a:cs typeface="+mn-cs"/>
              </a:rPr>
              <a:t>•</a:t>
            </a:r>
            <a:r>
              <a:rPr lang="en-US" sz="1000" b="1" dirty="0">
                <a:ln>
                  <a:solidFill>
                    <a:schemeClr val="tx1"/>
                  </a:solidFill>
                </a:ln>
                <a:latin typeface="Kruti Dev 010" pitchFamily="2" charset="0"/>
                <a:ea typeface="ＭＳ Ｐゴシック" pitchFamily="34" charset="-128"/>
                <a:cs typeface="+mn-cs"/>
              </a:rPr>
              <a:t>fiflfn;k varkfd;k</a:t>
            </a:r>
            <a:endParaRPr lang="en-US" sz="2000" b="1" dirty="0">
              <a:ln>
                <a:solidFill>
                  <a:schemeClr val="tx1"/>
                </a:solidFill>
              </a:ln>
              <a:latin typeface="Kruti Dev 010" pitchFamily="2" charset="0"/>
              <a:ea typeface="ＭＳ Ｐゴシック" pitchFamily="34" charset="-128"/>
              <a:cs typeface="+mn-cs"/>
            </a:endParaRPr>
          </a:p>
        </p:txBody>
      </p:sp>
      <p:sp>
        <p:nvSpPr>
          <p:cNvPr id="46142" name="Rectangle 229"/>
          <p:cNvSpPr>
            <a:spLocks noChangeArrowheads="1"/>
          </p:cNvSpPr>
          <p:nvPr/>
        </p:nvSpPr>
        <p:spPr bwMode="auto">
          <a:xfrm>
            <a:off x="1223963" y="7339013"/>
            <a:ext cx="218008" cy="215444"/>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400" b="1" dirty="0">
                <a:ln>
                  <a:solidFill>
                    <a:schemeClr val="tx1"/>
                  </a:solidFill>
                </a:ln>
                <a:latin typeface="Kruti Dev 010" pitchFamily="2" charset="0"/>
                <a:ea typeface="ＭＳ Ｐゴシック" pitchFamily="34" charset="-128"/>
                <a:cs typeface="+mn-cs"/>
              </a:rPr>
              <a:t>•</a:t>
            </a:r>
            <a:r>
              <a:rPr lang="en-US" sz="1000" b="1" dirty="0">
                <a:ln>
                  <a:solidFill>
                    <a:schemeClr val="tx1"/>
                  </a:solidFill>
                </a:ln>
                <a:latin typeface="Kruti Dev 010" pitchFamily="2" charset="0"/>
                <a:ea typeface="ＭＳ Ｐゴシック" pitchFamily="34" charset="-128"/>
                <a:cs typeface="+mn-cs"/>
              </a:rPr>
              <a:t>jkse</a:t>
            </a:r>
            <a:endParaRPr lang="en-US" sz="2000" b="1" dirty="0">
              <a:ln>
                <a:solidFill>
                  <a:schemeClr val="tx1"/>
                </a:solidFill>
              </a:ln>
              <a:latin typeface="Kruti Dev 010" pitchFamily="2" charset="0"/>
              <a:ea typeface="ＭＳ Ｐゴシック" pitchFamily="34" charset="-128"/>
              <a:cs typeface="+mn-cs"/>
            </a:endParaRPr>
          </a:p>
        </p:txBody>
      </p:sp>
      <p:sp>
        <p:nvSpPr>
          <p:cNvPr id="46143" name="Rectangle 230"/>
          <p:cNvSpPr>
            <a:spLocks noChangeArrowheads="1"/>
          </p:cNvSpPr>
          <p:nvPr/>
        </p:nvSpPr>
        <p:spPr bwMode="auto">
          <a:xfrm>
            <a:off x="1516063" y="7605713"/>
            <a:ext cx="258084" cy="161583"/>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50" b="1" dirty="0">
                <a:ln>
                  <a:solidFill>
                    <a:schemeClr val="tx1"/>
                  </a:solidFill>
                </a:ln>
                <a:latin typeface="Kruti Dev 010" pitchFamily="2" charset="0"/>
                <a:ea typeface="ＭＳ Ｐゴシック" pitchFamily="34" charset="-128"/>
                <a:cs typeface="+mn-cs"/>
              </a:rPr>
              <a:t>;wuku</a:t>
            </a:r>
            <a:endParaRPr lang="en-US" sz="1800" b="1" dirty="0">
              <a:ln>
                <a:solidFill>
                  <a:schemeClr val="tx1"/>
                </a:solidFill>
              </a:ln>
              <a:latin typeface="Kruti Dev 010" pitchFamily="2" charset="0"/>
              <a:ea typeface="ＭＳ Ｐゴシック" pitchFamily="34" charset="-128"/>
              <a:cs typeface="+mn-cs"/>
            </a:endParaRPr>
          </a:p>
        </p:txBody>
      </p:sp>
      <p:sp>
        <p:nvSpPr>
          <p:cNvPr id="46144" name="Rectangle 231"/>
          <p:cNvSpPr>
            <a:spLocks noChangeArrowheads="1"/>
          </p:cNvSpPr>
          <p:nvPr/>
        </p:nvSpPr>
        <p:spPr bwMode="auto">
          <a:xfrm>
            <a:off x="849313" y="7815263"/>
            <a:ext cx="605935"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n>
                  <a:solidFill>
                    <a:schemeClr val="tx1"/>
                  </a:solidFill>
                </a:ln>
                <a:latin typeface="Kruti Dev 010" pitchFamily="2" charset="0"/>
                <a:ea typeface="ＭＳ Ｐゴシック" pitchFamily="34" charset="-128"/>
                <a:cs typeface="+mn-cs"/>
              </a:rPr>
              <a:t>,sFksal@dqfjaFk</a:t>
            </a:r>
            <a:endParaRPr lang="en-US" sz="2000" b="1" dirty="0">
              <a:ln>
                <a:solidFill>
                  <a:schemeClr val="tx1"/>
                </a:solidFill>
              </a:ln>
              <a:latin typeface="Kruti Dev 010" pitchFamily="2" charset="0"/>
              <a:ea typeface="ＭＳ Ｐゴシック" pitchFamily="34" charset="-128"/>
              <a:cs typeface="+mn-cs"/>
            </a:endParaRPr>
          </a:p>
        </p:txBody>
      </p:sp>
      <p:sp>
        <p:nvSpPr>
          <p:cNvPr id="46145" name="Rectangle 232"/>
          <p:cNvSpPr>
            <a:spLocks noChangeArrowheads="1"/>
          </p:cNvSpPr>
          <p:nvPr/>
        </p:nvSpPr>
        <p:spPr bwMode="auto">
          <a:xfrm>
            <a:off x="2049463" y="8050213"/>
            <a:ext cx="346249" cy="153888"/>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000" b="1" dirty="0">
                <a:ln>
                  <a:solidFill>
                    <a:schemeClr val="tx1"/>
                  </a:solidFill>
                </a:ln>
                <a:latin typeface="Kruti Dev 010" pitchFamily="2" charset="0"/>
                <a:ea typeface="ＭＳ Ｐゴシック" pitchFamily="34" charset="-128"/>
                <a:cs typeface="+mn-cs"/>
              </a:rPr>
              <a:t>bfQlql</a:t>
            </a:r>
            <a:endParaRPr lang="en-US" sz="2000" b="1" dirty="0">
              <a:ln>
                <a:solidFill>
                  <a:schemeClr val="tx1"/>
                </a:solidFill>
              </a:ln>
              <a:latin typeface="Kruti Dev 010" pitchFamily="2" charset="0"/>
              <a:ea typeface="ＭＳ Ｐゴシック" pitchFamily="34" charset="-128"/>
              <a:cs typeface="+mn-cs"/>
            </a:endParaRPr>
          </a:p>
        </p:txBody>
      </p:sp>
      <p:sp>
        <p:nvSpPr>
          <p:cNvPr id="46146" name="Line 233"/>
          <p:cNvSpPr>
            <a:spLocks noChangeShapeType="1"/>
          </p:cNvSpPr>
          <p:nvPr/>
        </p:nvSpPr>
        <p:spPr bwMode="auto">
          <a:xfrm>
            <a:off x="2173288" y="7770813"/>
            <a:ext cx="100012" cy="277812"/>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6147" name="Rectangle 291"/>
          <p:cNvSpPr>
            <a:spLocks noChangeArrowheads="1"/>
          </p:cNvSpPr>
          <p:nvPr/>
        </p:nvSpPr>
        <p:spPr bwMode="auto">
          <a:xfrm>
            <a:off x="4054475" y="1277938"/>
            <a:ext cx="3278188" cy="73866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400" dirty="0">
                <a:ln>
                  <a:solidFill>
                    <a:schemeClr val="tx1"/>
                  </a:solidFill>
                </a:ln>
                <a:latin typeface="Kruti Dev 010" pitchFamily="2" charset="0"/>
                <a:ea typeface="ＭＳ Ｐゴシック" pitchFamily="34" charset="-128"/>
                <a:cs typeface="+mn-cs"/>
              </a:rPr>
              <a:t>egRo % </a:t>
            </a:r>
            <a:r>
              <a:rPr lang="en-US" sz="1400" dirty="0">
                <a:ln>
                  <a:solidFill>
                    <a:schemeClr val="tx1"/>
                  </a:solidFill>
                </a:ln>
                <a:latin typeface="+mj-lt"/>
                <a:ea typeface="ＭＳ Ｐゴシック" pitchFamily="34" charset="-128"/>
                <a:cs typeface="+mn-cs"/>
              </a:rPr>
              <a:t>__________</a:t>
            </a:r>
            <a:r>
              <a:rPr lang="en-US" sz="1400" dirty="0">
                <a:ln>
                  <a:solidFill>
                    <a:schemeClr val="tx1"/>
                  </a:solidFill>
                </a:ln>
                <a:latin typeface="Kruti Dev 010" pitchFamily="2" charset="0"/>
                <a:ea typeface="ＭＳ Ｐゴシック" pitchFamily="34" charset="-128"/>
                <a:cs typeface="+mn-cs"/>
              </a:rPr>
              <a:t> dh vkjk/kuk ; 	    peRdkj fd;s % ikSyql </a:t>
            </a:r>
            <a:r>
              <a:rPr lang="en-US" sz="1400" dirty="0">
                <a:ln>
                  <a:solidFill>
                    <a:schemeClr val="tx1"/>
                  </a:solidFill>
                </a:ln>
                <a:latin typeface="+mj-lt"/>
                <a:ea typeface="ＭＳ Ｐゴシック" pitchFamily="34" charset="-128"/>
                <a:cs typeface="+mn-cs"/>
              </a:rPr>
              <a:t>_______________;</a:t>
            </a:r>
            <a:r>
              <a:rPr lang="en-US" sz="1400" dirty="0">
                <a:ln>
                  <a:solidFill>
                    <a:schemeClr val="tx1"/>
                  </a:solidFill>
                </a:ln>
                <a:latin typeface="Kruti Dev 010" pitchFamily="2" charset="0"/>
                <a:ea typeface="ＭＳ Ｐゴシック" pitchFamily="34" charset="-128"/>
                <a:cs typeface="+mn-cs"/>
              </a:rPr>
              <a:t>      dfBu dk;Z % dyhfl;k LFkkfir dh xbZ</a:t>
            </a:r>
          </a:p>
        </p:txBody>
      </p:sp>
      <p:sp>
        <p:nvSpPr>
          <p:cNvPr id="46148" name="Rectangle 292"/>
          <p:cNvSpPr>
            <a:spLocks noChangeArrowheads="1"/>
          </p:cNvSpPr>
          <p:nvPr/>
        </p:nvSpPr>
        <p:spPr bwMode="auto">
          <a:xfrm>
            <a:off x="3740150" y="4086225"/>
            <a:ext cx="3535363" cy="73866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1400" dirty="0">
                <a:ln>
                  <a:solidFill>
                    <a:schemeClr val="tx1"/>
                  </a:solidFill>
                </a:ln>
                <a:latin typeface="Kruti Dev 010" pitchFamily="2" charset="0"/>
                <a:ea typeface="ＭＳ Ｐゴシック" pitchFamily="34" charset="-128"/>
                <a:cs typeface="+mn-cs"/>
              </a:rPr>
              <a:t>egRo % dbZ ppZ LFkkfir gq;s %		 </a:t>
            </a:r>
            <a:r>
              <a:rPr lang="en-US" sz="1400" dirty="0">
                <a:ln>
                  <a:solidFill>
                    <a:schemeClr val="tx1"/>
                  </a:solidFill>
                </a:ln>
                <a:latin typeface="+mj-lt"/>
                <a:ea typeface="ＭＳ Ｐゴシック" pitchFamily="34" charset="-128"/>
                <a:cs typeface="+mn-cs"/>
              </a:rPr>
              <a:t>_____________</a:t>
            </a:r>
            <a:r>
              <a:rPr lang="en-US" sz="1400" dirty="0">
                <a:ln>
                  <a:solidFill>
                    <a:schemeClr val="tx1"/>
                  </a:solidFill>
                </a:ln>
                <a:latin typeface="Kruti Dev 010" pitchFamily="2" charset="0"/>
                <a:ea typeface="ＭＳ Ｐゴシック" pitchFamily="34" charset="-128"/>
                <a:cs typeface="+mn-cs"/>
              </a:rPr>
              <a:t>,esa cqykok] ,sFksUl esa( eklZ fgy(    </a:t>
            </a:r>
            <a:r>
              <a:rPr lang="en-US" sz="1400" dirty="0">
                <a:ln>
                  <a:solidFill>
                    <a:schemeClr val="tx1"/>
                  </a:solidFill>
                </a:ln>
                <a:latin typeface="+mj-lt"/>
                <a:ea typeface="ＭＳ Ｐゴシック" pitchFamily="34" charset="-128"/>
                <a:cs typeface="+mn-cs"/>
              </a:rPr>
              <a:t>________________</a:t>
            </a:r>
            <a:r>
              <a:rPr lang="en-US" sz="1400" dirty="0">
                <a:ln>
                  <a:solidFill>
                    <a:schemeClr val="tx1"/>
                  </a:solidFill>
                </a:ln>
                <a:latin typeface="Kruti Dev 010" pitchFamily="2" charset="0"/>
                <a:ea typeface="ＭＳ Ｐゴシック" pitchFamily="34" charset="-128"/>
                <a:cs typeface="+mn-cs"/>
              </a:rPr>
              <a:t> esa yack izoklA</a:t>
            </a:r>
          </a:p>
        </p:txBody>
      </p:sp>
      <p:sp>
        <p:nvSpPr>
          <p:cNvPr id="46149" name="Freeform 293"/>
          <p:cNvSpPr>
            <a:spLocks/>
          </p:cNvSpPr>
          <p:nvPr/>
        </p:nvSpPr>
        <p:spPr bwMode="auto">
          <a:xfrm>
            <a:off x="2690813" y="1887538"/>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6150" name="Freeform 295"/>
          <p:cNvSpPr>
            <a:spLocks/>
          </p:cNvSpPr>
          <p:nvPr/>
        </p:nvSpPr>
        <p:spPr bwMode="auto">
          <a:xfrm>
            <a:off x="2190750" y="5557838"/>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6151" name="Freeform 296"/>
          <p:cNvSpPr>
            <a:spLocks/>
          </p:cNvSpPr>
          <p:nvPr/>
        </p:nvSpPr>
        <p:spPr bwMode="auto">
          <a:xfrm>
            <a:off x="1335088" y="749935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grpSp>
        <p:nvGrpSpPr>
          <p:cNvPr id="53319" name="Group 314"/>
          <p:cNvGrpSpPr>
            <a:grpSpLocks/>
          </p:cNvGrpSpPr>
          <p:nvPr/>
        </p:nvGrpSpPr>
        <p:grpSpPr bwMode="auto">
          <a:xfrm>
            <a:off x="277813" y="3978275"/>
            <a:ext cx="1014412" cy="742950"/>
            <a:chOff x="-1159" y="2121"/>
            <a:chExt cx="639" cy="468"/>
          </a:xfrm>
        </p:grpSpPr>
        <p:sp>
          <p:nvSpPr>
            <p:cNvPr id="46203" name="Oval 299"/>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6204" name="Text Box 210"/>
            <p:cNvSpPr txBox="1">
              <a:spLocks noChangeArrowheads="1"/>
            </p:cNvSpPr>
            <p:nvPr/>
          </p:nvSpPr>
          <p:spPr bwMode="auto">
            <a:xfrm>
              <a:off x="-1132" y="2133"/>
              <a:ext cx="612" cy="36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200" b="1" dirty="0">
                  <a:ln>
                    <a:solidFill>
                      <a:schemeClr val="tx1"/>
                    </a:solidFill>
                  </a:ln>
                  <a:latin typeface="Kruti Dev 010" pitchFamily="2" charset="0"/>
                  <a:ea typeface="ＭＳ Ｐゴシック" pitchFamily="34" charset="-128"/>
                  <a:cs typeface="+mn-cs"/>
                </a:rPr>
                <a:t>„</a:t>
              </a:r>
              <a:endParaRPr lang="en-US" sz="3600" b="1" dirty="0">
                <a:ln>
                  <a:solidFill>
                    <a:schemeClr val="tx1"/>
                  </a:solidFill>
                </a:ln>
                <a:latin typeface="Kruti Dev 010" pitchFamily="2" charset="0"/>
                <a:ea typeface="ＭＳ Ｐゴシック" pitchFamily="34" charset="-128"/>
                <a:cs typeface="+mn-cs"/>
              </a:endParaRPr>
            </a:p>
          </p:txBody>
        </p:sp>
      </p:grpSp>
      <p:grpSp>
        <p:nvGrpSpPr>
          <p:cNvPr id="53320" name="Group 313"/>
          <p:cNvGrpSpPr>
            <a:grpSpLocks/>
          </p:cNvGrpSpPr>
          <p:nvPr/>
        </p:nvGrpSpPr>
        <p:grpSpPr bwMode="auto">
          <a:xfrm>
            <a:off x="498475" y="5191125"/>
            <a:ext cx="995363" cy="742950"/>
            <a:chOff x="-1158" y="3089"/>
            <a:chExt cx="627" cy="468"/>
          </a:xfrm>
        </p:grpSpPr>
        <p:sp>
          <p:nvSpPr>
            <p:cNvPr id="46201" name="Oval 300"/>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6202" name="Text Box 222"/>
            <p:cNvSpPr txBox="1">
              <a:spLocks noChangeArrowheads="1"/>
            </p:cNvSpPr>
            <p:nvPr/>
          </p:nvSpPr>
          <p:spPr bwMode="auto">
            <a:xfrm>
              <a:off x="-1143" y="3099"/>
              <a:ext cx="612" cy="33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dirty="0">
                  <a:ln>
                    <a:solidFill>
                      <a:schemeClr val="tx1"/>
                    </a:solidFill>
                  </a:ln>
                  <a:latin typeface="Kruti Dev 010" pitchFamily="2" charset="0"/>
                  <a:ea typeface="ＭＳ Ｐゴシック" pitchFamily="34" charset="-128"/>
                  <a:cs typeface="+mn-cs"/>
                </a:rPr>
                <a:t>…</a:t>
              </a:r>
              <a:endParaRPr lang="en-US" sz="3600" b="1" dirty="0">
                <a:ln>
                  <a:solidFill>
                    <a:schemeClr val="tx1"/>
                  </a:solidFill>
                </a:ln>
                <a:latin typeface="Kruti Dev 010" pitchFamily="2" charset="0"/>
                <a:ea typeface="ＭＳ Ｐゴシック" pitchFamily="34" charset="-128"/>
                <a:cs typeface="+mn-cs"/>
              </a:endParaRPr>
            </a:p>
          </p:txBody>
        </p:sp>
      </p:grpSp>
      <p:grpSp>
        <p:nvGrpSpPr>
          <p:cNvPr id="53321" name="Group 312"/>
          <p:cNvGrpSpPr>
            <a:grpSpLocks/>
          </p:cNvGrpSpPr>
          <p:nvPr/>
        </p:nvGrpSpPr>
        <p:grpSpPr bwMode="auto">
          <a:xfrm>
            <a:off x="365125" y="7156450"/>
            <a:ext cx="1016000" cy="742950"/>
            <a:chOff x="-1276" y="4101"/>
            <a:chExt cx="640" cy="468"/>
          </a:xfrm>
        </p:grpSpPr>
        <p:sp>
          <p:nvSpPr>
            <p:cNvPr id="46199" name="Oval 301"/>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6200" name="Text Box 234"/>
            <p:cNvSpPr txBox="1">
              <a:spLocks noChangeArrowheads="1"/>
            </p:cNvSpPr>
            <p:nvPr/>
          </p:nvSpPr>
          <p:spPr bwMode="auto">
            <a:xfrm>
              <a:off x="-1248" y="4107"/>
              <a:ext cx="612" cy="33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dirty="0">
                  <a:ln>
                    <a:solidFill>
                      <a:schemeClr val="tx1"/>
                    </a:solidFill>
                  </a:ln>
                  <a:latin typeface="Kruti Dev 010" pitchFamily="2" charset="0"/>
                  <a:ea typeface="ＭＳ Ｐゴシック" pitchFamily="34" charset="-128"/>
                  <a:cs typeface="+mn-cs"/>
                </a:rPr>
                <a:t>†</a:t>
              </a:r>
              <a:endParaRPr lang="en-US" sz="3600" b="1" dirty="0">
                <a:ln>
                  <a:solidFill>
                    <a:schemeClr val="tx1"/>
                  </a:solidFill>
                </a:ln>
                <a:latin typeface="Kruti Dev 010" pitchFamily="2" charset="0"/>
                <a:ea typeface="ＭＳ Ｐゴシック" pitchFamily="34" charset="-128"/>
                <a:cs typeface="+mn-cs"/>
              </a:endParaRPr>
            </a:p>
          </p:txBody>
        </p:sp>
      </p:grpSp>
      <p:sp>
        <p:nvSpPr>
          <p:cNvPr id="46155" name="Line 302"/>
          <p:cNvSpPr>
            <a:spLocks noChangeShapeType="1"/>
          </p:cNvSpPr>
          <p:nvPr/>
        </p:nvSpPr>
        <p:spPr bwMode="auto">
          <a:xfrm>
            <a:off x="231775" y="6802438"/>
            <a:ext cx="7062788"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6156" name="Line 303"/>
          <p:cNvSpPr>
            <a:spLocks noChangeShapeType="1"/>
          </p:cNvSpPr>
          <p:nvPr/>
        </p:nvSpPr>
        <p:spPr bwMode="auto">
          <a:xfrm>
            <a:off x="230188" y="4856163"/>
            <a:ext cx="7062787" cy="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6157" name="Rectangle 305"/>
          <p:cNvSpPr>
            <a:spLocks noChangeArrowheads="1"/>
          </p:cNvSpPr>
          <p:nvPr/>
        </p:nvSpPr>
        <p:spPr bwMode="auto">
          <a:xfrm>
            <a:off x="2432050" y="4179888"/>
            <a:ext cx="488916" cy="246221"/>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pitchFamily="34" charset="-128"/>
                <a:cs typeface="+mn-cs"/>
              </a:rPr>
              <a:t>•</a:t>
            </a:r>
            <a:r>
              <a:rPr lang="en-US" sz="1050" b="1" dirty="0">
                <a:ln>
                  <a:solidFill>
                    <a:schemeClr val="tx1"/>
                  </a:solidFill>
                </a:ln>
                <a:latin typeface="Kruti Dev 010" pitchFamily="2" charset="0"/>
                <a:ea typeface="ＭＳ Ｐゴシック" pitchFamily="34" charset="-128"/>
                <a:cs typeface="+mn-cs"/>
              </a:rPr>
              <a:t>;:'kyse</a:t>
            </a:r>
            <a:endParaRPr lang="en-US" sz="2400" b="1" dirty="0">
              <a:ln>
                <a:solidFill>
                  <a:schemeClr val="tx1"/>
                </a:solidFill>
              </a:ln>
              <a:latin typeface="Kruti Dev 010" pitchFamily="2" charset="0"/>
              <a:ea typeface="ＭＳ Ｐゴシック" pitchFamily="34" charset="-128"/>
              <a:cs typeface="+mn-cs"/>
            </a:endParaRPr>
          </a:p>
        </p:txBody>
      </p:sp>
      <p:sp>
        <p:nvSpPr>
          <p:cNvPr id="46158" name="Rectangle 306"/>
          <p:cNvSpPr>
            <a:spLocks noChangeArrowheads="1"/>
          </p:cNvSpPr>
          <p:nvPr/>
        </p:nvSpPr>
        <p:spPr bwMode="auto">
          <a:xfrm>
            <a:off x="3035300" y="6116638"/>
            <a:ext cx="488916" cy="246221"/>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pitchFamily="34" charset="-128"/>
                <a:cs typeface="+mn-cs"/>
              </a:rPr>
              <a:t>•</a:t>
            </a:r>
            <a:r>
              <a:rPr lang="en-US" sz="1050" b="1" dirty="0">
                <a:ln>
                  <a:solidFill>
                    <a:schemeClr val="tx1"/>
                  </a:solidFill>
                </a:ln>
                <a:latin typeface="Kruti Dev 010" pitchFamily="2" charset="0"/>
                <a:ea typeface="ＭＳ Ｐゴシック" pitchFamily="34" charset="-128"/>
                <a:cs typeface="+mn-cs"/>
              </a:rPr>
              <a:t>;:'kyse</a:t>
            </a:r>
            <a:endParaRPr lang="en-US" sz="2400" b="1" dirty="0">
              <a:ln>
                <a:solidFill>
                  <a:schemeClr val="tx1"/>
                </a:solidFill>
              </a:ln>
              <a:latin typeface="Kruti Dev 010" pitchFamily="2" charset="0"/>
              <a:ea typeface="ＭＳ Ｐゴシック" pitchFamily="34" charset="-128"/>
              <a:cs typeface="+mn-cs"/>
            </a:endParaRPr>
          </a:p>
        </p:txBody>
      </p:sp>
      <p:sp>
        <p:nvSpPr>
          <p:cNvPr id="46159" name="Rectangle 308"/>
          <p:cNvSpPr>
            <a:spLocks noChangeArrowheads="1"/>
          </p:cNvSpPr>
          <p:nvPr/>
        </p:nvSpPr>
        <p:spPr bwMode="auto">
          <a:xfrm>
            <a:off x="2743200" y="8110538"/>
            <a:ext cx="471283" cy="246221"/>
          </a:xfrm>
          <a:prstGeom prst="rect">
            <a:avLst/>
          </a:prstGeom>
          <a:noFill/>
          <a:ln w="9525">
            <a:noFill/>
            <a:miter lim="800000"/>
            <a:headEnd/>
            <a:tailEnd/>
          </a:ln>
        </p:spPr>
        <p:txBody>
          <a:bodyPr wrap="none" lIns="0" tIns="0" rIns="0" bIns="0">
            <a:spAutoFit/>
            <a:scene3d>
              <a:camera prst="orthographicFront"/>
              <a:lightRig rig="threePt" dir="t"/>
            </a:scene3d>
            <a:sp3d extrusionH="57150">
              <a:bevelT w="82550" h="38100" prst="coolSlant"/>
            </a:sp3d>
          </a:bodyPr>
          <a:lstStyle/>
          <a:p>
            <a:pPr>
              <a:defRPr/>
            </a:pPr>
            <a:r>
              <a:rPr lang="en-US" sz="1600" b="1" dirty="0">
                <a:ln>
                  <a:solidFill>
                    <a:schemeClr val="tx1"/>
                  </a:solidFill>
                </a:ln>
                <a:latin typeface="Kruti Dev 010" pitchFamily="2" charset="0"/>
                <a:ea typeface="ＭＳ Ｐゴシック" pitchFamily="34" charset="-128"/>
                <a:cs typeface="+mn-cs"/>
              </a:rPr>
              <a:t>•</a:t>
            </a:r>
            <a:r>
              <a:rPr lang="en-US" sz="1050" b="1" dirty="0">
                <a:ln>
                  <a:solidFill>
                    <a:schemeClr val="tx1"/>
                  </a:solidFill>
                </a:ln>
                <a:latin typeface="Kruti Dev 010" pitchFamily="2" charset="0"/>
                <a:ea typeface="ＭＳ Ｐゴシック" pitchFamily="34" charset="-128"/>
                <a:cs typeface="+mn-cs"/>
              </a:rPr>
              <a:t>;;'kyse</a:t>
            </a:r>
            <a:endParaRPr lang="en-US" sz="2400" b="1" dirty="0">
              <a:ln>
                <a:solidFill>
                  <a:schemeClr val="tx1"/>
                </a:solidFill>
              </a:ln>
              <a:latin typeface="Kruti Dev 010" pitchFamily="2" charset="0"/>
              <a:ea typeface="ＭＳ Ｐゴシック" pitchFamily="34" charset="-128"/>
              <a:cs typeface="+mn-cs"/>
            </a:endParaRPr>
          </a:p>
        </p:txBody>
      </p:sp>
      <p:grpSp>
        <p:nvGrpSpPr>
          <p:cNvPr id="53327" name="Group 311"/>
          <p:cNvGrpSpPr>
            <a:grpSpLocks/>
          </p:cNvGrpSpPr>
          <p:nvPr/>
        </p:nvGrpSpPr>
        <p:grpSpPr bwMode="auto">
          <a:xfrm>
            <a:off x="307975" y="1349375"/>
            <a:ext cx="1023938" cy="742950"/>
            <a:chOff x="-1203" y="1223"/>
            <a:chExt cx="645" cy="468"/>
          </a:xfrm>
        </p:grpSpPr>
        <p:sp>
          <p:nvSpPr>
            <p:cNvPr id="46197" name="Oval 310"/>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chemeClr val="tx1"/>
                  </a:solidFill>
                </a:ln>
                <a:latin typeface="Kruti Dev 010" pitchFamily="2" charset="0"/>
                <a:ea typeface="ＭＳ Ｐゴシック" pitchFamily="34" charset="-128"/>
                <a:cs typeface="+mn-cs"/>
              </a:endParaRPr>
            </a:p>
          </p:txBody>
        </p:sp>
        <p:sp>
          <p:nvSpPr>
            <p:cNvPr id="46198" name="Text Box 309"/>
            <p:cNvSpPr txBox="1">
              <a:spLocks noChangeArrowheads="1"/>
            </p:cNvSpPr>
            <p:nvPr/>
          </p:nvSpPr>
          <p:spPr bwMode="auto">
            <a:xfrm>
              <a:off x="-1170" y="1249"/>
              <a:ext cx="612" cy="36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3200" b="1" dirty="0">
                  <a:ln>
                    <a:solidFill>
                      <a:schemeClr val="tx1"/>
                    </a:solidFill>
                  </a:ln>
                  <a:latin typeface="Kruti Dev 010" pitchFamily="2" charset="0"/>
                  <a:ea typeface="ＭＳ Ｐゴシック" pitchFamily="34" charset="-128"/>
                  <a:cs typeface="+mn-cs"/>
                </a:rPr>
                <a:t>ƒ</a:t>
              </a:r>
              <a:endParaRPr lang="en-US" sz="3600" b="1" dirty="0">
                <a:ln>
                  <a:solidFill>
                    <a:schemeClr val="tx1"/>
                  </a:solidFill>
                </a:ln>
                <a:latin typeface="Kruti Dev 010" pitchFamily="2" charset="0"/>
                <a:ea typeface="ＭＳ Ｐゴシック" pitchFamily="34" charset="-128"/>
                <a:cs typeface="+mn-cs"/>
              </a:endParaRPr>
            </a:p>
          </p:txBody>
        </p:sp>
      </p:grpSp>
      <p:sp>
        <p:nvSpPr>
          <p:cNvPr id="190" name="Text Box 315"/>
          <p:cNvSpPr txBox="1">
            <a:spLocks noChangeArrowheads="1"/>
          </p:cNvSpPr>
          <p:nvPr/>
        </p:nvSpPr>
        <p:spPr bwMode="auto">
          <a:xfrm>
            <a:off x="1906588" y="3140075"/>
            <a:ext cx="1417637" cy="52322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400" b="1" dirty="0">
                <a:ln>
                  <a:solidFill>
                    <a:schemeClr val="tx1"/>
                  </a:solidFill>
                </a:ln>
                <a:latin typeface="Kruti Dev 010" pitchFamily="2" charset="0"/>
                <a:ea typeface="+mn-ea"/>
                <a:cs typeface="+mn-cs"/>
              </a:rPr>
              <a:t>izsfjrksa ds dk;Z ƒ</a:t>
            </a:r>
            <a:r>
              <a:rPr lang="en-US" sz="1400" b="1" dirty="0">
                <a:ln>
                  <a:solidFill>
                    <a:schemeClr val="tx1"/>
                  </a:solidFill>
                </a:ln>
                <a:latin typeface="Kruti Dev 010"/>
                <a:ea typeface="+mn-ea"/>
                <a:cs typeface="+mn-cs"/>
              </a:rPr>
              <a:t>‡%ƒŠ</a:t>
            </a:r>
            <a:endParaRPr lang="en-US" sz="1400" b="1" dirty="0">
              <a:ln>
                <a:solidFill>
                  <a:schemeClr val="tx1"/>
                </a:solidFill>
              </a:ln>
              <a:latin typeface="Kruti Dev 010" pitchFamily="2" charset="0"/>
              <a:ea typeface="+mn-ea"/>
              <a:cs typeface="+mn-cs"/>
            </a:endParaRPr>
          </a:p>
        </p:txBody>
      </p:sp>
      <p:sp>
        <p:nvSpPr>
          <p:cNvPr id="191" name="Text Box 316"/>
          <p:cNvSpPr txBox="1">
            <a:spLocks noChangeArrowheads="1"/>
          </p:cNvSpPr>
          <p:nvPr/>
        </p:nvSpPr>
        <p:spPr bwMode="auto">
          <a:xfrm>
            <a:off x="2584450" y="5068888"/>
            <a:ext cx="1417638" cy="52322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400" b="1" dirty="0">
                <a:ln>
                  <a:solidFill>
                    <a:schemeClr val="tx1"/>
                  </a:solidFill>
                </a:ln>
                <a:latin typeface="Kruti Dev 010" pitchFamily="2" charset="0"/>
                <a:ea typeface="+mn-ea"/>
                <a:cs typeface="+mn-cs"/>
              </a:rPr>
              <a:t>izsfjrksa ds dk;Z ƒ</a:t>
            </a:r>
            <a:r>
              <a:rPr lang="en-US" sz="1400" b="1" dirty="0">
                <a:ln>
                  <a:solidFill>
                    <a:schemeClr val="tx1"/>
                  </a:solidFill>
                </a:ln>
                <a:latin typeface="Kruti Dev 010"/>
                <a:ea typeface="+mn-ea"/>
                <a:cs typeface="+mn-cs"/>
              </a:rPr>
              <a:t>Š%„ƒ</a:t>
            </a:r>
            <a:endParaRPr lang="en-US" sz="1400" b="1" dirty="0">
              <a:ln>
                <a:solidFill>
                  <a:schemeClr val="tx1"/>
                </a:solidFill>
              </a:ln>
              <a:latin typeface="Kruti Dev 010" pitchFamily="2" charset="0"/>
              <a:ea typeface="+mn-ea"/>
              <a:cs typeface="+mn-cs"/>
            </a:endParaRPr>
          </a:p>
        </p:txBody>
      </p:sp>
      <p:sp>
        <p:nvSpPr>
          <p:cNvPr id="192" name="Text Box 317"/>
          <p:cNvSpPr txBox="1">
            <a:spLocks noChangeArrowheads="1"/>
          </p:cNvSpPr>
          <p:nvPr/>
        </p:nvSpPr>
        <p:spPr bwMode="auto">
          <a:xfrm>
            <a:off x="2268538" y="7042150"/>
            <a:ext cx="1417637" cy="52322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400" b="1" dirty="0">
                <a:ln>
                  <a:solidFill>
                    <a:schemeClr val="tx1"/>
                  </a:solidFill>
                </a:ln>
                <a:latin typeface="Kruti Dev 010" pitchFamily="2" charset="0"/>
                <a:ea typeface="+mn-ea"/>
                <a:cs typeface="+mn-cs"/>
              </a:rPr>
              <a:t>izsfjrksa ds dk;Z ƒ</a:t>
            </a:r>
            <a:r>
              <a:rPr lang="en-US" sz="1400" b="1" dirty="0">
                <a:ln>
                  <a:solidFill>
                    <a:schemeClr val="tx1"/>
                  </a:solidFill>
                </a:ln>
                <a:latin typeface="Kruti Dev 010"/>
                <a:ea typeface="+mn-ea"/>
                <a:cs typeface="+mn-cs"/>
              </a:rPr>
              <a:t>Š%„ƒ</a:t>
            </a:r>
            <a:endParaRPr lang="en-US" sz="1400" b="1" dirty="0">
              <a:ln>
                <a:solidFill>
                  <a:schemeClr val="tx1"/>
                </a:solidFill>
              </a:ln>
              <a:latin typeface="Kruti Dev 010" pitchFamily="2" charset="0"/>
              <a:ea typeface="+mn-ea"/>
              <a:cs typeface="+mn-cs"/>
            </a:endParaRPr>
          </a:p>
        </p:txBody>
      </p:sp>
      <p:sp>
        <p:nvSpPr>
          <p:cNvPr id="193" name="Text Box 318"/>
          <p:cNvSpPr txBox="1">
            <a:spLocks noChangeArrowheads="1"/>
          </p:cNvSpPr>
          <p:nvPr/>
        </p:nvSpPr>
        <p:spPr bwMode="auto">
          <a:xfrm>
            <a:off x="2343150" y="1247775"/>
            <a:ext cx="1417638" cy="52322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scene3d>
              <a:camera prst="orthographicFront"/>
              <a:lightRig rig="threePt" dir="t"/>
            </a:scene3d>
            <a:sp3d extrusionH="57150">
              <a:bevelT w="82550" h="38100" prst="coolSlant"/>
            </a:sp3d>
          </a:bodyPr>
          <a:lstStyle/>
          <a:p>
            <a:pPr algn="ctr">
              <a:spcBef>
                <a:spcPct val="50000"/>
              </a:spcBef>
              <a:defRPr/>
            </a:pPr>
            <a:r>
              <a:rPr lang="en-US" sz="1400" b="1" dirty="0">
                <a:ln>
                  <a:solidFill>
                    <a:schemeClr val="tx1"/>
                  </a:solidFill>
                </a:ln>
                <a:latin typeface="Kruti Dev 010" pitchFamily="2" charset="0"/>
                <a:ea typeface="+mn-ea"/>
                <a:cs typeface="+mn-cs"/>
              </a:rPr>
              <a:t>izsfjrksa ds dk;Z ƒ</a:t>
            </a:r>
            <a:r>
              <a:rPr lang="en-US" sz="1400" b="1" dirty="0">
                <a:ln>
                  <a:solidFill>
                    <a:schemeClr val="tx1"/>
                  </a:solidFill>
                </a:ln>
                <a:latin typeface="Kruti Dev 010"/>
                <a:ea typeface="+mn-ea"/>
                <a:cs typeface="+mn-cs"/>
              </a:rPr>
              <a:t>…%ƒ†</a:t>
            </a:r>
            <a:endParaRPr lang="en-US" sz="1400" b="1" dirty="0">
              <a:ln>
                <a:solidFill>
                  <a:schemeClr val="tx1"/>
                </a:solidFill>
              </a:ln>
              <a:latin typeface="Kruti Dev 010" pitchFamily="2" charset="0"/>
              <a:ea typeface="+mn-ea"/>
              <a:cs typeface="+mn-cs"/>
            </a:endParaRPr>
          </a:p>
        </p:txBody>
      </p:sp>
      <p:sp>
        <p:nvSpPr>
          <p:cNvPr id="46165" name="Freeform 319"/>
          <p:cNvSpPr>
            <a:spLocks/>
          </p:cNvSpPr>
          <p:nvPr/>
        </p:nvSpPr>
        <p:spPr bwMode="auto">
          <a:xfrm>
            <a:off x="1530350"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6166" name="Freeform 320"/>
          <p:cNvSpPr>
            <a:spLocks/>
          </p:cNvSpPr>
          <p:nvPr/>
        </p:nvSpPr>
        <p:spPr bwMode="auto">
          <a:xfrm>
            <a:off x="1666875" y="3894138"/>
            <a:ext cx="831850" cy="365125"/>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prstDash val="sysDot"/>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6167" name="AutoShape 322"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68" name="AutoShape 324"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69" name="AutoShape 325"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70" name="AutoShape 326"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71" name="AutoShape 328"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72" name="AutoShape 329"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73" name="AutoShape 330"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74" name="AutoShape 331"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75" name="AutoShape 332"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76" name="AutoShape 333"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77" name="AutoShape 334"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78" name="AutoShape 336"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79" name="AutoShape 337"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80" name="AutoShape 338"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defRPr/>
            </a:pPr>
            <a:endParaRPr lang="en-US" sz="1400" dirty="0">
              <a:ln>
                <a:solidFill>
                  <a:schemeClr val="tx1"/>
                </a:solidFill>
              </a:ln>
              <a:latin typeface="Kruti Dev 010" pitchFamily="2" charset="0"/>
              <a:ea typeface="ＭＳ Ｐゴシック" pitchFamily="34" charset="-128"/>
              <a:cs typeface="+mn-cs"/>
            </a:endParaRPr>
          </a:p>
        </p:txBody>
      </p:sp>
      <p:sp>
        <p:nvSpPr>
          <p:cNvPr id="46181" name="Text Box 339"/>
          <p:cNvSpPr txBox="1">
            <a:spLocks noChangeArrowheads="1"/>
          </p:cNvSpPr>
          <p:nvPr/>
        </p:nvSpPr>
        <p:spPr bwMode="auto">
          <a:xfrm>
            <a:off x="4683125" y="965200"/>
            <a:ext cx="2027238"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gqd</a:t>
            </a:r>
          </a:p>
        </p:txBody>
      </p:sp>
      <p:sp>
        <p:nvSpPr>
          <p:cNvPr id="46182" name="Text Box 340"/>
          <p:cNvSpPr txBox="1">
            <a:spLocks noChangeArrowheads="1"/>
          </p:cNvSpPr>
          <p:nvPr/>
        </p:nvSpPr>
        <p:spPr bwMode="auto">
          <a:xfrm>
            <a:off x="5584825" y="1035050"/>
            <a:ext cx="1222375" cy="26468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lnSpc>
                <a:spcPct val="70000"/>
              </a:lnSpc>
              <a:spcBef>
                <a:spcPct val="50000"/>
              </a:spcBef>
              <a:defRPr/>
            </a:pPr>
            <a:r>
              <a:rPr lang="en-US" sz="2400" b="1" baseline="-25000" dirty="0">
                <a:ln>
                  <a:solidFill>
                    <a:schemeClr val="tx1"/>
                  </a:solidFill>
                </a:ln>
                <a:latin typeface="Kruti Dev 010" pitchFamily="2" charset="0"/>
                <a:ea typeface="ＭＳ Ｐゴシック" pitchFamily="34" charset="-128"/>
                <a:cs typeface="+mn-cs"/>
              </a:rPr>
              <a:t>iz;ksx'kkyk</a:t>
            </a:r>
          </a:p>
        </p:txBody>
      </p:sp>
      <p:sp>
        <p:nvSpPr>
          <p:cNvPr id="46183" name="Text Box 341"/>
          <p:cNvSpPr txBox="1">
            <a:spLocks noChangeArrowheads="1"/>
          </p:cNvSpPr>
          <p:nvPr/>
        </p:nvSpPr>
        <p:spPr bwMode="auto">
          <a:xfrm>
            <a:off x="4316413" y="1163638"/>
            <a:ext cx="1492250"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ln>
                  <a:solidFill>
                    <a:schemeClr val="tx1"/>
                  </a:solidFill>
                </a:ln>
                <a:latin typeface="Kruti Dev 010" pitchFamily="2" charset="0"/>
                <a:ea typeface="ＭＳ Ｐゴシック" pitchFamily="34" charset="-128"/>
                <a:cs typeface="+mn-cs"/>
              </a:rPr>
              <a:t>nsorkvksa</a:t>
            </a:r>
          </a:p>
        </p:txBody>
      </p:sp>
      <p:sp>
        <p:nvSpPr>
          <p:cNvPr id="46184" name="Text Box 342"/>
          <p:cNvSpPr txBox="1">
            <a:spLocks noChangeArrowheads="1"/>
          </p:cNvSpPr>
          <p:nvPr/>
        </p:nvSpPr>
        <p:spPr bwMode="auto">
          <a:xfrm>
            <a:off x="5300663" y="1360488"/>
            <a:ext cx="1717654" cy="338554"/>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400" b="1" baseline="-25000" dirty="0">
                <a:ln>
                  <a:solidFill>
                    <a:schemeClr val="tx1"/>
                  </a:solidFill>
                </a:ln>
                <a:latin typeface="Kruti Dev 010" pitchFamily="2" charset="0"/>
                <a:ea typeface="ＭＳ Ｐゴシック" pitchFamily="34" charset="-128"/>
                <a:cs typeface="+mn-cs"/>
              </a:rPr>
              <a:t>iRFkjokg fd;k x;k</a:t>
            </a:r>
          </a:p>
        </p:txBody>
      </p:sp>
      <p:sp>
        <p:nvSpPr>
          <p:cNvPr id="46185" name="Text Box 343"/>
          <p:cNvSpPr txBox="1">
            <a:spLocks noChangeArrowheads="1"/>
          </p:cNvSpPr>
          <p:nvPr/>
        </p:nvSpPr>
        <p:spPr bwMode="auto">
          <a:xfrm>
            <a:off x="5959475" y="2308225"/>
            <a:ext cx="1492250"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ln>
                  <a:solidFill>
                    <a:schemeClr val="tx1"/>
                  </a:solidFill>
                </a:ln>
                <a:latin typeface="Kruti Dev 010" pitchFamily="2" charset="0"/>
                <a:ea typeface="ＭＳ Ｐゴシック" pitchFamily="34" charset="-128"/>
                <a:cs typeface="+mn-cs"/>
              </a:rPr>
              <a:t>vuqxzg ls</a:t>
            </a:r>
          </a:p>
        </p:txBody>
      </p:sp>
      <p:sp>
        <p:nvSpPr>
          <p:cNvPr id="46186" name="Text Box 344"/>
          <p:cNvSpPr txBox="1">
            <a:spLocks noChangeArrowheads="1"/>
          </p:cNvSpPr>
          <p:nvPr/>
        </p:nvSpPr>
        <p:spPr bwMode="auto">
          <a:xfrm>
            <a:off x="6013540" y="2534907"/>
            <a:ext cx="1257300"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ln>
                  <a:solidFill>
                    <a:schemeClr val="tx1"/>
                  </a:solidFill>
                </a:ln>
                <a:latin typeface="Kruti Dev 010" pitchFamily="2" charset="0"/>
                <a:ea typeface="ＭＳ Ｐゴシック" pitchFamily="34" charset="-128"/>
                <a:cs typeface="+mn-cs"/>
              </a:rPr>
              <a:t>O;oLFkk</a:t>
            </a:r>
          </a:p>
        </p:txBody>
      </p:sp>
      <p:sp>
        <p:nvSpPr>
          <p:cNvPr id="46187" name="Text Box 345"/>
          <p:cNvSpPr txBox="1">
            <a:spLocks noChangeArrowheads="1"/>
          </p:cNvSpPr>
          <p:nvPr/>
        </p:nvSpPr>
        <p:spPr bwMode="auto">
          <a:xfrm>
            <a:off x="4202112" y="3681413"/>
            <a:ext cx="1070531"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;wjksfi;u</a:t>
            </a:r>
          </a:p>
        </p:txBody>
      </p:sp>
      <p:sp>
        <p:nvSpPr>
          <p:cNvPr id="46188" name="Text Box 346"/>
          <p:cNvSpPr txBox="1">
            <a:spLocks noChangeArrowheads="1"/>
          </p:cNvSpPr>
          <p:nvPr/>
        </p:nvSpPr>
        <p:spPr bwMode="auto">
          <a:xfrm>
            <a:off x="3492500" y="4146550"/>
            <a:ext cx="1851025"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ln>
                  <a:solidFill>
                    <a:schemeClr val="tx1"/>
                  </a:solidFill>
                </a:ln>
                <a:latin typeface="Kruti Dev 010" pitchFamily="2" charset="0"/>
                <a:ea typeface="ＭＳ Ｐゴシック" pitchFamily="34" charset="-128"/>
                <a:cs typeface="+mn-cs"/>
              </a:rPr>
              <a:t>efdnqfu;k</a:t>
            </a:r>
          </a:p>
        </p:txBody>
      </p:sp>
      <p:sp>
        <p:nvSpPr>
          <p:cNvPr id="46189" name="Text Box 347"/>
          <p:cNvSpPr txBox="1">
            <a:spLocks noChangeArrowheads="1"/>
          </p:cNvSpPr>
          <p:nvPr/>
        </p:nvSpPr>
        <p:spPr bwMode="auto">
          <a:xfrm>
            <a:off x="3840163" y="4322763"/>
            <a:ext cx="1289050"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baseline="-25000" dirty="0">
                <a:ln>
                  <a:solidFill>
                    <a:schemeClr val="tx1"/>
                  </a:solidFill>
                </a:ln>
                <a:latin typeface="Kruti Dev 010" pitchFamily="2" charset="0"/>
                <a:ea typeface="ＭＳ Ｐゴシック" pitchFamily="34" charset="-128"/>
                <a:cs typeface="+mn-cs"/>
              </a:rPr>
              <a:t>dqjafFk;ksa</a:t>
            </a:r>
          </a:p>
        </p:txBody>
      </p:sp>
      <p:sp>
        <p:nvSpPr>
          <p:cNvPr id="46190" name="Text Box 348"/>
          <p:cNvSpPr txBox="1">
            <a:spLocks noChangeArrowheads="1"/>
          </p:cNvSpPr>
          <p:nvPr/>
        </p:nvSpPr>
        <p:spPr bwMode="auto">
          <a:xfrm>
            <a:off x="4697413" y="4818063"/>
            <a:ext cx="860239" cy="379591"/>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baseline="-25000" dirty="0">
                <a:ln>
                  <a:solidFill>
                    <a:schemeClr val="tx1"/>
                  </a:solidFill>
                </a:ln>
                <a:latin typeface="Kruti Dev 010" pitchFamily="2" charset="0"/>
                <a:ea typeface="ＭＳ Ｐゴシック" pitchFamily="34" charset="-128"/>
                <a:cs typeface="+mn-cs"/>
              </a:rPr>
              <a:t>,f'k;k</a:t>
            </a:r>
          </a:p>
        </p:txBody>
      </p:sp>
      <p:sp>
        <p:nvSpPr>
          <p:cNvPr id="46191" name="Freeform 355"/>
          <p:cNvSpPr>
            <a:spLocks/>
          </p:cNvSpPr>
          <p:nvPr/>
        </p:nvSpPr>
        <p:spPr bwMode="auto">
          <a:xfrm>
            <a:off x="2611438" y="1871663"/>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a:solidFill>
              <a:srgbClr val="E32434"/>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6192" name="Freeform 356"/>
          <p:cNvSpPr>
            <a:spLocks/>
          </p:cNvSpPr>
          <p:nvPr/>
        </p:nvSpPr>
        <p:spPr bwMode="auto">
          <a:xfrm>
            <a:off x="1577975"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a:solidFill>
              <a:srgbClr val="E32434"/>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6193" name="Freeform 357"/>
          <p:cNvSpPr>
            <a:spLocks/>
          </p:cNvSpPr>
          <p:nvPr/>
        </p:nvSpPr>
        <p:spPr bwMode="auto">
          <a:xfrm>
            <a:off x="2174875" y="5497513"/>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a:solidFill>
              <a:srgbClr val="E32434"/>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sp>
        <p:nvSpPr>
          <p:cNvPr id="46194" name="Freeform 358"/>
          <p:cNvSpPr>
            <a:spLocks/>
          </p:cNvSpPr>
          <p:nvPr/>
        </p:nvSpPr>
        <p:spPr bwMode="auto">
          <a:xfrm>
            <a:off x="1509713" y="751840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a:solidFill>
              <a:srgbClr val="E32434"/>
            </a:solidFill>
            <a:round/>
            <a:headEnd/>
            <a:tailEnd/>
          </a:ln>
        </p:spPr>
        <p:txBody>
          <a:bodyPr wrap="none" anchor="ctr">
            <a:scene3d>
              <a:camera prst="orthographicFront"/>
              <a:lightRig rig="threePt" dir="t"/>
            </a:scene3d>
            <a:sp3d extrusionH="57150">
              <a:bevelT w="82550" h="38100" prst="coolSlant"/>
            </a:sp3d>
          </a:bodyPr>
          <a:lstStyle/>
          <a:p>
            <a:pPr>
              <a:defRPr/>
            </a:pPr>
            <a:endParaRPr lang="x-none" sz="600">
              <a:ln>
                <a:solidFill>
                  <a:schemeClr val="tx1"/>
                </a:solidFill>
              </a:ln>
              <a:latin typeface="Kruti Dev 010" pitchFamily="2" charset="0"/>
              <a:ea typeface="ＭＳ Ｐゴシック" pitchFamily="34" charset="-128"/>
              <a:cs typeface="+mn-cs"/>
            </a:endParaRPr>
          </a:p>
        </p:txBody>
      </p:sp>
      <p:pic>
        <p:nvPicPr>
          <p:cNvPr id="53362" name="Picture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5" y="174625"/>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96" name="Rectangle 4"/>
          <p:cNvSpPr>
            <a:spLocks noChangeArrowheads="1"/>
          </p:cNvSpPr>
          <p:nvPr/>
        </p:nvSpPr>
        <p:spPr bwMode="auto">
          <a:xfrm>
            <a:off x="3867150" y="39688"/>
            <a:ext cx="3295650" cy="425450"/>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600" b="1" dirty="0">
                <a:ln>
                  <a:solidFill>
                    <a:schemeClr val="tx1"/>
                  </a:solidFill>
                </a:ln>
                <a:solidFill>
                  <a:srgbClr val="080808"/>
                </a:solidFill>
                <a:latin typeface="Kruti Dev 010" pitchFamily="2" charset="0"/>
                <a:ea typeface="MS Gothic" pitchFamily="49" charset="-128"/>
                <a:cs typeface="+mn-cs"/>
              </a:rPr>
              <a:t>v/;;u lgk;d </a:t>
            </a:r>
            <a:r>
              <a:rPr lang="x-none" sz="3600" b="1">
                <a:ln>
                  <a:solidFill>
                    <a:schemeClr val="tx1"/>
                  </a:solidFill>
                </a:ln>
                <a:solidFill>
                  <a:srgbClr val="080808"/>
                </a:solidFill>
                <a:latin typeface="Kruti Dev 010" pitchFamily="2" charset="0"/>
                <a:ea typeface="MS Gothic" pitchFamily="49" charset="-128"/>
                <a:cs typeface="Mangal" pitchFamily="18" charset="0"/>
              </a:rPr>
              <a:t>३६</a:t>
            </a:r>
            <a:endParaRPr lang="en-US" dirty="0">
              <a:ln>
                <a:solidFill>
                  <a:schemeClr val="tx1"/>
                </a:solidFill>
              </a:ln>
              <a:solidFill>
                <a:srgbClr val="080808"/>
              </a:solidFill>
              <a:latin typeface="Kruti Dev 010" pitchFamily="2" charset="0"/>
              <a:ea typeface="ＭＳ Ｐゴシック" pitchFamily="34" charset="-128"/>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3001963" y="963613"/>
            <a:ext cx="3981450" cy="959748"/>
          </a:xfrm>
          <a:prstGeom prst="rect">
            <a:avLst/>
          </a:prstGeom>
          <a:noFill/>
          <a:ln w="9525">
            <a:noFill/>
            <a:miter lim="800000"/>
            <a:headEnd/>
            <a:tailEnd/>
          </a:ln>
          <a:effectLst>
            <a:outerShdw blurRad="63500" dist="38099" dir="2700000" algn="ctr" rotWithShape="0">
              <a:srgbClr val="AAAAAA">
                <a:alpha val="74998"/>
              </a:srgbClr>
            </a:outerShdw>
          </a:effectLst>
        </p:spPr>
        <p:txBody>
          <a:bodyPr lIns="97027" tIns="48513" rIns="97027" bIns="48513">
            <a:spAutoFit/>
          </a:bodyPr>
          <a:lstStyle/>
          <a:p>
            <a:pPr defTabSz="969963">
              <a:spcBef>
                <a:spcPct val="50000"/>
              </a:spcBef>
              <a:defRPr/>
            </a:pPr>
            <a:r>
              <a:rPr lang="en-US" sz="2800" b="1" dirty="0">
                <a:ln>
                  <a:solidFill>
                    <a:srgbClr val="00AE00"/>
                  </a:solidFill>
                </a:ln>
                <a:solidFill>
                  <a:srgbClr val="236335"/>
                </a:solidFill>
                <a:latin typeface="Kruti Dev 010" pitchFamily="2" charset="0"/>
                <a:ea typeface="ＭＳ Ｐゴシック" pitchFamily="-84" charset="-128"/>
                <a:cs typeface="+mn-cs"/>
              </a:rPr>
              <a:t>vkidh izfrfØ;k   visf{kr gS ------</a:t>
            </a:r>
          </a:p>
        </p:txBody>
      </p:sp>
      <p:sp>
        <p:nvSpPr>
          <p:cNvPr id="47107" name="Rectangle 3"/>
          <p:cNvSpPr>
            <a:spLocks noChangeArrowheads="1"/>
          </p:cNvSpPr>
          <p:nvPr/>
        </p:nvSpPr>
        <p:spPr bwMode="auto">
          <a:xfrm>
            <a:off x="377825" y="1022350"/>
            <a:ext cx="6788150" cy="7740650"/>
          </a:xfrm>
          <a:prstGeom prst="rect">
            <a:avLst/>
          </a:prstGeom>
          <a:noFill/>
          <a:ln w="76200">
            <a:solidFill>
              <a:srgbClr val="187534"/>
            </a:solidFill>
            <a:miter lim="800000"/>
            <a:headEnd/>
            <a:tailEnd/>
          </a:ln>
        </p:spPr>
        <p:txBody>
          <a:bodyPr wrap="none" anchor="ctr"/>
          <a:lstStyle/>
          <a:p>
            <a:pPr>
              <a:defRPr/>
            </a:pPr>
            <a:endParaRPr lang="en-US" sz="300" dirty="0">
              <a:ln>
                <a:solidFill>
                  <a:schemeClr val="tx1"/>
                </a:solidFill>
              </a:ln>
              <a:latin typeface="Kruti Dev 010" pitchFamily="2" charset="0"/>
              <a:ea typeface="ＭＳ Ｐゴシック" pitchFamily="34" charset="-128"/>
              <a:cs typeface="+mn-cs"/>
            </a:endParaRPr>
          </a:p>
        </p:txBody>
      </p:sp>
      <p:sp>
        <p:nvSpPr>
          <p:cNvPr id="195588" name="Text Box 4"/>
          <p:cNvSpPr txBox="1">
            <a:spLocks noChangeArrowheads="1"/>
          </p:cNvSpPr>
          <p:nvPr/>
        </p:nvSpPr>
        <p:spPr bwMode="auto">
          <a:xfrm>
            <a:off x="3024188" y="150813"/>
            <a:ext cx="4254500" cy="698138"/>
          </a:xfrm>
          <a:prstGeom prst="rect">
            <a:avLst/>
          </a:prstGeom>
          <a:noFill/>
          <a:ln w="9525">
            <a:noFill/>
            <a:miter lim="800000"/>
            <a:headEnd/>
            <a:tailEnd/>
          </a:ln>
          <a:effectLst>
            <a:outerShdw blurRad="63500" algn="ctr" rotWithShape="0">
              <a:schemeClr val="bg2">
                <a:alpha val="74998"/>
              </a:schemeClr>
            </a:outerShdw>
          </a:effectLst>
        </p:spPr>
        <p:txBody>
          <a:bodyPr lIns="97027" tIns="48513" rIns="97027" bIns="48513">
            <a:spAutoFit/>
          </a:bodyPr>
          <a:lstStyle/>
          <a:p>
            <a:pPr defTabSz="969963">
              <a:defRPr/>
            </a:pPr>
            <a:r>
              <a:rPr lang="en-US" sz="1400" b="1" dirty="0">
                <a:ln>
                  <a:solidFill>
                    <a:srgbClr val="00AE00"/>
                  </a:solidFill>
                </a:ln>
                <a:solidFill>
                  <a:srgbClr val="187534"/>
                </a:solidFill>
                <a:latin typeface="Kruti Dev 010" pitchFamily="2" charset="0"/>
                <a:ea typeface="ＭＳ Ｐゴシック" pitchFamily="-84" charset="-128"/>
                <a:cs typeface="+mn-cs"/>
              </a:rPr>
              <a:t>fn ckbZcy ------ csfldyh fefuLVªht baVjus'kuy bad</a:t>
            </a:r>
          </a:p>
          <a:p>
            <a:pPr defTabSz="969963">
              <a:defRPr/>
            </a:pPr>
            <a:r>
              <a:rPr lang="en-US" sz="1200" b="1" dirty="0">
                <a:ln>
                  <a:solidFill>
                    <a:srgbClr val="00AE00"/>
                  </a:solidFill>
                </a:ln>
                <a:solidFill>
                  <a:srgbClr val="187534"/>
                </a:solidFill>
                <a:latin typeface="Kruti Dev 010" pitchFamily="2" charset="0"/>
                <a:ea typeface="ＭＳ Ｐゴシック" pitchFamily="-84" charset="-128"/>
                <a:cs typeface="+mn-cs"/>
              </a:rPr>
              <a:t>Qksu %</a:t>
            </a:r>
            <a:r>
              <a:rPr lang="en-US" sz="1400" b="1" dirty="0">
                <a:ln>
                  <a:solidFill>
                    <a:srgbClr val="00AE00"/>
                  </a:solidFill>
                </a:ln>
                <a:solidFill>
                  <a:srgbClr val="187534"/>
                </a:solidFill>
                <a:latin typeface="Kruti Dev 010" pitchFamily="2" charset="0"/>
                <a:ea typeface="ＭＳ Ｐゴシック" pitchFamily="-84" charset="-128"/>
                <a:cs typeface="+mn-cs"/>
              </a:rPr>
              <a:t> </a:t>
            </a:r>
            <a:r>
              <a:rPr lang="en-US" sz="1050" b="1" dirty="0">
                <a:ln>
                  <a:solidFill>
                    <a:srgbClr val="00AE00"/>
                  </a:solidFill>
                </a:ln>
                <a:solidFill>
                  <a:srgbClr val="187534"/>
                </a:solidFill>
                <a:latin typeface="Kruti Dev 010" pitchFamily="2" charset="0"/>
                <a:ea typeface="ＭＳ Ｐゴシック" pitchFamily="-84" charset="-128"/>
                <a:cs typeface="+mn-cs"/>
              </a:rPr>
              <a:t>817-346-4750   </a:t>
            </a:r>
            <a:r>
              <a:rPr lang="en-US" sz="1200" b="1" dirty="0">
                <a:ln>
                  <a:solidFill>
                    <a:srgbClr val="00AE00"/>
                  </a:solidFill>
                </a:ln>
                <a:solidFill>
                  <a:srgbClr val="187534"/>
                </a:solidFill>
                <a:latin typeface="Kruti Dev 010" pitchFamily="2" charset="0"/>
                <a:ea typeface="ＭＳ Ｐゴシック" pitchFamily="-84" charset="-128"/>
                <a:cs typeface="+mn-cs"/>
              </a:rPr>
              <a:t>Qksu %</a:t>
            </a:r>
            <a:r>
              <a:rPr lang="en-US" sz="1100" b="1" dirty="0">
                <a:ln>
                  <a:solidFill>
                    <a:srgbClr val="00AE00"/>
                  </a:solidFill>
                </a:ln>
                <a:solidFill>
                  <a:srgbClr val="187534"/>
                </a:solidFill>
                <a:latin typeface="Kruti Dev 010" pitchFamily="2" charset="0"/>
                <a:ea typeface="ＭＳ Ｐゴシック" pitchFamily="-84" charset="-128"/>
                <a:cs typeface="+mn-cs"/>
              </a:rPr>
              <a:t> </a:t>
            </a:r>
            <a:r>
              <a:rPr lang="en-US" sz="1050" b="1" dirty="0">
                <a:ln>
                  <a:solidFill>
                    <a:srgbClr val="00AE00"/>
                  </a:solidFill>
                </a:ln>
                <a:solidFill>
                  <a:srgbClr val="187534"/>
                </a:solidFill>
                <a:latin typeface="Kruti Dev 010" pitchFamily="2" charset="0"/>
                <a:ea typeface="ＭＳ Ｐゴシック" pitchFamily="-84" charset="-128"/>
                <a:cs typeface="+mn-cs"/>
              </a:rPr>
              <a:t>817-300-6492                  </a:t>
            </a:r>
            <a:r>
              <a:rPr lang="en-US" sz="1050" b="1" dirty="0">
                <a:ln>
                  <a:solidFill>
                    <a:srgbClr val="00AE00"/>
                  </a:solidFill>
                </a:ln>
                <a:solidFill>
                  <a:srgbClr val="187534"/>
                </a:solidFill>
                <a:latin typeface="+mj-lt"/>
                <a:ea typeface="ＭＳ Ｐゴシック" pitchFamily="-84" charset="-128"/>
                <a:cs typeface="+mn-cs"/>
              </a:rPr>
              <a:t>www.biblebasically.org    </a:t>
            </a:r>
            <a:r>
              <a:rPr lang="en-US" sz="1050" b="1" dirty="0">
                <a:ln>
                  <a:solidFill>
                    <a:srgbClr val="00AE00"/>
                  </a:solidFill>
                </a:ln>
                <a:solidFill>
                  <a:srgbClr val="187534"/>
                </a:solidFill>
                <a:latin typeface="+mj-lt"/>
                <a:ea typeface="ＭＳ Ｐゴシック" pitchFamily="-84" charset="-128"/>
                <a:cs typeface="+mn-cs"/>
              </a:rPr>
              <a:t>johnfryman@earthlink.net                         </a:t>
            </a:r>
          </a:p>
        </p:txBody>
      </p:sp>
      <p:sp>
        <p:nvSpPr>
          <p:cNvPr id="47109" name="Text Box 6"/>
          <p:cNvSpPr txBox="1">
            <a:spLocks noChangeArrowheads="1"/>
          </p:cNvSpPr>
          <p:nvPr/>
        </p:nvSpPr>
        <p:spPr bwMode="auto">
          <a:xfrm>
            <a:off x="684213" y="1890713"/>
            <a:ext cx="1271587" cy="266700"/>
          </a:xfrm>
          <a:prstGeom prst="rect">
            <a:avLst/>
          </a:prstGeom>
          <a:noFill/>
          <a:ln w="9525">
            <a:noFill/>
            <a:miter lim="800000"/>
            <a:headEnd/>
            <a:tailEnd/>
          </a:ln>
        </p:spPr>
        <p:txBody>
          <a:bodyPr lIns="97027" tIns="48513" rIns="97027" bIns="48513">
            <a:spAutoFit/>
          </a:bodyPr>
          <a:lstStyle/>
          <a:p>
            <a:pPr defTabSz="969963">
              <a:spcBef>
                <a:spcPct val="50000"/>
              </a:spcBef>
              <a:defRPr/>
            </a:pPr>
            <a:endParaRPr lang="en-US" sz="1100" b="1" dirty="0">
              <a:ln>
                <a:solidFill>
                  <a:schemeClr val="tx1"/>
                </a:solidFill>
              </a:ln>
              <a:solidFill>
                <a:srgbClr val="105023"/>
              </a:solidFill>
              <a:latin typeface="Kruti Dev 010" pitchFamily="2" charset="0"/>
              <a:ea typeface="ＭＳ Ｐゴシック" pitchFamily="34" charset="-128"/>
              <a:cs typeface="+mn-cs"/>
            </a:endParaRPr>
          </a:p>
        </p:txBody>
      </p:sp>
      <p:sp>
        <p:nvSpPr>
          <p:cNvPr id="47110" name="Text Box 7"/>
          <p:cNvSpPr txBox="1">
            <a:spLocks noChangeArrowheads="1"/>
          </p:cNvSpPr>
          <p:nvPr/>
        </p:nvSpPr>
        <p:spPr bwMode="auto">
          <a:xfrm>
            <a:off x="9450388" y="7950200"/>
            <a:ext cx="520700" cy="313417"/>
          </a:xfrm>
          <a:prstGeom prst="rect">
            <a:avLst/>
          </a:prstGeom>
          <a:noFill/>
          <a:ln w="9525">
            <a:noFill/>
            <a:miter lim="800000"/>
            <a:headEnd/>
            <a:tailEnd/>
          </a:ln>
        </p:spPr>
        <p:txBody>
          <a:bodyPr lIns="97027" tIns="48513" rIns="97027" bIns="48513">
            <a:spAutoFit/>
          </a:bodyPr>
          <a:lstStyle/>
          <a:p>
            <a:pPr defTabSz="969963">
              <a:spcBef>
                <a:spcPct val="50000"/>
              </a:spcBef>
              <a:defRPr/>
            </a:pPr>
            <a:r>
              <a:rPr lang="en-US" sz="1400" b="1" dirty="0">
                <a:ln>
                  <a:solidFill>
                    <a:schemeClr val="tx1"/>
                  </a:solidFill>
                </a:ln>
                <a:solidFill>
                  <a:srgbClr val="105023"/>
                </a:solidFill>
                <a:latin typeface="Kruti Dev 010" pitchFamily="2" charset="0"/>
                <a:ea typeface="ＭＳ Ｐゴシック" pitchFamily="34" charset="-128"/>
                <a:cs typeface="+mn-cs"/>
              </a:rPr>
              <a:t> </a:t>
            </a:r>
          </a:p>
        </p:txBody>
      </p:sp>
      <p:sp>
        <p:nvSpPr>
          <p:cNvPr id="47111" name="Text Box 8"/>
          <p:cNvSpPr txBox="1">
            <a:spLocks noChangeArrowheads="1"/>
          </p:cNvSpPr>
          <p:nvPr/>
        </p:nvSpPr>
        <p:spPr bwMode="auto">
          <a:xfrm>
            <a:off x="3927475" y="2611438"/>
            <a:ext cx="6094413" cy="817914"/>
          </a:xfrm>
          <a:prstGeom prst="rect">
            <a:avLst/>
          </a:prstGeom>
          <a:noFill/>
          <a:ln w="9525">
            <a:noFill/>
            <a:miter lim="800000"/>
            <a:headEnd/>
            <a:tailEnd/>
          </a:ln>
        </p:spPr>
        <p:txBody>
          <a:bodyPr lIns="97027" tIns="48513" rIns="97027" bIns="48513">
            <a:spAutoFit/>
          </a:bodyPr>
          <a:lstStyle/>
          <a:p>
            <a:pPr defTabSz="969963">
              <a:lnSpc>
                <a:spcPct val="55000"/>
              </a:lnSpc>
              <a:spcBef>
                <a:spcPct val="50000"/>
              </a:spcBef>
              <a:defRPr/>
            </a:pPr>
            <a:endParaRPr lang="en-US" sz="1100" b="1" i="1" dirty="0">
              <a:ln>
                <a:solidFill>
                  <a:schemeClr val="tx1"/>
                </a:solidFill>
              </a:ln>
              <a:solidFill>
                <a:srgbClr val="105023"/>
              </a:solidFill>
              <a:latin typeface="Kruti Dev 010" pitchFamily="2" charset="0"/>
              <a:ea typeface="ＭＳ Ｐゴシック" pitchFamily="34" charset="-128"/>
              <a:cs typeface="+mn-cs"/>
            </a:endParaRPr>
          </a:p>
          <a:p>
            <a:pPr defTabSz="969963">
              <a:lnSpc>
                <a:spcPct val="20000"/>
              </a:lnSpc>
              <a:spcBef>
                <a:spcPct val="50000"/>
              </a:spcBef>
              <a:defRPr/>
            </a:pPr>
            <a:endParaRPr lang="en-US" sz="1100" b="1" i="1" dirty="0">
              <a:ln>
                <a:solidFill>
                  <a:schemeClr val="tx1"/>
                </a:solidFill>
              </a:ln>
              <a:solidFill>
                <a:srgbClr val="105023"/>
              </a:solidFill>
              <a:latin typeface="Kruti Dev 010" pitchFamily="2" charset="0"/>
              <a:ea typeface="ＭＳ Ｐゴシック" pitchFamily="34" charset="-128"/>
              <a:cs typeface="+mn-cs"/>
            </a:endParaRPr>
          </a:p>
          <a:p>
            <a:pPr defTabSz="969963">
              <a:lnSpc>
                <a:spcPct val="55000"/>
              </a:lnSpc>
              <a:spcBef>
                <a:spcPct val="50000"/>
              </a:spcBef>
              <a:defRPr/>
            </a:pPr>
            <a:endParaRPr lang="en-US" sz="1100" b="1" i="1" dirty="0">
              <a:ln>
                <a:solidFill>
                  <a:schemeClr val="tx1"/>
                </a:solidFill>
              </a:ln>
              <a:solidFill>
                <a:srgbClr val="105023"/>
              </a:solidFill>
              <a:latin typeface="Kruti Dev 010" pitchFamily="2" charset="0"/>
              <a:ea typeface="ＭＳ Ｐゴシック" pitchFamily="34" charset="-128"/>
              <a:cs typeface="+mn-cs"/>
            </a:endParaRPr>
          </a:p>
          <a:p>
            <a:pPr defTabSz="969963">
              <a:lnSpc>
                <a:spcPct val="20000"/>
              </a:lnSpc>
              <a:spcBef>
                <a:spcPct val="50000"/>
              </a:spcBef>
              <a:defRPr/>
            </a:pPr>
            <a:endParaRPr lang="en-US" sz="1100" b="1" dirty="0">
              <a:ln>
                <a:solidFill>
                  <a:schemeClr val="tx1"/>
                </a:solidFill>
              </a:ln>
              <a:solidFill>
                <a:srgbClr val="105023"/>
              </a:solidFill>
              <a:latin typeface="Kruti Dev 010" pitchFamily="2" charset="0"/>
              <a:ea typeface="ＭＳ Ｐゴシック" pitchFamily="34" charset="-128"/>
              <a:cs typeface="+mn-cs"/>
            </a:endParaRPr>
          </a:p>
          <a:p>
            <a:pPr defTabSz="969963">
              <a:lnSpc>
                <a:spcPct val="55000"/>
              </a:lnSpc>
              <a:spcBef>
                <a:spcPct val="50000"/>
              </a:spcBef>
              <a:defRPr/>
            </a:pPr>
            <a:endParaRPr lang="en-US" sz="1200" b="1" i="1" dirty="0">
              <a:ln>
                <a:solidFill>
                  <a:schemeClr val="tx1"/>
                </a:solidFill>
              </a:ln>
              <a:solidFill>
                <a:srgbClr val="105023"/>
              </a:solidFill>
              <a:latin typeface="Kruti Dev 010" pitchFamily="2" charset="0"/>
              <a:ea typeface="ＭＳ Ｐゴシック" pitchFamily="34" charset="-128"/>
              <a:cs typeface="+mn-cs"/>
            </a:endParaRPr>
          </a:p>
        </p:txBody>
      </p:sp>
      <p:sp>
        <p:nvSpPr>
          <p:cNvPr id="47112" name="Text Box 10"/>
          <p:cNvSpPr txBox="1">
            <a:spLocks noChangeArrowheads="1"/>
          </p:cNvSpPr>
          <p:nvPr/>
        </p:nvSpPr>
        <p:spPr bwMode="auto">
          <a:xfrm>
            <a:off x="404813" y="2058988"/>
            <a:ext cx="6699250" cy="1298302"/>
          </a:xfrm>
          <a:prstGeom prst="rect">
            <a:avLst/>
          </a:prstGeom>
          <a:noFill/>
          <a:ln w="9525">
            <a:noFill/>
            <a:miter lim="800000"/>
            <a:headEnd/>
            <a:tailEnd/>
          </a:ln>
        </p:spPr>
        <p:txBody>
          <a:bodyPr lIns="97027" tIns="48513" rIns="97027" bIns="48513">
            <a:spAutoFit/>
          </a:bodyPr>
          <a:lstStyle/>
          <a:p>
            <a:pPr algn="ctr" defTabSz="969963">
              <a:defRPr/>
            </a:pPr>
            <a:r>
              <a:rPr lang="en-US" sz="1200" b="1" dirty="0">
                <a:ln>
                  <a:solidFill>
                    <a:schemeClr val="tx1"/>
                  </a:solidFill>
                </a:ln>
                <a:latin typeface="Kruti Dev 010" pitchFamily="2" charset="0"/>
                <a:ea typeface="ＭＳ Ｐゴシック" pitchFamily="34" charset="-128"/>
                <a:cs typeface="+mn-cs"/>
              </a:rPr>
              <a:t>d`i;k uhps fn;s LFkku esa vHkh vkius fn ckbZcy----- csfldyh ls tks lh[kus dk vuqHko fy;k gS] mls ckaVsA vkidh izfrfØ;k gesa fo"k; lkexzh o gekjh lsodkbZ dks vkSj vf/kd lq/kkjus esa lgk;d gksxhA </a:t>
            </a:r>
            <a:r>
              <a:rPr lang="en-US" sz="1200" b="1" i="1" u="sng" dirty="0">
                <a:ln>
                  <a:solidFill>
                    <a:schemeClr val="tx1"/>
                  </a:solidFill>
                </a:ln>
                <a:latin typeface="Kruti Dev 010" pitchFamily="2" charset="0"/>
                <a:ea typeface="ＭＳ Ｐゴシック" pitchFamily="34" charset="-128"/>
                <a:cs typeface="+mn-cs"/>
              </a:rPr>
              <a:t>vkidk uke vko';d ugha gS</a:t>
            </a:r>
            <a:r>
              <a:rPr lang="en-US" sz="1200" b="1" i="1" dirty="0">
                <a:ln>
                  <a:solidFill>
                    <a:schemeClr val="tx1"/>
                  </a:solidFill>
                </a:ln>
                <a:latin typeface="Kruti Dev 010" pitchFamily="2" charset="0"/>
                <a:ea typeface="ＭＳ Ｐゴシック" pitchFamily="34" charset="-128"/>
                <a:cs typeface="+mn-cs"/>
              </a:rPr>
              <a:t>A</a:t>
            </a:r>
            <a:r>
              <a:rPr lang="en-US" sz="1200" b="1" dirty="0">
                <a:ln>
                  <a:solidFill>
                    <a:schemeClr val="tx1"/>
                  </a:solidFill>
                </a:ln>
                <a:latin typeface="Kruti Dev 010" pitchFamily="2" charset="0"/>
                <a:ea typeface="ＭＳ Ｐゴシック" pitchFamily="34" charset="-128"/>
                <a:cs typeface="+mn-cs"/>
              </a:rPr>
              <a:t> ;|fi] vki vxj vius uke lesr irk o bZesy fy[krs gSa rks ge vkidks lsodkbZ dh xfrfof/k;ksa ds fy;s lwfpr djrs jgsaxsA</a:t>
            </a:r>
          </a:p>
          <a:p>
            <a:pPr algn="ctr" defTabSz="969963">
              <a:defRPr/>
            </a:pPr>
            <a:endParaRPr lang="en-US" sz="1100" b="1" dirty="0">
              <a:ln>
                <a:solidFill>
                  <a:schemeClr val="tx1"/>
                </a:solidFill>
              </a:ln>
              <a:latin typeface="Kruti Dev 010" pitchFamily="2" charset="0"/>
              <a:ea typeface="ＭＳ Ｐゴシック" pitchFamily="34" charset="-128"/>
              <a:cs typeface="+mn-cs"/>
            </a:endParaRPr>
          </a:p>
          <a:p>
            <a:pPr algn="ctr" defTabSz="969963">
              <a:spcBef>
                <a:spcPct val="50000"/>
              </a:spcBef>
              <a:defRPr/>
            </a:pPr>
            <a:endParaRPr lang="en-US" sz="1100" b="1" dirty="0">
              <a:ln>
                <a:solidFill>
                  <a:schemeClr val="tx1"/>
                </a:solidFill>
              </a:ln>
              <a:latin typeface="Kruti Dev 010" pitchFamily="2" charset="0"/>
              <a:ea typeface="ＭＳ Ｐゴシック" pitchFamily="34" charset="-128"/>
              <a:cs typeface="+mn-cs"/>
            </a:endParaRPr>
          </a:p>
        </p:txBody>
      </p:sp>
      <p:sp>
        <p:nvSpPr>
          <p:cNvPr id="47113" name="Text Box 9"/>
          <p:cNvSpPr txBox="1">
            <a:spLocks noChangeArrowheads="1"/>
          </p:cNvSpPr>
          <p:nvPr/>
        </p:nvSpPr>
        <p:spPr bwMode="auto">
          <a:xfrm>
            <a:off x="698500" y="8775700"/>
            <a:ext cx="5999163" cy="313417"/>
          </a:xfrm>
          <a:prstGeom prst="rect">
            <a:avLst/>
          </a:prstGeom>
          <a:noFill/>
          <a:ln w="9525">
            <a:noFill/>
            <a:miter lim="800000"/>
            <a:headEnd/>
            <a:tailEnd/>
          </a:ln>
        </p:spPr>
        <p:txBody>
          <a:bodyPr lIns="97027" tIns="48513" rIns="97027" bIns="48513">
            <a:spAutoFit/>
          </a:bodyPr>
          <a:lstStyle/>
          <a:p>
            <a:pPr algn="ctr" defTabSz="969963">
              <a:spcBef>
                <a:spcPct val="50000"/>
              </a:spcBef>
              <a:defRPr/>
            </a:pPr>
            <a:r>
              <a:rPr lang="en-US" sz="1400" b="1" i="1" dirty="0">
                <a:ln>
                  <a:solidFill>
                    <a:srgbClr val="00AE00"/>
                  </a:solidFill>
                </a:ln>
                <a:solidFill>
                  <a:srgbClr val="00B050"/>
                </a:solidFill>
                <a:latin typeface="Kruti Dev 010" pitchFamily="2" charset="0"/>
                <a:ea typeface="ＭＳ Ｐゴシック" pitchFamily="34" charset="-128"/>
                <a:cs typeface="Times New Roman" pitchFamily="18" charset="0"/>
              </a:rPr>
              <a:t>elhg dh dyhfl;k dks ckbZcy f’k{k.k }kjk f}xqf.kr djuk gS</a:t>
            </a:r>
            <a:endParaRPr lang="en-US" sz="1400" b="1" i="1" dirty="0">
              <a:ln>
                <a:solidFill>
                  <a:srgbClr val="00AE00"/>
                </a:solidFill>
              </a:ln>
              <a:solidFill>
                <a:srgbClr val="105023"/>
              </a:solidFill>
              <a:latin typeface="Kruti Dev 010" pitchFamily="2" charset="0"/>
              <a:ea typeface="ＭＳ Ｐゴシック" pitchFamily="34" charset="-128"/>
              <a:cs typeface="+mn-cs"/>
            </a:endParaRPr>
          </a:p>
        </p:txBody>
      </p:sp>
      <p:sp>
        <p:nvSpPr>
          <p:cNvPr id="47114" name="Text Box 11"/>
          <p:cNvSpPr txBox="1">
            <a:spLocks noChangeArrowheads="1"/>
          </p:cNvSpPr>
          <p:nvPr/>
        </p:nvSpPr>
        <p:spPr bwMode="auto">
          <a:xfrm>
            <a:off x="600075" y="7189788"/>
            <a:ext cx="6505575" cy="1013609"/>
          </a:xfrm>
          <a:prstGeom prst="rect">
            <a:avLst/>
          </a:prstGeom>
          <a:noFill/>
          <a:ln w="9525">
            <a:noFill/>
            <a:miter lim="800000"/>
            <a:headEnd/>
            <a:tailEnd/>
          </a:ln>
        </p:spPr>
        <p:txBody>
          <a:bodyPr lIns="97027" tIns="48513" rIns="97027" bIns="48513">
            <a:spAutoFit/>
          </a:bodyPr>
          <a:lstStyle/>
          <a:p>
            <a:pPr algn="ctr" defTabSz="969963">
              <a:lnSpc>
                <a:spcPct val="85000"/>
              </a:lnSpc>
              <a:defRPr/>
            </a:pPr>
            <a:r>
              <a:rPr lang="en-US" sz="1000" b="1" dirty="0">
                <a:ln>
                  <a:solidFill>
                    <a:schemeClr val="tx1"/>
                  </a:solidFill>
                </a:ln>
                <a:latin typeface="Kruti Dev 010" pitchFamily="2" charset="0"/>
                <a:ea typeface="ＭＳ Ｐゴシック" pitchFamily="34" charset="-128"/>
                <a:cs typeface="+mn-cs"/>
              </a:rPr>
              <a:t>(</a:t>
            </a:r>
            <a:r>
              <a:rPr lang="en-US" sz="1000" b="1" dirty="0">
                <a:ln>
                  <a:solidFill>
                    <a:schemeClr val="tx1"/>
                  </a:solidFill>
                </a:ln>
                <a:solidFill>
                  <a:schemeClr val="tx2"/>
                </a:solidFill>
                <a:latin typeface="Kruti Dev 010" pitchFamily="2" charset="0"/>
                <a:ea typeface="ＭＳ Ｐゴシック" pitchFamily="34" charset="-128"/>
                <a:cs typeface="Times New Roman" pitchFamily="18" charset="0"/>
              </a:rPr>
              <a:t>fuEu tkudkjh ,sfPNd gS</a:t>
            </a:r>
            <a:r>
              <a:rPr lang="en-US" sz="1000" b="1" dirty="0">
                <a:ln>
                  <a:solidFill>
                    <a:schemeClr val="tx1"/>
                  </a:solidFill>
                </a:ln>
                <a:latin typeface="Kruti Dev 010" pitchFamily="2" charset="0"/>
                <a:ea typeface="ＭＳ Ｐゴシック" pitchFamily="34" charset="-128"/>
                <a:cs typeface="+mn-cs"/>
              </a:rPr>
              <a:t>)</a:t>
            </a:r>
            <a:endParaRPr lang="en-US" sz="1200" b="1" dirty="0">
              <a:ln>
                <a:solidFill>
                  <a:schemeClr val="tx1"/>
                </a:solidFill>
              </a:ln>
              <a:latin typeface="Kruti Dev 010" pitchFamily="2" charset="0"/>
              <a:ea typeface="ＭＳ Ｐゴシック" pitchFamily="34" charset="-128"/>
              <a:cs typeface="+mn-cs"/>
            </a:endParaRPr>
          </a:p>
          <a:p>
            <a:pPr defTabSz="969963">
              <a:lnSpc>
                <a:spcPct val="85000"/>
              </a:lnSpc>
              <a:defRPr/>
            </a:pPr>
            <a:r>
              <a:rPr lang="en-US" sz="1200" b="1" dirty="0">
                <a:ln>
                  <a:solidFill>
                    <a:schemeClr val="tx1"/>
                  </a:solidFill>
                </a:ln>
                <a:solidFill>
                  <a:schemeClr val="tx2"/>
                </a:solidFill>
                <a:latin typeface="Kruti Dev 010" pitchFamily="2" charset="0"/>
                <a:ea typeface="ＭＳ Ｐゴシック" pitchFamily="34" charset="-128"/>
                <a:cs typeface="Times New Roman" pitchFamily="18" charset="0"/>
              </a:rPr>
              <a:t>uke</a:t>
            </a:r>
            <a:r>
              <a:rPr lang="en-US" sz="1200" b="1" dirty="0">
                <a:ln>
                  <a:solidFill>
                    <a:schemeClr val="tx1"/>
                  </a:solidFill>
                </a:ln>
                <a:latin typeface="+mj-lt"/>
                <a:ea typeface="ＭＳ Ｐゴシック" pitchFamily="34" charset="-128"/>
                <a:cs typeface="+mn-cs"/>
              </a:rPr>
              <a:t>:________________________________________________</a:t>
            </a:r>
          </a:p>
          <a:p>
            <a:pPr defTabSz="969963">
              <a:lnSpc>
                <a:spcPct val="85000"/>
              </a:lnSpc>
              <a:defRPr/>
            </a:pPr>
            <a:r>
              <a:rPr lang="en-US" sz="1200" b="1" dirty="0">
                <a:ln>
                  <a:solidFill>
                    <a:schemeClr val="tx1"/>
                  </a:solidFill>
                </a:ln>
                <a:solidFill>
                  <a:schemeClr val="tx2"/>
                </a:solidFill>
                <a:latin typeface="Kruti Dev 010" pitchFamily="2" charset="0"/>
                <a:ea typeface="ＭＳ Ｐゴシック" pitchFamily="34" charset="-128"/>
                <a:cs typeface="Times New Roman" pitchFamily="18" charset="0"/>
              </a:rPr>
              <a:t>irk</a:t>
            </a:r>
            <a:r>
              <a:rPr lang="en-US" sz="1200" b="1" dirty="0">
                <a:ln>
                  <a:solidFill>
                    <a:schemeClr val="tx1"/>
                  </a:solidFill>
                </a:ln>
                <a:latin typeface="+mj-lt"/>
                <a:ea typeface="ＭＳ Ｐゴシック" pitchFamily="34" charset="-128"/>
                <a:cs typeface="+mn-cs"/>
              </a:rPr>
              <a:t>:______________________________________________</a:t>
            </a:r>
          </a:p>
          <a:p>
            <a:pPr defTabSz="969963">
              <a:lnSpc>
                <a:spcPct val="85000"/>
              </a:lnSpc>
              <a:defRPr/>
            </a:pPr>
            <a:r>
              <a:rPr lang="en-US" sz="1200" b="1" dirty="0">
                <a:ln>
                  <a:solidFill>
                    <a:schemeClr val="tx1"/>
                  </a:solidFill>
                </a:ln>
                <a:latin typeface="+mj-lt"/>
                <a:ea typeface="ＭＳ Ｐゴシック" pitchFamily="34" charset="-128"/>
                <a:cs typeface="+mn-cs"/>
              </a:rPr>
              <a:t>______________________________________________________</a:t>
            </a:r>
          </a:p>
          <a:p>
            <a:pPr defTabSz="969963">
              <a:lnSpc>
                <a:spcPct val="85000"/>
              </a:lnSpc>
              <a:defRPr/>
            </a:pPr>
            <a:r>
              <a:rPr lang="en-US" sz="1200" b="1" dirty="0">
                <a:ln>
                  <a:solidFill>
                    <a:schemeClr val="tx1"/>
                  </a:solidFill>
                </a:ln>
                <a:latin typeface="+mj-lt"/>
                <a:ea typeface="ＭＳ Ｐゴシック" pitchFamily="34" charset="-128"/>
                <a:cs typeface="+mn-cs"/>
              </a:rPr>
              <a:t>______________________________________________________</a:t>
            </a:r>
          </a:p>
          <a:p>
            <a:pPr defTabSz="969963">
              <a:lnSpc>
                <a:spcPct val="85000"/>
              </a:lnSpc>
              <a:defRPr/>
            </a:pPr>
            <a:r>
              <a:rPr lang="en-US" sz="1200" b="1" dirty="0">
                <a:ln>
                  <a:solidFill>
                    <a:schemeClr val="tx1"/>
                  </a:solidFill>
                </a:ln>
                <a:solidFill>
                  <a:schemeClr val="tx2"/>
                </a:solidFill>
                <a:latin typeface="Kruti Dev 010" pitchFamily="2" charset="0"/>
                <a:ea typeface="ＭＳ Ｐゴシック" pitchFamily="34" charset="-128"/>
                <a:cs typeface="Times New Roman" pitchFamily="18" charset="0"/>
              </a:rPr>
              <a:t>bZ esy</a:t>
            </a:r>
            <a:r>
              <a:rPr lang="en-US" sz="1200" b="1" dirty="0">
                <a:ln>
                  <a:solidFill>
                    <a:schemeClr val="tx1"/>
                  </a:solidFill>
                </a:ln>
                <a:latin typeface="+mj-lt"/>
                <a:ea typeface="ＭＳ Ｐゴシック" pitchFamily="34" charset="-128"/>
                <a:cs typeface="+mn-cs"/>
              </a:rPr>
              <a:t>:_________________________________________ </a:t>
            </a:r>
          </a:p>
        </p:txBody>
      </p:sp>
      <p:sp>
        <p:nvSpPr>
          <p:cNvPr id="47115" name="Text Box 13"/>
          <p:cNvSpPr txBox="1">
            <a:spLocks noChangeArrowheads="1"/>
          </p:cNvSpPr>
          <p:nvPr/>
        </p:nvSpPr>
        <p:spPr bwMode="auto">
          <a:xfrm>
            <a:off x="369888" y="6640513"/>
            <a:ext cx="6731000" cy="430887"/>
          </a:xfrm>
          <a:prstGeom prst="rect">
            <a:avLst/>
          </a:prstGeom>
          <a:noFill/>
          <a:ln w="9525">
            <a:noFill/>
            <a:miter lim="800000"/>
            <a:headEnd/>
            <a:tailEnd/>
          </a:ln>
        </p:spPr>
        <p:txBody>
          <a:bodyPr>
            <a:spAutoFit/>
          </a:bodyPr>
          <a:lstStyle/>
          <a:p>
            <a:pPr algn="ctr">
              <a:spcBef>
                <a:spcPct val="50000"/>
              </a:spcBef>
              <a:defRPr/>
            </a:pPr>
            <a:r>
              <a:rPr lang="en-US" sz="1050" b="1" dirty="0">
                <a:ln>
                  <a:solidFill>
                    <a:schemeClr val="tx1"/>
                  </a:solidFill>
                </a:ln>
                <a:solidFill>
                  <a:schemeClr val="tx2"/>
                </a:solidFill>
                <a:latin typeface="Kruti Dev 010" pitchFamily="2" charset="0"/>
                <a:ea typeface="ＭＳ Ｐゴシック" pitchFamily="34" charset="-128"/>
                <a:cs typeface="Times New Roman" pitchFamily="18" charset="0"/>
              </a:rPr>
              <a:t>;g lsfeukj dh yackbZ</a:t>
            </a:r>
            <a:r>
              <a:rPr lang="en-US" sz="1050" b="1" dirty="0">
                <a:ln>
                  <a:solidFill>
                    <a:schemeClr val="tx1"/>
                  </a:solidFill>
                </a:ln>
                <a:latin typeface="Kruti Dev 010" pitchFamily="2" charset="0"/>
                <a:ea typeface="ＭＳ Ｐゴシック" pitchFamily="34" charset="-128"/>
                <a:cs typeface="+mn-cs"/>
              </a:rPr>
              <a:t/>
            </a:r>
            <a:br>
              <a:rPr lang="en-US" sz="1050" b="1" dirty="0">
                <a:ln>
                  <a:solidFill>
                    <a:schemeClr val="tx1"/>
                  </a:solidFill>
                </a:ln>
                <a:latin typeface="Kruti Dev 010" pitchFamily="2" charset="0"/>
                <a:ea typeface="ＭＳ Ｐゴシック" pitchFamily="34" charset="-128"/>
                <a:cs typeface="+mn-cs"/>
              </a:rPr>
            </a:br>
            <a:r>
              <a:rPr lang="en-US" sz="1050" b="1" dirty="0">
                <a:ln>
                  <a:solidFill>
                    <a:schemeClr val="tx1"/>
                  </a:solidFill>
                </a:ln>
                <a:latin typeface="Kruti Dev 010" pitchFamily="2" charset="0"/>
                <a:ea typeface="ＭＳ Ｐゴシック" pitchFamily="34" charset="-128"/>
                <a:cs typeface="+mn-cs"/>
              </a:rPr>
              <a:t> (  )</a:t>
            </a:r>
            <a:r>
              <a:rPr lang="en-US" sz="1050" b="1" dirty="0">
                <a:ln>
                  <a:solidFill>
                    <a:schemeClr val="tx1"/>
                  </a:solidFill>
                </a:ln>
                <a:solidFill>
                  <a:schemeClr val="tx2"/>
                </a:solidFill>
                <a:latin typeface="Kruti Dev 010" pitchFamily="2" charset="0"/>
                <a:ea typeface="ＭＳ Ｐゴシック" pitchFamily="34" charset="-128"/>
                <a:cs typeface="Times New Roman" pitchFamily="18" charset="0"/>
              </a:rPr>
              <a:t> vR;f/kd</a:t>
            </a:r>
            <a:r>
              <a:rPr lang="en-US" sz="1050" b="1" dirty="0">
                <a:ln>
                  <a:solidFill>
                    <a:schemeClr val="tx1"/>
                  </a:solidFill>
                </a:ln>
                <a:latin typeface="Kruti Dev 010" pitchFamily="2" charset="0"/>
                <a:ea typeface="ＭＳ Ｐゴシック" pitchFamily="34" charset="-128"/>
                <a:cs typeface="+mn-cs"/>
              </a:rPr>
              <a:t>  (  ) </a:t>
            </a:r>
            <a:r>
              <a:rPr lang="en-US" sz="1050" b="1" dirty="0">
                <a:ln>
                  <a:solidFill>
                    <a:schemeClr val="tx1"/>
                  </a:solidFill>
                </a:ln>
                <a:solidFill>
                  <a:schemeClr val="tx2"/>
                </a:solidFill>
                <a:latin typeface="Kruti Dev 010" pitchFamily="2" charset="0"/>
                <a:ea typeface="ＭＳ Ｐゴシック" pitchFamily="34" charset="-128"/>
                <a:cs typeface="Times New Roman" pitchFamily="18" charset="0"/>
              </a:rPr>
              <a:t>Bhd Fkh</a:t>
            </a:r>
            <a:r>
              <a:rPr lang="en-US" sz="1050" b="1" dirty="0">
                <a:ln>
                  <a:solidFill>
                    <a:schemeClr val="tx1"/>
                  </a:solidFill>
                </a:ln>
                <a:latin typeface="Kruti Dev 010" pitchFamily="2" charset="0"/>
                <a:ea typeface="ＭＳ Ｐゴシック" pitchFamily="34" charset="-128"/>
                <a:cs typeface="+mn-cs"/>
              </a:rPr>
              <a:t>  (  ) </a:t>
            </a:r>
            <a:r>
              <a:rPr lang="en-US" sz="1050" b="1" dirty="0">
                <a:ln>
                  <a:solidFill>
                    <a:schemeClr val="tx1"/>
                  </a:solidFill>
                </a:ln>
                <a:solidFill>
                  <a:schemeClr val="tx2"/>
                </a:solidFill>
                <a:latin typeface="Kruti Dev 010" pitchFamily="2" charset="0"/>
                <a:ea typeface="ＭＳ Ｐゴシック" pitchFamily="34" charset="-128"/>
                <a:cs typeface="Times New Roman" pitchFamily="18" charset="0"/>
              </a:rPr>
              <a:t>FkksMh vf/kd Fkh</a:t>
            </a:r>
            <a:r>
              <a:rPr lang="en-US" sz="1050" b="1" dirty="0">
                <a:ln>
                  <a:solidFill>
                    <a:schemeClr val="tx1"/>
                  </a:solidFill>
                </a:ln>
                <a:latin typeface="Kruti Dev 010" pitchFamily="2" charset="0"/>
                <a:ea typeface="ＭＳ Ｐゴシック" pitchFamily="34" charset="-128"/>
                <a:cs typeface="+mn-cs"/>
              </a:rPr>
              <a:t> (  ) </a:t>
            </a:r>
            <a:r>
              <a:rPr lang="en-US" sz="1050" b="1" dirty="0">
                <a:ln>
                  <a:solidFill>
                    <a:schemeClr val="tx1"/>
                  </a:solidFill>
                </a:ln>
                <a:solidFill>
                  <a:schemeClr val="tx2"/>
                </a:solidFill>
                <a:latin typeface="Kruti Dev 010" pitchFamily="2" charset="0"/>
                <a:ea typeface="ＭＳ Ｐゴシック" pitchFamily="34" charset="-128"/>
                <a:cs typeface="Times New Roman" pitchFamily="18" charset="0"/>
              </a:rPr>
              <a:t>cgqr vf/kd</a:t>
            </a:r>
            <a:endParaRPr lang="en-US" sz="1050" b="1" dirty="0">
              <a:ln>
                <a:solidFill>
                  <a:schemeClr val="tx1"/>
                </a:solidFill>
              </a:ln>
              <a:latin typeface="Kruti Dev 010" pitchFamily="2" charset="0"/>
              <a:ea typeface="ＭＳ Ｐゴシック" pitchFamily="34" charset="-128"/>
              <a:cs typeface="+mn-cs"/>
            </a:endParaRPr>
          </a:p>
        </p:txBody>
      </p:sp>
      <p:sp>
        <p:nvSpPr>
          <p:cNvPr id="47116" name="Line 14"/>
          <p:cNvSpPr>
            <a:spLocks noChangeShapeType="1"/>
          </p:cNvSpPr>
          <p:nvPr/>
        </p:nvSpPr>
        <p:spPr bwMode="auto">
          <a:xfrm>
            <a:off x="781050" y="6634163"/>
            <a:ext cx="5913438" cy="0"/>
          </a:xfrm>
          <a:prstGeom prst="line">
            <a:avLst/>
          </a:prstGeom>
          <a:noFill/>
          <a:ln w="38100">
            <a:solidFill>
              <a:schemeClr val="tx1"/>
            </a:solidFill>
            <a:round/>
            <a:headEnd/>
            <a:tailEnd/>
          </a:ln>
        </p:spPr>
        <p:txBody>
          <a:bodyPr wrap="none" anchor="ctr"/>
          <a:lstStyle/>
          <a:p>
            <a:pPr>
              <a:defRPr/>
            </a:pPr>
            <a:endParaRPr lang="en-US" sz="300" dirty="0">
              <a:ln>
                <a:solidFill>
                  <a:schemeClr val="tx1"/>
                </a:solidFill>
              </a:ln>
              <a:latin typeface="Kruti Dev 010" pitchFamily="2" charset="0"/>
              <a:ea typeface="ＭＳ Ｐゴシック" pitchFamily="34" charset="-128"/>
              <a:cs typeface="+mn-cs"/>
            </a:endParaRPr>
          </a:p>
        </p:txBody>
      </p:sp>
      <p:sp>
        <p:nvSpPr>
          <p:cNvPr id="47117" name="Line 15"/>
          <p:cNvSpPr>
            <a:spLocks noChangeShapeType="1"/>
          </p:cNvSpPr>
          <p:nvPr/>
        </p:nvSpPr>
        <p:spPr bwMode="auto">
          <a:xfrm>
            <a:off x="757238" y="7167563"/>
            <a:ext cx="5913437" cy="0"/>
          </a:xfrm>
          <a:prstGeom prst="line">
            <a:avLst/>
          </a:prstGeom>
          <a:noFill/>
          <a:ln w="38100">
            <a:solidFill>
              <a:schemeClr val="tx1"/>
            </a:solidFill>
            <a:round/>
            <a:headEnd/>
            <a:tailEnd/>
          </a:ln>
        </p:spPr>
        <p:txBody>
          <a:bodyPr wrap="none" anchor="ctr"/>
          <a:lstStyle/>
          <a:p>
            <a:pPr>
              <a:defRPr/>
            </a:pPr>
            <a:endParaRPr lang="en-US" sz="300" dirty="0">
              <a:ln>
                <a:solidFill>
                  <a:schemeClr val="tx1"/>
                </a:solidFill>
              </a:ln>
              <a:latin typeface="Kruti Dev 010" pitchFamily="2" charset="0"/>
              <a:ea typeface="ＭＳ Ｐゴシック" pitchFamily="34" charset="-128"/>
              <a:cs typeface="+mn-cs"/>
            </a:endParaRPr>
          </a:p>
        </p:txBody>
      </p:sp>
      <p:sp>
        <p:nvSpPr>
          <p:cNvPr id="47118" name="Text Box 23"/>
          <p:cNvSpPr txBox="1">
            <a:spLocks noChangeArrowheads="1"/>
          </p:cNvSpPr>
          <p:nvPr/>
        </p:nvSpPr>
        <p:spPr bwMode="auto">
          <a:xfrm>
            <a:off x="382588" y="6330950"/>
            <a:ext cx="6731000" cy="261610"/>
          </a:xfrm>
          <a:prstGeom prst="rect">
            <a:avLst/>
          </a:prstGeom>
          <a:noFill/>
          <a:ln w="9525">
            <a:noFill/>
            <a:miter lim="800000"/>
            <a:headEnd/>
            <a:tailEnd/>
          </a:ln>
        </p:spPr>
        <p:txBody>
          <a:bodyPr>
            <a:spAutoFit/>
          </a:bodyPr>
          <a:lstStyle/>
          <a:p>
            <a:pPr algn="ctr">
              <a:spcBef>
                <a:spcPct val="50000"/>
              </a:spcBef>
              <a:defRPr/>
            </a:pPr>
            <a:r>
              <a:rPr lang="en-US" sz="1050" b="1" dirty="0">
                <a:ln>
                  <a:solidFill>
                    <a:schemeClr val="tx1"/>
                  </a:solidFill>
                </a:ln>
                <a:solidFill>
                  <a:schemeClr val="tx2"/>
                </a:solidFill>
                <a:latin typeface="Kruti Dev 010" pitchFamily="2" charset="0"/>
                <a:ea typeface="ＭＳ Ｐゴシック" pitchFamily="34" charset="-128"/>
                <a:cs typeface="Times New Roman" pitchFamily="18" charset="0"/>
              </a:rPr>
              <a:t>vfrfjDr tkudkjh ds fy;s ist ds fiNys Hkkx dk Hkh mi;ksx djsaA</a:t>
            </a:r>
            <a:endParaRPr lang="en-US" sz="1050" b="1" dirty="0">
              <a:ln>
                <a:solidFill>
                  <a:schemeClr val="tx1"/>
                </a:solidFill>
              </a:ln>
              <a:latin typeface="Kruti Dev 010" pitchFamily="2" charset="0"/>
              <a:ea typeface="ＭＳ Ｐゴシック" pitchFamily="34" charset="-128"/>
              <a:cs typeface="+mn-cs"/>
            </a:endParaRPr>
          </a:p>
        </p:txBody>
      </p:sp>
      <p:sp>
        <p:nvSpPr>
          <p:cNvPr id="47119" name="Text Box 24"/>
          <p:cNvSpPr txBox="1">
            <a:spLocks noChangeArrowheads="1"/>
          </p:cNvSpPr>
          <p:nvPr/>
        </p:nvSpPr>
        <p:spPr bwMode="auto">
          <a:xfrm>
            <a:off x="1300163" y="8464550"/>
            <a:ext cx="5486400" cy="239874"/>
          </a:xfrm>
          <a:prstGeom prst="rect">
            <a:avLst/>
          </a:prstGeom>
          <a:noFill/>
          <a:ln w="9525">
            <a:noFill/>
            <a:miter lim="800000"/>
            <a:headEnd/>
            <a:tailEnd/>
          </a:ln>
        </p:spPr>
        <p:txBody>
          <a:bodyPr>
            <a:spAutoFit/>
          </a:bodyPr>
          <a:lstStyle/>
          <a:p>
            <a:pPr>
              <a:lnSpc>
                <a:spcPct val="75000"/>
              </a:lnSpc>
              <a:defRPr/>
            </a:pPr>
            <a:r>
              <a:rPr lang="en-US" sz="1200" b="1" dirty="0">
                <a:ln>
                  <a:solidFill>
                    <a:schemeClr val="tx1"/>
                  </a:solidFill>
                </a:ln>
                <a:latin typeface="Kruti Dev 010" pitchFamily="2" charset="0"/>
                <a:ea typeface="ＭＳ Ｐゴシック" pitchFamily="34" charset="-128"/>
                <a:cs typeface="+mn-cs"/>
              </a:rPr>
              <a:t>        </a:t>
            </a:r>
            <a:r>
              <a:rPr lang="en-US" sz="1200" b="1" dirty="0">
                <a:ln>
                  <a:solidFill>
                    <a:schemeClr val="tx1"/>
                  </a:solidFill>
                </a:ln>
                <a:solidFill>
                  <a:schemeClr val="tx2"/>
                </a:solidFill>
                <a:latin typeface="Kruti Dev 010" pitchFamily="2" charset="0"/>
                <a:ea typeface="ＭＳ Ｐゴシック" pitchFamily="34" charset="-128"/>
                <a:cs typeface="Times New Roman" pitchFamily="18" charset="0"/>
              </a:rPr>
              <a:t>mijksDr tkudkjh dks Niok ysa!</a:t>
            </a:r>
            <a:endParaRPr lang="en-US" sz="1200" dirty="0">
              <a:ln>
                <a:solidFill>
                  <a:schemeClr val="tx1"/>
                </a:solidFill>
              </a:ln>
              <a:latin typeface="Kruti Dev 010" pitchFamily="2" charset="0"/>
              <a:ea typeface="ＭＳ Ｐゴシック" pitchFamily="34" charset="-128"/>
              <a:cs typeface="+mn-cs"/>
            </a:endParaRPr>
          </a:p>
        </p:txBody>
      </p:sp>
      <p:pic>
        <p:nvPicPr>
          <p:cNvPr id="54287"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525463"/>
            <a:ext cx="22955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377825" y="1022350"/>
            <a:ext cx="6788150" cy="7620000"/>
          </a:xfrm>
          <a:prstGeom prst="rect">
            <a:avLst/>
          </a:prstGeom>
          <a:noFill/>
          <a:ln w="76200">
            <a:solidFill>
              <a:srgbClr val="187534"/>
            </a:solidFill>
            <a:miter lim="800000"/>
            <a:headEnd/>
            <a:tailEnd/>
          </a:ln>
        </p:spPr>
        <p:txBody>
          <a:bodyPr wrap="none" anchor="ctr"/>
          <a:lstStyle/>
          <a:p>
            <a:pPr>
              <a:defRPr/>
            </a:pPr>
            <a:endParaRPr lang="en-US" sz="400" dirty="0">
              <a:ln>
                <a:solidFill>
                  <a:srgbClr val="080808"/>
                </a:solidFill>
              </a:ln>
              <a:latin typeface="Kruti Dev 010" pitchFamily="2" charset="0"/>
              <a:ea typeface="ＭＳ Ｐゴシック" pitchFamily="34" charset="-128"/>
              <a:cs typeface="+mn-cs"/>
            </a:endParaRPr>
          </a:p>
        </p:txBody>
      </p:sp>
      <p:sp>
        <p:nvSpPr>
          <p:cNvPr id="48131" name="Text Box 6"/>
          <p:cNvSpPr txBox="1">
            <a:spLocks noChangeArrowheads="1"/>
          </p:cNvSpPr>
          <p:nvPr/>
        </p:nvSpPr>
        <p:spPr bwMode="auto">
          <a:xfrm>
            <a:off x="684213" y="1890713"/>
            <a:ext cx="1271587" cy="266700"/>
          </a:xfrm>
          <a:prstGeom prst="rect">
            <a:avLst/>
          </a:prstGeom>
          <a:noFill/>
          <a:ln w="9525">
            <a:noFill/>
            <a:miter lim="800000"/>
            <a:headEnd/>
            <a:tailEnd/>
          </a:ln>
        </p:spPr>
        <p:txBody>
          <a:bodyPr lIns="97027" tIns="48513" rIns="97027" bIns="48513">
            <a:spAutoFit/>
          </a:bodyPr>
          <a:lstStyle/>
          <a:p>
            <a:pPr defTabSz="969963">
              <a:spcBef>
                <a:spcPct val="50000"/>
              </a:spcBef>
              <a:defRPr/>
            </a:pPr>
            <a:endParaRPr lang="en-US" sz="1100" b="1" dirty="0">
              <a:ln>
                <a:solidFill>
                  <a:srgbClr val="080808"/>
                </a:solidFill>
              </a:ln>
              <a:solidFill>
                <a:srgbClr val="105023"/>
              </a:solidFill>
              <a:latin typeface="Kruti Dev 010" pitchFamily="2" charset="0"/>
              <a:ea typeface="ＭＳ Ｐゴシック" pitchFamily="34" charset="-128"/>
              <a:cs typeface="+mn-cs"/>
            </a:endParaRPr>
          </a:p>
        </p:txBody>
      </p:sp>
      <p:sp>
        <p:nvSpPr>
          <p:cNvPr id="48132" name="Text Box 7"/>
          <p:cNvSpPr txBox="1">
            <a:spLocks noChangeArrowheads="1"/>
          </p:cNvSpPr>
          <p:nvPr/>
        </p:nvSpPr>
        <p:spPr bwMode="auto">
          <a:xfrm>
            <a:off x="9450388" y="7950200"/>
            <a:ext cx="520700" cy="313417"/>
          </a:xfrm>
          <a:prstGeom prst="rect">
            <a:avLst/>
          </a:prstGeom>
          <a:noFill/>
          <a:ln w="9525">
            <a:noFill/>
            <a:miter lim="800000"/>
            <a:headEnd/>
            <a:tailEnd/>
          </a:ln>
        </p:spPr>
        <p:txBody>
          <a:bodyPr lIns="97027" tIns="48513" rIns="97027" bIns="48513">
            <a:spAutoFit/>
          </a:bodyPr>
          <a:lstStyle/>
          <a:p>
            <a:pPr defTabSz="969963">
              <a:spcBef>
                <a:spcPct val="50000"/>
              </a:spcBef>
              <a:defRPr/>
            </a:pPr>
            <a:r>
              <a:rPr lang="en-US" sz="1400" b="1" dirty="0">
                <a:ln>
                  <a:solidFill>
                    <a:srgbClr val="080808"/>
                  </a:solidFill>
                </a:ln>
                <a:solidFill>
                  <a:srgbClr val="105023"/>
                </a:solidFill>
                <a:latin typeface="Kruti Dev 010" pitchFamily="2" charset="0"/>
                <a:ea typeface="ＭＳ Ｐゴシック" pitchFamily="34" charset="-128"/>
                <a:cs typeface="+mn-cs"/>
              </a:rPr>
              <a:t> </a:t>
            </a:r>
          </a:p>
        </p:txBody>
      </p:sp>
      <p:sp>
        <p:nvSpPr>
          <p:cNvPr id="48133" name="Text Box 8"/>
          <p:cNvSpPr txBox="1">
            <a:spLocks noChangeArrowheads="1"/>
          </p:cNvSpPr>
          <p:nvPr/>
        </p:nvSpPr>
        <p:spPr bwMode="auto">
          <a:xfrm>
            <a:off x="698500" y="8775700"/>
            <a:ext cx="5999163" cy="374972"/>
          </a:xfrm>
          <a:prstGeom prst="rect">
            <a:avLst/>
          </a:prstGeom>
          <a:noFill/>
          <a:ln w="9525">
            <a:noFill/>
            <a:miter lim="800000"/>
            <a:headEnd/>
            <a:tailEnd/>
          </a:ln>
        </p:spPr>
        <p:txBody>
          <a:bodyPr lIns="97027" tIns="48513" rIns="97027" bIns="48513">
            <a:spAutoFit/>
          </a:bodyPr>
          <a:lstStyle/>
          <a:p>
            <a:pPr algn="ctr" defTabSz="969963">
              <a:spcBef>
                <a:spcPct val="50000"/>
              </a:spcBef>
              <a:defRPr/>
            </a:pPr>
            <a:r>
              <a:rPr lang="en-US" sz="1800" b="1" i="1" dirty="0">
                <a:ln>
                  <a:solidFill>
                    <a:srgbClr val="00AE00"/>
                  </a:solidFill>
                </a:ln>
                <a:solidFill>
                  <a:srgbClr val="105023"/>
                </a:solidFill>
                <a:latin typeface="Kruti Dev 010" pitchFamily="2" charset="0"/>
                <a:ea typeface="ＭＳ Ｐゴシック" pitchFamily="34" charset="-128"/>
                <a:cs typeface="+mn-cs"/>
              </a:rPr>
              <a:t>elhg dh laiw.kZ dyhfl;k esa ckbZcy f'k{k.k dks f}xqf.kr djuk</a:t>
            </a:r>
          </a:p>
        </p:txBody>
      </p:sp>
      <p:sp>
        <p:nvSpPr>
          <p:cNvPr id="48134" name="Text Box 9"/>
          <p:cNvSpPr txBox="1">
            <a:spLocks noChangeArrowheads="1"/>
          </p:cNvSpPr>
          <p:nvPr/>
        </p:nvSpPr>
        <p:spPr bwMode="auto">
          <a:xfrm>
            <a:off x="525463" y="2149475"/>
            <a:ext cx="6488112" cy="744304"/>
          </a:xfrm>
          <a:prstGeom prst="rect">
            <a:avLst/>
          </a:prstGeom>
          <a:noFill/>
          <a:ln w="9525">
            <a:noFill/>
            <a:miter lim="800000"/>
            <a:headEnd/>
            <a:tailEnd/>
          </a:ln>
        </p:spPr>
        <p:txBody>
          <a:bodyPr lIns="97027" tIns="48513" rIns="97027" bIns="48513">
            <a:spAutoFit/>
          </a:bodyPr>
          <a:lstStyle/>
          <a:p>
            <a:pPr algn="just" defTabSz="969963">
              <a:defRPr/>
            </a:pPr>
            <a:r>
              <a:rPr lang="en-US" sz="1400" b="1" dirty="0">
                <a:ln>
                  <a:solidFill>
                    <a:srgbClr val="080808"/>
                  </a:solidFill>
                </a:ln>
                <a:latin typeface="Kruti Dev 010" pitchFamily="2" charset="0"/>
                <a:ea typeface="ＭＳ Ｐゴシック" pitchFamily="34" charset="-128"/>
                <a:cs typeface="+mn-cs"/>
              </a:rPr>
              <a:t>vki nwljs yksxksa dks ;k vU; lsodkbZ vkSj ppZ dks fn ckbZcy----- csfldyh lsfeukj fefuLVªh ds ckjs esa crkus ls gekjh lgk;rk dj ldrs gSaA d`i;k mu fefuLVªht ;k O;fDr;ksa ds fo"k; esa viuh vuq'kalk nhft;s rkfd ge muds LFky ij muls laidZ dj ldsaA</a:t>
            </a:r>
          </a:p>
        </p:txBody>
      </p:sp>
      <p:sp>
        <p:nvSpPr>
          <p:cNvPr id="48135" name="Text Box 10"/>
          <p:cNvSpPr txBox="1">
            <a:spLocks noChangeArrowheads="1"/>
          </p:cNvSpPr>
          <p:nvPr/>
        </p:nvSpPr>
        <p:spPr bwMode="auto">
          <a:xfrm>
            <a:off x="631825" y="2962275"/>
            <a:ext cx="6416675" cy="1082859"/>
          </a:xfrm>
          <a:prstGeom prst="rect">
            <a:avLst/>
          </a:prstGeom>
          <a:noFill/>
          <a:ln w="9525">
            <a:noFill/>
            <a:miter lim="800000"/>
            <a:headEnd/>
            <a:tailEnd/>
          </a:ln>
        </p:spPr>
        <p:txBody>
          <a:bodyPr lIns="97027" tIns="48513" rIns="97027" bIns="48513">
            <a:spAutoFit/>
          </a:bodyPr>
          <a:lstStyle/>
          <a:p>
            <a:pPr defTabSz="969963">
              <a:defRPr/>
            </a:pPr>
            <a:r>
              <a:rPr lang="en-US" sz="1600" b="1" dirty="0">
                <a:ln>
                  <a:solidFill>
                    <a:srgbClr val="080808"/>
                  </a:solidFill>
                </a:ln>
                <a:latin typeface="Kruti Dev 010" pitchFamily="2" charset="0"/>
                <a:ea typeface="ＭＳ Ｐゴシック" pitchFamily="34" charset="-128"/>
                <a:cs typeface="+mn-cs"/>
              </a:rPr>
              <a:t>laLFkk dk uke </a:t>
            </a:r>
            <a:r>
              <a:rPr lang="en-US" sz="1200" b="1" dirty="0">
                <a:ln>
                  <a:solidFill>
                    <a:srgbClr val="080808"/>
                  </a:solidFill>
                </a:ln>
                <a:latin typeface="+mj-lt"/>
                <a:ea typeface="ＭＳ Ｐゴシック" pitchFamily="34" charset="-128"/>
                <a:cs typeface="+mn-cs"/>
              </a:rPr>
              <a:t> ____________________________________</a:t>
            </a:r>
          </a:p>
          <a:p>
            <a:pPr defTabSz="969963">
              <a:defRPr/>
            </a:pPr>
            <a:r>
              <a:rPr lang="en-US" sz="1600" b="1" dirty="0">
                <a:ln>
                  <a:solidFill>
                    <a:srgbClr val="080808"/>
                  </a:solidFill>
                </a:ln>
                <a:latin typeface="Kruti Dev 010" pitchFamily="2" charset="0"/>
                <a:ea typeface="ＭＳ Ｐゴシック" pitchFamily="34" charset="-128"/>
                <a:cs typeface="+mn-cs"/>
              </a:rPr>
              <a:t>'kgj ;k fLFkfr %</a:t>
            </a:r>
            <a:r>
              <a:rPr lang="en-US" sz="1200" b="1" dirty="0">
                <a:ln>
                  <a:solidFill>
                    <a:srgbClr val="080808"/>
                  </a:solidFill>
                </a:ln>
                <a:latin typeface="+mj-lt"/>
                <a:ea typeface="ＭＳ Ｐゴシック" pitchFamily="34" charset="-128"/>
                <a:cs typeface="+mn-cs"/>
              </a:rPr>
              <a:t>_________________________________________</a:t>
            </a:r>
          </a:p>
          <a:p>
            <a:pPr defTabSz="969963">
              <a:defRPr/>
            </a:pPr>
            <a:r>
              <a:rPr lang="en-US" sz="1600" b="1" dirty="0">
                <a:ln>
                  <a:solidFill>
                    <a:srgbClr val="080808"/>
                  </a:solidFill>
                </a:ln>
                <a:latin typeface="Kruti Dev 010" pitchFamily="2" charset="0"/>
                <a:ea typeface="ＭＳ Ｐゴシック" pitchFamily="34" charset="-128"/>
                <a:cs typeface="+mn-cs"/>
              </a:rPr>
              <a:t>O;fDr ftuls laidZ djuk gS %</a:t>
            </a:r>
            <a:r>
              <a:rPr lang="en-US" sz="1200" b="1" dirty="0">
                <a:ln>
                  <a:solidFill>
                    <a:srgbClr val="080808"/>
                  </a:solidFill>
                </a:ln>
                <a:latin typeface="+mj-lt"/>
                <a:ea typeface="ＭＳ Ｐゴシック" pitchFamily="34" charset="-128"/>
                <a:cs typeface="+mn-cs"/>
              </a:rPr>
              <a:t>______________________________________</a:t>
            </a:r>
          </a:p>
          <a:p>
            <a:pPr defTabSz="969963">
              <a:defRPr/>
            </a:pPr>
            <a:r>
              <a:rPr lang="en-US" sz="1200" b="1" dirty="0">
                <a:ln>
                  <a:solidFill>
                    <a:srgbClr val="080808"/>
                  </a:solidFill>
                </a:ln>
                <a:latin typeface="Kruti Dev 010" pitchFamily="2" charset="0"/>
                <a:ea typeface="ＭＳ Ｐゴシック" pitchFamily="34" charset="-128"/>
                <a:cs typeface="+mn-cs"/>
              </a:rPr>
              <a:t>	   </a:t>
            </a:r>
            <a:r>
              <a:rPr lang="en-US" sz="1600" b="1" dirty="0">
                <a:ln>
                  <a:solidFill>
                    <a:srgbClr val="080808"/>
                  </a:solidFill>
                </a:ln>
                <a:latin typeface="Kruti Dev 010" pitchFamily="2" charset="0"/>
                <a:ea typeface="ＭＳ Ｐゴシック" pitchFamily="34" charset="-128"/>
                <a:cs typeface="+mn-cs"/>
              </a:rPr>
              <a:t>D;k ge vkidk uke mi;ksx esa yk ldrs gSa \</a:t>
            </a:r>
            <a:r>
              <a:rPr lang="en-US" sz="1200" b="1" dirty="0">
                <a:ln>
                  <a:solidFill>
                    <a:srgbClr val="080808"/>
                  </a:solidFill>
                </a:ln>
                <a:latin typeface="+mj-lt"/>
                <a:ea typeface="ＭＳ Ｐゴシック" pitchFamily="34" charset="-128"/>
                <a:cs typeface="+mn-cs"/>
              </a:rPr>
              <a:t>___________</a:t>
            </a:r>
          </a:p>
        </p:txBody>
      </p:sp>
      <p:sp>
        <p:nvSpPr>
          <p:cNvPr id="48136" name="Text Box 18"/>
          <p:cNvSpPr txBox="1">
            <a:spLocks noChangeArrowheads="1"/>
          </p:cNvSpPr>
          <p:nvPr/>
        </p:nvSpPr>
        <p:spPr bwMode="auto">
          <a:xfrm>
            <a:off x="579438" y="7046913"/>
            <a:ext cx="6505575" cy="1452190"/>
          </a:xfrm>
          <a:prstGeom prst="rect">
            <a:avLst/>
          </a:prstGeom>
          <a:noFill/>
          <a:ln w="9525">
            <a:noFill/>
            <a:miter lim="800000"/>
            <a:headEnd/>
            <a:tailEnd/>
          </a:ln>
        </p:spPr>
        <p:txBody>
          <a:bodyPr lIns="97027" tIns="48513" rIns="97027" bIns="48513">
            <a:spAutoFit/>
          </a:bodyPr>
          <a:lstStyle/>
          <a:p>
            <a:pPr algn="ctr" defTabSz="969963">
              <a:defRPr/>
            </a:pPr>
            <a:endParaRPr lang="en-US" sz="1400" b="1" dirty="0">
              <a:ln>
                <a:solidFill>
                  <a:srgbClr val="080808"/>
                </a:solidFill>
              </a:ln>
              <a:latin typeface="Kruti Dev 010" pitchFamily="2" charset="0"/>
              <a:ea typeface="ＭＳ Ｐゴシック" pitchFamily="34" charset="-128"/>
              <a:cs typeface="+mn-cs"/>
            </a:endParaRPr>
          </a:p>
          <a:p>
            <a:pPr defTabSz="969963">
              <a:defRPr/>
            </a:pPr>
            <a:r>
              <a:rPr lang="en-US" sz="1600" b="1" dirty="0">
                <a:ln>
                  <a:solidFill>
                    <a:srgbClr val="080808"/>
                  </a:solidFill>
                </a:ln>
                <a:latin typeface="Kruti Dev 010" pitchFamily="2" charset="0"/>
                <a:ea typeface="ＭＳ Ｐゴシック" pitchFamily="34" charset="-128"/>
                <a:cs typeface="+mn-cs"/>
              </a:rPr>
              <a:t>uke %</a:t>
            </a:r>
            <a:r>
              <a:rPr lang="en-US" sz="1400" b="1" dirty="0">
                <a:ln>
                  <a:solidFill>
                    <a:srgbClr val="080808"/>
                  </a:solidFill>
                </a:ln>
                <a:latin typeface="Kruti Dev 010" pitchFamily="2" charset="0"/>
                <a:ea typeface="ＭＳ Ｐゴシック" pitchFamily="34" charset="-128"/>
                <a:cs typeface="+mn-cs"/>
              </a:rPr>
              <a:t> </a:t>
            </a:r>
            <a:r>
              <a:rPr lang="en-US" sz="1400" b="1" dirty="0">
                <a:ln>
                  <a:solidFill>
                    <a:srgbClr val="080808"/>
                  </a:solidFill>
                </a:ln>
                <a:latin typeface="+mj-lt"/>
                <a:ea typeface="ＭＳ Ｐゴシック" pitchFamily="34" charset="-128"/>
                <a:cs typeface="+mn-cs"/>
              </a:rPr>
              <a:t>________________________________________________</a:t>
            </a:r>
          </a:p>
          <a:p>
            <a:pPr defTabSz="969963">
              <a:defRPr/>
            </a:pPr>
            <a:r>
              <a:rPr lang="en-US" sz="1600" b="1" dirty="0">
                <a:ln>
                  <a:solidFill>
                    <a:srgbClr val="080808"/>
                  </a:solidFill>
                </a:ln>
                <a:latin typeface="Kruti Dev 010" pitchFamily="2" charset="0"/>
                <a:ea typeface="ＭＳ Ｐゴシック" pitchFamily="34" charset="-128"/>
                <a:cs typeface="+mn-cs"/>
              </a:rPr>
              <a:t>irk %</a:t>
            </a:r>
            <a:r>
              <a:rPr lang="en-US" sz="1400" b="1" dirty="0">
                <a:ln>
                  <a:solidFill>
                    <a:srgbClr val="080808"/>
                  </a:solidFill>
                </a:ln>
                <a:latin typeface="Kruti Dev 010" pitchFamily="2" charset="0"/>
                <a:ea typeface="ＭＳ Ｐゴシック" pitchFamily="34" charset="-128"/>
                <a:cs typeface="+mn-cs"/>
              </a:rPr>
              <a:t> </a:t>
            </a:r>
            <a:r>
              <a:rPr lang="en-US" sz="1400" b="1" dirty="0">
                <a:ln>
                  <a:solidFill>
                    <a:srgbClr val="080808"/>
                  </a:solidFill>
                </a:ln>
                <a:latin typeface="+mj-lt"/>
                <a:ea typeface="ＭＳ Ｐゴシック" pitchFamily="34" charset="-128"/>
                <a:cs typeface="+mn-cs"/>
              </a:rPr>
              <a:t>______________________________________________</a:t>
            </a:r>
          </a:p>
          <a:p>
            <a:pPr algn="ctr" defTabSz="969963">
              <a:defRPr/>
            </a:pPr>
            <a:r>
              <a:rPr lang="en-US" sz="1400" b="1" dirty="0">
                <a:ln>
                  <a:solidFill>
                    <a:srgbClr val="080808"/>
                  </a:solidFill>
                </a:ln>
                <a:latin typeface="Kruti Dev 010" pitchFamily="2" charset="0"/>
                <a:ea typeface="ＭＳ Ｐゴシック" pitchFamily="34" charset="-128"/>
                <a:cs typeface="+mn-cs"/>
              </a:rPr>
              <a:t>bZ esy irk %	</a:t>
            </a:r>
            <a:r>
              <a:rPr lang="en-US" sz="1400" b="1" dirty="0">
                <a:ln>
                  <a:solidFill>
                    <a:srgbClr val="080808"/>
                  </a:solidFill>
                </a:ln>
                <a:latin typeface="+mj-lt"/>
                <a:ea typeface="ＭＳ Ｐゴシック" pitchFamily="34" charset="-128"/>
                <a:cs typeface="+mn-cs"/>
              </a:rPr>
              <a:t>_________________________________________         </a:t>
            </a:r>
            <a:r>
              <a:rPr lang="en-US" sz="1400" b="1" dirty="0">
                <a:ln>
                  <a:solidFill>
                    <a:srgbClr val="080808"/>
                  </a:solidFill>
                </a:ln>
                <a:latin typeface="Kruti Dev 010" pitchFamily="2" charset="0"/>
                <a:ea typeface="ＭＳ Ｐゴシック" pitchFamily="34" charset="-128"/>
                <a:cs typeface="+mn-cs"/>
              </a:rPr>
              <a:t>                            d`i;k bl lwpuk dks Niok yhft;s!</a:t>
            </a:r>
          </a:p>
        </p:txBody>
      </p:sp>
      <p:sp>
        <p:nvSpPr>
          <p:cNvPr id="16" name="Text Box 4"/>
          <p:cNvSpPr txBox="1">
            <a:spLocks noChangeArrowheads="1"/>
          </p:cNvSpPr>
          <p:nvPr/>
        </p:nvSpPr>
        <p:spPr bwMode="auto">
          <a:xfrm>
            <a:off x="3024188" y="150813"/>
            <a:ext cx="4254500" cy="759693"/>
          </a:xfrm>
          <a:prstGeom prst="rect">
            <a:avLst/>
          </a:prstGeom>
          <a:noFill/>
          <a:ln w="9525">
            <a:noFill/>
            <a:miter lim="800000"/>
            <a:headEnd/>
            <a:tailEnd/>
          </a:ln>
          <a:effectLst>
            <a:outerShdw blurRad="63500" algn="ctr" rotWithShape="0">
              <a:schemeClr val="bg2">
                <a:alpha val="74998"/>
              </a:schemeClr>
            </a:outerShdw>
          </a:effectLst>
        </p:spPr>
        <p:txBody>
          <a:bodyPr lIns="97027" tIns="48513" rIns="97027" bIns="48513">
            <a:spAutoFit/>
          </a:bodyPr>
          <a:lstStyle/>
          <a:p>
            <a:pPr defTabSz="969963">
              <a:defRPr/>
            </a:pPr>
            <a:r>
              <a:rPr lang="en-US" sz="1600" b="1" dirty="0">
                <a:ln>
                  <a:solidFill>
                    <a:srgbClr val="00AE00"/>
                  </a:solidFill>
                </a:ln>
                <a:solidFill>
                  <a:srgbClr val="187534"/>
                </a:solidFill>
                <a:latin typeface="Kruti Dev 010" pitchFamily="2" charset="0"/>
                <a:ea typeface="ＭＳ Ｐゴシック" pitchFamily="-84" charset="-128"/>
                <a:cs typeface="+mn-cs"/>
              </a:rPr>
              <a:t>fn ckbZcy ------ csfldyh fefuLVªht baVjus'kuy bad</a:t>
            </a:r>
          </a:p>
          <a:p>
            <a:pPr defTabSz="969963">
              <a:defRPr/>
            </a:pPr>
            <a:r>
              <a:rPr lang="en-US" sz="1400" b="1" dirty="0">
                <a:ln>
                  <a:solidFill>
                    <a:srgbClr val="00AE00"/>
                  </a:solidFill>
                </a:ln>
                <a:solidFill>
                  <a:srgbClr val="187534"/>
                </a:solidFill>
                <a:latin typeface="Kruti Dev 010" pitchFamily="2" charset="0"/>
                <a:ea typeface="ＭＳ Ｐゴシック" pitchFamily="-84" charset="-128"/>
                <a:cs typeface="+mn-cs"/>
              </a:rPr>
              <a:t>Qksu %</a:t>
            </a:r>
            <a:r>
              <a:rPr lang="en-US" sz="1600" b="1" dirty="0">
                <a:ln>
                  <a:solidFill>
                    <a:srgbClr val="00AE00"/>
                  </a:solidFill>
                </a:ln>
                <a:solidFill>
                  <a:srgbClr val="187534"/>
                </a:solidFill>
                <a:latin typeface="Kruti Dev 010" pitchFamily="2" charset="0"/>
                <a:ea typeface="ＭＳ Ｐゴシック" pitchFamily="-84" charset="-128"/>
                <a:cs typeface="+mn-cs"/>
              </a:rPr>
              <a:t> </a:t>
            </a:r>
            <a:r>
              <a:rPr lang="en-US" sz="1100" b="1" dirty="0">
                <a:ln>
                  <a:solidFill>
                    <a:srgbClr val="00AE00"/>
                  </a:solidFill>
                </a:ln>
                <a:solidFill>
                  <a:srgbClr val="187534"/>
                </a:solidFill>
                <a:latin typeface="Kruti Dev 010" pitchFamily="2" charset="0"/>
                <a:ea typeface="ＭＳ Ｐゴシック" pitchFamily="-84" charset="-128"/>
                <a:cs typeface="+mn-cs"/>
              </a:rPr>
              <a:t>817-346-4750   </a:t>
            </a:r>
            <a:r>
              <a:rPr lang="en-US" sz="1400" b="1" dirty="0">
                <a:ln>
                  <a:solidFill>
                    <a:srgbClr val="00AE00"/>
                  </a:solidFill>
                </a:ln>
                <a:solidFill>
                  <a:srgbClr val="187534"/>
                </a:solidFill>
                <a:latin typeface="Kruti Dev 010" pitchFamily="2" charset="0"/>
                <a:ea typeface="ＭＳ Ｐゴシック" pitchFamily="-84" charset="-128"/>
                <a:cs typeface="+mn-cs"/>
              </a:rPr>
              <a:t>Qksu %</a:t>
            </a:r>
            <a:r>
              <a:rPr lang="en-US" sz="1200" b="1" dirty="0">
                <a:ln>
                  <a:solidFill>
                    <a:srgbClr val="00AE00"/>
                  </a:solidFill>
                </a:ln>
                <a:solidFill>
                  <a:srgbClr val="187534"/>
                </a:solidFill>
                <a:latin typeface="Kruti Dev 010" pitchFamily="2" charset="0"/>
                <a:ea typeface="ＭＳ Ｐゴシック" pitchFamily="-84" charset="-128"/>
                <a:cs typeface="+mn-cs"/>
              </a:rPr>
              <a:t> </a:t>
            </a:r>
            <a:r>
              <a:rPr lang="en-US" sz="1100" b="1" dirty="0">
                <a:ln>
                  <a:solidFill>
                    <a:srgbClr val="00AE00"/>
                  </a:solidFill>
                </a:ln>
                <a:solidFill>
                  <a:srgbClr val="187534"/>
                </a:solidFill>
                <a:latin typeface="Kruti Dev 010" pitchFamily="2" charset="0"/>
                <a:ea typeface="ＭＳ Ｐゴシック" pitchFamily="-84" charset="-128"/>
                <a:cs typeface="+mn-cs"/>
              </a:rPr>
              <a:t>817-300-6492                  </a:t>
            </a:r>
            <a:r>
              <a:rPr lang="en-US" sz="1100" b="1" dirty="0">
                <a:ln>
                  <a:solidFill>
                    <a:srgbClr val="00AE00"/>
                  </a:solidFill>
                </a:ln>
                <a:solidFill>
                  <a:srgbClr val="187534"/>
                </a:solidFill>
                <a:latin typeface="+mj-lt"/>
                <a:ea typeface="ＭＳ Ｐゴシック" pitchFamily="-84" charset="-128"/>
                <a:cs typeface="+mn-cs"/>
              </a:rPr>
              <a:t>www.biblebasically.org    </a:t>
            </a:r>
            <a:r>
              <a:rPr lang="en-US" sz="1100" b="1" dirty="0">
                <a:ln>
                  <a:solidFill>
                    <a:srgbClr val="00AE00"/>
                  </a:solidFill>
                </a:ln>
                <a:solidFill>
                  <a:srgbClr val="187534"/>
                </a:solidFill>
                <a:latin typeface="+mj-lt"/>
                <a:ea typeface="ＭＳ Ｐゴシック" pitchFamily="-84" charset="-128"/>
                <a:cs typeface="+mn-cs"/>
              </a:rPr>
              <a:t>johnfryman@earthlink.net                         </a:t>
            </a:r>
          </a:p>
        </p:txBody>
      </p:sp>
      <p:sp>
        <p:nvSpPr>
          <p:cNvPr id="17" name="Text Box 2"/>
          <p:cNvSpPr txBox="1">
            <a:spLocks noChangeArrowheads="1"/>
          </p:cNvSpPr>
          <p:nvPr/>
        </p:nvSpPr>
        <p:spPr bwMode="auto">
          <a:xfrm>
            <a:off x="3001963" y="963613"/>
            <a:ext cx="3981450" cy="1082859"/>
          </a:xfrm>
          <a:prstGeom prst="rect">
            <a:avLst/>
          </a:prstGeom>
          <a:noFill/>
          <a:ln w="9525">
            <a:noFill/>
            <a:miter lim="800000"/>
            <a:headEnd/>
            <a:tailEnd/>
          </a:ln>
          <a:effectLst>
            <a:outerShdw blurRad="63500" dist="38099" dir="2700000" algn="ctr" rotWithShape="0">
              <a:srgbClr val="AAAAAA">
                <a:alpha val="74998"/>
              </a:srgbClr>
            </a:outerShdw>
          </a:effectLst>
        </p:spPr>
        <p:txBody>
          <a:bodyPr lIns="97027" tIns="48513" rIns="97027" bIns="48513">
            <a:spAutoFit/>
          </a:bodyPr>
          <a:lstStyle/>
          <a:p>
            <a:pPr defTabSz="969963">
              <a:spcBef>
                <a:spcPts val="0"/>
              </a:spcBef>
              <a:defRPr/>
            </a:pPr>
            <a:r>
              <a:rPr lang="en-US" sz="3200" b="1" dirty="0">
                <a:ln>
                  <a:solidFill>
                    <a:srgbClr val="00AE00"/>
                  </a:solidFill>
                </a:ln>
                <a:solidFill>
                  <a:srgbClr val="236335"/>
                </a:solidFill>
                <a:latin typeface="Kruti Dev 010" pitchFamily="2" charset="0"/>
                <a:ea typeface="ＭＳ Ｐゴシック" pitchFamily="-84" charset="-128"/>
                <a:cs typeface="+mn-cs"/>
              </a:rPr>
              <a:t>vkidh izfrfØ;k     gekjh lgk;rk djsxh!</a:t>
            </a:r>
          </a:p>
        </p:txBody>
      </p:sp>
      <p:sp>
        <p:nvSpPr>
          <p:cNvPr id="48139" name="Text Box 10"/>
          <p:cNvSpPr txBox="1">
            <a:spLocks noChangeArrowheads="1"/>
          </p:cNvSpPr>
          <p:nvPr/>
        </p:nvSpPr>
        <p:spPr bwMode="auto">
          <a:xfrm>
            <a:off x="623888" y="4117975"/>
            <a:ext cx="6577012" cy="1082859"/>
          </a:xfrm>
          <a:prstGeom prst="rect">
            <a:avLst/>
          </a:prstGeom>
          <a:noFill/>
          <a:ln w="9525">
            <a:noFill/>
            <a:miter lim="800000"/>
            <a:headEnd/>
            <a:tailEnd/>
          </a:ln>
        </p:spPr>
        <p:txBody>
          <a:bodyPr lIns="97027" tIns="48513" rIns="97027" bIns="48513">
            <a:spAutoFit/>
          </a:bodyPr>
          <a:lstStyle/>
          <a:p>
            <a:pPr defTabSz="969963">
              <a:defRPr/>
            </a:pPr>
            <a:r>
              <a:rPr lang="en-US" sz="1600" b="1" dirty="0">
                <a:ln>
                  <a:solidFill>
                    <a:srgbClr val="080808"/>
                  </a:solidFill>
                </a:ln>
                <a:latin typeface="Kruti Dev 010" pitchFamily="2" charset="0"/>
                <a:ea typeface="ＭＳ Ｐゴシック" pitchFamily="34" charset="-128"/>
                <a:cs typeface="+mn-cs"/>
              </a:rPr>
              <a:t>laLFkk dk uke %</a:t>
            </a:r>
            <a:r>
              <a:rPr lang="en-US" sz="1200" b="1" dirty="0">
                <a:ln>
                  <a:solidFill>
                    <a:srgbClr val="080808"/>
                  </a:solidFill>
                </a:ln>
                <a:latin typeface="Kruti Dev 010" pitchFamily="2" charset="0"/>
                <a:ea typeface="ＭＳ Ｐゴシック" pitchFamily="34" charset="-128"/>
                <a:cs typeface="+mn-cs"/>
              </a:rPr>
              <a:t> </a:t>
            </a:r>
            <a:r>
              <a:rPr lang="en-US" sz="1200" b="1" dirty="0">
                <a:ln>
                  <a:solidFill>
                    <a:srgbClr val="080808"/>
                  </a:solidFill>
                </a:ln>
                <a:latin typeface="+mj-lt"/>
                <a:ea typeface="ＭＳ Ｐゴシック" pitchFamily="34" charset="-128"/>
                <a:cs typeface="+mn-cs"/>
              </a:rPr>
              <a:t>____________________________________</a:t>
            </a:r>
          </a:p>
          <a:p>
            <a:pPr defTabSz="969963">
              <a:defRPr/>
            </a:pPr>
            <a:r>
              <a:rPr lang="en-US" sz="1600" b="1" dirty="0">
                <a:ln>
                  <a:solidFill>
                    <a:srgbClr val="080808"/>
                  </a:solidFill>
                </a:ln>
                <a:latin typeface="Kruti Dev 010" pitchFamily="2" charset="0"/>
                <a:ea typeface="ＭＳ Ｐゴシック" pitchFamily="34" charset="-128"/>
                <a:cs typeface="+mn-cs"/>
              </a:rPr>
              <a:t>'kgj ;k fLFkfr </a:t>
            </a:r>
            <a:r>
              <a:rPr lang="en-US" sz="1200" b="1" dirty="0">
                <a:ln>
                  <a:solidFill>
                    <a:srgbClr val="080808"/>
                  </a:solidFill>
                </a:ln>
                <a:latin typeface="+mj-lt"/>
                <a:ea typeface="ＭＳ Ｐゴシック" pitchFamily="34" charset="-128"/>
                <a:cs typeface="+mn-cs"/>
              </a:rPr>
              <a:t>_________________________________________</a:t>
            </a:r>
          </a:p>
          <a:p>
            <a:pPr defTabSz="969963">
              <a:defRPr/>
            </a:pPr>
            <a:r>
              <a:rPr lang="en-US" sz="1600" b="1" dirty="0">
                <a:ln>
                  <a:solidFill>
                    <a:srgbClr val="080808"/>
                  </a:solidFill>
                </a:ln>
                <a:latin typeface="Kruti Dev 010" pitchFamily="2" charset="0"/>
                <a:ea typeface="ＭＳ Ｐゴシック" pitchFamily="34" charset="-128"/>
                <a:cs typeface="+mn-cs"/>
              </a:rPr>
              <a:t>O;fDr ftuls laidZ djuk gS </a:t>
            </a:r>
            <a:r>
              <a:rPr lang="en-US" sz="1200" b="1" dirty="0">
                <a:ln>
                  <a:solidFill>
                    <a:srgbClr val="080808"/>
                  </a:solidFill>
                </a:ln>
                <a:latin typeface="+mj-lt"/>
                <a:ea typeface="ＭＳ Ｐゴシック" pitchFamily="34" charset="-128"/>
                <a:cs typeface="+mn-cs"/>
              </a:rPr>
              <a:t>______________________________________</a:t>
            </a:r>
          </a:p>
          <a:p>
            <a:pPr defTabSz="969963">
              <a:defRPr/>
            </a:pPr>
            <a:r>
              <a:rPr lang="en-US" sz="1200" b="1" dirty="0">
                <a:ln>
                  <a:solidFill>
                    <a:srgbClr val="080808"/>
                  </a:solidFill>
                </a:ln>
                <a:latin typeface="Kruti Dev 010" pitchFamily="2" charset="0"/>
                <a:ea typeface="ＭＳ Ｐゴシック" pitchFamily="34" charset="-128"/>
                <a:cs typeface="+mn-cs"/>
              </a:rPr>
              <a:t>	   </a:t>
            </a:r>
            <a:r>
              <a:rPr lang="en-US" sz="1600" b="1" dirty="0">
                <a:ln>
                  <a:solidFill>
                    <a:srgbClr val="080808"/>
                  </a:solidFill>
                </a:ln>
                <a:latin typeface="Kruti Dev 010" pitchFamily="2" charset="0"/>
                <a:ea typeface="ＭＳ Ｐゴシック" pitchFamily="34" charset="-128"/>
                <a:cs typeface="+mn-cs"/>
              </a:rPr>
              <a:t>D;k ge vkidk uke mi;ksx esa yk ldrs gSa\ </a:t>
            </a:r>
            <a:r>
              <a:rPr lang="en-US" sz="1200" b="1" dirty="0">
                <a:ln>
                  <a:solidFill>
                    <a:srgbClr val="080808"/>
                  </a:solidFill>
                </a:ln>
                <a:latin typeface="+mj-lt"/>
                <a:ea typeface="ＭＳ Ｐゴシック" pitchFamily="34" charset="-128"/>
                <a:cs typeface="+mn-cs"/>
              </a:rPr>
              <a:t>___________</a:t>
            </a:r>
          </a:p>
        </p:txBody>
      </p:sp>
      <p:sp>
        <p:nvSpPr>
          <p:cNvPr id="48140" name="Text Box 10"/>
          <p:cNvSpPr txBox="1">
            <a:spLocks noChangeArrowheads="1"/>
          </p:cNvSpPr>
          <p:nvPr/>
        </p:nvSpPr>
        <p:spPr bwMode="auto">
          <a:xfrm>
            <a:off x="614363" y="5248275"/>
            <a:ext cx="6567487" cy="1082859"/>
          </a:xfrm>
          <a:prstGeom prst="rect">
            <a:avLst/>
          </a:prstGeom>
          <a:noFill/>
          <a:ln w="9525">
            <a:noFill/>
            <a:miter lim="800000"/>
            <a:headEnd/>
            <a:tailEnd/>
          </a:ln>
        </p:spPr>
        <p:txBody>
          <a:bodyPr lIns="97027" tIns="48513" rIns="97027" bIns="48513">
            <a:spAutoFit/>
          </a:bodyPr>
          <a:lstStyle/>
          <a:p>
            <a:pPr defTabSz="969963">
              <a:defRPr/>
            </a:pPr>
            <a:r>
              <a:rPr lang="en-US" sz="1600" b="1" dirty="0">
                <a:ln>
                  <a:solidFill>
                    <a:srgbClr val="080808"/>
                  </a:solidFill>
                </a:ln>
                <a:latin typeface="Kruti Dev 010" pitchFamily="2" charset="0"/>
                <a:ea typeface="ＭＳ Ｐゴシック" pitchFamily="34" charset="-128"/>
                <a:cs typeface="+mn-cs"/>
              </a:rPr>
              <a:t>laLFkk dk uke %</a:t>
            </a:r>
            <a:r>
              <a:rPr lang="en-US" sz="1200" b="1" dirty="0">
                <a:ln>
                  <a:solidFill>
                    <a:srgbClr val="080808"/>
                  </a:solidFill>
                </a:ln>
                <a:latin typeface="Kruti Dev 010" pitchFamily="2" charset="0"/>
                <a:ea typeface="ＭＳ Ｐゴシック" pitchFamily="34" charset="-128"/>
                <a:cs typeface="+mn-cs"/>
              </a:rPr>
              <a:t> </a:t>
            </a:r>
            <a:r>
              <a:rPr lang="en-US" sz="1200" b="1" dirty="0">
                <a:ln>
                  <a:solidFill>
                    <a:srgbClr val="080808"/>
                  </a:solidFill>
                </a:ln>
                <a:latin typeface="+mj-lt"/>
                <a:ea typeface="ＭＳ Ｐゴシック" pitchFamily="34" charset="-128"/>
                <a:cs typeface="+mn-cs"/>
              </a:rPr>
              <a:t>____________________________________</a:t>
            </a:r>
          </a:p>
          <a:p>
            <a:pPr defTabSz="969963">
              <a:defRPr/>
            </a:pPr>
            <a:r>
              <a:rPr lang="en-US" sz="1600" b="1" dirty="0">
                <a:ln>
                  <a:solidFill>
                    <a:srgbClr val="080808"/>
                  </a:solidFill>
                </a:ln>
                <a:latin typeface="Kruti Dev 010" pitchFamily="2" charset="0"/>
                <a:ea typeface="ＭＳ Ｐゴシック" pitchFamily="34" charset="-128"/>
                <a:cs typeface="+mn-cs"/>
              </a:rPr>
              <a:t>'kgj ;k fLFkfr </a:t>
            </a:r>
            <a:r>
              <a:rPr lang="en-US" sz="1200" b="1" dirty="0">
                <a:ln>
                  <a:solidFill>
                    <a:srgbClr val="080808"/>
                  </a:solidFill>
                </a:ln>
                <a:latin typeface="+mj-lt"/>
                <a:ea typeface="ＭＳ Ｐゴシック" pitchFamily="34" charset="-128"/>
                <a:cs typeface="+mn-cs"/>
              </a:rPr>
              <a:t>_________________________________________</a:t>
            </a:r>
          </a:p>
          <a:p>
            <a:pPr defTabSz="969963">
              <a:defRPr/>
            </a:pPr>
            <a:r>
              <a:rPr lang="en-US" sz="1600" b="1" dirty="0">
                <a:ln>
                  <a:solidFill>
                    <a:srgbClr val="080808"/>
                  </a:solidFill>
                </a:ln>
                <a:latin typeface="Kruti Dev 010" pitchFamily="2" charset="0"/>
                <a:ea typeface="ＭＳ Ｐゴシック" pitchFamily="34" charset="-128"/>
                <a:cs typeface="+mn-cs"/>
              </a:rPr>
              <a:t>O;fDr ftuls laidZ djuk gS </a:t>
            </a:r>
            <a:r>
              <a:rPr lang="en-US" sz="1200" b="1" dirty="0">
                <a:ln>
                  <a:solidFill>
                    <a:srgbClr val="080808"/>
                  </a:solidFill>
                </a:ln>
                <a:latin typeface="+mj-lt"/>
                <a:ea typeface="ＭＳ Ｐゴシック" pitchFamily="34" charset="-128"/>
                <a:cs typeface="+mn-cs"/>
              </a:rPr>
              <a:t>______________________________________</a:t>
            </a:r>
          </a:p>
          <a:p>
            <a:pPr defTabSz="969963">
              <a:defRPr/>
            </a:pPr>
            <a:r>
              <a:rPr lang="en-US" sz="1200" b="1" dirty="0">
                <a:ln>
                  <a:solidFill>
                    <a:srgbClr val="080808"/>
                  </a:solidFill>
                </a:ln>
                <a:latin typeface="Kruti Dev 010" pitchFamily="2" charset="0"/>
                <a:ea typeface="ＭＳ Ｐゴシック" pitchFamily="34" charset="-128"/>
                <a:cs typeface="+mn-cs"/>
              </a:rPr>
              <a:t>	   </a:t>
            </a:r>
            <a:r>
              <a:rPr lang="en-US" sz="1600" b="1" dirty="0">
                <a:ln>
                  <a:solidFill>
                    <a:srgbClr val="080808"/>
                  </a:solidFill>
                </a:ln>
                <a:latin typeface="Kruti Dev 010" pitchFamily="2" charset="0"/>
                <a:ea typeface="ＭＳ Ｐゴシック" pitchFamily="34" charset="-128"/>
                <a:cs typeface="+mn-cs"/>
              </a:rPr>
              <a:t>D;k ge vkidk uke mi;ksx esa yk ldrs gSa \</a:t>
            </a:r>
            <a:endParaRPr lang="en-US" sz="1200" b="1" dirty="0">
              <a:ln>
                <a:solidFill>
                  <a:srgbClr val="080808"/>
                </a:solidFill>
              </a:ln>
              <a:latin typeface="Kruti Dev 010" pitchFamily="2" charset="0"/>
              <a:ea typeface="ＭＳ Ｐゴシック" pitchFamily="34" charset="-128"/>
              <a:cs typeface="+mn-cs"/>
            </a:endParaRPr>
          </a:p>
        </p:txBody>
      </p:sp>
      <p:sp>
        <p:nvSpPr>
          <p:cNvPr id="48141" name="Text Box 10"/>
          <p:cNvSpPr txBox="1">
            <a:spLocks noChangeArrowheads="1"/>
          </p:cNvSpPr>
          <p:nvPr/>
        </p:nvSpPr>
        <p:spPr bwMode="auto">
          <a:xfrm>
            <a:off x="596900" y="6318250"/>
            <a:ext cx="6604000" cy="1082859"/>
          </a:xfrm>
          <a:prstGeom prst="rect">
            <a:avLst/>
          </a:prstGeom>
          <a:noFill/>
          <a:ln w="9525">
            <a:noFill/>
            <a:miter lim="800000"/>
            <a:headEnd/>
            <a:tailEnd/>
          </a:ln>
        </p:spPr>
        <p:txBody>
          <a:bodyPr lIns="97027" tIns="48513" rIns="97027" bIns="48513">
            <a:spAutoFit/>
          </a:bodyPr>
          <a:lstStyle/>
          <a:p>
            <a:pPr defTabSz="969963">
              <a:defRPr/>
            </a:pPr>
            <a:r>
              <a:rPr lang="en-US" sz="1600" b="1" dirty="0">
                <a:ln>
                  <a:solidFill>
                    <a:srgbClr val="080808"/>
                  </a:solidFill>
                </a:ln>
                <a:latin typeface="Kruti Dev 010" pitchFamily="2" charset="0"/>
                <a:ea typeface="ＭＳ Ｐゴシック" pitchFamily="34" charset="-128"/>
                <a:cs typeface="+mn-cs"/>
              </a:rPr>
              <a:t>laLFkk dk uke %</a:t>
            </a:r>
            <a:r>
              <a:rPr lang="en-US" sz="1200" b="1" dirty="0">
                <a:ln>
                  <a:solidFill>
                    <a:srgbClr val="080808"/>
                  </a:solidFill>
                </a:ln>
                <a:latin typeface="Kruti Dev 010" pitchFamily="2" charset="0"/>
                <a:ea typeface="ＭＳ Ｐゴシック" pitchFamily="34" charset="-128"/>
                <a:cs typeface="+mn-cs"/>
              </a:rPr>
              <a:t> </a:t>
            </a:r>
            <a:r>
              <a:rPr lang="en-US" sz="1200" b="1" dirty="0">
                <a:ln>
                  <a:solidFill>
                    <a:srgbClr val="080808"/>
                  </a:solidFill>
                </a:ln>
                <a:latin typeface="+mj-lt"/>
                <a:ea typeface="ＭＳ Ｐゴシック" pitchFamily="34" charset="-128"/>
                <a:cs typeface="+mn-cs"/>
              </a:rPr>
              <a:t>____________________________________</a:t>
            </a:r>
          </a:p>
          <a:p>
            <a:pPr defTabSz="969963">
              <a:defRPr/>
            </a:pPr>
            <a:r>
              <a:rPr lang="en-US" sz="1600" b="1" dirty="0">
                <a:ln>
                  <a:solidFill>
                    <a:srgbClr val="080808"/>
                  </a:solidFill>
                </a:ln>
                <a:latin typeface="Kruti Dev 010" pitchFamily="2" charset="0"/>
                <a:ea typeface="ＭＳ Ｐゴシック" pitchFamily="34" charset="-128"/>
                <a:cs typeface="+mn-cs"/>
              </a:rPr>
              <a:t>'kgj ;k fLFkfr </a:t>
            </a:r>
            <a:r>
              <a:rPr lang="en-US" sz="1200" b="1" dirty="0">
                <a:ln>
                  <a:solidFill>
                    <a:srgbClr val="080808"/>
                  </a:solidFill>
                </a:ln>
                <a:latin typeface="+mj-lt"/>
                <a:ea typeface="ＭＳ Ｐゴシック" pitchFamily="34" charset="-128"/>
                <a:cs typeface="+mn-cs"/>
              </a:rPr>
              <a:t>________________________________________</a:t>
            </a:r>
          </a:p>
          <a:p>
            <a:pPr defTabSz="969963">
              <a:defRPr/>
            </a:pPr>
            <a:r>
              <a:rPr lang="en-US" sz="1600" b="1" dirty="0">
                <a:ln>
                  <a:solidFill>
                    <a:srgbClr val="080808"/>
                  </a:solidFill>
                </a:ln>
                <a:latin typeface="Kruti Dev 010" pitchFamily="2" charset="0"/>
                <a:ea typeface="ＭＳ Ｐゴシック" pitchFamily="34" charset="-128"/>
                <a:cs typeface="+mn-cs"/>
              </a:rPr>
              <a:t>O;fDr ftuls laidZ djuk gS </a:t>
            </a:r>
            <a:r>
              <a:rPr lang="en-US" sz="1200" b="1" dirty="0">
                <a:ln>
                  <a:solidFill>
                    <a:srgbClr val="080808"/>
                  </a:solidFill>
                </a:ln>
                <a:latin typeface="+mj-lt"/>
                <a:ea typeface="ＭＳ Ｐゴシック" pitchFamily="34" charset="-128"/>
                <a:cs typeface="+mn-cs"/>
              </a:rPr>
              <a:t>______________________________________</a:t>
            </a:r>
          </a:p>
          <a:p>
            <a:pPr defTabSz="969963">
              <a:defRPr/>
            </a:pPr>
            <a:r>
              <a:rPr lang="en-US" sz="1200" b="1" dirty="0">
                <a:ln>
                  <a:solidFill>
                    <a:srgbClr val="080808"/>
                  </a:solidFill>
                </a:ln>
                <a:latin typeface="Kruti Dev 010" pitchFamily="2" charset="0"/>
                <a:ea typeface="ＭＳ Ｐゴシック" pitchFamily="34" charset="-128"/>
                <a:cs typeface="+mn-cs"/>
              </a:rPr>
              <a:t>	   </a:t>
            </a:r>
            <a:r>
              <a:rPr lang="en-US" sz="1600" b="1" dirty="0">
                <a:ln>
                  <a:solidFill>
                    <a:srgbClr val="080808"/>
                  </a:solidFill>
                </a:ln>
                <a:latin typeface="Kruti Dev 010" pitchFamily="2" charset="0"/>
                <a:ea typeface="ＭＳ Ｐゴシック" pitchFamily="34" charset="-128"/>
                <a:cs typeface="+mn-cs"/>
              </a:rPr>
              <a:t>D;k ge vkidk uke mi;ksx esa yk ldrs gSa \</a:t>
            </a:r>
            <a:r>
              <a:rPr lang="en-US" sz="1200" b="1" dirty="0">
                <a:ln>
                  <a:solidFill>
                    <a:srgbClr val="080808"/>
                  </a:solidFill>
                </a:ln>
                <a:latin typeface="+mj-lt"/>
                <a:ea typeface="ＭＳ Ｐゴシック" pitchFamily="34" charset="-128"/>
                <a:cs typeface="+mn-cs"/>
              </a:rPr>
              <a:t>____________</a:t>
            </a:r>
          </a:p>
        </p:txBody>
      </p:sp>
      <p:pic>
        <p:nvPicPr>
          <p:cNvPr id="5530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544513"/>
            <a:ext cx="23939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Group 113"/>
          <p:cNvGrpSpPr>
            <a:grpSpLocks/>
          </p:cNvGrpSpPr>
          <p:nvPr/>
        </p:nvGrpSpPr>
        <p:grpSpPr bwMode="auto">
          <a:xfrm>
            <a:off x="474663" y="39688"/>
            <a:ext cx="6688137" cy="8431212"/>
            <a:chOff x="474663" y="39688"/>
            <a:chExt cx="6688137" cy="8431212"/>
          </a:xfrm>
        </p:grpSpPr>
        <p:sp>
          <p:nvSpPr>
            <p:cNvPr id="8194" name="Text Box 106"/>
            <p:cNvSpPr txBox="1">
              <a:spLocks noChangeArrowheads="1"/>
            </p:cNvSpPr>
            <p:nvPr/>
          </p:nvSpPr>
          <p:spPr bwMode="auto">
            <a:xfrm>
              <a:off x="2470150" y="1536700"/>
              <a:ext cx="9969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2700" b="1">
                  <a:solidFill>
                    <a:srgbClr val="E32434"/>
                  </a:solidFill>
                  <a:latin typeface="Kruti Dev 010" charset="0"/>
                </a:rPr>
                <a:t>‰</a:t>
              </a:r>
            </a:p>
          </p:txBody>
        </p:sp>
        <p:sp>
          <p:nvSpPr>
            <p:cNvPr id="8195" name="Text Box 4"/>
            <p:cNvSpPr txBox="1">
              <a:spLocks noChangeArrowheads="1"/>
            </p:cNvSpPr>
            <p:nvPr/>
          </p:nvSpPr>
          <p:spPr bwMode="auto">
            <a:xfrm>
              <a:off x="2238375" y="1017588"/>
              <a:ext cx="3697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800" b="1">
                  <a:latin typeface="Kruti Dev 010" charset="0"/>
                </a:rPr>
                <a:t>;gka ls izkjaHk -------</a:t>
              </a:r>
            </a:p>
          </p:txBody>
        </p:sp>
        <p:grpSp>
          <p:nvGrpSpPr>
            <p:cNvPr id="8196" name="Group 5"/>
            <p:cNvGrpSpPr>
              <a:grpSpLocks/>
            </p:cNvGrpSpPr>
            <p:nvPr/>
          </p:nvGrpSpPr>
          <p:grpSpPr bwMode="auto">
            <a:xfrm>
              <a:off x="947738" y="1548785"/>
              <a:ext cx="5532437" cy="1592878"/>
              <a:chOff x="576" y="1284"/>
              <a:chExt cx="3168" cy="972"/>
            </a:xfrm>
          </p:grpSpPr>
          <p:sp>
            <p:nvSpPr>
              <p:cNvPr id="8298" name="Rectangle 6"/>
              <p:cNvSpPr>
                <a:spLocks noChangeArrowheads="1"/>
              </p:cNvSpPr>
              <p:nvPr/>
            </p:nvSpPr>
            <p:spPr bwMode="auto">
              <a:xfrm>
                <a:off x="576"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600">
                  <a:latin typeface="Kruti Dev 010" charset="0"/>
                </a:endParaRPr>
              </a:p>
            </p:txBody>
          </p:sp>
          <p:sp>
            <p:nvSpPr>
              <p:cNvPr id="8299" name="Rectangle 7"/>
              <p:cNvSpPr>
                <a:spLocks noChangeArrowheads="1"/>
              </p:cNvSpPr>
              <p:nvPr/>
            </p:nvSpPr>
            <p:spPr bwMode="auto">
              <a:xfrm>
                <a:off x="1392" y="1284"/>
                <a:ext cx="720" cy="96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latin typeface="Kruti Dev 010" charset="0"/>
                </a:endParaRPr>
              </a:p>
            </p:txBody>
          </p:sp>
          <p:sp>
            <p:nvSpPr>
              <p:cNvPr id="8300" name="Rectangle 8"/>
              <p:cNvSpPr>
                <a:spLocks noChangeArrowheads="1"/>
              </p:cNvSpPr>
              <p:nvPr/>
            </p:nvSpPr>
            <p:spPr bwMode="auto">
              <a:xfrm>
                <a:off x="2208"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600">
                  <a:latin typeface="Kruti Dev 010" charset="0"/>
                </a:endParaRPr>
              </a:p>
            </p:txBody>
          </p:sp>
          <p:sp>
            <p:nvSpPr>
              <p:cNvPr id="8301" name="Rectangle 9"/>
              <p:cNvSpPr>
                <a:spLocks noChangeArrowheads="1"/>
              </p:cNvSpPr>
              <p:nvPr/>
            </p:nvSpPr>
            <p:spPr bwMode="auto">
              <a:xfrm>
                <a:off x="3024"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600">
                  <a:latin typeface="Kruti Dev 010" charset="0"/>
                </a:endParaRPr>
              </a:p>
            </p:txBody>
          </p:sp>
        </p:grpSp>
        <p:sp>
          <p:nvSpPr>
            <p:cNvPr id="40971" name="Rectangle 11"/>
            <p:cNvSpPr>
              <a:spLocks noChangeArrowheads="1"/>
            </p:cNvSpPr>
            <p:nvPr/>
          </p:nvSpPr>
          <p:spPr bwMode="auto">
            <a:xfrm>
              <a:off x="474663" y="7916863"/>
              <a:ext cx="6635750" cy="554037"/>
            </a:xfrm>
            <a:prstGeom prst="rect">
              <a:avLst/>
            </a:prstGeom>
            <a:noFill/>
            <a:ln>
              <a:noFill/>
            </a:ln>
            <a:effectLst>
              <a:outerShdw blurRad="63500" dist="46662" dir="3284183"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US" sz="3600" b="1" dirty="0">
                  <a:latin typeface="Kruti Dev 010" pitchFamily="2" charset="0"/>
                  <a:ea typeface="ＭＳ Ｐゴシック" charset="0"/>
                  <a:cs typeface="ＭＳ Ｐゴシック" charset="0"/>
                </a:rPr>
                <a:t>vkidh fnekxh ckbZcy QkbZy!</a:t>
              </a:r>
              <a:endParaRPr lang="en-US" sz="3600" dirty="0">
                <a:latin typeface="Kruti Dev 010" pitchFamily="2" charset="0"/>
                <a:ea typeface="ＭＳ Ｐゴシック" charset="0"/>
                <a:cs typeface="ＭＳ Ｐゴシック" charset="0"/>
              </a:endParaRPr>
            </a:p>
          </p:txBody>
        </p:sp>
        <p:sp>
          <p:nvSpPr>
            <p:cNvPr id="6150" name="Rectangle 12"/>
            <p:cNvSpPr>
              <a:spLocks noChangeArrowheads="1"/>
            </p:cNvSpPr>
            <p:nvPr/>
          </p:nvSpPr>
          <p:spPr bwMode="auto">
            <a:xfrm>
              <a:off x="6064250" y="6340475"/>
              <a:ext cx="50800" cy="161925"/>
            </a:xfrm>
            <a:prstGeom prst="rect">
              <a:avLst/>
            </a:prstGeom>
            <a:noFill/>
            <a:ln w="9525">
              <a:noFill/>
              <a:miter lim="800000"/>
              <a:headEnd/>
              <a:tailEnd/>
            </a:ln>
          </p:spPr>
          <p:txBody>
            <a:bodyPr wrap="none" lIns="0" tIns="0" rIns="0" bIns="0">
              <a:spAutoFit/>
            </a:bodyPr>
            <a:lstStyle/>
            <a:p>
              <a:pPr>
                <a:defRPr/>
              </a:pPr>
              <a:r>
                <a:rPr lang="en-US" sz="1050" dirty="0">
                  <a:latin typeface="Kruti Dev 010" pitchFamily="2" charset="0"/>
                  <a:ea typeface="MS PGothic" pitchFamily="34" charset="-128"/>
                  <a:cs typeface="+mn-cs"/>
                </a:rPr>
                <a:t> </a:t>
              </a:r>
              <a:endParaRPr lang="en-US" sz="2800" dirty="0">
                <a:latin typeface="Kruti Dev 010" pitchFamily="2" charset="0"/>
                <a:ea typeface="MS PGothic" pitchFamily="34" charset="-128"/>
                <a:cs typeface="+mn-cs"/>
              </a:endParaRPr>
            </a:p>
          </p:txBody>
        </p:sp>
        <p:grpSp>
          <p:nvGrpSpPr>
            <p:cNvPr id="8199" name="Group 13"/>
            <p:cNvGrpSpPr>
              <a:grpSpLocks/>
            </p:cNvGrpSpPr>
            <p:nvPr/>
          </p:nvGrpSpPr>
          <p:grpSpPr bwMode="auto">
            <a:xfrm>
              <a:off x="1066800" y="6072188"/>
              <a:ext cx="2090738" cy="1341437"/>
              <a:chOff x="2409" y="2765"/>
              <a:chExt cx="1197" cy="818"/>
            </a:xfrm>
          </p:grpSpPr>
          <p:sp>
            <p:nvSpPr>
              <p:cNvPr id="40974" name="Rectangle 14"/>
              <p:cNvSpPr>
                <a:spLocks noChangeArrowheads="1"/>
              </p:cNvSpPr>
              <p:nvPr/>
            </p:nvSpPr>
            <p:spPr bwMode="auto">
              <a:xfrm>
                <a:off x="2409" y="2765"/>
                <a:ext cx="1123" cy="161"/>
              </a:xfrm>
              <a:prstGeom prst="rect">
                <a:avLst/>
              </a:prstGeom>
              <a:noFill/>
              <a:ln>
                <a:noFill/>
              </a:ln>
              <a:effectLst>
                <a:outerShdw blurRad="63500" dist="46662" dir="3284183"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50000"/>
                  </a:lnSpc>
                  <a:defRPr/>
                </a:pPr>
                <a:r>
                  <a:rPr lang="en-US" sz="2800" b="1">
                    <a:latin typeface="Kruti Dev 010" charset="0"/>
                  </a:rPr>
                  <a:t>… lekt</a:t>
                </a:r>
              </a:p>
            </p:txBody>
          </p:sp>
          <p:grpSp>
            <p:nvGrpSpPr>
              <p:cNvPr id="8294" name="Group 15"/>
              <p:cNvGrpSpPr>
                <a:grpSpLocks/>
              </p:cNvGrpSpPr>
              <p:nvPr/>
            </p:nvGrpSpPr>
            <p:grpSpPr bwMode="auto">
              <a:xfrm>
                <a:off x="2516" y="3204"/>
                <a:ext cx="1090" cy="379"/>
                <a:chOff x="1246" y="3148"/>
                <a:chExt cx="1090" cy="379"/>
              </a:xfrm>
            </p:grpSpPr>
            <p:sp>
              <p:nvSpPr>
                <p:cNvPr id="40976" name="Line 16"/>
                <p:cNvSpPr>
                  <a:spLocks noChangeShapeType="1"/>
                </p:cNvSpPr>
                <p:nvPr/>
              </p:nvSpPr>
              <p:spPr bwMode="auto">
                <a:xfrm>
                  <a:off x="1248" y="3148"/>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600" dirty="0">
                    <a:latin typeface="Kruti Dev 010" pitchFamily="2" charset="0"/>
                    <a:ea typeface="+mn-ea"/>
                    <a:cs typeface="+mn-cs"/>
                  </a:endParaRPr>
                </a:p>
              </p:txBody>
            </p:sp>
            <p:sp>
              <p:nvSpPr>
                <p:cNvPr id="40977" name="Line 17"/>
                <p:cNvSpPr>
                  <a:spLocks noChangeShapeType="1"/>
                </p:cNvSpPr>
                <p:nvPr/>
              </p:nvSpPr>
              <p:spPr bwMode="auto">
                <a:xfrm>
                  <a:off x="1246" y="3330"/>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600" dirty="0">
                    <a:latin typeface="Kruti Dev 010" pitchFamily="2" charset="0"/>
                    <a:ea typeface="+mn-ea"/>
                    <a:cs typeface="+mn-cs"/>
                  </a:endParaRPr>
                </a:p>
              </p:txBody>
            </p:sp>
            <p:sp>
              <p:nvSpPr>
                <p:cNvPr id="40978" name="Line 18"/>
                <p:cNvSpPr>
                  <a:spLocks noChangeShapeType="1"/>
                </p:cNvSpPr>
                <p:nvPr/>
              </p:nvSpPr>
              <p:spPr bwMode="auto">
                <a:xfrm>
                  <a:off x="1254" y="3527"/>
                  <a:ext cx="1082"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600" dirty="0">
                    <a:latin typeface="Kruti Dev 010" pitchFamily="2" charset="0"/>
                    <a:ea typeface="+mn-ea"/>
                    <a:cs typeface="+mn-cs"/>
                  </a:endParaRPr>
                </a:p>
              </p:txBody>
            </p:sp>
          </p:grpSp>
        </p:grpSp>
        <p:sp>
          <p:nvSpPr>
            <p:cNvPr id="8200" name="Freeform 20"/>
            <p:cNvSpPr>
              <a:spLocks/>
            </p:cNvSpPr>
            <p:nvPr/>
          </p:nvSpPr>
          <p:spPr bwMode="auto">
            <a:xfrm>
              <a:off x="611188" y="3138488"/>
              <a:ext cx="1074737"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8201" name="Rectangle 21"/>
            <p:cNvSpPr>
              <a:spLocks noChangeArrowheads="1"/>
            </p:cNvSpPr>
            <p:nvPr/>
          </p:nvSpPr>
          <p:spPr bwMode="auto">
            <a:xfrm>
              <a:off x="608013" y="3394075"/>
              <a:ext cx="1514475" cy="481013"/>
            </a:xfrm>
            <a:prstGeom prst="rect">
              <a:avLst/>
            </a:prstGeom>
            <a:solidFill>
              <a:schemeClr val="bg1"/>
            </a:solidFill>
            <a:ln w="28575">
              <a:solidFill>
                <a:schemeClr val="tx1"/>
              </a:solidFill>
              <a:miter lim="800000"/>
              <a:headEnd/>
              <a:tailEnd/>
            </a:ln>
          </p:spPr>
          <p:txBody>
            <a:bodyPr/>
            <a:lstStyle/>
            <a:p>
              <a:endParaRPr lang="en-US" sz="600">
                <a:latin typeface="Kruti Dev 010" charset="0"/>
              </a:endParaRPr>
            </a:p>
          </p:txBody>
        </p:sp>
        <p:grpSp>
          <p:nvGrpSpPr>
            <p:cNvPr id="8202" name="Group 25" descr="Large confetti"/>
            <p:cNvGrpSpPr>
              <a:grpSpLocks/>
            </p:cNvGrpSpPr>
            <p:nvPr/>
          </p:nvGrpSpPr>
          <p:grpSpPr bwMode="auto">
            <a:xfrm>
              <a:off x="3111500" y="6337300"/>
              <a:ext cx="1516063" cy="736600"/>
              <a:chOff x="375" y="3720"/>
              <a:chExt cx="868" cy="450"/>
            </a:xfrm>
          </p:grpSpPr>
          <p:sp>
            <p:nvSpPr>
              <p:cNvPr id="8288" name="Freeform 26" descr="Large confetti"/>
              <p:cNvSpPr>
                <a:spLocks/>
              </p:cNvSpPr>
              <p:nvPr/>
            </p:nvSpPr>
            <p:spPr bwMode="auto">
              <a:xfrm>
                <a:off x="377" y="3720"/>
                <a:ext cx="616" cy="355"/>
              </a:xfrm>
              <a:custGeom>
                <a:avLst/>
                <a:gdLst>
                  <a:gd name="T0" fmla="*/ 57088 w 503"/>
                  <a:gd name="T1" fmla="*/ 0 h 355"/>
                  <a:gd name="T2" fmla="*/ 43305 w 503"/>
                  <a:gd name="T3" fmla="*/ 1 h 355"/>
                  <a:gd name="T4" fmla="*/ 33244 w 503"/>
                  <a:gd name="T5" fmla="*/ 3 h 355"/>
                  <a:gd name="T6" fmla="*/ 25518 w 503"/>
                  <a:gd name="T7" fmla="*/ 7 h 355"/>
                  <a:gd name="T8" fmla="*/ 15647 w 503"/>
                  <a:gd name="T9" fmla="*/ 11 h 355"/>
                  <a:gd name="T10" fmla="*/ 10433 w 503"/>
                  <a:gd name="T11" fmla="*/ 17 h 355"/>
                  <a:gd name="T12" fmla="*/ 4638 w 503"/>
                  <a:gd name="T13" fmla="*/ 23 h 355"/>
                  <a:gd name="T14" fmla="*/ 1 w 503"/>
                  <a:gd name="T15" fmla="*/ 30 h 355"/>
                  <a:gd name="T16" fmla="*/ 0 w 503"/>
                  <a:gd name="T17" fmla="*/ 38 h 355"/>
                  <a:gd name="T18" fmla="*/ 0 w 503"/>
                  <a:gd name="T19" fmla="*/ 317 h 355"/>
                  <a:gd name="T20" fmla="*/ 1 w 503"/>
                  <a:gd name="T21" fmla="*/ 325 h 355"/>
                  <a:gd name="T22" fmla="*/ 4638 w 503"/>
                  <a:gd name="T23" fmla="*/ 332 h 355"/>
                  <a:gd name="T24" fmla="*/ 10433 w 503"/>
                  <a:gd name="T25" fmla="*/ 338 h 355"/>
                  <a:gd name="T26" fmla="*/ 15647 w 503"/>
                  <a:gd name="T27" fmla="*/ 344 h 355"/>
                  <a:gd name="T28" fmla="*/ 25518 w 503"/>
                  <a:gd name="T29" fmla="*/ 349 h 355"/>
                  <a:gd name="T30" fmla="*/ 33244 w 503"/>
                  <a:gd name="T31" fmla="*/ 352 h 355"/>
                  <a:gd name="T32" fmla="*/ 43305 w 503"/>
                  <a:gd name="T33" fmla="*/ 354 h 355"/>
                  <a:gd name="T34" fmla="*/ 57088 w 503"/>
                  <a:gd name="T35" fmla="*/ 355 h 355"/>
                  <a:gd name="T36" fmla="*/ 685454 w 503"/>
                  <a:gd name="T37" fmla="*/ 355 h 355"/>
                  <a:gd name="T38" fmla="*/ 696577 w 503"/>
                  <a:gd name="T39" fmla="*/ 354 h 355"/>
                  <a:gd name="T40" fmla="*/ 708034 w 503"/>
                  <a:gd name="T41" fmla="*/ 352 h 355"/>
                  <a:gd name="T42" fmla="*/ 717151 w 503"/>
                  <a:gd name="T43" fmla="*/ 349 h 355"/>
                  <a:gd name="T44" fmla="*/ 725730 w 503"/>
                  <a:gd name="T45" fmla="*/ 344 h 355"/>
                  <a:gd name="T46" fmla="*/ 733058 w 503"/>
                  <a:gd name="T47" fmla="*/ 338 h 355"/>
                  <a:gd name="T48" fmla="*/ 735655 w 503"/>
                  <a:gd name="T49" fmla="*/ 332 h 355"/>
                  <a:gd name="T50" fmla="*/ 740096 w 503"/>
                  <a:gd name="T51" fmla="*/ 325 h 355"/>
                  <a:gd name="T52" fmla="*/ 740427 w 503"/>
                  <a:gd name="T53" fmla="*/ 317 h 355"/>
                  <a:gd name="T54" fmla="*/ 740427 w 503"/>
                  <a:gd name="T55" fmla="*/ 38 h 355"/>
                  <a:gd name="T56" fmla="*/ 740096 w 503"/>
                  <a:gd name="T57" fmla="*/ 30 h 355"/>
                  <a:gd name="T58" fmla="*/ 735655 w 503"/>
                  <a:gd name="T59" fmla="*/ 23 h 355"/>
                  <a:gd name="T60" fmla="*/ 733058 w 503"/>
                  <a:gd name="T61" fmla="*/ 17 h 355"/>
                  <a:gd name="T62" fmla="*/ 725730 w 503"/>
                  <a:gd name="T63" fmla="*/ 11 h 355"/>
                  <a:gd name="T64" fmla="*/ 717151 w 503"/>
                  <a:gd name="T65" fmla="*/ 7 h 355"/>
                  <a:gd name="T66" fmla="*/ 708034 w 503"/>
                  <a:gd name="T67" fmla="*/ 3 h 355"/>
                  <a:gd name="T68" fmla="*/ 696577 w 503"/>
                  <a:gd name="T69" fmla="*/ 1 h 355"/>
                  <a:gd name="T70" fmla="*/ 685454 w 503"/>
                  <a:gd name="T71" fmla="*/ 0 h 355"/>
                  <a:gd name="T72" fmla="*/ 5708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89" name="Rectangle 27"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600">
                  <a:latin typeface="Kruti Dev 010" charset="0"/>
                </a:endParaRPr>
              </a:p>
            </p:txBody>
          </p:sp>
          <p:sp>
            <p:nvSpPr>
              <p:cNvPr id="8290" name="Rectangle 28"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91" name="Rectangle 29"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92" name="Line 30"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03" name="Group 31" descr="Large confetti"/>
            <p:cNvGrpSpPr>
              <a:grpSpLocks/>
            </p:cNvGrpSpPr>
            <p:nvPr/>
          </p:nvGrpSpPr>
          <p:grpSpPr bwMode="auto">
            <a:xfrm>
              <a:off x="4313238" y="6656388"/>
              <a:ext cx="1516062" cy="736600"/>
              <a:chOff x="375" y="3720"/>
              <a:chExt cx="868" cy="450"/>
            </a:xfrm>
          </p:grpSpPr>
          <p:sp>
            <p:nvSpPr>
              <p:cNvPr id="8283" name="Freeform 32" descr="Large confetti"/>
              <p:cNvSpPr>
                <a:spLocks/>
              </p:cNvSpPr>
              <p:nvPr/>
            </p:nvSpPr>
            <p:spPr bwMode="auto">
              <a:xfrm>
                <a:off x="377" y="3720"/>
                <a:ext cx="616" cy="355"/>
              </a:xfrm>
              <a:custGeom>
                <a:avLst/>
                <a:gdLst>
                  <a:gd name="T0" fmla="*/ 57088 w 503"/>
                  <a:gd name="T1" fmla="*/ 0 h 355"/>
                  <a:gd name="T2" fmla="*/ 43305 w 503"/>
                  <a:gd name="T3" fmla="*/ 1 h 355"/>
                  <a:gd name="T4" fmla="*/ 33244 w 503"/>
                  <a:gd name="T5" fmla="*/ 3 h 355"/>
                  <a:gd name="T6" fmla="*/ 25518 w 503"/>
                  <a:gd name="T7" fmla="*/ 7 h 355"/>
                  <a:gd name="T8" fmla="*/ 15647 w 503"/>
                  <a:gd name="T9" fmla="*/ 11 h 355"/>
                  <a:gd name="T10" fmla="*/ 10433 w 503"/>
                  <a:gd name="T11" fmla="*/ 17 h 355"/>
                  <a:gd name="T12" fmla="*/ 4638 w 503"/>
                  <a:gd name="T13" fmla="*/ 23 h 355"/>
                  <a:gd name="T14" fmla="*/ 1 w 503"/>
                  <a:gd name="T15" fmla="*/ 30 h 355"/>
                  <a:gd name="T16" fmla="*/ 0 w 503"/>
                  <a:gd name="T17" fmla="*/ 38 h 355"/>
                  <a:gd name="T18" fmla="*/ 0 w 503"/>
                  <a:gd name="T19" fmla="*/ 317 h 355"/>
                  <a:gd name="T20" fmla="*/ 1 w 503"/>
                  <a:gd name="T21" fmla="*/ 325 h 355"/>
                  <a:gd name="T22" fmla="*/ 4638 w 503"/>
                  <a:gd name="T23" fmla="*/ 332 h 355"/>
                  <a:gd name="T24" fmla="*/ 10433 w 503"/>
                  <a:gd name="T25" fmla="*/ 338 h 355"/>
                  <a:gd name="T26" fmla="*/ 15647 w 503"/>
                  <a:gd name="T27" fmla="*/ 344 h 355"/>
                  <a:gd name="T28" fmla="*/ 25518 w 503"/>
                  <a:gd name="T29" fmla="*/ 349 h 355"/>
                  <a:gd name="T30" fmla="*/ 33244 w 503"/>
                  <a:gd name="T31" fmla="*/ 352 h 355"/>
                  <a:gd name="T32" fmla="*/ 43305 w 503"/>
                  <a:gd name="T33" fmla="*/ 354 h 355"/>
                  <a:gd name="T34" fmla="*/ 57088 w 503"/>
                  <a:gd name="T35" fmla="*/ 355 h 355"/>
                  <a:gd name="T36" fmla="*/ 685454 w 503"/>
                  <a:gd name="T37" fmla="*/ 355 h 355"/>
                  <a:gd name="T38" fmla="*/ 696577 w 503"/>
                  <a:gd name="T39" fmla="*/ 354 h 355"/>
                  <a:gd name="T40" fmla="*/ 708034 w 503"/>
                  <a:gd name="T41" fmla="*/ 352 h 355"/>
                  <a:gd name="T42" fmla="*/ 717151 w 503"/>
                  <a:gd name="T43" fmla="*/ 349 h 355"/>
                  <a:gd name="T44" fmla="*/ 725730 w 503"/>
                  <a:gd name="T45" fmla="*/ 344 h 355"/>
                  <a:gd name="T46" fmla="*/ 733058 w 503"/>
                  <a:gd name="T47" fmla="*/ 338 h 355"/>
                  <a:gd name="T48" fmla="*/ 735655 w 503"/>
                  <a:gd name="T49" fmla="*/ 332 h 355"/>
                  <a:gd name="T50" fmla="*/ 740096 w 503"/>
                  <a:gd name="T51" fmla="*/ 325 h 355"/>
                  <a:gd name="T52" fmla="*/ 740427 w 503"/>
                  <a:gd name="T53" fmla="*/ 317 h 355"/>
                  <a:gd name="T54" fmla="*/ 740427 w 503"/>
                  <a:gd name="T55" fmla="*/ 38 h 355"/>
                  <a:gd name="T56" fmla="*/ 740096 w 503"/>
                  <a:gd name="T57" fmla="*/ 30 h 355"/>
                  <a:gd name="T58" fmla="*/ 735655 w 503"/>
                  <a:gd name="T59" fmla="*/ 23 h 355"/>
                  <a:gd name="T60" fmla="*/ 733058 w 503"/>
                  <a:gd name="T61" fmla="*/ 17 h 355"/>
                  <a:gd name="T62" fmla="*/ 725730 w 503"/>
                  <a:gd name="T63" fmla="*/ 11 h 355"/>
                  <a:gd name="T64" fmla="*/ 717151 w 503"/>
                  <a:gd name="T65" fmla="*/ 7 h 355"/>
                  <a:gd name="T66" fmla="*/ 708034 w 503"/>
                  <a:gd name="T67" fmla="*/ 3 h 355"/>
                  <a:gd name="T68" fmla="*/ 696577 w 503"/>
                  <a:gd name="T69" fmla="*/ 1 h 355"/>
                  <a:gd name="T70" fmla="*/ 685454 w 503"/>
                  <a:gd name="T71" fmla="*/ 0 h 355"/>
                  <a:gd name="T72" fmla="*/ 5708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84" name="Rectangle 33"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600">
                  <a:latin typeface="Kruti Dev 010" charset="0"/>
                </a:endParaRPr>
              </a:p>
            </p:txBody>
          </p:sp>
          <p:sp>
            <p:nvSpPr>
              <p:cNvPr id="8285" name="Rectangle 34"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86" name="Rectangle 35"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87" name="Line 36"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04" name="Group 37" descr="Large confetti"/>
            <p:cNvGrpSpPr>
              <a:grpSpLocks/>
            </p:cNvGrpSpPr>
            <p:nvPr/>
          </p:nvGrpSpPr>
          <p:grpSpPr bwMode="auto">
            <a:xfrm>
              <a:off x="5535613" y="6977063"/>
              <a:ext cx="1516062" cy="736600"/>
              <a:chOff x="375" y="3720"/>
              <a:chExt cx="868" cy="450"/>
            </a:xfrm>
          </p:grpSpPr>
          <p:sp>
            <p:nvSpPr>
              <p:cNvPr id="8278" name="Freeform 38" descr="Large confetti"/>
              <p:cNvSpPr>
                <a:spLocks/>
              </p:cNvSpPr>
              <p:nvPr/>
            </p:nvSpPr>
            <p:spPr bwMode="auto">
              <a:xfrm>
                <a:off x="377" y="3720"/>
                <a:ext cx="616" cy="355"/>
              </a:xfrm>
              <a:custGeom>
                <a:avLst/>
                <a:gdLst>
                  <a:gd name="T0" fmla="*/ 57088 w 503"/>
                  <a:gd name="T1" fmla="*/ 0 h 355"/>
                  <a:gd name="T2" fmla="*/ 43305 w 503"/>
                  <a:gd name="T3" fmla="*/ 1 h 355"/>
                  <a:gd name="T4" fmla="*/ 33244 w 503"/>
                  <a:gd name="T5" fmla="*/ 3 h 355"/>
                  <a:gd name="T6" fmla="*/ 25518 w 503"/>
                  <a:gd name="T7" fmla="*/ 7 h 355"/>
                  <a:gd name="T8" fmla="*/ 15647 w 503"/>
                  <a:gd name="T9" fmla="*/ 11 h 355"/>
                  <a:gd name="T10" fmla="*/ 10433 w 503"/>
                  <a:gd name="T11" fmla="*/ 17 h 355"/>
                  <a:gd name="T12" fmla="*/ 4638 w 503"/>
                  <a:gd name="T13" fmla="*/ 23 h 355"/>
                  <a:gd name="T14" fmla="*/ 1 w 503"/>
                  <a:gd name="T15" fmla="*/ 30 h 355"/>
                  <a:gd name="T16" fmla="*/ 0 w 503"/>
                  <a:gd name="T17" fmla="*/ 38 h 355"/>
                  <a:gd name="T18" fmla="*/ 0 w 503"/>
                  <a:gd name="T19" fmla="*/ 317 h 355"/>
                  <a:gd name="T20" fmla="*/ 1 w 503"/>
                  <a:gd name="T21" fmla="*/ 325 h 355"/>
                  <a:gd name="T22" fmla="*/ 4638 w 503"/>
                  <a:gd name="T23" fmla="*/ 332 h 355"/>
                  <a:gd name="T24" fmla="*/ 10433 w 503"/>
                  <a:gd name="T25" fmla="*/ 338 h 355"/>
                  <a:gd name="T26" fmla="*/ 15647 w 503"/>
                  <a:gd name="T27" fmla="*/ 344 h 355"/>
                  <a:gd name="T28" fmla="*/ 25518 w 503"/>
                  <a:gd name="T29" fmla="*/ 349 h 355"/>
                  <a:gd name="T30" fmla="*/ 33244 w 503"/>
                  <a:gd name="T31" fmla="*/ 352 h 355"/>
                  <a:gd name="T32" fmla="*/ 43305 w 503"/>
                  <a:gd name="T33" fmla="*/ 354 h 355"/>
                  <a:gd name="T34" fmla="*/ 57088 w 503"/>
                  <a:gd name="T35" fmla="*/ 355 h 355"/>
                  <a:gd name="T36" fmla="*/ 685454 w 503"/>
                  <a:gd name="T37" fmla="*/ 355 h 355"/>
                  <a:gd name="T38" fmla="*/ 696577 w 503"/>
                  <a:gd name="T39" fmla="*/ 354 h 355"/>
                  <a:gd name="T40" fmla="*/ 708034 w 503"/>
                  <a:gd name="T41" fmla="*/ 352 h 355"/>
                  <a:gd name="T42" fmla="*/ 717151 w 503"/>
                  <a:gd name="T43" fmla="*/ 349 h 355"/>
                  <a:gd name="T44" fmla="*/ 725730 w 503"/>
                  <a:gd name="T45" fmla="*/ 344 h 355"/>
                  <a:gd name="T46" fmla="*/ 733058 w 503"/>
                  <a:gd name="T47" fmla="*/ 338 h 355"/>
                  <a:gd name="T48" fmla="*/ 735655 w 503"/>
                  <a:gd name="T49" fmla="*/ 332 h 355"/>
                  <a:gd name="T50" fmla="*/ 740096 w 503"/>
                  <a:gd name="T51" fmla="*/ 325 h 355"/>
                  <a:gd name="T52" fmla="*/ 740427 w 503"/>
                  <a:gd name="T53" fmla="*/ 317 h 355"/>
                  <a:gd name="T54" fmla="*/ 740427 w 503"/>
                  <a:gd name="T55" fmla="*/ 38 h 355"/>
                  <a:gd name="T56" fmla="*/ 740096 w 503"/>
                  <a:gd name="T57" fmla="*/ 30 h 355"/>
                  <a:gd name="T58" fmla="*/ 735655 w 503"/>
                  <a:gd name="T59" fmla="*/ 23 h 355"/>
                  <a:gd name="T60" fmla="*/ 733058 w 503"/>
                  <a:gd name="T61" fmla="*/ 17 h 355"/>
                  <a:gd name="T62" fmla="*/ 725730 w 503"/>
                  <a:gd name="T63" fmla="*/ 11 h 355"/>
                  <a:gd name="T64" fmla="*/ 717151 w 503"/>
                  <a:gd name="T65" fmla="*/ 7 h 355"/>
                  <a:gd name="T66" fmla="*/ 708034 w 503"/>
                  <a:gd name="T67" fmla="*/ 3 h 355"/>
                  <a:gd name="T68" fmla="*/ 696577 w 503"/>
                  <a:gd name="T69" fmla="*/ 1 h 355"/>
                  <a:gd name="T70" fmla="*/ 685454 w 503"/>
                  <a:gd name="T71" fmla="*/ 0 h 355"/>
                  <a:gd name="T72" fmla="*/ 5708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79" name="Rectangle 39"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600">
                  <a:latin typeface="Kruti Dev 010" charset="0"/>
                </a:endParaRPr>
              </a:p>
            </p:txBody>
          </p:sp>
          <p:sp>
            <p:nvSpPr>
              <p:cNvPr id="8280" name="Rectangle 40"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81" name="Rectangle 41"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82" name="Line 42"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205" name="Freeform 44"/>
            <p:cNvSpPr>
              <a:spLocks/>
            </p:cNvSpPr>
            <p:nvPr/>
          </p:nvSpPr>
          <p:spPr bwMode="auto">
            <a:xfrm>
              <a:off x="3860800" y="3143250"/>
              <a:ext cx="1076325"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8206" name="Rectangle 45"/>
            <p:cNvSpPr>
              <a:spLocks noChangeArrowheads="1"/>
            </p:cNvSpPr>
            <p:nvPr/>
          </p:nvSpPr>
          <p:spPr bwMode="auto">
            <a:xfrm>
              <a:off x="3857625" y="3398838"/>
              <a:ext cx="1516063" cy="481012"/>
            </a:xfrm>
            <a:prstGeom prst="rect">
              <a:avLst/>
            </a:prstGeom>
            <a:solidFill>
              <a:schemeClr val="bg1"/>
            </a:solidFill>
            <a:ln w="28575">
              <a:solidFill>
                <a:schemeClr val="tx1"/>
              </a:solidFill>
              <a:miter lim="800000"/>
              <a:headEnd/>
              <a:tailEnd/>
            </a:ln>
          </p:spPr>
          <p:txBody>
            <a:bodyPr/>
            <a:lstStyle/>
            <a:p>
              <a:endParaRPr lang="en-US" sz="600">
                <a:latin typeface="Kruti Dev 010" charset="0"/>
              </a:endParaRPr>
            </a:p>
          </p:txBody>
        </p:sp>
        <p:grpSp>
          <p:nvGrpSpPr>
            <p:cNvPr id="8207" name="Group 52"/>
            <p:cNvGrpSpPr>
              <a:grpSpLocks/>
            </p:cNvGrpSpPr>
            <p:nvPr/>
          </p:nvGrpSpPr>
          <p:grpSpPr bwMode="auto">
            <a:xfrm>
              <a:off x="501650" y="4292600"/>
              <a:ext cx="1908175" cy="1393825"/>
              <a:chOff x="812" y="2828"/>
              <a:chExt cx="1093" cy="851"/>
            </a:xfrm>
          </p:grpSpPr>
          <p:sp>
            <p:nvSpPr>
              <p:cNvPr id="41013" name="Rectangle 53"/>
              <p:cNvSpPr>
                <a:spLocks noChangeArrowheads="1"/>
              </p:cNvSpPr>
              <p:nvPr/>
            </p:nvSpPr>
            <p:spPr bwMode="auto">
              <a:xfrm>
                <a:off x="960" y="2828"/>
                <a:ext cx="777" cy="161"/>
              </a:xfrm>
              <a:prstGeom prst="rect">
                <a:avLst/>
              </a:prstGeom>
              <a:noFill/>
              <a:ln>
                <a:noFill/>
              </a:ln>
              <a:effectLst>
                <a:outerShdw blurRad="63500" dist="46662" dir="3284183"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50000"/>
                  </a:lnSpc>
                  <a:defRPr/>
                </a:pPr>
                <a:r>
                  <a:rPr lang="en-US" sz="2800" b="1">
                    <a:latin typeface="Kruti Dev 010" charset="0"/>
                  </a:rPr>
                  <a:t>† yksx</a:t>
                </a:r>
                <a:endParaRPr lang="en-US" sz="2800">
                  <a:latin typeface="Kruti Dev 010" charset="0"/>
                </a:endParaRPr>
              </a:p>
            </p:txBody>
          </p:sp>
          <p:grpSp>
            <p:nvGrpSpPr>
              <p:cNvPr id="8273" name="Group 54"/>
              <p:cNvGrpSpPr>
                <a:grpSpLocks/>
              </p:cNvGrpSpPr>
              <p:nvPr/>
            </p:nvGrpSpPr>
            <p:grpSpPr bwMode="auto">
              <a:xfrm>
                <a:off x="812" y="3149"/>
                <a:ext cx="1093" cy="530"/>
                <a:chOff x="1241" y="2249"/>
                <a:chExt cx="1093" cy="530"/>
              </a:xfrm>
            </p:grpSpPr>
            <p:sp>
              <p:nvSpPr>
                <p:cNvPr id="41015" name="Line 55"/>
                <p:cNvSpPr>
                  <a:spLocks noChangeShapeType="1"/>
                </p:cNvSpPr>
                <p:nvPr/>
              </p:nvSpPr>
              <p:spPr bwMode="auto">
                <a:xfrm>
                  <a:off x="1241" y="224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600" dirty="0">
                    <a:latin typeface="Kruti Dev 010" pitchFamily="2" charset="0"/>
                    <a:ea typeface="+mn-ea"/>
                    <a:cs typeface="+mn-cs"/>
                  </a:endParaRPr>
                </a:p>
              </p:txBody>
            </p:sp>
            <p:sp>
              <p:nvSpPr>
                <p:cNvPr id="41016" name="Line 56"/>
                <p:cNvSpPr>
                  <a:spLocks noChangeShapeType="1"/>
                </p:cNvSpPr>
                <p:nvPr/>
              </p:nvSpPr>
              <p:spPr bwMode="auto">
                <a:xfrm>
                  <a:off x="1246" y="2422"/>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600" dirty="0">
                    <a:latin typeface="Kruti Dev 010" pitchFamily="2" charset="0"/>
                    <a:ea typeface="+mn-ea"/>
                    <a:cs typeface="+mn-cs"/>
                  </a:endParaRPr>
                </a:p>
              </p:txBody>
            </p:sp>
            <p:sp>
              <p:nvSpPr>
                <p:cNvPr id="41017" name="Line 57"/>
                <p:cNvSpPr>
                  <a:spLocks noChangeShapeType="1"/>
                </p:cNvSpPr>
                <p:nvPr/>
              </p:nvSpPr>
              <p:spPr bwMode="auto">
                <a:xfrm>
                  <a:off x="1244" y="2595"/>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600" dirty="0">
                    <a:latin typeface="Kruti Dev 010" pitchFamily="2" charset="0"/>
                    <a:ea typeface="+mn-ea"/>
                    <a:cs typeface="+mn-cs"/>
                  </a:endParaRPr>
                </a:p>
              </p:txBody>
            </p:sp>
            <p:sp>
              <p:nvSpPr>
                <p:cNvPr id="41018" name="Line 58"/>
                <p:cNvSpPr>
                  <a:spLocks noChangeShapeType="1"/>
                </p:cNvSpPr>
                <p:nvPr/>
              </p:nvSpPr>
              <p:spPr bwMode="auto">
                <a:xfrm>
                  <a:off x="1250" y="277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600" dirty="0">
                    <a:latin typeface="Kruti Dev 010" pitchFamily="2" charset="0"/>
                    <a:ea typeface="+mn-ea"/>
                    <a:cs typeface="+mn-cs"/>
                  </a:endParaRPr>
                </a:p>
              </p:txBody>
            </p:sp>
          </p:grpSp>
        </p:grpSp>
        <p:sp>
          <p:nvSpPr>
            <p:cNvPr id="8208" name="Line 59"/>
            <p:cNvSpPr>
              <a:spLocks noChangeShapeType="1"/>
            </p:cNvSpPr>
            <p:nvPr/>
          </p:nvSpPr>
          <p:spPr bwMode="auto">
            <a:xfrm flipH="1">
              <a:off x="2112963" y="3016250"/>
              <a:ext cx="681037" cy="14366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9" name="Line 60"/>
            <p:cNvSpPr>
              <a:spLocks noChangeShapeType="1"/>
            </p:cNvSpPr>
            <p:nvPr/>
          </p:nvSpPr>
          <p:spPr bwMode="auto">
            <a:xfrm flipH="1">
              <a:off x="2432050" y="2995613"/>
              <a:ext cx="741363" cy="3051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8210" name="Group 61" descr="Dark vertical"/>
            <p:cNvGrpSpPr>
              <a:grpSpLocks/>
            </p:cNvGrpSpPr>
            <p:nvPr/>
          </p:nvGrpSpPr>
          <p:grpSpPr bwMode="auto">
            <a:xfrm>
              <a:off x="2370138" y="4191000"/>
              <a:ext cx="1514475" cy="738188"/>
              <a:chOff x="375" y="3720"/>
              <a:chExt cx="868" cy="450"/>
            </a:xfrm>
          </p:grpSpPr>
          <p:sp>
            <p:nvSpPr>
              <p:cNvPr id="8267" name="Freeform 62" descr="Dark vertical"/>
              <p:cNvSpPr>
                <a:spLocks/>
              </p:cNvSpPr>
              <p:nvPr/>
            </p:nvSpPr>
            <p:spPr bwMode="auto">
              <a:xfrm>
                <a:off x="377" y="3720"/>
                <a:ext cx="616" cy="355"/>
              </a:xfrm>
              <a:custGeom>
                <a:avLst/>
                <a:gdLst>
                  <a:gd name="T0" fmla="*/ 57088 w 503"/>
                  <a:gd name="T1" fmla="*/ 0 h 355"/>
                  <a:gd name="T2" fmla="*/ 43305 w 503"/>
                  <a:gd name="T3" fmla="*/ 1 h 355"/>
                  <a:gd name="T4" fmla="*/ 33244 w 503"/>
                  <a:gd name="T5" fmla="*/ 3 h 355"/>
                  <a:gd name="T6" fmla="*/ 25518 w 503"/>
                  <a:gd name="T7" fmla="*/ 7 h 355"/>
                  <a:gd name="T8" fmla="*/ 15647 w 503"/>
                  <a:gd name="T9" fmla="*/ 11 h 355"/>
                  <a:gd name="T10" fmla="*/ 10433 w 503"/>
                  <a:gd name="T11" fmla="*/ 17 h 355"/>
                  <a:gd name="T12" fmla="*/ 4638 w 503"/>
                  <a:gd name="T13" fmla="*/ 23 h 355"/>
                  <a:gd name="T14" fmla="*/ 1 w 503"/>
                  <a:gd name="T15" fmla="*/ 30 h 355"/>
                  <a:gd name="T16" fmla="*/ 0 w 503"/>
                  <a:gd name="T17" fmla="*/ 38 h 355"/>
                  <a:gd name="T18" fmla="*/ 0 w 503"/>
                  <a:gd name="T19" fmla="*/ 317 h 355"/>
                  <a:gd name="T20" fmla="*/ 1 w 503"/>
                  <a:gd name="T21" fmla="*/ 325 h 355"/>
                  <a:gd name="T22" fmla="*/ 4638 w 503"/>
                  <a:gd name="T23" fmla="*/ 332 h 355"/>
                  <a:gd name="T24" fmla="*/ 10433 w 503"/>
                  <a:gd name="T25" fmla="*/ 338 h 355"/>
                  <a:gd name="T26" fmla="*/ 15647 w 503"/>
                  <a:gd name="T27" fmla="*/ 344 h 355"/>
                  <a:gd name="T28" fmla="*/ 25518 w 503"/>
                  <a:gd name="T29" fmla="*/ 349 h 355"/>
                  <a:gd name="T30" fmla="*/ 33244 w 503"/>
                  <a:gd name="T31" fmla="*/ 352 h 355"/>
                  <a:gd name="T32" fmla="*/ 43305 w 503"/>
                  <a:gd name="T33" fmla="*/ 354 h 355"/>
                  <a:gd name="T34" fmla="*/ 57088 w 503"/>
                  <a:gd name="T35" fmla="*/ 355 h 355"/>
                  <a:gd name="T36" fmla="*/ 685454 w 503"/>
                  <a:gd name="T37" fmla="*/ 355 h 355"/>
                  <a:gd name="T38" fmla="*/ 696577 w 503"/>
                  <a:gd name="T39" fmla="*/ 354 h 355"/>
                  <a:gd name="T40" fmla="*/ 708034 w 503"/>
                  <a:gd name="T41" fmla="*/ 352 h 355"/>
                  <a:gd name="T42" fmla="*/ 717151 w 503"/>
                  <a:gd name="T43" fmla="*/ 349 h 355"/>
                  <a:gd name="T44" fmla="*/ 725730 w 503"/>
                  <a:gd name="T45" fmla="*/ 344 h 355"/>
                  <a:gd name="T46" fmla="*/ 733058 w 503"/>
                  <a:gd name="T47" fmla="*/ 338 h 355"/>
                  <a:gd name="T48" fmla="*/ 735655 w 503"/>
                  <a:gd name="T49" fmla="*/ 332 h 355"/>
                  <a:gd name="T50" fmla="*/ 740096 w 503"/>
                  <a:gd name="T51" fmla="*/ 325 h 355"/>
                  <a:gd name="T52" fmla="*/ 740427 w 503"/>
                  <a:gd name="T53" fmla="*/ 317 h 355"/>
                  <a:gd name="T54" fmla="*/ 740427 w 503"/>
                  <a:gd name="T55" fmla="*/ 38 h 355"/>
                  <a:gd name="T56" fmla="*/ 740096 w 503"/>
                  <a:gd name="T57" fmla="*/ 30 h 355"/>
                  <a:gd name="T58" fmla="*/ 735655 w 503"/>
                  <a:gd name="T59" fmla="*/ 23 h 355"/>
                  <a:gd name="T60" fmla="*/ 733058 w 503"/>
                  <a:gd name="T61" fmla="*/ 17 h 355"/>
                  <a:gd name="T62" fmla="*/ 725730 w 503"/>
                  <a:gd name="T63" fmla="*/ 11 h 355"/>
                  <a:gd name="T64" fmla="*/ 717151 w 503"/>
                  <a:gd name="T65" fmla="*/ 7 h 355"/>
                  <a:gd name="T66" fmla="*/ 708034 w 503"/>
                  <a:gd name="T67" fmla="*/ 3 h 355"/>
                  <a:gd name="T68" fmla="*/ 696577 w 503"/>
                  <a:gd name="T69" fmla="*/ 1 h 355"/>
                  <a:gd name="T70" fmla="*/ 685454 w 503"/>
                  <a:gd name="T71" fmla="*/ 0 h 355"/>
                  <a:gd name="T72" fmla="*/ 5708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68" name="Rectangle 63"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sz="600">
                  <a:latin typeface="Kruti Dev 010" charset="0"/>
                </a:endParaRPr>
              </a:p>
            </p:txBody>
          </p:sp>
          <p:sp>
            <p:nvSpPr>
              <p:cNvPr id="8269" name="Rectangle 64"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70" name="Rectangle 65"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71" name="Line 66"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11" name="Group 67" descr="Dark vertical"/>
            <p:cNvGrpSpPr>
              <a:grpSpLocks/>
            </p:cNvGrpSpPr>
            <p:nvPr/>
          </p:nvGrpSpPr>
          <p:grpSpPr bwMode="auto">
            <a:xfrm>
              <a:off x="3475038" y="4510088"/>
              <a:ext cx="1516062" cy="736600"/>
              <a:chOff x="375" y="3720"/>
              <a:chExt cx="868" cy="450"/>
            </a:xfrm>
          </p:grpSpPr>
          <p:sp>
            <p:nvSpPr>
              <p:cNvPr id="8262" name="Freeform 68" descr="Dark vertical"/>
              <p:cNvSpPr>
                <a:spLocks/>
              </p:cNvSpPr>
              <p:nvPr/>
            </p:nvSpPr>
            <p:spPr bwMode="auto">
              <a:xfrm>
                <a:off x="377" y="3720"/>
                <a:ext cx="616" cy="355"/>
              </a:xfrm>
              <a:custGeom>
                <a:avLst/>
                <a:gdLst>
                  <a:gd name="T0" fmla="*/ 57088 w 503"/>
                  <a:gd name="T1" fmla="*/ 0 h 355"/>
                  <a:gd name="T2" fmla="*/ 43305 w 503"/>
                  <a:gd name="T3" fmla="*/ 1 h 355"/>
                  <a:gd name="T4" fmla="*/ 33244 w 503"/>
                  <a:gd name="T5" fmla="*/ 3 h 355"/>
                  <a:gd name="T6" fmla="*/ 25518 w 503"/>
                  <a:gd name="T7" fmla="*/ 7 h 355"/>
                  <a:gd name="T8" fmla="*/ 15647 w 503"/>
                  <a:gd name="T9" fmla="*/ 11 h 355"/>
                  <a:gd name="T10" fmla="*/ 10433 w 503"/>
                  <a:gd name="T11" fmla="*/ 17 h 355"/>
                  <a:gd name="T12" fmla="*/ 4638 w 503"/>
                  <a:gd name="T13" fmla="*/ 23 h 355"/>
                  <a:gd name="T14" fmla="*/ 1 w 503"/>
                  <a:gd name="T15" fmla="*/ 30 h 355"/>
                  <a:gd name="T16" fmla="*/ 0 w 503"/>
                  <a:gd name="T17" fmla="*/ 38 h 355"/>
                  <a:gd name="T18" fmla="*/ 0 w 503"/>
                  <a:gd name="T19" fmla="*/ 317 h 355"/>
                  <a:gd name="T20" fmla="*/ 1 w 503"/>
                  <a:gd name="T21" fmla="*/ 325 h 355"/>
                  <a:gd name="T22" fmla="*/ 4638 w 503"/>
                  <a:gd name="T23" fmla="*/ 332 h 355"/>
                  <a:gd name="T24" fmla="*/ 10433 w 503"/>
                  <a:gd name="T25" fmla="*/ 338 h 355"/>
                  <a:gd name="T26" fmla="*/ 15647 w 503"/>
                  <a:gd name="T27" fmla="*/ 344 h 355"/>
                  <a:gd name="T28" fmla="*/ 25518 w 503"/>
                  <a:gd name="T29" fmla="*/ 349 h 355"/>
                  <a:gd name="T30" fmla="*/ 33244 w 503"/>
                  <a:gd name="T31" fmla="*/ 352 h 355"/>
                  <a:gd name="T32" fmla="*/ 43305 w 503"/>
                  <a:gd name="T33" fmla="*/ 354 h 355"/>
                  <a:gd name="T34" fmla="*/ 57088 w 503"/>
                  <a:gd name="T35" fmla="*/ 355 h 355"/>
                  <a:gd name="T36" fmla="*/ 685454 w 503"/>
                  <a:gd name="T37" fmla="*/ 355 h 355"/>
                  <a:gd name="T38" fmla="*/ 696577 w 503"/>
                  <a:gd name="T39" fmla="*/ 354 h 355"/>
                  <a:gd name="T40" fmla="*/ 708034 w 503"/>
                  <a:gd name="T41" fmla="*/ 352 h 355"/>
                  <a:gd name="T42" fmla="*/ 717151 w 503"/>
                  <a:gd name="T43" fmla="*/ 349 h 355"/>
                  <a:gd name="T44" fmla="*/ 725730 w 503"/>
                  <a:gd name="T45" fmla="*/ 344 h 355"/>
                  <a:gd name="T46" fmla="*/ 733058 w 503"/>
                  <a:gd name="T47" fmla="*/ 338 h 355"/>
                  <a:gd name="T48" fmla="*/ 735655 w 503"/>
                  <a:gd name="T49" fmla="*/ 332 h 355"/>
                  <a:gd name="T50" fmla="*/ 740096 w 503"/>
                  <a:gd name="T51" fmla="*/ 325 h 355"/>
                  <a:gd name="T52" fmla="*/ 740427 w 503"/>
                  <a:gd name="T53" fmla="*/ 317 h 355"/>
                  <a:gd name="T54" fmla="*/ 740427 w 503"/>
                  <a:gd name="T55" fmla="*/ 38 h 355"/>
                  <a:gd name="T56" fmla="*/ 740096 w 503"/>
                  <a:gd name="T57" fmla="*/ 30 h 355"/>
                  <a:gd name="T58" fmla="*/ 735655 w 503"/>
                  <a:gd name="T59" fmla="*/ 23 h 355"/>
                  <a:gd name="T60" fmla="*/ 733058 w 503"/>
                  <a:gd name="T61" fmla="*/ 17 h 355"/>
                  <a:gd name="T62" fmla="*/ 725730 w 503"/>
                  <a:gd name="T63" fmla="*/ 11 h 355"/>
                  <a:gd name="T64" fmla="*/ 717151 w 503"/>
                  <a:gd name="T65" fmla="*/ 7 h 355"/>
                  <a:gd name="T66" fmla="*/ 708034 w 503"/>
                  <a:gd name="T67" fmla="*/ 3 h 355"/>
                  <a:gd name="T68" fmla="*/ 696577 w 503"/>
                  <a:gd name="T69" fmla="*/ 1 h 355"/>
                  <a:gd name="T70" fmla="*/ 685454 w 503"/>
                  <a:gd name="T71" fmla="*/ 0 h 355"/>
                  <a:gd name="T72" fmla="*/ 5708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63" name="Rectangle 69"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sz="600">
                  <a:latin typeface="Kruti Dev 010" charset="0"/>
                </a:endParaRPr>
              </a:p>
            </p:txBody>
          </p:sp>
          <p:sp>
            <p:nvSpPr>
              <p:cNvPr id="8264" name="Rectangle 70"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65" name="Rectangle 71"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66" name="Line 72"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12" name="Group 73" descr="Dark vertical"/>
            <p:cNvGrpSpPr>
              <a:grpSpLocks/>
            </p:cNvGrpSpPr>
            <p:nvPr/>
          </p:nvGrpSpPr>
          <p:grpSpPr bwMode="auto">
            <a:xfrm>
              <a:off x="4562475" y="4830763"/>
              <a:ext cx="1516063" cy="736600"/>
              <a:chOff x="375" y="3720"/>
              <a:chExt cx="868" cy="450"/>
            </a:xfrm>
          </p:grpSpPr>
          <p:sp>
            <p:nvSpPr>
              <p:cNvPr id="8257" name="Freeform 74" descr="Dark vertical"/>
              <p:cNvSpPr>
                <a:spLocks/>
              </p:cNvSpPr>
              <p:nvPr/>
            </p:nvSpPr>
            <p:spPr bwMode="auto">
              <a:xfrm>
                <a:off x="377" y="3720"/>
                <a:ext cx="616" cy="355"/>
              </a:xfrm>
              <a:custGeom>
                <a:avLst/>
                <a:gdLst>
                  <a:gd name="T0" fmla="*/ 57088 w 503"/>
                  <a:gd name="T1" fmla="*/ 0 h 355"/>
                  <a:gd name="T2" fmla="*/ 43305 w 503"/>
                  <a:gd name="T3" fmla="*/ 1 h 355"/>
                  <a:gd name="T4" fmla="*/ 33244 w 503"/>
                  <a:gd name="T5" fmla="*/ 3 h 355"/>
                  <a:gd name="T6" fmla="*/ 25518 w 503"/>
                  <a:gd name="T7" fmla="*/ 7 h 355"/>
                  <a:gd name="T8" fmla="*/ 15647 w 503"/>
                  <a:gd name="T9" fmla="*/ 11 h 355"/>
                  <a:gd name="T10" fmla="*/ 10433 w 503"/>
                  <a:gd name="T11" fmla="*/ 17 h 355"/>
                  <a:gd name="T12" fmla="*/ 4638 w 503"/>
                  <a:gd name="T13" fmla="*/ 23 h 355"/>
                  <a:gd name="T14" fmla="*/ 1 w 503"/>
                  <a:gd name="T15" fmla="*/ 30 h 355"/>
                  <a:gd name="T16" fmla="*/ 0 w 503"/>
                  <a:gd name="T17" fmla="*/ 38 h 355"/>
                  <a:gd name="T18" fmla="*/ 0 w 503"/>
                  <a:gd name="T19" fmla="*/ 317 h 355"/>
                  <a:gd name="T20" fmla="*/ 1 w 503"/>
                  <a:gd name="T21" fmla="*/ 325 h 355"/>
                  <a:gd name="T22" fmla="*/ 4638 w 503"/>
                  <a:gd name="T23" fmla="*/ 332 h 355"/>
                  <a:gd name="T24" fmla="*/ 10433 w 503"/>
                  <a:gd name="T25" fmla="*/ 338 h 355"/>
                  <a:gd name="T26" fmla="*/ 15647 w 503"/>
                  <a:gd name="T27" fmla="*/ 344 h 355"/>
                  <a:gd name="T28" fmla="*/ 25518 w 503"/>
                  <a:gd name="T29" fmla="*/ 349 h 355"/>
                  <a:gd name="T30" fmla="*/ 33244 w 503"/>
                  <a:gd name="T31" fmla="*/ 352 h 355"/>
                  <a:gd name="T32" fmla="*/ 43305 w 503"/>
                  <a:gd name="T33" fmla="*/ 354 h 355"/>
                  <a:gd name="T34" fmla="*/ 57088 w 503"/>
                  <a:gd name="T35" fmla="*/ 355 h 355"/>
                  <a:gd name="T36" fmla="*/ 685454 w 503"/>
                  <a:gd name="T37" fmla="*/ 355 h 355"/>
                  <a:gd name="T38" fmla="*/ 696577 w 503"/>
                  <a:gd name="T39" fmla="*/ 354 h 355"/>
                  <a:gd name="T40" fmla="*/ 708034 w 503"/>
                  <a:gd name="T41" fmla="*/ 352 h 355"/>
                  <a:gd name="T42" fmla="*/ 717151 w 503"/>
                  <a:gd name="T43" fmla="*/ 349 h 355"/>
                  <a:gd name="T44" fmla="*/ 725730 w 503"/>
                  <a:gd name="T45" fmla="*/ 344 h 355"/>
                  <a:gd name="T46" fmla="*/ 733058 w 503"/>
                  <a:gd name="T47" fmla="*/ 338 h 355"/>
                  <a:gd name="T48" fmla="*/ 735655 w 503"/>
                  <a:gd name="T49" fmla="*/ 332 h 355"/>
                  <a:gd name="T50" fmla="*/ 740096 w 503"/>
                  <a:gd name="T51" fmla="*/ 325 h 355"/>
                  <a:gd name="T52" fmla="*/ 740427 w 503"/>
                  <a:gd name="T53" fmla="*/ 317 h 355"/>
                  <a:gd name="T54" fmla="*/ 740427 w 503"/>
                  <a:gd name="T55" fmla="*/ 38 h 355"/>
                  <a:gd name="T56" fmla="*/ 740096 w 503"/>
                  <a:gd name="T57" fmla="*/ 30 h 355"/>
                  <a:gd name="T58" fmla="*/ 735655 w 503"/>
                  <a:gd name="T59" fmla="*/ 23 h 355"/>
                  <a:gd name="T60" fmla="*/ 733058 w 503"/>
                  <a:gd name="T61" fmla="*/ 17 h 355"/>
                  <a:gd name="T62" fmla="*/ 725730 w 503"/>
                  <a:gd name="T63" fmla="*/ 11 h 355"/>
                  <a:gd name="T64" fmla="*/ 717151 w 503"/>
                  <a:gd name="T65" fmla="*/ 7 h 355"/>
                  <a:gd name="T66" fmla="*/ 708034 w 503"/>
                  <a:gd name="T67" fmla="*/ 3 h 355"/>
                  <a:gd name="T68" fmla="*/ 696577 w 503"/>
                  <a:gd name="T69" fmla="*/ 1 h 355"/>
                  <a:gd name="T70" fmla="*/ 685454 w 503"/>
                  <a:gd name="T71" fmla="*/ 0 h 355"/>
                  <a:gd name="T72" fmla="*/ 5708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58" name="Rectangle 75"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sz="600">
                  <a:latin typeface="Kruti Dev 010" charset="0"/>
                </a:endParaRPr>
              </a:p>
            </p:txBody>
          </p:sp>
          <p:sp>
            <p:nvSpPr>
              <p:cNvPr id="8259" name="Rectangle 76"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60" name="Rectangle 77"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61" name="Line 78"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13" name="Group 79" descr="Dark vertical"/>
            <p:cNvGrpSpPr>
              <a:grpSpLocks/>
            </p:cNvGrpSpPr>
            <p:nvPr/>
          </p:nvGrpSpPr>
          <p:grpSpPr bwMode="auto">
            <a:xfrm>
              <a:off x="5554663" y="5148263"/>
              <a:ext cx="1516062" cy="738187"/>
              <a:chOff x="375" y="3720"/>
              <a:chExt cx="868" cy="450"/>
            </a:xfrm>
          </p:grpSpPr>
          <p:sp>
            <p:nvSpPr>
              <p:cNvPr id="8252" name="Freeform 80" descr="Dark vertical"/>
              <p:cNvSpPr>
                <a:spLocks/>
              </p:cNvSpPr>
              <p:nvPr/>
            </p:nvSpPr>
            <p:spPr bwMode="auto">
              <a:xfrm>
                <a:off x="377" y="3720"/>
                <a:ext cx="616" cy="355"/>
              </a:xfrm>
              <a:custGeom>
                <a:avLst/>
                <a:gdLst>
                  <a:gd name="T0" fmla="*/ 57088 w 503"/>
                  <a:gd name="T1" fmla="*/ 0 h 355"/>
                  <a:gd name="T2" fmla="*/ 43305 w 503"/>
                  <a:gd name="T3" fmla="*/ 1 h 355"/>
                  <a:gd name="T4" fmla="*/ 33244 w 503"/>
                  <a:gd name="T5" fmla="*/ 3 h 355"/>
                  <a:gd name="T6" fmla="*/ 25518 w 503"/>
                  <a:gd name="T7" fmla="*/ 7 h 355"/>
                  <a:gd name="T8" fmla="*/ 15647 w 503"/>
                  <a:gd name="T9" fmla="*/ 11 h 355"/>
                  <a:gd name="T10" fmla="*/ 10433 w 503"/>
                  <a:gd name="T11" fmla="*/ 17 h 355"/>
                  <a:gd name="T12" fmla="*/ 4638 w 503"/>
                  <a:gd name="T13" fmla="*/ 23 h 355"/>
                  <a:gd name="T14" fmla="*/ 1 w 503"/>
                  <a:gd name="T15" fmla="*/ 30 h 355"/>
                  <a:gd name="T16" fmla="*/ 0 w 503"/>
                  <a:gd name="T17" fmla="*/ 38 h 355"/>
                  <a:gd name="T18" fmla="*/ 0 w 503"/>
                  <a:gd name="T19" fmla="*/ 317 h 355"/>
                  <a:gd name="T20" fmla="*/ 1 w 503"/>
                  <a:gd name="T21" fmla="*/ 325 h 355"/>
                  <a:gd name="T22" fmla="*/ 4638 w 503"/>
                  <a:gd name="T23" fmla="*/ 332 h 355"/>
                  <a:gd name="T24" fmla="*/ 10433 w 503"/>
                  <a:gd name="T25" fmla="*/ 338 h 355"/>
                  <a:gd name="T26" fmla="*/ 15647 w 503"/>
                  <a:gd name="T27" fmla="*/ 344 h 355"/>
                  <a:gd name="T28" fmla="*/ 25518 w 503"/>
                  <a:gd name="T29" fmla="*/ 349 h 355"/>
                  <a:gd name="T30" fmla="*/ 33244 w 503"/>
                  <a:gd name="T31" fmla="*/ 352 h 355"/>
                  <a:gd name="T32" fmla="*/ 43305 w 503"/>
                  <a:gd name="T33" fmla="*/ 354 h 355"/>
                  <a:gd name="T34" fmla="*/ 57088 w 503"/>
                  <a:gd name="T35" fmla="*/ 355 h 355"/>
                  <a:gd name="T36" fmla="*/ 685454 w 503"/>
                  <a:gd name="T37" fmla="*/ 355 h 355"/>
                  <a:gd name="T38" fmla="*/ 696577 w 503"/>
                  <a:gd name="T39" fmla="*/ 354 h 355"/>
                  <a:gd name="T40" fmla="*/ 708034 w 503"/>
                  <a:gd name="T41" fmla="*/ 352 h 355"/>
                  <a:gd name="T42" fmla="*/ 717151 w 503"/>
                  <a:gd name="T43" fmla="*/ 349 h 355"/>
                  <a:gd name="T44" fmla="*/ 725730 w 503"/>
                  <a:gd name="T45" fmla="*/ 344 h 355"/>
                  <a:gd name="T46" fmla="*/ 733058 w 503"/>
                  <a:gd name="T47" fmla="*/ 338 h 355"/>
                  <a:gd name="T48" fmla="*/ 735655 w 503"/>
                  <a:gd name="T49" fmla="*/ 332 h 355"/>
                  <a:gd name="T50" fmla="*/ 740096 w 503"/>
                  <a:gd name="T51" fmla="*/ 325 h 355"/>
                  <a:gd name="T52" fmla="*/ 740427 w 503"/>
                  <a:gd name="T53" fmla="*/ 317 h 355"/>
                  <a:gd name="T54" fmla="*/ 740427 w 503"/>
                  <a:gd name="T55" fmla="*/ 38 h 355"/>
                  <a:gd name="T56" fmla="*/ 740096 w 503"/>
                  <a:gd name="T57" fmla="*/ 30 h 355"/>
                  <a:gd name="T58" fmla="*/ 735655 w 503"/>
                  <a:gd name="T59" fmla="*/ 23 h 355"/>
                  <a:gd name="T60" fmla="*/ 733058 w 503"/>
                  <a:gd name="T61" fmla="*/ 17 h 355"/>
                  <a:gd name="T62" fmla="*/ 725730 w 503"/>
                  <a:gd name="T63" fmla="*/ 11 h 355"/>
                  <a:gd name="T64" fmla="*/ 717151 w 503"/>
                  <a:gd name="T65" fmla="*/ 7 h 355"/>
                  <a:gd name="T66" fmla="*/ 708034 w 503"/>
                  <a:gd name="T67" fmla="*/ 3 h 355"/>
                  <a:gd name="T68" fmla="*/ 696577 w 503"/>
                  <a:gd name="T69" fmla="*/ 1 h 355"/>
                  <a:gd name="T70" fmla="*/ 685454 w 503"/>
                  <a:gd name="T71" fmla="*/ 0 h 355"/>
                  <a:gd name="T72" fmla="*/ 5708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8253" name="Rectangle 81"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sz="600">
                  <a:latin typeface="Kruti Dev 010" charset="0"/>
                </a:endParaRPr>
              </a:p>
            </p:txBody>
          </p:sp>
          <p:sp>
            <p:nvSpPr>
              <p:cNvPr id="8254" name="Rectangle 82"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55" name="Rectangle 83"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600">
                  <a:latin typeface="Kruti Dev 010" charset="0"/>
                </a:endParaRPr>
              </a:p>
            </p:txBody>
          </p:sp>
          <p:sp>
            <p:nvSpPr>
              <p:cNvPr id="8256" name="Line 84"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214" name="Text Box 85"/>
            <p:cNvSpPr txBox="1">
              <a:spLocks noChangeArrowheads="1"/>
            </p:cNvSpPr>
            <p:nvPr/>
          </p:nvSpPr>
          <p:spPr bwMode="auto">
            <a:xfrm>
              <a:off x="611188" y="4489450"/>
              <a:ext cx="346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400" b="1">
                  <a:latin typeface="Kruti Dev 010" charset="0"/>
                </a:rPr>
                <a:t>,</a:t>
              </a:r>
            </a:p>
          </p:txBody>
        </p:sp>
        <p:sp>
          <p:nvSpPr>
            <p:cNvPr id="8215" name="Text Box 86"/>
            <p:cNvSpPr txBox="1">
              <a:spLocks noChangeArrowheads="1"/>
            </p:cNvSpPr>
            <p:nvPr/>
          </p:nvSpPr>
          <p:spPr bwMode="auto">
            <a:xfrm>
              <a:off x="600075" y="4772025"/>
              <a:ext cx="346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400" b="1">
                  <a:latin typeface="Kruti Dev 010" charset="0"/>
                </a:rPr>
                <a:t>ts</a:t>
              </a:r>
            </a:p>
          </p:txBody>
        </p:sp>
        <p:sp>
          <p:nvSpPr>
            <p:cNvPr id="8216" name="Text Box 87"/>
            <p:cNvSpPr txBox="1">
              <a:spLocks noChangeArrowheads="1"/>
            </p:cNvSpPr>
            <p:nvPr/>
          </p:nvSpPr>
          <p:spPr bwMode="auto">
            <a:xfrm>
              <a:off x="542924" y="5054600"/>
              <a:ext cx="73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400" b="1">
                  <a:latin typeface="Kruti Dev 010" charset="0"/>
                </a:rPr>
                <a:t>,e</a:t>
              </a:r>
            </a:p>
          </p:txBody>
        </p:sp>
        <p:sp>
          <p:nvSpPr>
            <p:cNvPr id="8217" name="Text Box 88"/>
            <p:cNvSpPr txBox="1">
              <a:spLocks noChangeArrowheads="1"/>
            </p:cNvSpPr>
            <p:nvPr/>
          </p:nvSpPr>
          <p:spPr bwMode="auto">
            <a:xfrm>
              <a:off x="690563" y="5392738"/>
              <a:ext cx="566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400" b="1">
                  <a:latin typeface="Kruti Dev 010" charset="0"/>
                </a:rPr>
                <a:t>ts</a:t>
              </a:r>
            </a:p>
          </p:txBody>
        </p:sp>
        <p:sp>
          <p:nvSpPr>
            <p:cNvPr id="8218" name="Text Box 89"/>
            <p:cNvSpPr txBox="1">
              <a:spLocks noChangeArrowheads="1"/>
            </p:cNvSpPr>
            <p:nvPr/>
          </p:nvSpPr>
          <p:spPr bwMode="auto">
            <a:xfrm>
              <a:off x="1184275" y="6465888"/>
              <a:ext cx="344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400" b="1">
                  <a:latin typeface="Kruti Dev 010" charset="0"/>
                </a:rPr>
                <a:t>,</a:t>
              </a:r>
            </a:p>
          </p:txBody>
        </p:sp>
        <p:sp>
          <p:nvSpPr>
            <p:cNvPr id="8219" name="Text Box 90"/>
            <p:cNvSpPr txBox="1">
              <a:spLocks noChangeArrowheads="1"/>
            </p:cNvSpPr>
            <p:nvPr/>
          </p:nvSpPr>
          <p:spPr bwMode="auto">
            <a:xfrm>
              <a:off x="1082674" y="6765925"/>
              <a:ext cx="688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400" b="1">
                  <a:latin typeface="Kruti Dev 010" charset="0"/>
                </a:rPr>
                <a:t>vkj</a:t>
              </a:r>
            </a:p>
          </p:txBody>
        </p:sp>
        <p:sp>
          <p:nvSpPr>
            <p:cNvPr id="8220" name="Text Box 91"/>
            <p:cNvSpPr txBox="1">
              <a:spLocks noChangeArrowheads="1"/>
            </p:cNvSpPr>
            <p:nvPr/>
          </p:nvSpPr>
          <p:spPr bwMode="auto">
            <a:xfrm>
              <a:off x="1085850" y="7024688"/>
              <a:ext cx="819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400" b="1">
                  <a:latin typeface="Kruti Dev 010" charset="0"/>
                </a:rPr>
                <a:t>lh</a:t>
              </a:r>
            </a:p>
          </p:txBody>
        </p:sp>
        <p:sp>
          <p:nvSpPr>
            <p:cNvPr id="8221" name="Freeform 93"/>
            <p:cNvSpPr>
              <a:spLocks/>
            </p:cNvSpPr>
            <p:nvPr/>
          </p:nvSpPr>
          <p:spPr bwMode="auto">
            <a:xfrm>
              <a:off x="5526088" y="3144838"/>
              <a:ext cx="1076325"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8222" name="Rectangle 94"/>
            <p:cNvSpPr>
              <a:spLocks noChangeArrowheads="1"/>
            </p:cNvSpPr>
            <p:nvPr/>
          </p:nvSpPr>
          <p:spPr bwMode="auto">
            <a:xfrm>
              <a:off x="5524500" y="3436938"/>
              <a:ext cx="1516063" cy="481012"/>
            </a:xfrm>
            <a:prstGeom prst="rect">
              <a:avLst/>
            </a:prstGeom>
            <a:solidFill>
              <a:schemeClr val="bg1"/>
            </a:solidFill>
            <a:ln w="28575">
              <a:solidFill>
                <a:schemeClr val="tx1"/>
              </a:solidFill>
              <a:miter lim="800000"/>
              <a:headEnd/>
              <a:tailEnd/>
            </a:ln>
          </p:spPr>
          <p:txBody>
            <a:bodyPr/>
            <a:lstStyle/>
            <a:p>
              <a:endParaRPr lang="en-US" sz="600">
                <a:latin typeface="Kruti Dev 010" charset="0"/>
              </a:endParaRPr>
            </a:p>
          </p:txBody>
        </p:sp>
        <p:sp>
          <p:nvSpPr>
            <p:cNvPr id="8223" name="Text Box 98"/>
            <p:cNvSpPr txBox="1">
              <a:spLocks noChangeArrowheads="1"/>
            </p:cNvSpPr>
            <p:nvPr/>
          </p:nvSpPr>
          <p:spPr bwMode="auto">
            <a:xfrm>
              <a:off x="6594475" y="87313"/>
              <a:ext cx="501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latin typeface="Kruti Dev 010" charset="0"/>
                </a:rPr>
                <a:t>01</a:t>
              </a:r>
            </a:p>
          </p:txBody>
        </p:sp>
        <p:sp>
          <p:nvSpPr>
            <p:cNvPr id="8224" name="Line 99"/>
            <p:cNvSpPr>
              <a:spLocks noChangeShapeType="1"/>
            </p:cNvSpPr>
            <p:nvPr/>
          </p:nvSpPr>
          <p:spPr bwMode="auto">
            <a:xfrm>
              <a:off x="628650" y="3390900"/>
              <a:ext cx="10414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5" name="Line 100"/>
            <p:cNvSpPr>
              <a:spLocks noChangeShapeType="1"/>
            </p:cNvSpPr>
            <p:nvPr/>
          </p:nvSpPr>
          <p:spPr bwMode="auto">
            <a:xfrm>
              <a:off x="3879850" y="3403600"/>
              <a:ext cx="10414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6" name="Line 101"/>
            <p:cNvSpPr>
              <a:spLocks noChangeShapeType="1"/>
            </p:cNvSpPr>
            <p:nvPr/>
          </p:nvSpPr>
          <p:spPr bwMode="auto">
            <a:xfrm>
              <a:off x="5543550" y="3448050"/>
              <a:ext cx="10477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7" name="Line 102"/>
            <p:cNvSpPr>
              <a:spLocks noChangeShapeType="1"/>
            </p:cNvSpPr>
            <p:nvPr/>
          </p:nvSpPr>
          <p:spPr bwMode="auto">
            <a:xfrm>
              <a:off x="711200" y="3403600"/>
              <a:ext cx="895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8" name="Line 103"/>
            <p:cNvSpPr>
              <a:spLocks noChangeShapeType="1"/>
            </p:cNvSpPr>
            <p:nvPr/>
          </p:nvSpPr>
          <p:spPr bwMode="auto">
            <a:xfrm>
              <a:off x="3949700" y="3403600"/>
              <a:ext cx="895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9" name="Text Box 105"/>
            <p:cNvSpPr txBox="1">
              <a:spLocks noChangeArrowheads="1"/>
            </p:cNvSpPr>
            <p:nvPr/>
          </p:nvSpPr>
          <p:spPr bwMode="auto">
            <a:xfrm>
              <a:off x="1017588" y="1336675"/>
              <a:ext cx="25273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2700" b="1">
                  <a:solidFill>
                    <a:srgbClr val="E32434"/>
                  </a:solidFill>
                  <a:latin typeface="Kruti Dev 010" charset="0"/>
                </a:rPr>
                <a:t>lh</a:t>
              </a:r>
            </a:p>
          </p:txBody>
        </p:sp>
        <p:sp>
          <p:nvSpPr>
            <p:cNvPr id="8230" name="Text Box 108"/>
            <p:cNvSpPr txBox="1">
              <a:spLocks noChangeArrowheads="1"/>
            </p:cNvSpPr>
            <p:nvPr/>
          </p:nvSpPr>
          <p:spPr bwMode="auto">
            <a:xfrm>
              <a:off x="3532188" y="1296988"/>
              <a:ext cx="2354262"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2700" b="1">
                  <a:solidFill>
                    <a:srgbClr val="E32434"/>
                  </a:solidFill>
                  <a:latin typeface="Kruti Dev 010" charset="0"/>
                </a:rPr>
                <a:t>,l</a:t>
              </a:r>
            </a:p>
          </p:txBody>
        </p:sp>
        <p:sp>
          <p:nvSpPr>
            <p:cNvPr id="8231" name="Text Box 109"/>
            <p:cNvSpPr txBox="1">
              <a:spLocks noChangeArrowheads="1"/>
            </p:cNvSpPr>
            <p:nvPr/>
          </p:nvSpPr>
          <p:spPr bwMode="auto">
            <a:xfrm>
              <a:off x="5302250" y="1314450"/>
              <a:ext cx="1689100"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2700" b="1">
                  <a:solidFill>
                    <a:srgbClr val="E32434"/>
                  </a:solidFill>
                  <a:latin typeface="Kruti Dev 010" charset="0"/>
                </a:rPr>
                <a:t>ts</a:t>
              </a:r>
            </a:p>
          </p:txBody>
        </p:sp>
        <p:sp>
          <p:nvSpPr>
            <p:cNvPr id="8232" name="Text Box 111"/>
            <p:cNvSpPr txBox="1">
              <a:spLocks noChangeArrowheads="1"/>
            </p:cNvSpPr>
            <p:nvPr/>
          </p:nvSpPr>
          <p:spPr bwMode="auto">
            <a:xfrm>
              <a:off x="584200" y="3094038"/>
              <a:ext cx="130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l`f"V</a:t>
              </a:r>
            </a:p>
          </p:txBody>
        </p:sp>
        <p:sp>
          <p:nvSpPr>
            <p:cNvPr id="8233" name="Text Box 118"/>
            <p:cNvSpPr txBox="1">
              <a:spLocks noChangeArrowheads="1"/>
            </p:cNvSpPr>
            <p:nvPr/>
          </p:nvSpPr>
          <p:spPr bwMode="auto">
            <a:xfrm>
              <a:off x="4316413" y="6572250"/>
              <a:ext cx="1303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jktoa'k</a:t>
              </a:r>
            </a:p>
          </p:txBody>
        </p:sp>
        <p:sp>
          <p:nvSpPr>
            <p:cNvPr id="8234" name="Text Box 119"/>
            <p:cNvSpPr txBox="1">
              <a:spLocks noChangeArrowheads="1"/>
            </p:cNvSpPr>
            <p:nvPr/>
          </p:nvSpPr>
          <p:spPr bwMode="auto">
            <a:xfrm>
              <a:off x="901700" y="4503738"/>
              <a:ext cx="127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vczkge</a:t>
              </a:r>
            </a:p>
          </p:txBody>
        </p:sp>
        <p:sp>
          <p:nvSpPr>
            <p:cNvPr id="8235" name="Text Box 120"/>
            <p:cNvSpPr txBox="1">
              <a:spLocks noChangeArrowheads="1"/>
            </p:cNvSpPr>
            <p:nvPr/>
          </p:nvSpPr>
          <p:spPr bwMode="auto">
            <a:xfrm>
              <a:off x="5530850" y="6900863"/>
              <a:ext cx="130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nklrk</a:t>
              </a:r>
            </a:p>
          </p:txBody>
        </p:sp>
        <p:sp>
          <p:nvSpPr>
            <p:cNvPr id="8236" name="Text Box 121"/>
            <p:cNvSpPr txBox="1">
              <a:spLocks noChangeArrowheads="1"/>
            </p:cNvSpPr>
            <p:nvPr/>
          </p:nvSpPr>
          <p:spPr bwMode="auto">
            <a:xfrm>
              <a:off x="3832225" y="3094038"/>
              <a:ext cx="130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'kkafrdky</a:t>
              </a:r>
            </a:p>
          </p:txBody>
        </p:sp>
        <p:sp>
          <p:nvSpPr>
            <p:cNvPr id="8237" name="Text Box 122"/>
            <p:cNvSpPr txBox="1">
              <a:spLocks noChangeArrowheads="1"/>
            </p:cNvSpPr>
            <p:nvPr/>
          </p:nvSpPr>
          <p:spPr bwMode="auto">
            <a:xfrm>
              <a:off x="3103563" y="6267450"/>
              <a:ext cx="1303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vjktdrk</a:t>
              </a:r>
            </a:p>
          </p:txBody>
        </p:sp>
        <p:sp>
          <p:nvSpPr>
            <p:cNvPr id="8238" name="Text Box 123"/>
            <p:cNvSpPr txBox="1">
              <a:spLocks noChangeArrowheads="1"/>
            </p:cNvSpPr>
            <p:nvPr/>
          </p:nvSpPr>
          <p:spPr bwMode="auto">
            <a:xfrm>
              <a:off x="5543550" y="5078413"/>
              <a:ext cx="130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;gks'kq</a:t>
              </a:r>
            </a:p>
          </p:txBody>
        </p:sp>
        <p:sp>
          <p:nvSpPr>
            <p:cNvPr id="8239" name="Text Box 124"/>
            <p:cNvSpPr txBox="1">
              <a:spLocks noChangeArrowheads="1"/>
            </p:cNvSpPr>
            <p:nvPr/>
          </p:nvSpPr>
          <p:spPr bwMode="auto">
            <a:xfrm>
              <a:off x="4584700" y="4729163"/>
              <a:ext cx="130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ewlk</a:t>
              </a:r>
            </a:p>
          </p:txBody>
        </p:sp>
        <p:sp>
          <p:nvSpPr>
            <p:cNvPr id="8240" name="Text Box 125"/>
            <p:cNvSpPr txBox="1">
              <a:spLocks noChangeArrowheads="1"/>
            </p:cNvSpPr>
            <p:nvPr/>
          </p:nvSpPr>
          <p:spPr bwMode="auto">
            <a:xfrm>
              <a:off x="3451225" y="4416425"/>
              <a:ext cx="130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;qlqQ</a:t>
              </a:r>
            </a:p>
          </p:txBody>
        </p:sp>
        <p:sp>
          <p:nvSpPr>
            <p:cNvPr id="8241" name="Text Box 126"/>
            <p:cNvSpPr txBox="1">
              <a:spLocks noChangeArrowheads="1"/>
            </p:cNvSpPr>
            <p:nvPr/>
          </p:nvSpPr>
          <p:spPr bwMode="auto">
            <a:xfrm>
              <a:off x="2336800" y="4111625"/>
              <a:ext cx="130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vczkge</a:t>
              </a:r>
            </a:p>
          </p:txBody>
        </p:sp>
        <p:sp>
          <p:nvSpPr>
            <p:cNvPr id="8242" name="Text Box 127"/>
            <p:cNvSpPr txBox="1">
              <a:spLocks noChangeArrowheads="1"/>
            </p:cNvSpPr>
            <p:nvPr/>
          </p:nvSpPr>
          <p:spPr bwMode="auto">
            <a:xfrm>
              <a:off x="901700" y="5072063"/>
              <a:ext cx="127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ewlk</a:t>
              </a:r>
            </a:p>
          </p:txBody>
        </p:sp>
        <p:sp>
          <p:nvSpPr>
            <p:cNvPr id="8243" name="Text Box 128"/>
            <p:cNvSpPr txBox="1">
              <a:spLocks noChangeArrowheads="1"/>
            </p:cNvSpPr>
            <p:nvPr/>
          </p:nvSpPr>
          <p:spPr bwMode="auto">
            <a:xfrm>
              <a:off x="901700" y="4776788"/>
              <a:ext cx="127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;qlqQ</a:t>
              </a:r>
            </a:p>
          </p:txBody>
        </p:sp>
        <p:sp>
          <p:nvSpPr>
            <p:cNvPr id="8244" name="Text Box 129"/>
            <p:cNvSpPr txBox="1">
              <a:spLocks noChangeArrowheads="1"/>
            </p:cNvSpPr>
            <p:nvPr/>
          </p:nvSpPr>
          <p:spPr bwMode="auto">
            <a:xfrm>
              <a:off x="901700" y="5362575"/>
              <a:ext cx="127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;gks'kq</a:t>
              </a:r>
            </a:p>
          </p:txBody>
        </p:sp>
        <p:sp>
          <p:nvSpPr>
            <p:cNvPr id="8245" name="Text Box 130"/>
            <p:cNvSpPr txBox="1">
              <a:spLocks noChangeArrowheads="1"/>
            </p:cNvSpPr>
            <p:nvPr/>
          </p:nvSpPr>
          <p:spPr bwMode="auto">
            <a:xfrm>
              <a:off x="1536700" y="6492875"/>
              <a:ext cx="131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vjktdrk</a:t>
              </a:r>
            </a:p>
          </p:txBody>
        </p:sp>
        <p:sp>
          <p:nvSpPr>
            <p:cNvPr id="8246" name="Text Box 132"/>
            <p:cNvSpPr txBox="1">
              <a:spLocks noChangeArrowheads="1"/>
            </p:cNvSpPr>
            <p:nvPr/>
          </p:nvSpPr>
          <p:spPr bwMode="auto">
            <a:xfrm>
              <a:off x="1536700" y="6788150"/>
              <a:ext cx="131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jktoa'k</a:t>
              </a:r>
            </a:p>
          </p:txBody>
        </p:sp>
        <p:sp>
          <p:nvSpPr>
            <p:cNvPr id="8247" name="Text Box 133"/>
            <p:cNvSpPr txBox="1">
              <a:spLocks noChangeArrowheads="1"/>
            </p:cNvSpPr>
            <p:nvPr/>
          </p:nvSpPr>
          <p:spPr bwMode="auto">
            <a:xfrm>
              <a:off x="1528763" y="7059613"/>
              <a:ext cx="131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solidFill>
                    <a:srgbClr val="E32434"/>
                  </a:solidFill>
                  <a:latin typeface="Kruti Dev 010" charset="0"/>
                </a:rPr>
                <a:t>nklrk</a:t>
              </a:r>
            </a:p>
          </p:txBody>
        </p:sp>
        <p:sp>
          <p:nvSpPr>
            <p:cNvPr id="8248" name="Rectangle 97"/>
            <p:cNvSpPr>
              <a:spLocks noChangeArrowheads="1"/>
            </p:cNvSpPr>
            <p:nvPr/>
          </p:nvSpPr>
          <p:spPr bwMode="auto">
            <a:xfrm>
              <a:off x="5638800" y="3157538"/>
              <a:ext cx="572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Kruti Dev 010" charset="0"/>
                </a:rPr>
                <a:t>;h'kq</a:t>
              </a:r>
            </a:p>
          </p:txBody>
        </p:sp>
        <p:pic>
          <p:nvPicPr>
            <p:cNvPr id="8249" name="Picture 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95263"/>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Rectangle 112"/>
            <p:cNvSpPr/>
            <p:nvPr/>
          </p:nvSpPr>
          <p:spPr bwMode="auto">
            <a:xfrm>
              <a:off x="2581275" y="2625725"/>
              <a:ext cx="836613" cy="117475"/>
            </a:xfrm>
            <a:prstGeom prst="rect">
              <a:avLst/>
            </a:prstGeom>
            <a:solidFill>
              <a:srgbClr val="080808"/>
            </a:solidFill>
            <a:ln w="9525" cap="flat" cmpd="sng" algn="ctr">
              <a:solidFill>
                <a:schemeClr val="tx1"/>
              </a:solidFill>
              <a:prstDash val="solid"/>
              <a:round/>
              <a:headEnd type="none" w="med" len="med"/>
              <a:tailEnd type="none" w="med" len="med"/>
            </a:ln>
            <a:effectLst/>
          </p:spPr>
          <p:txBody>
            <a:bodyPr/>
            <a:lstStyle/>
            <a:p>
              <a:pPr>
                <a:defRPr/>
              </a:pPr>
              <a:endParaRPr lang="en-US" sz="600" dirty="0">
                <a:ln>
                  <a:solidFill>
                    <a:sysClr val="windowText" lastClr="000000"/>
                  </a:solidFill>
                </a:ln>
                <a:solidFill>
                  <a:srgbClr val="080808"/>
                </a:solidFill>
                <a:latin typeface="Kruti Dev 010" pitchFamily="2" charset="0"/>
                <a:ea typeface="MS PGothic" pitchFamily="34" charset="-128"/>
                <a:cs typeface="+mn-cs"/>
              </a:endParaRPr>
            </a:p>
          </p:txBody>
        </p:sp>
        <p:sp>
          <p:nvSpPr>
            <p:cNvPr id="8251" name="Rectangle 4"/>
            <p:cNvSpPr>
              <a:spLocks noChangeArrowheads="1"/>
            </p:cNvSpPr>
            <p:nvPr/>
          </p:nvSpPr>
          <p:spPr bwMode="auto">
            <a:xfrm>
              <a:off x="3867150" y="39688"/>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3600" b="1">
                  <a:solidFill>
                    <a:srgbClr val="080808"/>
                  </a:solidFill>
                  <a:latin typeface="Kruti Dev 010" charset="0"/>
                  <a:ea typeface="MS Gothic" charset="0"/>
                  <a:cs typeface="MS Gothic" charset="0"/>
                </a:rPr>
                <a:t>v/;;u lgk;d </a:t>
              </a:r>
              <a:r>
                <a:rPr lang="hi-in" sz="3600" b="1">
                  <a:solidFill>
                    <a:srgbClr val="080808"/>
                  </a:solidFill>
                  <a:latin typeface="Kruti Dev 010" charset="0"/>
                  <a:ea typeface="MS Gothic" charset="0"/>
                </a:rPr>
                <a:t>ƒ</a:t>
              </a:r>
              <a:r>
                <a:rPr lang="en-GB" sz="3600" b="1">
                  <a:solidFill>
                    <a:srgbClr val="080808"/>
                  </a:solidFill>
                  <a:latin typeface="Kruti Dev 010" charset="0"/>
                  <a:ea typeface="MS Gothic" charset="0"/>
                  <a:cs typeface="MS Gothic" charset="0"/>
                </a:rPr>
                <a:t> </a:t>
              </a:r>
              <a:endParaRPr lang="en-US">
                <a:solidFill>
                  <a:srgbClr val="080808"/>
                </a:solidFill>
                <a:latin typeface="Kruti Dev 010"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oup 96"/>
          <p:cNvGrpSpPr>
            <a:grpSpLocks/>
          </p:cNvGrpSpPr>
          <p:nvPr/>
        </p:nvGrpSpPr>
        <p:grpSpPr bwMode="auto">
          <a:xfrm>
            <a:off x="514350" y="39688"/>
            <a:ext cx="6908800" cy="8843962"/>
            <a:chOff x="513503" y="38910"/>
            <a:chExt cx="6909647" cy="8844740"/>
          </a:xfrm>
        </p:grpSpPr>
        <p:sp>
          <p:nvSpPr>
            <p:cNvPr id="2" name="Text Box 5"/>
            <p:cNvSpPr txBox="1">
              <a:spLocks noChangeArrowheads="1"/>
            </p:cNvSpPr>
            <p:nvPr/>
          </p:nvSpPr>
          <p:spPr bwMode="auto">
            <a:xfrm>
              <a:off x="715963" y="986210"/>
              <a:ext cx="6043612" cy="70794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defRPr/>
              </a:pPr>
              <a:r>
                <a:rPr lang="en-US" sz="2000" b="1" dirty="0">
                  <a:ln>
                    <a:solidFill>
                      <a:sysClr val="windowText" lastClr="000000"/>
                    </a:solidFill>
                  </a:ln>
                  <a:latin typeface="Kruti Dev 010" pitchFamily="2" charset="0"/>
                  <a:ea typeface="ＭＳ Ｐゴシック" pitchFamily="34" charset="-128"/>
                  <a:cs typeface="+mn-cs"/>
                </a:rPr>
                <a:t>vc---- fnekxh ckbZcy QkbZy dks [kksyus dk iz;Ru dhft;s </a:t>
              </a:r>
            </a:p>
            <a:p>
              <a:pPr algn="ctr">
                <a:defRPr/>
              </a:pPr>
              <a:r>
                <a:rPr lang="en-US" sz="2000" b="1" dirty="0">
                  <a:ln>
                    <a:solidFill>
                      <a:sysClr val="windowText" lastClr="000000"/>
                    </a:solidFill>
                  </a:ln>
                  <a:latin typeface="Kruti Dev 010" pitchFamily="2" charset="0"/>
                  <a:ea typeface="ＭＳ Ｐゴシック" pitchFamily="34" charset="-128"/>
                  <a:cs typeface="+mn-cs"/>
                </a:rPr>
                <a:t>;k rks Lo;a ;k fdlh vkSj dh enn ls !</a:t>
              </a:r>
            </a:p>
          </p:txBody>
        </p:sp>
        <p:sp>
          <p:nvSpPr>
            <p:cNvPr id="39942" name="Rectangle 6"/>
            <p:cNvSpPr>
              <a:spLocks noChangeArrowheads="1"/>
            </p:cNvSpPr>
            <p:nvPr/>
          </p:nvSpPr>
          <p:spPr bwMode="auto">
            <a:xfrm>
              <a:off x="690468" y="6895925"/>
              <a:ext cx="1371619" cy="1724177"/>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scene3d>
                <a:camera prst="orthographicFront"/>
                <a:lightRig rig="threePt" dir="t"/>
              </a:scene3d>
              <a:sp3d extrusionH="57150">
                <a:bevelT w="82550" h="38100" prst="coolSlant"/>
              </a:sp3d>
            </a:bodyPr>
            <a:lstStyle/>
            <a:p>
              <a:pPr>
                <a:defRPr/>
              </a:pPr>
              <a:r>
                <a:rPr lang="en-US" sz="2800" b="1" dirty="0">
                  <a:ln>
                    <a:solidFill>
                      <a:sysClr val="windowText" lastClr="000000"/>
                    </a:solidFill>
                  </a:ln>
                  <a:latin typeface="Kruti Dev 010" pitchFamily="2" charset="0"/>
                  <a:ea typeface="ＭＳ Ｐゴシック" charset="0"/>
                  <a:cs typeface="ＭＳ Ｐゴシック" charset="0"/>
                </a:rPr>
                <a:t>vkidh fnekxh ckbZcy QkbZy!</a:t>
              </a:r>
              <a:endParaRPr lang="en-US" sz="2800" dirty="0">
                <a:ln>
                  <a:solidFill>
                    <a:sysClr val="windowText" lastClr="000000"/>
                  </a:solidFill>
                </a:ln>
                <a:latin typeface="Kruti Dev 010" pitchFamily="2" charset="0"/>
                <a:ea typeface="ＭＳ Ｐゴシック" charset="0"/>
                <a:cs typeface="ＭＳ Ｐゴシック" charset="0"/>
              </a:endParaRPr>
            </a:p>
          </p:txBody>
        </p:sp>
        <p:sp>
          <p:nvSpPr>
            <p:cNvPr id="7173" name="Text Box 8"/>
            <p:cNvSpPr txBox="1">
              <a:spLocks noChangeArrowheads="1"/>
            </p:cNvSpPr>
            <p:nvPr/>
          </p:nvSpPr>
          <p:spPr bwMode="auto">
            <a:xfrm>
              <a:off x="3646488" y="6188075"/>
              <a:ext cx="3395662" cy="132397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ysClr val="windowText" lastClr="000000"/>
                    </a:solidFill>
                  </a:ln>
                  <a:latin typeface="Kruti Dev 010" pitchFamily="2" charset="0"/>
                  <a:ea typeface="ＭＳ Ｐゴシック" pitchFamily="34" charset="-128"/>
                  <a:cs typeface="+mn-cs"/>
                </a:rPr>
                <a:t>blh rjg nl 'kCn %</a:t>
              </a:r>
            </a:p>
            <a:p>
              <a:pPr>
                <a:spcBef>
                  <a:spcPct val="50000"/>
                </a:spcBef>
                <a:defRPr/>
              </a:pPr>
              <a:r>
                <a:rPr lang="en-US" sz="2000" b="1" dirty="0">
                  <a:ln>
                    <a:solidFill>
                      <a:sysClr val="windowText" lastClr="000000"/>
                    </a:solidFill>
                  </a:ln>
                  <a:latin typeface="Kruti Dev 010" pitchFamily="2" charset="0"/>
                  <a:ea typeface="ＭＳ Ｐゴシック" pitchFamily="34" charset="-128"/>
                  <a:cs typeface="+mn-cs"/>
                </a:rPr>
                <a:t>nl QkbZy QksYMj ds</a:t>
              </a:r>
            </a:p>
            <a:p>
              <a:pPr>
                <a:spcBef>
                  <a:spcPct val="50000"/>
                </a:spcBef>
                <a:defRPr/>
              </a:pPr>
              <a:r>
                <a:rPr lang="en-US" sz="2000" b="1" dirty="0">
                  <a:ln>
                    <a:solidFill>
                      <a:sysClr val="windowText" lastClr="000000"/>
                    </a:solidFill>
                  </a:ln>
                  <a:latin typeface="Kruti Dev 010" pitchFamily="2" charset="0"/>
                  <a:ea typeface="ＭＳ Ｐゴシック" pitchFamily="34" charset="-128"/>
                  <a:cs typeface="+mn-cs"/>
                </a:rPr>
                <a:t>    Åij vadr gS</a:t>
              </a:r>
            </a:p>
          </p:txBody>
        </p:sp>
        <p:sp>
          <p:nvSpPr>
            <p:cNvPr id="7174" name="Text Box 10"/>
            <p:cNvSpPr txBox="1">
              <a:spLocks noChangeArrowheads="1"/>
            </p:cNvSpPr>
            <p:nvPr/>
          </p:nvSpPr>
          <p:spPr bwMode="auto">
            <a:xfrm>
              <a:off x="696913" y="2619375"/>
              <a:ext cx="3494042" cy="52326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800" b="1" dirty="0">
                  <a:ln>
                    <a:solidFill>
                      <a:sysClr val="windowText" lastClr="000000"/>
                    </a:solidFill>
                  </a:ln>
                  <a:latin typeface="Kruti Dev 010" pitchFamily="2" charset="0"/>
                  <a:ea typeface="ＭＳ Ｐゴシック" pitchFamily="34" charset="-128"/>
                  <a:cs typeface="Mangal" pitchFamily="18" charset="0"/>
                </a:rPr>
                <a:t>‰</a:t>
              </a:r>
              <a:r>
                <a:rPr lang="en-US" sz="2800" b="1" dirty="0">
                  <a:ln>
                    <a:solidFill>
                      <a:sysClr val="windowText" lastClr="000000"/>
                    </a:solidFill>
                  </a:ln>
                  <a:latin typeface="Kruti Dev 010" pitchFamily="2" charset="0"/>
                  <a:ea typeface="ＭＳ Ｐゴシック" pitchFamily="34" charset="-128"/>
                  <a:cs typeface="+mn-cs"/>
                </a:rPr>
                <a:t> </a:t>
              </a:r>
              <a:r>
                <a:rPr lang="en-US" sz="2800" b="1" dirty="0">
                  <a:ln>
                    <a:solidFill>
                      <a:sysClr val="windowText" lastClr="000000"/>
                    </a:solidFill>
                  </a:ln>
                  <a:latin typeface="Kruti Dev 010"/>
                  <a:ea typeface="ＭＳ Ｐゴシック" pitchFamily="34" charset="-128"/>
                  <a:cs typeface="+mn-cs"/>
                </a:rPr>
                <a:t>¾</a:t>
              </a:r>
              <a:r>
                <a:rPr lang="en-US" sz="2800" b="1" dirty="0">
                  <a:ln>
                    <a:solidFill>
                      <a:sysClr val="windowText" lastClr="000000"/>
                    </a:solidFill>
                  </a:ln>
                  <a:latin typeface="Kruti Dev 010" pitchFamily="2" charset="0"/>
                  <a:ea typeface="ＭＳ Ｐゴシック" pitchFamily="34" charset="-128"/>
                  <a:cs typeface="+mn-cs"/>
                </a:rPr>
                <a:t> </a:t>
              </a:r>
              <a:r>
                <a:rPr lang="en-US" sz="2800" b="1" dirty="0">
                  <a:ln>
                    <a:solidFill>
                      <a:sysClr val="windowText" lastClr="000000"/>
                    </a:solidFill>
                  </a:ln>
                  <a:latin typeface="Kruti Dev 010"/>
                  <a:ea typeface="ＭＳ Ｐゴシック" pitchFamily="34" charset="-128"/>
                  <a:cs typeface="+mn-cs"/>
                </a:rPr>
                <a:t>†$… </a:t>
              </a:r>
              <a:r>
                <a:rPr lang="en-US" sz="2000" b="1" dirty="0">
                  <a:ln>
                    <a:solidFill>
                      <a:sysClr val="windowText" lastClr="000000"/>
                    </a:solidFill>
                  </a:ln>
                  <a:latin typeface="Kruti Dev 010" pitchFamily="2" charset="0"/>
                  <a:ea typeface="ＭＳ Ｐゴシック" pitchFamily="34" charset="-128"/>
                  <a:cs typeface="+mn-cs"/>
                </a:rPr>
                <a:t>foHkkthr gksrk gS %</a:t>
              </a:r>
            </a:p>
          </p:txBody>
        </p:sp>
        <p:sp>
          <p:nvSpPr>
            <p:cNvPr id="7175" name="Text Box 11"/>
            <p:cNvSpPr txBox="1">
              <a:spLocks noChangeArrowheads="1"/>
            </p:cNvSpPr>
            <p:nvPr/>
          </p:nvSpPr>
          <p:spPr bwMode="auto">
            <a:xfrm>
              <a:off x="3838575" y="2719388"/>
              <a:ext cx="3333750" cy="36988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800" b="1" u="sng" dirty="0">
                  <a:ln>
                    <a:solidFill>
                      <a:sysClr val="windowText" lastClr="000000"/>
                    </a:solidFill>
                  </a:ln>
                  <a:latin typeface="Kruti Dev 010" pitchFamily="2" charset="0"/>
                  <a:ea typeface="ＭＳ Ｐゴシック" pitchFamily="34" charset="-128"/>
                  <a:cs typeface="+mn-cs"/>
                </a:rPr>
                <a:t>4 yksx $ 3 lekt </a:t>
              </a:r>
            </a:p>
          </p:txBody>
        </p:sp>
        <p:sp>
          <p:nvSpPr>
            <p:cNvPr id="7176" name="Text Box 13"/>
            <p:cNvSpPr txBox="1">
              <a:spLocks noChangeArrowheads="1"/>
            </p:cNvSpPr>
            <p:nvPr/>
          </p:nvSpPr>
          <p:spPr bwMode="auto">
            <a:xfrm>
              <a:off x="703263" y="2179638"/>
              <a:ext cx="3716337"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dirty="0">
                  <a:ln>
                    <a:solidFill>
                      <a:sysClr val="windowText" lastClr="000000"/>
                    </a:solidFill>
                  </a:ln>
                  <a:latin typeface="Kruti Dev 010" pitchFamily="2" charset="0"/>
                  <a:ea typeface="ＭＳ Ｐゴシック" pitchFamily="34" charset="-128"/>
                  <a:cs typeface="+mn-cs"/>
                </a:rPr>
                <a:t>^^lh** dk vFkZ</a:t>
              </a:r>
            </a:p>
          </p:txBody>
        </p:sp>
        <p:sp>
          <p:nvSpPr>
            <p:cNvPr id="7177" name="Text Box 14"/>
            <p:cNvSpPr txBox="1">
              <a:spLocks noChangeArrowheads="1"/>
            </p:cNvSpPr>
            <p:nvPr/>
          </p:nvSpPr>
          <p:spPr bwMode="auto">
            <a:xfrm>
              <a:off x="5016500" y="2178050"/>
              <a:ext cx="2406650" cy="36988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800" b="1" u="sng" dirty="0">
                  <a:ln>
                    <a:solidFill>
                      <a:sysClr val="windowText" lastClr="000000"/>
                    </a:solidFill>
                  </a:ln>
                  <a:latin typeface="Kruti Dev 010" pitchFamily="2" charset="0"/>
                  <a:ea typeface="ＭＳ Ｐゴシック" pitchFamily="34" charset="-128"/>
                  <a:cs typeface="+mn-cs"/>
                </a:rPr>
                <a:t>¼fØ,'ku½ l`f"V</a:t>
              </a:r>
            </a:p>
          </p:txBody>
        </p:sp>
        <p:sp>
          <p:nvSpPr>
            <p:cNvPr id="7178" name="Text Box 15"/>
            <p:cNvSpPr txBox="1">
              <a:spLocks noChangeArrowheads="1"/>
            </p:cNvSpPr>
            <p:nvPr/>
          </p:nvSpPr>
          <p:spPr bwMode="auto">
            <a:xfrm>
              <a:off x="2576513" y="5235575"/>
              <a:ext cx="3441700" cy="4000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ysClr val="windowText" lastClr="000000"/>
                    </a:solidFill>
                  </a:ln>
                  <a:latin typeface="Kruti Dev 010" pitchFamily="2" charset="0"/>
                  <a:ea typeface="ＭＳ Ｐゴシック" pitchFamily="34" charset="-128"/>
                  <a:cs typeface="+mn-cs"/>
                </a:rPr>
                <a:t>^^,l** v{kj vaxzsth esa </a:t>
              </a:r>
            </a:p>
          </p:txBody>
        </p:sp>
        <p:sp>
          <p:nvSpPr>
            <p:cNvPr id="7179" name="Text Box 16"/>
            <p:cNvSpPr txBox="1">
              <a:spLocks noChangeArrowheads="1"/>
            </p:cNvSpPr>
            <p:nvPr/>
          </p:nvSpPr>
          <p:spPr bwMode="auto">
            <a:xfrm>
              <a:off x="5237163" y="5249863"/>
              <a:ext cx="1592262" cy="64638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800" b="1" u="sng" dirty="0">
                  <a:ln>
                    <a:solidFill>
                      <a:sysClr val="windowText" lastClr="000000"/>
                    </a:solidFill>
                  </a:ln>
                  <a:latin typeface="Kruti Dev 010" pitchFamily="2" charset="0"/>
                  <a:ea typeface="ＭＳ Ｐゴシック" pitchFamily="34" charset="-128"/>
                  <a:cs typeface="+mn-cs"/>
                </a:rPr>
                <a:t>¼lkbySal½ 'kkafrdky</a:t>
              </a:r>
            </a:p>
          </p:txBody>
        </p:sp>
        <p:sp>
          <p:nvSpPr>
            <p:cNvPr id="7180" name="Text Box 17"/>
            <p:cNvSpPr txBox="1">
              <a:spLocks noChangeArrowheads="1"/>
            </p:cNvSpPr>
            <p:nvPr/>
          </p:nvSpPr>
          <p:spPr bwMode="auto">
            <a:xfrm>
              <a:off x="3095625" y="5759450"/>
              <a:ext cx="3213100" cy="4000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ysClr val="windowText" lastClr="000000"/>
                    </a:solidFill>
                  </a:ln>
                  <a:latin typeface="Kruti Dev 010" pitchFamily="2" charset="0"/>
                  <a:ea typeface="ＭＳ Ｐゴシック" pitchFamily="34" charset="-128"/>
                  <a:cs typeface="+mn-cs"/>
                </a:rPr>
                <a:t>^^ts** v{kj</a:t>
              </a:r>
            </a:p>
          </p:txBody>
        </p:sp>
        <p:sp>
          <p:nvSpPr>
            <p:cNvPr id="7181" name="Text Box 18"/>
            <p:cNvSpPr txBox="1">
              <a:spLocks noChangeArrowheads="1"/>
            </p:cNvSpPr>
            <p:nvPr/>
          </p:nvSpPr>
          <p:spPr bwMode="auto">
            <a:xfrm>
              <a:off x="5486400" y="5765800"/>
              <a:ext cx="1746250" cy="36988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800" b="1" u="sng" dirty="0">
                  <a:ln>
                    <a:solidFill>
                      <a:sysClr val="windowText" lastClr="000000"/>
                    </a:solidFill>
                  </a:ln>
                  <a:latin typeface="Kruti Dev 010" pitchFamily="2" charset="0"/>
                  <a:ea typeface="ＭＳ Ｐゴシック" pitchFamily="34" charset="-128"/>
                  <a:cs typeface="+mn-cs"/>
                </a:rPr>
                <a:t>¼thtl½ ;h'kq</a:t>
              </a:r>
            </a:p>
          </p:txBody>
        </p:sp>
        <p:sp>
          <p:nvSpPr>
            <p:cNvPr id="7182" name="Text Box 20"/>
            <p:cNvSpPr txBox="1">
              <a:spLocks noChangeArrowheads="1"/>
            </p:cNvSpPr>
            <p:nvPr/>
          </p:nvSpPr>
          <p:spPr bwMode="auto">
            <a:xfrm>
              <a:off x="609600" y="1706563"/>
              <a:ext cx="4238625" cy="46166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400" b="1" dirty="0">
                  <a:ln>
                    <a:solidFill>
                      <a:sysClr val="windowText" lastClr="000000"/>
                    </a:solidFill>
                  </a:ln>
                  <a:latin typeface="Kruti Dev 010" pitchFamily="2" charset="0"/>
                  <a:ea typeface="ＭＳ Ｐゴシック" pitchFamily="34" charset="-128"/>
                  <a:cs typeface="+mn-cs"/>
                </a:rPr>
                <a:t>ckbZcy QkbZy dks [kksyus dh pkHkh %</a:t>
              </a:r>
            </a:p>
          </p:txBody>
        </p:sp>
        <p:sp>
          <p:nvSpPr>
            <p:cNvPr id="7183" name="Line 22"/>
            <p:cNvSpPr>
              <a:spLocks noChangeShapeType="1"/>
            </p:cNvSpPr>
            <p:nvPr/>
          </p:nvSpPr>
          <p:spPr bwMode="auto">
            <a:xfrm>
              <a:off x="5849745" y="1836118"/>
              <a:ext cx="112726" cy="0"/>
            </a:xfrm>
            <a:prstGeom prst="line">
              <a:avLst/>
            </a:prstGeom>
            <a:noFill/>
            <a:ln w="28575">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sp>
          <p:nvSpPr>
            <p:cNvPr id="7184" name="Text Box 24"/>
            <p:cNvSpPr txBox="1">
              <a:spLocks noChangeArrowheads="1"/>
            </p:cNvSpPr>
            <p:nvPr/>
          </p:nvSpPr>
          <p:spPr bwMode="auto">
            <a:xfrm>
              <a:off x="1069975" y="3136900"/>
              <a:ext cx="3046413" cy="4000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ysClr val="windowText" lastClr="000000"/>
                    </a:solidFill>
                  </a:ln>
                  <a:latin typeface="Kruti Dev 010" pitchFamily="2" charset="0"/>
                  <a:ea typeface="ＭＳ Ｐゴシック" pitchFamily="34" charset="-128"/>
                  <a:cs typeface="+mn-cs"/>
                </a:rPr>
                <a:t>pkj yksx %</a:t>
              </a:r>
            </a:p>
          </p:txBody>
        </p:sp>
        <p:sp>
          <p:nvSpPr>
            <p:cNvPr id="7185" name="Text Box 25"/>
            <p:cNvSpPr txBox="1">
              <a:spLocks noChangeArrowheads="1"/>
            </p:cNvSpPr>
            <p:nvPr/>
          </p:nvSpPr>
          <p:spPr bwMode="auto">
            <a:xfrm>
              <a:off x="3776663" y="3121025"/>
              <a:ext cx="1509712" cy="12001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800" b="1" u="sng" dirty="0">
                  <a:ln>
                    <a:solidFill>
                      <a:sysClr val="windowText" lastClr="000000"/>
                    </a:solidFill>
                  </a:ln>
                  <a:latin typeface="Kruti Dev 010" pitchFamily="2" charset="0"/>
                  <a:ea typeface="ＭＳ Ｐゴシック" pitchFamily="34" charset="-128"/>
                  <a:cs typeface="+mn-cs"/>
                </a:rPr>
                <a:t>vczkge               ;qlqQ                       ewlk                     ;gks'kq</a:t>
              </a:r>
            </a:p>
          </p:txBody>
        </p:sp>
        <p:sp>
          <p:nvSpPr>
            <p:cNvPr id="7186" name="Text Box 26"/>
            <p:cNvSpPr txBox="1">
              <a:spLocks noChangeArrowheads="1"/>
            </p:cNvSpPr>
            <p:nvPr/>
          </p:nvSpPr>
          <p:spPr bwMode="auto">
            <a:xfrm>
              <a:off x="513503" y="3477435"/>
              <a:ext cx="3791752" cy="70794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defRPr/>
              </a:pPr>
              <a:r>
                <a:rPr lang="en-US" sz="2000" b="1" i="1" dirty="0">
                  <a:ln>
                    <a:solidFill>
                      <a:sysClr val="windowText" lastClr="000000"/>
                    </a:solidFill>
                  </a:ln>
                  <a:latin typeface="Kruti Dev 010" pitchFamily="2" charset="0"/>
                  <a:ea typeface="ＭＳ Ｐゴシック" pitchFamily="34" charset="-128"/>
                  <a:cs typeface="+mn-cs"/>
                </a:rPr>
                <a:t>bl lewg esa ls ,d ckgj dj nsa rks \ </a:t>
              </a:r>
            </a:p>
            <a:p>
              <a:pPr>
                <a:defRPr/>
              </a:pPr>
              <a:r>
                <a:rPr lang="en-US" sz="2000" b="1" i="1" dirty="0">
                  <a:ln>
                    <a:solidFill>
                      <a:sysClr val="windowText" lastClr="000000"/>
                    </a:solidFill>
                  </a:ln>
                  <a:latin typeface="Kruti Dev 010" pitchFamily="2" charset="0"/>
                  <a:ea typeface="ＭＳ Ｐゴシック" pitchFamily="34" charset="-128"/>
                  <a:cs typeface="+mn-cs"/>
                </a:rPr>
                <a:t>mRrj gS </a:t>
              </a:r>
            </a:p>
          </p:txBody>
        </p:sp>
        <p:sp>
          <p:nvSpPr>
            <p:cNvPr id="7187" name="Text Box 28"/>
            <p:cNvSpPr txBox="1">
              <a:spLocks noChangeArrowheads="1"/>
            </p:cNvSpPr>
            <p:nvPr/>
          </p:nvSpPr>
          <p:spPr bwMode="auto">
            <a:xfrm>
              <a:off x="1087438" y="4265613"/>
              <a:ext cx="3400425" cy="4000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ysClr val="windowText" lastClr="000000"/>
                    </a:solidFill>
                  </a:ln>
                  <a:latin typeface="Kruti Dev 010" pitchFamily="2" charset="0"/>
                  <a:ea typeface="ＭＳ Ｐゴシック" pitchFamily="34" charset="-128"/>
                  <a:cs typeface="+mn-cs"/>
                </a:rPr>
                <a:t>rhu lekt %</a:t>
              </a:r>
            </a:p>
          </p:txBody>
        </p:sp>
        <p:sp>
          <p:nvSpPr>
            <p:cNvPr id="7188" name="Text Box 29"/>
            <p:cNvSpPr txBox="1">
              <a:spLocks noChangeArrowheads="1"/>
            </p:cNvSpPr>
            <p:nvPr/>
          </p:nvSpPr>
          <p:spPr bwMode="auto">
            <a:xfrm>
              <a:off x="4003675" y="4265613"/>
              <a:ext cx="1509713" cy="923925"/>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1800" b="1" u="sng" dirty="0">
                  <a:ln>
                    <a:solidFill>
                      <a:sysClr val="windowText" lastClr="000000"/>
                    </a:solidFill>
                  </a:ln>
                  <a:latin typeface="Kruti Dev 010" pitchFamily="2" charset="0"/>
                  <a:ea typeface="ＭＳ Ｐゴシック" pitchFamily="34" charset="-128"/>
                  <a:cs typeface="+mn-cs"/>
                </a:rPr>
                <a:t>vjktdrk               jktoa'k                        nklrk</a:t>
              </a:r>
            </a:p>
          </p:txBody>
        </p:sp>
        <p:sp>
          <p:nvSpPr>
            <p:cNvPr id="7189" name="Text Box 30"/>
            <p:cNvSpPr txBox="1">
              <a:spLocks noChangeArrowheads="1"/>
            </p:cNvSpPr>
            <p:nvPr/>
          </p:nvSpPr>
          <p:spPr bwMode="auto">
            <a:xfrm>
              <a:off x="580928" y="4636715"/>
              <a:ext cx="4263450" cy="40011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i="1" dirty="0">
                  <a:ln>
                    <a:solidFill>
                      <a:sysClr val="windowText" lastClr="000000"/>
                    </a:solidFill>
                  </a:ln>
                  <a:latin typeface="Kruti Dev 010" pitchFamily="2" charset="0"/>
                  <a:ea typeface="ＭＳ Ｐゴシック" pitchFamily="34" charset="-128"/>
                  <a:cs typeface="+mn-cs"/>
                </a:rPr>
                <a:t>bl lewg esa ls ,d ckgj dj nsaA mRrj gS \</a:t>
              </a:r>
            </a:p>
          </p:txBody>
        </p:sp>
        <p:grpSp>
          <p:nvGrpSpPr>
            <p:cNvPr id="9239" name="Group 32" descr="Large confetti"/>
            <p:cNvGrpSpPr>
              <a:grpSpLocks/>
            </p:cNvGrpSpPr>
            <p:nvPr/>
          </p:nvGrpSpPr>
          <p:grpSpPr bwMode="auto">
            <a:xfrm>
              <a:off x="923925" y="5216525"/>
              <a:ext cx="1516063" cy="738188"/>
              <a:chOff x="375" y="3720"/>
              <a:chExt cx="868" cy="450"/>
            </a:xfrm>
          </p:grpSpPr>
          <p:sp>
            <p:nvSpPr>
              <p:cNvPr id="7261" name="Freeform 33" descr="Large confetti"/>
              <p:cNvSpPr>
                <a:spLocks/>
              </p:cNvSpPr>
              <p:nvPr/>
            </p:nvSpPr>
            <p:spPr bwMode="auto">
              <a:xfrm>
                <a:off x="377" y="3720"/>
                <a:ext cx="614" cy="355"/>
              </a:xfrm>
              <a:custGeom>
                <a:avLst/>
                <a:gdLst>
                  <a:gd name="T0" fmla="*/ 16922 w 503"/>
                  <a:gd name="T1" fmla="*/ 0 h 355"/>
                  <a:gd name="T2" fmla="*/ 12836 w 503"/>
                  <a:gd name="T3" fmla="*/ 1 h 355"/>
                  <a:gd name="T4" fmla="*/ 9855 w 503"/>
                  <a:gd name="T5" fmla="*/ 3 h 355"/>
                  <a:gd name="T6" fmla="*/ 7565 w 503"/>
                  <a:gd name="T7" fmla="*/ 7 h 355"/>
                  <a:gd name="T8" fmla="*/ 4638 w 503"/>
                  <a:gd name="T9" fmla="*/ 11 h 355"/>
                  <a:gd name="T10" fmla="*/ 3092 w 503"/>
                  <a:gd name="T11" fmla="*/ 17 h 355"/>
                  <a:gd name="T12" fmla="*/ 1375 w 503"/>
                  <a:gd name="T13" fmla="*/ 23 h 355"/>
                  <a:gd name="T14" fmla="*/ 1 w 503"/>
                  <a:gd name="T15" fmla="*/ 30 h 355"/>
                  <a:gd name="T16" fmla="*/ 0 w 503"/>
                  <a:gd name="T17" fmla="*/ 38 h 355"/>
                  <a:gd name="T18" fmla="*/ 0 w 503"/>
                  <a:gd name="T19" fmla="*/ 317 h 355"/>
                  <a:gd name="T20" fmla="*/ 1 w 503"/>
                  <a:gd name="T21" fmla="*/ 325 h 355"/>
                  <a:gd name="T22" fmla="*/ 1375 w 503"/>
                  <a:gd name="T23" fmla="*/ 332 h 355"/>
                  <a:gd name="T24" fmla="*/ 3092 w 503"/>
                  <a:gd name="T25" fmla="*/ 338 h 355"/>
                  <a:gd name="T26" fmla="*/ 4638 w 503"/>
                  <a:gd name="T27" fmla="*/ 344 h 355"/>
                  <a:gd name="T28" fmla="*/ 7565 w 503"/>
                  <a:gd name="T29" fmla="*/ 349 h 355"/>
                  <a:gd name="T30" fmla="*/ 9855 w 503"/>
                  <a:gd name="T31" fmla="*/ 352 h 355"/>
                  <a:gd name="T32" fmla="*/ 12836 w 503"/>
                  <a:gd name="T33" fmla="*/ 354 h 355"/>
                  <a:gd name="T34" fmla="*/ 16922 w 503"/>
                  <a:gd name="T35" fmla="*/ 355 h 355"/>
                  <a:gd name="T36" fmla="*/ 203189 w 503"/>
                  <a:gd name="T37" fmla="*/ 355 h 355"/>
                  <a:gd name="T38" fmla="*/ 206487 w 503"/>
                  <a:gd name="T39" fmla="*/ 354 h 355"/>
                  <a:gd name="T40" fmla="*/ 209883 w 503"/>
                  <a:gd name="T41" fmla="*/ 352 h 355"/>
                  <a:gd name="T42" fmla="*/ 212585 w 503"/>
                  <a:gd name="T43" fmla="*/ 349 h 355"/>
                  <a:gd name="T44" fmla="*/ 215129 w 503"/>
                  <a:gd name="T45" fmla="*/ 344 h 355"/>
                  <a:gd name="T46" fmla="*/ 217301 w 503"/>
                  <a:gd name="T47" fmla="*/ 338 h 355"/>
                  <a:gd name="T48" fmla="*/ 218071 w 503"/>
                  <a:gd name="T49" fmla="*/ 332 h 355"/>
                  <a:gd name="T50" fmla="*/ 219387 w 503"/>
                  <a:gd name="T51" fmla="*/ 325 h 355"/>
                  <a:gd name="T52" fmla="*/ 219485 w 503"/>
                  <a:gd name="T53" fmla="*/ 317 h 355"/>
                  <a:gd name="T54" fmla="*/ 219485 w 503"/>
                  <a:gd name="T55" fmla="*/ 38 h 355"/>
                  <a:gd name="T56" fmla="*/ 219387 w 503"/>
                  <a:gd name="T57" fmla="*/ 30 h 355"/>
                  <a:gd name="T58" fmla="*/ 218071 w 503"/>
                  <a:gd name="T59" fmla="*/ 23 h 355"/>
                  <a:gd name="T60" fmla="*/ 217301 w 503"/>
                  <a:gd name="T61" fmla="*/ 17 h 355"/>
                  <a:gd name="T62" fmla="*/ 215129 w 503"/>
                  <a:gd name="T63" fmla="*/ 11 h 355"/>
                  <a:gd name="T64" fmla="*/ 212585 w 503"/>
                  <a:gd name="T65" fmla="*/ 7 h 355"/>
                  <a:gd name="T66" fmla="*/ 209883 w 503"/>
                  <a:gd name="T67" fmla="*/ 3 h 355"/>
                  <a:gd name="T68" fmla="*/ 206487 w 503"/>
                  <a:gd name="T69" fmla="*/ 1 h 355"/>
                  <a:gd name="T70" fmla="*/ 203189 w 503"/>
                  <a:gd name="T71" fmla="*/ 0 h 355"/>
                  <a:gd name="T72" fmla="*/ 16922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ysClr val="windowText" lastClr="000000"/>
                    </a:solidFill>
                  </a:ln>
                  <a:latin typeface="Kruti Dev 010" pitchFamily="2" charset="0"/>
                  <a:ea typeface="ＭＳ Ｐゴシック" pitchFamily="34" charset="-128"/>
                  <a:cs typeface="+mn-cs"/>
                </a:endParaRPr>
              </a:p>
            </p:txBody>
          </p:sp>
          <p:sp>
            <p:nvSpPr>
              <p:cNvPr id="7262" name="Rectangle 34" descr="Large confetti"/>
              <p:cNvSpPr>
                <a:spLocks noChangeArrowheads="1"/>
              </p:cNvSpPr>
              <p:nvPr/>
            </p:nvSpPr>
            <p:spPr bwMode="auto">
              <a:xfrm>
                <a:off x="375" y="3876"/>
                <a:ext cx="865" cy="294"/>
              </a:xfrm>
              <a:prstGeom prst="rect">
                <a:avLst/>
              </a:prstGeom>
              <a:pattFill prst="lgConfetti">
                <a:fgClr>
                  <a:schemeClr val="accent1"/>
                </a:fgClr>
                <a:bgClr>
                  <a:schemeClr val="bg1"/>
                </a:bgClr>
              </a:pattFill>
              <a:ln w="28575">
                <a:solidFill>
                  <a:schemeClr val="tx1"/>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63" name="Rectangle 3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64" name="Rectangle 36" descr="Large confetti"/>
              <p:cNvSpPr>
                <a:spLocks noChangeArrowheads="1"/>
              </p:cNvSpPr>
              <p:nvPr/>
            </p:nvSpPr>
            <p:spPr bwMode="auto">
              <a:xfrm>
                <a:off x="660" y="3816"/>
                <a:ext cx="324"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65" name="Line 37" descr="Large confetti"/>
              <p:cNvSpPr>
                <a:spLocks noChangeShapeType="1"/>
              </p:cNvSpPr>
              <p:nvPr/>
            </p:nvSpPr>
            <p:spPr bwMode="auto">
              <a:xfrm>
                <a:off x="408" y="3849"/>
                <a:ext cx="544" cy="1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grpSp>
          <p:nvGrpSpPr>
            <p:cNvPr id="9240" name="Group 38" descr="Large confetti"/>
            <p:cNvGrpSpPr>
              <a:grpSpLocks/>
            </p:cNvGrpSpPr>
            <p:nvPr/>
          </p:nvGrpSpPr>
          <p:grpSpPr bwMode="auto">
            <a:xfrm>
              <a:off x="1187450" y="5537200"/>
              <a:ext cx="1516063" cy="736600"/>
              <a:chOff x="375" y="3720"/>
              <a:chExt cx="868" cy="450"/>
            </a:xfrm>
          </p:grpSpPr>
          <p:sp>
            <p:nvSpPr>
              <p:cNvPr id="7256" name="Freeform 39" descr="Large confetti"/>
              <p:cNvSpPr>
                <a:spLocks/>
              </p:cNvSpPr>
              <p:nvPr/>
            </p:nvSpPr>
            <p:spPr bwMode="auto">
              <a:xfrm>
                <a:off x="375" y="3720"/>
                <a:ext cx="616" cy="355"/>
              </a:xfrm>
              <a:custGeom>
                <a:avLst/>
                <a:gdLst>
                  <a:gd name="T0" fmla="*/ 16922 w 503"/>
                  <a:gd name="T1" fmla="*/ 0 h 355"/>
                  <a:gd name="T2" fmla="*/ 12836 w 503"/>
                  <a:gd name="T3" fmla="*/ 1 h 355"/>
                  <a:gd name="T4" fmla="*/ 9855 w 503"/>
                  <a:gd name="T5" fmla="*/ 3 h 355"/>
                  <a:gd name="T6" fmla="*/ 7565 w 503"/>
                  <a:gd name="T7" fmla="*/ 7 h 355"/>
                  <a:gd name="T8" fmla="*/ 4638 w 503"/>
                  <a:gd name="T9" fmla="*/ 11 h 355"/>
                  <a:gd name="T10" fmla="*/ 3092 w 503"/>
                  <a:gd name="T11" fmla="*/ 17 h 355"/>
                  <a:gd name="T12" fmla="*/ 1375 w 503"/>
                  <a:gd name="T13" fmla="*/ 23 h 355"/>
                  <a:gd name="T14" fmla="*/ 1 w 503"/>
                  <a:gd name="T15" fmla="*/ 30 h 355"/>
                  <a:gd name="T16" fmla="*/ 0 w 503"/>
                  <a:gd name="T17" fmla="*/ 38 h 355"/>
                  <a:gd name="T18" fmla="*/ 0 w 503"/>
                  <a:gd name="T19" fmla="*/ 317 h 355"/>
                  <a:gd name="T20" fmla="*/ 1 w 503"/>
                  <a:gd name="T21" fmla="*/ 325 h 355"/>
                  <a:gd name="T22" fmla="*/ 1375 w 503"/>
                  <a:gd name="T23" fmla="*/ 332 h 355"/>
                  <a:gd name="T24" fmla="*/ 3092 w 503"/>
                  <a:gd name="T25" fmla="*/ 338 h 355"/>
                  <a:gd name="T26" fmla="*/ 4638 w 503"/>
                  <a:gd name="T27" fmla="*/ 344 h 355"/>
                  <a:gd name="T28" fmla="*/ 7565 w 503"/>
                  <a:gd name="T29" fmla="*/ 349 h 355"/>
                  <a:gd name="T30" fmla="*/ 9855 w 503"/>
                  <a:gd name="T31" fmla="*/ 352 h 355"/>
                  <a:gd name="T32" fmla="*/ 12836 w 503"/>
                  <a:gd name="T33" fmla="*/ 354 h 355"/>
                  <a:gd name="T34" fmla="*/ 16922 w 503"/>
                  <a:gd name="T35" fmla="*/ 355 h 355"/>
                  <a:gd name="T36" fmla="*/ 203189 w 503"/>
                  <a:gd name="T37" fmla="*/ 355 h 355"/>
                  <a:gd name="T38" fmla="*/ 206487 w 503"/>
                  <a:gd name="T39" fmla="*/ 354 h 355"/>
                  <a:gd name="T40" fmla="*/ 209883 w 503"/>
                  <a:gd name="T41" fmla="*/ 352 h 355"/>
                  <a:gd name="T42" fmla="*/ 212585 w 503"/>
                  <a:gd name="T43" fmla="*/ 349 h 355"/>
                  <a:gd name="T44" fmla="*/ 215129 w 503"/>
                  <a:gd name="T45" fmla="*/ 344 h 355"/>
                  <a:gd name="T46" fmla="*/ 217301 w 503"/>
                  <a:gd name="T47" fmla="*/ 338 h 355"/>
                  <a:gd name="T48" fmla="*/ 218071 w 503"/>
                  <a:gd name="T49" fmla="*/ 332 h 355"/>
                  <a:gd name="T50" fmla="*/ 219387 w 503"/>
                  <a:gd name="T51" fmla="*/ 325 h 355"/>
                  <a:gd name="T52" fmla="*/ 219485 w 503"/>
                  <a:gd name="T53" fmla="*/ 317 h 355"/>
                  <a:gd name="T54" fmla="*/ 219485 w 503"/>
                  <a:gd name="T55" fmla="*/ 38 h 355"/>
                  <a:gd name="T56" fmla="*/ 219387 w 503"/>
                  <a:gd name="T57" fmla="*/ 30 h 355"/>
                  <a:gd name="T58" fmla="*/ 218071 w 503"/>
                  <a:gd name="T59" fmla="*/ 23 h 355"/>
                  <a:gd name="T60" fmla="*/ 217301 w 503"/>
                  <a:gd name="T61" fmla="*/ 17 h 355"/>
                  <a:gd name="T62" fmla="*/ 215129 w 503"/>
                  <a:gd name="T63" fmla="*/ 11 h 355"/>
                  <a:gd name="T64" fmla="*/ 212585 w 503"/>
                  <a:gd name="T65" fmla="*/ 7 h 355"/>
                  <a:gd name="T66" fmla="*/ 209883 w 503"/>
                  <a:gd name="T67" fmla="*/ 3 h 355"/>
                  <a:gd name="T68" fmla="*/ 206487 w 503"/>
                  <a:gd name="T69" fmla="*/ 1 h 355"/>
                  <a:gd name="T70" fmla="*/ 203189 w 503"/>
                  <a:gd name="T71" fmla="*/ 0 h 355"/>
                  <a:gd name="T72" fmla="*/ 16922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ysClr val="windowText" lastClr="000000"/>
                    </a:solidFill>
                  </a:ln>
                  <a:latin typeface="Kruti Dev 010" pitchFamily="2" charset="0"/>
                  <a:ea typeface="ＭＳ Ｐゴシック" pitchFamily="34" charset="-128"/>
                  <a:cs typeface="+mn-cs"/>
                </a:endParaRPr>
              </a:p>
            </p:txBody>
          </p:sp>
          <p:sp>
            <p:nvSpPr>
              <p:cNvPr id="7257" name="Rectangle 4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58" name="Rectangle 41" descr="Large confetti"/>
              <p:cNvSpPr>
                <a:spLocks noChangeArrowheads="1"/>
              </p:cNvSpPr>
              <p:nvPr/>
            </p:nvSpPr>
            <p:spPr bwMode="auto">
              <a:xfrm>
                <a:off x="385" y="3816"/>
                <a:ext cx="325"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59" name="Rectangle 42" descr="Large confetti"/>
              <p:cNvSpPr>
                <a:spLocks noChangeArrowheads="1"/>
              </p:cNvSpPr>
              <p:nvPr/>
            </p:nvSpPr>
            <p:spPr bwMode="auto">
              <a:xfrm>
                <a:off x="660" y="3816"/>
                <a:ext cx="324"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60" name="Line 43" descr="Large confetti"/>
              <p:cNvSpPr>
                <a:spLocks noChangeShapeType="1"/>
              </p:cNvSpPr>
              <p:nvPr/>
            </p:nvSpPr>
            <p:spPr bwMode="auto">
              <a:xfrm>
                <a:off x="405" y="3852"/>
                <a:ext cx="544" cy="4"/>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grpSp>
          <p:nvGrpSpPr>
            <p:cNvPr id="9241" name="Group 44" descr="Large confetti"/>
            <p:cNvGrpSpPr>
              <a:grpSpLocks/>
            </p:cNvGrpSpPr>
            <p:nvPr/>
          </p:nvGrpSpPr>
          <p:grpSpPr bwMode="auto">
            <a:xfrm>
              <a:off x="1470025" y="5837238"/>
              <a:ext cx="1516063" cy="738187"/>
              <a:chOff x="375" y="3720"/>
              <a:chExt cx="868" cy="450"/>
            </a:xfrm>
          </p:grpSpPr>
          <p:sp>
            <p:nvSpPr>
              <p:cNvPr id="7251" name="Freeform 45" descr="Large confetti"/>
              <p:cNvSpPr>
                <a:spLocks/>
              </p:cNvSpPr>
              <p:nvPr/>
            </p:nvSpPr>
            <p:spPr bwMode="auto">
              <a:xfrm>
                <a:off x="375" y="3720"/>
                <a:ext cx="616" cy="355"/>
              </a:xfrm>
              <a:custGeom>
                <a:avLst/>
                <a:gdLst>
                  <a:gd name="T0" fmla="*/ 16922 w 503"/>
                  <a:gd name="T1" fmla="*/ 0 h 355"/>
                  <a:gd name="T2" fmla="*/ 12836 w 503"/>
                  <a:gd name="T3" fmla="*/ 1 h 355"/>
                  <a:gd name="T4" fmla="*/ 9855 w 503"/>
                  <a:gd name="T5" fmla="*/ 3 h 355"/>
                  <a:gd name="T6" fmla="*/ 7565 w 503"/>
                  <a:gd name="T7" fmla="*/ 7 h 355"/>
                  <a:gd name="T8" fmla="*/ 4638 w 503"/>
                  <a:gd name="T9" fmla="*/ 11 h 355"/>
                  <a:gd name="T10" fmla="*/ 3092 w 503"/>
                  <a:gd name="T11" fmla="*/ 17 h 355"/>
                  <a:gd name="T12" fmla="*/ 1375 w 503"/>
                  <a:gd name="T13" fmla="*/ 23 h 355"/>
                  <a:gd name="T14" fmla="*/ 1 w 503"/>
                  <a:gd name="T15" fmla="*/ 30 h 355"/>
                  <a:gd name="T16" fmla="*/ 0 w 503"/>
                  <a:gd name="T17" fmla="*/ 38 h 355"/>
                  <a:gd name="T18" fmla="*/ 0 w 503"/>
                  <a:gd name="T19" fmla="*/ 317 h 355"/>
                  <a:gd name="T20" fmla="*/ 1 w 503"/>
                  <a:gd name="T21" fmla="*/ 325 h 355"/>
                  <a:gd name="T22" fmla="*/ 1375 w 503"/>
                  <a:gd name="T23" fmla="*/ 332 h 355"/>
                  <a:gd name="T24" fmla="*/ 3092 w 503"/>
                  <a:gd name="T25" fmla="*/ 338 h 355"/>
                  <a:gd name="T26" fmla="*/ 4638 w 503"/>
                  <a:gd name="T27" fmla="*/ 344 h 355"/>
                  <a:gd name="T28" fmla="*/ 7565 w 503"/>
                  <a:gd name="T29" fmla="*/ 349 h 355"/>
                  <a:gd name="T30" fmla="*/ 9855 w 503"/>
                  <a:gd name="T31" fmla="*/ 352 h 355"/>
                  <a:gd name="T32" fmla="*/ 12836 w 503"/>
                  <a:gd name="T33" fmla="*/ 354 h 355"/>
                  <a:gd name="T34" fmla="*/ 16922 w 503"/>
                  <a:gd name="T35" fmla="*/ 355 h 355"/>
                  <a:gd name="T36" fmla="*/ 203189 w 503"/>
                  <a:gd name="T37" fmla="*/ 355 h 355"/>
                  <a:gd name="T38" fmla="*/ 206487 w 503"/>
                  <a:gd name="T39" fmla="*/ 354 h 355"/>
                  <a:gd name="T40" fmla="*/ 209883 w 503"/>
                  <a:gd name="T41" fmla="*/ 352 h 355"/>
                  <a:gd name="T42" fmla="*/ 212585 w 503"/>
                  <a:gd name="T43" fmla="*/ 349 h 355"/>
                  <a:gd name="T44" fmla="*/ 215129 w 503"/>
                  <a:gd name="T45" fmla="*/ 344 h 355"/>
                  <a:gd name="T46" fmla="*/ 217301 w 503"/>
                  <a:gd name="T47" fmla="*/ 338 h 355"/>
                  <a:gd name="T48" fmla="*/ 218071 w 503"/>
                  <a:gd name="T49" fmla="*/ 332 h 355"/>
                  <a:gd name="T50" fmla="*/ 219387 w 503"/>
                  <a:gd name="T51" fmla="*/ 325 h 355"/>
                  <a:gd name="T52" fmla="*/ 219485 w 503"/>
                  <a:gd name="T53" fmla="*/ 317 h 355"/>
                  <a:gd name="T54" fmla="*/ 219485 w 503"/>
                  <a:gd name="T55" fmla="*/ 38 h 355"/>
                  <a:gd name="T56" fmla="*/ 219387 w 503"/>
                  <a:gd name="T57" fmla="*/ 30 h 355"/>
                  <a:gd name="T58" fmla="*/ 218071 w 503"/>
                  <a:gd name="T59" fmla="*/ 23 h 355"/>
                  <a:gd name="T60" fmla="*/ 217301 w 503"/>
                  <a:gd name="T61" fmla="*/ 17 h 355"/>
                  <a:gd name="T62" fmla="*/ 215129 w 503"/>
                  <a:gd name="T63" fmla="*/ 11 h 355"/>
                  <a:gd name="T64" fmla="*/ 212585 w 503"/>
                  <a:gd name="T65" fmla="*/ 7 h 355"/>
                  <a:gd name="T66" fmla="*/ 209883 w 503"/>
                  <a:gd name="T67" fmla="*/ 3 h 355"/>
                  <a:gd name="T68" fmla="*/ 206487 w 503"/>
                  <a:gd name="T69" fmla="*/ 1 h 355"/>
                  <a:gd name="T70" fmla="*/ 203189 w 503"/>
                  <a:gd name="T71" fmla="*/ 0 h 355"/>
                  <a:gd name="T72" fmla="*/ 16922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ysClr val="windowText" lastClr="000000"/>
                    </a:solidFill>
                  </a:ln>
                  <a:latin typeface="Kruti Dev 010" pitchFamily="2" charset="0"/>
                  <a:ea typeface="ＭＳ Ｐゴシック" pitchFamily="34" charset="-128"/>
                  <a:cs typeface="+mn-cs"/>
                </a:endParaRPr>
              </a:p>
            </p:txBody>
          </p:sp>
          <p:sp>
            <p:nvSpPr>
              <p:cNvPr id="7252" name="Rectangle 4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53" name="Rectangle 47" descr="Large confetti"/>
              <p:cNvSpPr>
                <a:spLocks noChangeArrowheads="1"/>
              </p:cNvSpPr>
              <p:nvPr/>
            </p:nvSpPr>
            <p:spPr bwMode="auto">
              <a:xfrm>
                <a:off x="385" y="3816"/>
                <a:ext cx="325"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54" name="Rectangle 48" descr="Large confetti"/>
              <p:cNvSpPr>
                <a:spLocks noChangeArrowheads="1"/>
              </p:cNvSpPr>
              <p:nvPr/>
            </p:nvSpPr>
            <p:spPr bwMode="auto">
              <a:xfrm>
                <a:off x="660" y="3816"/>
                <a:ext cx="324"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55" name="Line 49" descr="Large confetti"/>
              <p:cNvSpPr>
                <a:spLocks noChangeShapeType="1"/>
              </p:cNvSpPr>
              <p:nvPr/>
            </p:nvSpPr>
            <p:spPr bwMode="auto">
              <a:xfrm>
                <a:off x="405" y="3850"/>
                <a:ext cx="544" cy="1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grpSp>
          <p:nvGrpSpPr>
            <p:cNvPr id="9242" name="Group 50" descr="Large confetti"/>
            <p:cNvGrpSpPr>
              <a:grpSpLocks/>
            </p:cNvGrpSpPr>
            <p:nvPr/>
          </p:nvGrpSpPr>
          <p:grpSpPr bwMode="auto">
            <a:xfrm>
              <a:off x="1752600" y="6157913"/>
              <a:ext cx="1516063" cy="738187"/>
              <a:chOff x="375" y="3720"/>
              <a:chExt cx="868" cy="450"/>
            </a:xfrm>
          </p:grpSpPr>
          <p:sp>
            <p:nvSpPr>
              <p:cNvPr id="7246" name="Freeform 51" descr="Large confetti"/>
              <p:cNvSpPr>
                <a:spLocks/>
              </p:cNvSpPr>
              <p:nvPr/>
            </p:nvSpPr>
            <p:spPr bwMode="auto">
              <a:xfrm>
                <a:off x="376" y="3720"/>
                <a:ext cx="616" cy="355"/>
              </a:xfrm>
              <a:custGeom>
                <a:avLst/>
                <a:gdLst>
                  <a:gd name="T0" fmla="*/ 16922 w 503"/>
                  <a:gd name="T1" fmla="*/ 0 h 355"/>
                  <a:gd name="T2" fmla="*/ 12836 w 503"/>
                  <a:gd name="T3" fmla="*/ 1 h 355"/>
                  <a:gd name="T4" fmla="*/ 9855 w 503"/>
                  <a:gd name="T5" fmla="*/ 3 h 355"/>
                  <a:gd name="T6" fmla="*/ 7565 w 503"/>
                  <a:gd name="T7" fmla="*/ 7 h 355"/>
                  <a:gd name="T8" fmla="*/ 4638 w 503"/>
                  <a:gd name="T9" fmla="*/ 11 h 355"/>
                  <a:gd name="T10" fmla="*/ 3092 w 503"/>
                  <a:gd name="T11" fmla="*/ 17 h 355"/>
                  <a:gd name="T12" fmla="*/ 1375 w 503"/>
                  <a:gd name="T13" fmla="*/ 23 h 355"/>
                  <a:gd name="T14" fmla="*/ 1 w 503"/>
                  <a:gd name="T15" fmla="*/ 30 h 355"/>
                  <a:gd name="T16" fmla="*/ 0 w 503"/>
                  <a:gd name="T17" fmla="*/ 38 h 355"/>
                  <a:gd name="T18" fmla="*/ 0 w 503"/>
                  <a:gd name="T19" fmla="*/ 317 h 355"/>
                  <a:gd name="T20" fmla="*/ 1 w 503"/>
                  <a:gd name="T21" fmla="*/ 325 h 355"/>
                  <a:gd name="T22" fmla="*/ 1375 w 503"/>
                  <a:gd name="T23" fmla="*/ 332 h 355"/>
                  <a:gd name="T24" fmla="*/ 3092 w 503"/>
                  <a:gd name="T25" fmla="*/ 338 h 355"/>
                  <a:gd name="T26" fmla="*/ 4638 w 503"/>
                  <a:gd name="T27" fmla="*/ 344 h 355"/>
                  <a:gd name="T28" fmla="*/ 7565 w 503"/>
                  <a:gd name="T29" fmla="*/ 349 h 355"/>
                  <a:gd name="T30" fmla="*/ 9855 w 503"/>
                  <a:gd name="T31" fmla="*/ 352 h 355"/>
                  <a:gd name="T32" fmla="*/ 12836 w 503"/>
                  <a:gd name="T33" fmla="*/ 354 h 355"/>
                  <a:gd name="T34" fmla="*/ 16922 w 503"/>
                  <a:gd name="T35" fmla="*/ 355 h 355"/>
                  <a:gd name="T36" fmla="*/ 203189 w 503"/>
                  <a:gd name="T37" fmla="*/ 355 h 355"/>
                  <a:gd name="T38" fmla="*/ 206487 w 503"/>
                  <a:gd name="T39" fmla="*/ 354 h 355"/>
                  <a:gd name="T40" fmla="*/ 209883 w 503"/>
                  <a:gd name="T41" fmla="*/ 352 h 355"/>
                  <a:gd name="T42" fmla="*/ 212585 w 503"/>
                  <a:gd name="T43" fmla="*/ 349 h 355"/>
                  <a:gd name="T44" fmla="*/ 215129 w 503"/>
                  <a:gd name="T45" fmla="*/ 344 h 355"/>
                  <a:gd name="T46" fmla="*/ 217301 w 503"/>
                  <a:gd name="T47" fmla="*/ 338 h 355"/>
                  <a:gd name="T48" fmla="*/ 218071 w 503"/>
                  <a:gd name="T49" fmla="*/ 332 h 355"/>
                  <a:gd name="T50" fmla="*/ 219387 w 503"/>
                  <a:gd name="T51" fmla="*/ 325 h 355"/>
                  <a:gd name="T52" fmla="*/ 219485 w 503"/>
                  <a:gd name="T53" fmla="*/ 317 h 355"/>
                  <a:gd name="T54" fmla="*/ 219485 w 503"/>
                  <a:gd name="T55" fmla="*/ 38 h 355"/>
                  <a:gd name="T56" fmla="*/ 219387 w 503"/>
                  <a:gd name="T57" fmla="*/ 30 h 355"/>
                  <a:gd name="T58" fmla="*/ 218071 w 503"/>
                  <a:gd name="T59" fmla="*/ 23 h 355"/>
                  <a:gd name="T60" fmla="*/ 217301 w 503"/>
                  <a:gd name="T61" fmla="*/ 17 h 355"/>
                  <a:gd name="T62" fmla="*/ 215129 w 503"/>
                  <a:gd name="T63" fmla="*/ 11 h 355"/>
                  <a:gd name="T64" fmla="*/ 212585 w 503"/>
                  <a:gd name="T65" fmla="*/ 7 h 355"/>
                  <a:gd name="T66" fmla="*/ 209883 w 503"/>
                  <a:gd name="T67" fmla="*/ 3 h 355"/>
                  <a:gd name="T68" fmla="*/ 206487 w 503"/>
                  <a:gd name="T69" fmla="*/ 1 h 355"/>
                  <a:gd name="T70" fmla="*/ 203189 w 503"/>
                  <a:gd name="T71" fmla="*/ 0 h 355"/>
                  <a:gd name="T72" fmla="*/ 16922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ysClr val="windowText" lastClr="000000"/>
                    </a:solidFill>
                  </a:ln>
                  <a:latin typeface="Kruti Dev 010" pitchFamily="2" charset="0"/>
                  <a:ea typeface="ＭＳ Ｐゴシック" pitchFamily="34" charset="-128"/>
                  <a:cs typeface="+mn-cs"/>
                </a:endParaRPr>
              </a:p>
            </p:txBody>
          </p:sp>
          <p:sp>
            <p:nvSpPr>
              <p:cNvPr id="7247" name="Rectangle 5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48" name="Rectangle 53" descr="Large confetti"/>
              <p:cNvSpPr>
                <a:spLocks noChangeArrowheads="1"/>
              </p:cNvSpPr>
              <p:nvPr/>
            </p:nvSpPr>
            <p:spPr bwMode="auto">
              <a:xfrm>
                <a:off x="386" y="3816"/>
                <a:ext cx="325"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49" name="Rectangle 54" descr="Large confetti"/>
              <p:cNvSpPr>
                <a:spLocks noChangeArrowheads="1"/>
              </p:cNvSpPr>
              <p:nvPr/>
            </p:nvSpPr>
            <p:spPr bwMode="auto">
              <a:xfrm>
                <a:off x="660" y="3816"/>
                <a:ext cx="324"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50" name="Line 55" descr="Large confetti"/>
              <p:cNvSpPr>
                <a:spLocks noChangeShapeType="1"/>
              </p:cNvSpPr>
              <p:nvPr/>
            </p:nvSpPr>
            <p:spPr bwMode="auto">
              <a:xfrm>
                <a:off x="406" y="3851"/>
                <a:ext cx="544" cy="10"/>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grpSp>
          <p:nvGrpSpPr>
            <p:cNvPr id="9243" name="Group 56" descr="Large confetti"/>
            <p:cNvGrpSpPr>
              <a:grpSpLocks/>
            </p:cNvGrpSpPr>
            <p:nvPr/>
          </p:nvGrpSpPr>
          <p:grpSpPr bwMode="auto">
            <a:xfrm>
              <a:off x="2055813" y="6477000"/>
              <a:ext cx="1516062" cy="736600"/>
              <a:chOff x="375" y="3720"/>
              <a:chExt cx="868" cy="450"/>
            </a:xfrm>
          </p:grpSpPr>
          <p:sp>
            <p:nvSpPr>
              <p:cNvPr id="7241" name="Freeform 57" descr="Large confetti"/>
              <p:cNvSpPr>
                <a:spLocks/>
              </p:cNvSpPr>
              <p:nvPr/>
            </p:nvSpPr>
            <p:spPr bwMode="auto">
              <a:xfrm>
                <a:off x="376" y="3720"/>
                <a:ext cx="616" cy="355"/>
              </a:xfrm>
              <a:custGeom>
                <a:avLst/>
                <a:gdLst>
                  <a:gd name="T0" fmla="*/ 16922 w 503"/>
                  <a:gd name="T1" fmla="*/ 0 h 355"/>
                  <a:gd name="T2" fmla="*/ 12836 w 503"/>
                  <a:gd name="T3" fmla="*/ 1 h 355"/>
                  <a:gd name="T4" fmla="*/ 9855 w 503"/>
                  <a:gd name="T5" fmla="*/ 3 h 355"/>
                  <a:gd name="T6" fmla="*/ 7565 w 503"/>
                  <a:gd name="T7" fmla="*/ 7 h 355"/>
                  <a:gd name="T8" fmla="*/ 4638 w 503"/>
                  <a:gd name="T9" fmla="*/ 11 h 355"/>
                  <a:gd name="T10" fmla="*/ 3092 w 503"/>
                  <a:gd name="T11" fmla="*/ 17 h 355"/>
                  <a:gd name="T12" fmla="*/ 1375 w 503"/>
                  <a:gd name="T13" fmla="*/ 23 h 355"/>
                  <a:gd name="T14" fmla="*/ 1 w 503"/>
                  <a:gd name="T15" fmla="*/ 30 h 355"/>
                  <a:gd name="T16" fmla="*/ 0 w 503"/>
                  <a:gd name="T17" fmla="*/ 38 h 355"/>
                  <a:gd name="T18" fmla="*/ 0 w 503"/>
                  <a:gd name="T19" fmla="*/ 317 h 355"/>
                  <a:gd name="T20" fmla="*/ 1 w 503"/>
                  <a:gd name="T21" fmla="*/ 325 h 355"/>
                  <a:gd name="T22" fmla="*/ 1375 w 503"/>
                  <a:gd name="T23" fmla="*/ 332 h 355"/>
                  <a:gd name="T24" fmla="*/ 3092 w 503"/>
                  <a:gd name="T25" fmla="*/ 338 h 355"/>
                  <a:gd name="T26" fmla="*/ 4638 w 503"/>
                  <a:gd name="T27" fmla="*/ 344 h 355"/>
                  <a:gd name="T28" fmla="*/ 7565 w 503"/>
                  <a:gd name="T29" fmla="*/ 349 h 355"/>
                  <a:gd name="T30" fmla="*/ 9855 w 503"/>
                  <a:gd name="T31" fmla="*/ 352 h 355"/>
                  <a:gd name="T32" fmla="*/ 12836 w 503"/>
                  <a:gd name="T33" fmla="*/ 354 h 355"/>
                  <a:gd name="T34" fmla="*/ 16922 w 503"/>
                  <a:gd name="T35" fmla="*/ 355 h 355"/>
                  <a:gd name="T36" fmla="*/ 203189 w 503"/>
                  <a:gd name="T37" fmla="*/ 355 h 355"/>
                  <a:gd name="T38" fmla="*/ 206487 w 503"/>
                  <a:gd name="T39" fmla="*/ 354 h 355"/>
                  <a:gd name="T40" fmla="*/ 209883 w 503"/>
                  <a:gd name="T41" fmla="*/ 352 h 355"/>
                  <a:gd name="T42" fmla="*/ 212585 w 503"/>
                  <a:gd name="T43" fmla="*/ 349 h 355"/>
                  <a:gd name="T44" fmla="*/ 215129 w 503"/>
                  <a:gd name="T45" fmla="*/ 344 h 355"/>
                  <a:gd name="T46" fmla="*/ 217301 w 503"/>
                  <a:gd name="T47" fmla="*/ 338 h 355"/>
                  <a:gd name="T48" fmla="*/ 218071 w 503"/>
                  <a:gd name="T49" fmla="*/ 332 h 355"/>
                  <a:gd name="T50" fmla="*/ 219387 w 503"/>
                  <a:gd name="T51" fmla="*/ 325 h 355"/>
                  <a:gd name="T52" fmla="*/ 219485 w 503"/>
                  <a:gd name="T53" fmla="*/ 317 h 355"/>
                  <a:gd name="T54" fmla="*/ 219485 w 503"/>
                  <a:gd name="T55" fmla="*/ 38 h 355"/>
                  <a:gd name="T56" fmla="*/ 219387 w 503"/>
                  <a:gd name="T57" fmla="*/ 30 h 355"/>
                  <a:gd name="T58" fmla="*/ 218071 w 503"/>
                  <a:gd name="T59" fmla="*/ 23 h 355"/>
                  <a:gd name="T60" fmla="*/ 217301 w 503"/>
                  <a:gd name="T61" fmla="*/ 17 h 355"/>
                  <a:gd name="T62" fmla="*/ 215129 w 503"/>
                  <a:gd name="T63" fmla="*/ 11 h 355"/>
                  <a:gd name="T64" fmla="*/ 212585 w 503"/>
                  <a:gd name="T65" fmla="*/ 7 h 355"/>
                  <a:gd name="T66" fmla="*/ 209883 w 503"/>
                  <a:gd name="T67" fmla="*/ 3 h 355"/>
                  <a:gd name="T68" fmla="*/ 206487 w 503"/>
                  <a:gd name="T69" fmla="*/ 1 h 355"/>
                  <a:gd name="T70" fmla="*/ 203189 w 503"/>
                  <a:gd name="T71" fmla="*/ 0 h 355"/>
                  <a:gd name="T72" fmla="*/ 16922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ysClr val="windowText" lastClr="000000"/>
                    </a:solidFill>
                  </a:ln>
                  <a:latin typeface="Kruti Dev 010" pitchFamily="2" charset="0"/>
                  <a:ea typeface="ＭＳ Ｐゴシック" pitchFamily="34" charset="-128"/>
                  <a:cs typeface="+mn-cs"/>
                </a:endParaRPr>
              </a:p>
            </p:txBody>
          </p:sp>
          <p:sp>
            <p:nvSpPr>
              <p:cNvPr id="7242" name="Rectangle 5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43" name="Rectangle 59" descr="Large confetti"/>
              <p:cNvSpPr>
                <a:spLocks noChangeArrowheads="1"/>
              </p:cNvSpPr>
              <p:nvPr/>
            </p:nvSpPr>
            <p:spPr bwMode="auto">
              <a:xfrm>
                <a:off x="386" y="3816"/>
                <a:ext cx="325"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44" name="Rectangle 60" descr="Large confetti"/>
              <p:cNvSpPr>
                <a:spLocks noChangeArrowheads="1"/>
              </p:cNvSpPr>
              <p:nvPr/>
            </p:nvSpPr>
            <p:spPr bwMode="auto">
              <a:xfrm>
                <a:off x="660" y="3816"/>
                <a:ext cx="324"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45" name="Line 61" descr="Large confetti"/>
              <p:cNvSpPr>
                <a:spLocks noChangeShapeType="1"/>
              </p:cNvSpPr>
              <p:nvPr/>
            </p:nvSpPr>
            <p:spPr bwMode="auto">
              <a:xfrm>
                <a:off x="406" y="3852"/>
                <a:ext cx="544" cy="4"/>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grpSp>
          <p:nvGrpSpPr>
            <p:cNvPr id="9244" name="Group 62" descr="Large confetti"/>
            <p:cNvGrpSpPr>
              <a:grpSpLocks/>
            </p:cNvGrpSpPr>
            <p:nvPr/>
          </p:nvGrpSpPr>
          <p:grpSpPr bwMode="auto">
            <a:xfrm>
              <a:off x="2357438" y="6815138"/>
              <a:ext cx="1516062" cy="736600"/>
              <a:chOff x="375" y="3720"/>
              <a:chExt cx="868" cy="450"/>
            </a:xfrm>
          </p:grpSpPr>
          <p:sp>
            <p:nvSpPr>
              <p:cNvPr id="7236" name="Freeform 63" descr="Large confetti"/>
              <p:cNvSpPr>
                <a:spLocks/>
              </p:cNvSpPr>
              <p:nvPr/>
            </p:nvSpPr>
            <p:spPr bwMode="auto">
              <a:xfrm>
                <a:off x="376" y="3720"/>
                <a:ext cx="616" cy="355"/>
              </a:xfrm>
              <a:custGeom>
                <a:avLst/>
                <a:gdLst>
                  <a:gd name="T0" fmla="*/ 16922 w 503"/>
                  <a:gd name="T1" fmla="*/ 0 h 355"/>
                  <a:gd name="T2" fmla="*/ 12836 w 503"/>
                  <a:gd name="T3" fmla="*/ 1 h 355"/>
                  <a:gd name="T4" fmla="*/ 9855 w 503"/>
                  <a:gd name="T5" fmla="*/ 3 h 355"/>
                  <a:gd name="T6" fmla="*/ 7565 w 503"/>
                  <a:gd name="T7" fmla="*/ 7 h 355"/>
                  <a:gd name="T8" fmla="*/ 4638 w 503"/>
                  <a:gd name="T9" fmla="*/ 11 h 355"/>
                  <a:gd name="T10" fmla="*/ 3092 w 503"/>
                  <a:gd name="T11" fmla="*/ 17 h 355"/>
                  <a:gd name="T12" fmla="*/ 1375 w 503"/>
                  <a:gd name="T13" fmla="*/ 23 h 355"/>
                  <a:gd name="T14" fmla="*/ 1 w 503"/>
                  <a:gd name="T15" fmla="*/ 30 h 355"/>
                  <a:gd name="T16" fmla="*/ 0 w 503"/>
                  <a:gd name="T17" fmla="*/ 38 h 355"/>
                  <a:gd name="T18" fmla="*/ 0 w 503"/>
                  <a:gd name="T19" fmla="*/ 317 h 355"/>
                  <a:gd name="T20" fmla="*/ 1 w 503"/>
                  <a:gd name="T21" fmla="*/ 325 h 355"/>
                  <a:gd name="T22" fmla="*/ 1375 w 503"/>
                  <a:gd name="T23" fmla="*/ 332 h 355"/>
                  <a:gd name="T24" fmla="*/ 3092 w 503"/>
                  <a:gd name="T25" fmla="*/ 338 h 355"/>
                  <a:gd name="T26" fmla="*/ 4638 w 503"/>
                  <a:gd name="T27" fmla="*/ 344 h 355"/>
                  <a:gd name="T28" fmla="*/ 7565 w 503"/>
                  <a:gd name="T29" fmla="*/ 349 h 355"/>
                  <a:gd name="T30" fmla="*/ 9855 w 503"/>
                  <a:gd name="T31" fmla="*/ 352 h 355"/>
                  <a:gd name="T32" fmla="*/ 12836 w 503"/>
                  <a:gd name="T33" fmla="*/ 354 h 355"/>
                  <a:gd name="T34" fmla="*/ 16922 w 503"/>
                  <a:gd name="T35" fmla="*/ 355 h 355"/>
                  <a:gd name="T36" fmla="*/ 203189 w 503"/>
                  <a:gd name="T37" fmla="*/ 355 h 355"/>
                  <a:gd name="T38" fmla="*/ 206487 w 503"/>
                  <a:gd name="T39" fmla="*/ 354 h 355"/>
                  <a:gd name="T40" fmla="*/ 209883 w 503"/>
                  <a:gd name="T41" fmla="*/ 352 h 355"/>
                  <a:gd name="T42" fmla="*/ 212585 w 503"/>
                  <a:gd name="T43" fmla="*/ 349 h 355"/>
                  <a:gd name="T44" fmla="*/ 215129 w 503"/>
                  <a:gd name="T45" fmla="*/ 344 h 355"/>
                  <a:gd name="T46" fmla="*/ 217301 w 503"/>
                  <a:gd name="T47" fmla="*/ 338 h 355"/>
                  <a:gd name="T48" fmla="*/ 218071 w 503"/>
                  <a:gd name="T49" fmla="*/ 332 h 355"/>
                  <a:gd name="T50" fmla="*/ 219387 w 503"/>
                  <a:gd name="T51" fmla="*/ 325 h 355"/>
                  <a:gd name="T52" fmla="*/ 219485 w 503"/>
                  <a:gd name="T53" fmla="*/ 317 h 355"/>
                  <a:gd name="T54" fmla="*/ 219485 w 503"/>
                  <a:gd name="T55" fmla="*/ 38 h 355"/>
                  <a:gd name="T56" fmla="*/ 219387 w 503"/>
                  <a:gd name="T57" fmla="*/ 30 h 355"/>
                  <a:gd name="T58" fmla="*/ 218071 w 503"/>
                  <a:gd name="T59" fmla="*/ 23 h 355"/>
                  <a:gd name="T60" fmla="*/ 217301 w 503"/>
                  <a:gd name="T61" fmla="*/ 17 h 355"/>
                  <a:gd name="T62" fmla="*/ 215129 w 503"/>
                  <a:gd name="T63" fmla="*/ 11 h 355"/>
                  <a:gd name="T64" fmla="*/ 212585 w 503"/>
                  <a:gd name="T65" fmla="*/ 7 h 355"/>
                  <a:gd name="T66" fmla="*/ 209883 w 503"/>
                  <a:gd name="T67" fmla="*/ 3 h 355"/>
                  <a:gd name="T68" fmla="*/ 206487 w 503"/>
                  <a:gd name="T69" fmla="*/ 1 h 355"/>
                  <a:gd name="T70" fmla="*/ 203189 w 503"/>
                  <a:gd name="T71" fmla="*/ 0 h 355"/>
                  <a:gd name="T72" fmla="*/ 16922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ysClr val="windowText" lastClr="000000"/>
                    </a:solidFill>
                  </a:ln>
                  <a:latin typeface="Kruti Dev 010" pitchFamily="2" charset="0"/>
                  <a:ea typeface="ＭＳ Ｐゴシック" pitchFamily="34" charset="-128"/>
                  <a:cs typeface="+mn-cs"/>
                </a:endParaRPr>
              </a:p>
            </p:txBody>
          </p:sp>
          <p:sp>
            <p:nvSpPr>
              <p:cNvPr id="7237" name="Rectangle 6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38" name="Rectangle 65" descr="Large confetti"/>
              <p:cNvSpPr>
                <a:spLocks noChangeArrowheads="1"/>
              </p:cNvSpPr>
              <p:nvPr/>
            </p:nvSpPr>
            <p:spPr bwMode="auto">
              <a:xfrm>
                <a:off x="386" y="3816"/>
                <a:ext cx="325"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39" name="Rectangle 66" descr="Large confetti"/>
              <p:cNvSpPr>
                <a:spLocks noChangeArrowheads="1"/>
              </p:cNvSpPr>
              <p:nvPr/>
            </p:nvSpPr>
            <p:spPr bwMode="auto">
              <a:xfrm>
                <a:off x="660" y="3816"/>
                <a:ext cx="324"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40" name="Line 67" descr="Large confetti"/>
              <p:cNvSpPr>
                <a:spLocks noChangeShapeType="1"/>
              </p:cNvSpPr>
              <p:nvPr/>
            </p:nvSpPr>
            <p:spPr bwMode="auto">
              <a:xfrm>
                <a:off x="406" y="3852"/>
                <a:ext cx="544" cy="4"/>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grpSp>
          <p:nvGrpSpPr>
            <p:cNvPr id="9245" name="Group 68" descr="Large confetti"/>
            <p:cNvGrpSpPr>
              <a:grpSpLocks/>
            </p:cNvGrpSpPr>
            <p:nvPr/>
          </p:nvGrpSpPr>
          <p:grpSpPr bwMode="auto">
            <a:xfrm>
              <a:off x="2640013" y="7134225"/>
              <a:ext cx="1516062" cy="736600"/>
              <a:chOff x="375" y="3720"/>
              <a:chExt cx="868" cy="450"/>
            </a:xfrm>
          </p:grpSpPr>
          <p:sp>
            <p:nvSpPr>
              <p:cNvPr id="7231" name="Freeform 69" descr="Large confetti"/>
              <p:cNvSpPr>
                <a:spLocks/>
              </p:cNvSpPr>
              <p:nvPr/>
            </p:nvSpPr>
            <p:spPr bwMode="auto">
              <a:xfrm>
                <a:off x="376" y="3720"/>
                <a:ext cx="616" cy="355"/>
              </a:xfrm>
              <a:custGeom>
                <a:avLst/>
                <a:gdLst>
                  <a:gd name="T0" fmla="*/ 16922 w 503"/>
                  <a:gd name="T1" fmla="*/ 0 h 355"/>
                  <a:gd name="T2" fmla="*/ 12836 w 503"/>
                  <a:gd name="T3" fmla="*/ 1 h 355"/>
                  <a:gd name="T4" fmla="*/ 9855 w 503"/>
                  <a:gd name="T5" fmla="*/ 3 h 355"/>
                  <a:gd name="T6" fmla="*/ 7565 w 503"/>
                  <a:gd name="T7" fmla="*/ 7 h 355"/>
                  <a:gd name="T8" fmla="*/ 4638 w 503"/>
                  <a:gd name="T9" fmla="*/ 11 h 355"/>
                  <a:gd name="T10" fmla="*/ 3092 w 503"/>
                  <a:gd name="T11" fmla="*/ 17 h 355"/>
                  <a:gd name="T12" fmla="*/ 1375 w 503"/>
                  <a:gd name="T13" fmla="*/ 23 h 355"/>
                  <a:gd name="T14" fmla="*/ 1 w 503"/>
                  <a:gd name="T15" fmla="*/ 30 h 355"/>
                  <a:gd name="T16" fmla="*/ 0 w 503"/>
                  <a:gd name="T17" fmla="*/ 38 h 355"/>
                  <a:gd name="T18" fmla="*/ 0 w 503"/>
                  <a:gd name="T19" fmla="*/ 317 h 355"/>
                  <a:gd name="T20" fmla="*/ 1 w 503"/>
                  <a:gd name="T21" fmla="*/ 325 h 355"/>
                  <a:gd name="T22" fmla="*/ 1375 w 503"/>
                  <a:gd name="T23" fmla="*/ 332 h 355"/>
                  <a:gd name="T24" fmla="*/ 3092 w 503"/>
                  <a:gd name="T25" fmla="*/ 338 h 355"/>
                  <a:gd name="T26" fmla="*/ 4638 w 503"/>
                  <a:gd name="T27" fmla="*/ 344 h 355"/>
                  <a:gd name="T28" fmla="*/ 7565 w 503"/>
                  <a:gd name="T29" fmla="*/ 349 h 355"/>
                  <a:gd name="T30" fmla="*/ 9855 w 503"/>
                  <a:gd name="T31" fmla="*/ 352 h 355"/>
                  <a:gd name="T32" fmla="*/ 12836 w 503"/>
                  <a:gd name="T33" fmla="*/ 354 h 355"/>
                  <a:gd name="T34" fmla="*/ 16922 w 503"/>
                  <a:gd name="T35" fmla="*/ 355 h 355"/>
                  <a:gd name="T36" fmla="*/ 203189 w 503"/>
                  <a:gd name="T37" fmla="*/ 355 h 355"/>
                  <a:gd name="T38" fmla="*/ 206487 w 503"/>
                  <a:gd name="T39" fmla="*/ 354 h 355"/>
                  <a:gd name="T40" fmla="*/ 209883 w 503"/>
                  <a:gd name="T41" fmla="*/ 352 h 355"/>
                  <a:gd name="T42" fmla="*/ 212585 w 503"/>
                  <a:gd name="T43" fmla="*/ 349 h 355"/>
                  <a:gd name="T44" fmla="*/ 215129 w 503"/>
                  <a:gd name="T45" fmla="*/ 344 h 355"/>
                  <a:gd name="T46" fmla="*/ 217301 w 503"/>
                  <a:gd name="T47" fmla="*/ 338 h 355"/>
                  <a:gd name="T48" fmla="*/ 218071 w 503"/>
                  <a:gd name="T49" fmla="*/ 332 h 355"/>
                  <a:gd name="T50" fmla="*/ 219387 w 503"/>
                  <a:gd name="T51" fmla="*/ 325 h 355"/>
                  <a:gd name="T52" fmla="*/ 219485 w 503"/>
                  <a:gd name="T53" fmla="*/ 317 h 355"/>
                  <a:gd name="T54" fmla="*/ 219485 w 503"/>
                  <a:gd name="T55" fmla="*/ 38 h 355"/>
                  <a:gd name="T56" fmla="*/ 219387 w 503"/>
                  <a:gd name="T57" fmla="*/ 30 h 355"/>
                  <a:gd name="T58" fmla="*/ 218071 w 503"/>
                  <a:gd name="T59" fmla="*/ 23 h 355"/>
                  <a:gd name="T60" fmla="*/ 217301 w 503"/>
                  <a:gd name="T61" fmla="*/ 17 h 355"/>
                  <a:gd name="T62" fmla="*/ 215129 w 503"/>
                  <a:gd name="T63" fmla="*/ 11 h 355"/>
                  <a:gd name="T64" fmla="*/ 212585 w 503"/>
                  <a:gd name="T65" fmla="*/ 7 h 355"/>
                  <a:gd name="T66" fmla="*/ 209883 w 503"/>
                  <a:gd name="T67" fmla="*/ 3 h 355"/>
                  <a:gd name="T68" fmla="*/ 206487 w 503"/>
                  <a:gd name="T69" fmla="*/ 1 h 355"/>
                  <a:gd name="T70" fmla="*/ 203189 w 503"/>
                  <a:gd name="T71" fmla="*/ 0 h 355"/>
                  <a:gd name="T72" fmla="*/ 16922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ysClr val="windowText" lastClr="000000"/>
                    </a:solidFill>
                  </a:ln>
                  <a:latin typeface="Kruti Dev 010" pitchFamily="2" charset="0"/>
                  <a:ea typeface="ＭＳ Ｐゴシック" pitchFamily="34" charset="-128"/>
                  <a:cs typeface="+mn-cs"/>
                </a:endParaRPr>
              </a:p>
            </p:txBody>
          </p:sp>
          <p:sp>
            <p:nvSpPr>
              <p:cNvPr id="7232" name="Rectangle 7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33" name="Rectangle 71" descr="Large confetti"/>
              <p:cNvSpPr>
                <a:spLocks noChangeArrowheads="1"/>
              </p:cNvSpPr>
              <p:nvPr/>
            </p:nvSpPr>
            <p:spPr bwMode="auto">
              <a:xfrm>
                <a:off x="386" y="3816"/>
                <a:ext cx="325"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34" name="Rectangle 72" descr="Large confetti"/>
              <p:cNvSpPr>
                <a:spLocks noChangeArrowheads="1"/>
              </p:cNvSpPr>
              <p:nvPr/>
            </p:nvSpPr>
            <p:spPr bwMode="auto">
              <a:xfrm>
                <a:off x="660" y="3816"/>
                <a:ext cx="324"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35" name="Line 73" descr="Large confetti"/>
              <p:cNvSpPr>
                <a:spLocks noChangeShapeType="1"/>
              </p:cNvSpPr>
              <p:nvPr/>
            </p:nvSpPr>
            <p:spPr bwMode="auto">
              <a:xfrm>
                <a:off x="406" y="3852"/>
                <a:ext cx="544" cy="4"/>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grpSp>
          <p:nvGrpSpPr>
            <p:cNvPr id="9246" name="Group 74" descr="Large confetti"/>
            <p:cNvGrpSpPr>
              <a:grpSpLocks/>
            </p:cNvGrpSpPr>
            <p:nvPr/>
          </p:nvGrpSpPr>
          <p:grpSpPr bwMode="auto">
            <a:xfrm>
              <a:off x="2922588" y="7472363"/>
              <a:ext cx="1516062" cy="736600"/>
              <a:chOff x="375" y="3720"/>
              <a:chExt cx="868" cy="450"/>
            </a:xfrm>
          </p:grpSpPr>
          <p:sp>
            <p:nvSpPr>
              <p:cNvPr id="7226" name="Freeform 75" descr="Large confetti"/>
              <p:cNvSpPr>
                <a:spLocks/>
              </p:cNvSpPr>
              <p:nvPr/>
            </p:nvSpPr>
            <p:spPr bwMode="auto">
              <a:xfrm>
                <a:off x="377" y="3720"/>
                <a:ext cx="616" cy="355"/>
              </a:xfrm>
              <a:custGeom>
                <a:avLst/>
                <a:gdLst>
                  <a:gd name="T0" fmla="*/ 16922 w 503"/>
                  <a:gd name="T1" fmla="*/ 0 h 355"/>
                  <a:gd name="T2" fmla="*/ 12836 w 503"/>
                  <a:gd name="T3" fmla="*/ 1 h 355"/>
                  <a:gd name="T4" fmla="*/ 9855 w 503"/>
                  <a:gd name="T5" fmla="*/ 3 h 355"/>
                  <a:gd name="T6" fmla="*/ 7565 w 503"/>
                  <a:gd name="T7" fmla="*/ 7 h 355"/>
                  <a:gd name="T8" fmla="*/ 4638 w 503"/>
                  <a:gd name="T9" fmla="*/ 11 h 355"/>
                  <a:gd name="T10" fmla="*/ 3092 w 503"/>
                  <a:gd name="T11" fmla="*/ 17 h 355"/>
                  <a:gd name="T12" fmla="*/ 1375 w 503"/>
                  <a:gd name="T13" fmla="*/ 23 h 355"/>
                  <a:gd name="T14" fmla="*/ 1 w 503"/>
                  <a:gd name="T15" fmla="*/ 30 h 355"/>
                  <a:gd name="T16" fmla="*/ 0 w 503"/>
                  <a:gd name="T17" fmla="*/ 38 h 355"/>
                  <a:gd name="T18" fmla="*/ 0 w 503"/>
                  <a:gd name="T19" fmla="*/ 317 h 355"/>
                  <a:gd name="T20" fmla="*/ 1 w 503"/>
                  <a:gd name="T21" fmla="*/ 325 h 355"/>
                  <a:gd name="T22" fmla="*/ 1375 w 503"/>
                  <a:gd name="T23" fmla="*/ 332 h 355"/>
                  <a:gd name="T24" fmla="*/ 3092 w 503"/>
                  <a:gd name="T25" fmla="*/ 338 h 355"/>
                  <a:gd name="T26" fmla="*/ 4638 w 503"/>
                  <a:gd name="T27" fmla="*/ 344 h 355"/>
                  <a:gd name="T28" fmla="*/ 7565 w 503"/>
                  <a:gd name="T29" fmla="*/ 349 h 355"/>
                  <a:gd name="T30" fmla="*/ 9855 w 503"/>
                  <a:gd name="T31" fmla="*/ 352 h 355"/>
                  <a:gd name="T32" fmla="*/ 12836 w 503"/>
                  <a:gd name="T33" fmla="*/ 354 h 355"/>
                  <a:gd name="T34" fmla="*/ 16922 w 503"/>
                  <a:gd name="T35" fmla="*/ 355 h 355"/>
                  <a:gd name="T36" fmla="*/ 203189 w 503"/>
                  <a:gd name="T37" fmla="*/ 355 h 355"/>
                  <a:gd name="T38" fmla="*/ 206487 w 503"/>
                  <a:gd name="T39" fmla="*/ 354 h 355"/>
                  <a:gd name="T40" fmla="*/ 209883 w 503"/>
                  <a:gd name="T41" fmla="*/ 352 h 355"/>
                  <a:gd name="T42" fmla="*/ 212585 w 503"/>
                  <a:gd name="T43" fmla="*/ 349 h 355"/>
                  <a:gd name="T44" fmla="*/ 215129 w 503"/>
                  <a:gd name="T45" fmla="*/ 344 h 355"/>
                  <a:gd name="T46" fmla="*/ 217301 w 503"/>
                  <a:gd name="T47" fmla="*/ 338 h 355"/>
                  <a:gd name="T48" fmla="*/ 218071 w 503"/>
                  <a:gd name="T49" fmla="*/ 332 h 355"/>
                  <a:gd name="T50" fmla="*/ 219387 w 503"/>
                  <a:gd name="T51" fmla="*/ 325 h 355"/>
                  <a:gd name="T52" fmla="*/ 219485 w 503"/>
                  <a:gd name="T53" fmla="*/ 317 h 355"/>
                  <a:gd name="T54" fmla="*/ 219485 w 503"/>
                  <a:gd name="T55" fmla="*/ 38 h 355"/>
                  <a:gd name="T56" fmla="*/ 219387 w 503"/>
                  <a:gd name="T57" fmla="*/ 30 h 355"/>
                  <a:gd name="T58" fmla="*/ 218071 w 503"/>
                  <a:gd name="T59" fmla="*/ 23 h 355"/>
                  <a:gd name="T60" fmla="*/ 217301 w 503"/>
                  <a:gd name="T61" fmla="*/ 17 h 355"/>
                  <a:gd name="T62" fmla="*/ 215129 w 503"/>
                  <a:gd name="T63" fmla="*/ 11 h 355"/>
                  <a:gd name="T64" fmla="*/ 212585 w 503"/>
                  <a:gd name="T65" fmla="*/ 7 h 355"/>
                  <a:gd name="T66" fmla="*/ 209883 w 503"/>
                  <a:gd name="T67" fmla="*/ 3 h 355"/>
                  <a:gd name="T68" fmla="*/ 206487 w 503"/>
                  <a:gd name="T69" fmla="*/ 1 h 355"/>
                  <a:gd name="T70" fmla="*/ 203189 w 503"/>
                  <a:gd name="T71" fmla="*/ 0 h 355"/>
                  <a:gd name="T72" fmla="*/ 16922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ysClr val="windowText" lastClr="000000"/>
                    </a:solidFill>
                  </a:ln>
                  <a:latin typeface="Kruti Dev 010" pitchFamily="2" charset="0"/>
                  <a:ea typeface="ＭＳ Ｐゴシック" pitchFamily="34" charset="-128"/>
                  <a:cs typeface="+mn-cs"/>
                </a:endParaRPr>
              </a:p>
            </p:txBody>
          </p:sp>
          <p:sp>
            <p:nvSpPr>
              <p:cNvPr id="7227" name="Rectangle 7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28" name="Rectangle 77" descr="Large confetti"/>
              <p:cNvSpPr>
                <a:spLocks noChangeArrowheads="1"/>
              </p:cNvSpPr>
              <p:nvPr/>
            </p:nvSpPr>
            <p:spPr bwMode="auto">
              <a:xfrm>
                <a:off x="387" y="3816"/>
                <a:ext cx="325"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29" name="Rectangle 78" descr="Large confetti"/>
              <p:cNvSpPr>
                <a:spLocks noChangeArrowheads="1"/>
              </p:cNvSpPr>
              <p:nvPr/>
            </p:nvSpPr>
            <p:spPr bwMode="auto">
              <a:xfrm>
                <a:off x="660" y="3816"/>
                <a:ext cx="324"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30" name="Line 79" descr="Large confetti"/>
              <p:cNvSpPr>
                <a:spLocks noChangeShapeType="1"/>
              </p:cNvSpPr>
              <p:nvPr/>
            </p:nvSpPr>
            <p:spPr bwMode="auto">
              <a:xfrm>
                <a:off x="406" y="3852"/>
                <a:ext cx="544" cy="4"/>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grpSp>
          <p:nvGrpSpPr>
            <p:cNvPr id="9247" name="Group 80" descr="Large confetti"/>
            <p:cNvGrpSpPr>
              <a:grpSpLocks/>
            </p:cNvGrpSpPr>
            <p:nvPr/>
          </p:nvGrpSpPr>
          <p:grpSpPr bwMode="auto">
            <a:xfrm>
              <a:off x="3206750" y="7808913"/>
              <a:ext cx="1514475" cy="736600"/>
              <a:chOff x="375" y="3720"/>
              <a:chExt cx="868" cy="450"/>
            </a:xfrm>
          </p:grpSpPr>
          <p:sp>
            <p:nvSpPr>
              <p:cNvPr id="7221" name="Freeform 81" descr="Large confetti"/>
              <p:cNvSpPr>
                <a:spLocks/>
              </p:cNvSpPr>
              <p:nvPr/>
            </p:nvSpPr>
            <p:spPr bwMode="auto">
              <a:xfrm>
                <a:off x="377" y="3720"/>
                <a:ext cx="616" cy="355"/>
              </a:xfrm>
              <a:custGeom>
                <a:avLst/>
                <a:gdLst>
                  <a:gd name="T0" fmla="*/ 16922 w 503"/>
                  <a:gd name="T1" fmla="*/ 0 h 355"/>
                  <a:gd name="T2" fmla="*/ 12836 w 503"/>
                  <a:gd name="T3" fmla="*/ 1 h 355"/>
                  <a:gd name="T4" fmla="*/ 9855 w 503"/>
                  <a:gd name="T5" fmla="*/ 3 h 355"/>
                  <a:gd name="T6" fmla="*/ 7565 w 503"/>
                  <a:gd name="T7" fmla="*/ 7 h 355"/>
                  <a:gd name="T8" fmla="*/ 4638 w 503"/>
                  <a:gd name="T9" fmla="*/ 11 h 355"/>
                  <a:gd name="T10" fmla="*/ 3092 w 503"/>
                  <a:gd name="T11" fmla="*/ 17 h 355"/>
                  <a:gd name="T12" fmla="*/ 1375 w 503"/>
                  <a:gd name="T13" fmla="*/ 23 h 355"/>
                  <a:gd name="T14" fmla="*/ 1 w 503"/>
                  <a:gd name="T15" fmla="*/ 30 h 355"/>
                  <a:gd name="T16" fmla="*/ 0 w 503"/>
                  <a:gd name="T17" fmla="*/ 38 h 355"/>
                  <a:gd name="T18" fmla="*/ 0 w 503"/>
                  <a:gd name="T19" fmla="*/ 317 h 355"/>
                  <a:gd name="T20" fmla="*/ 1 w 503"/>
                  <a:gd name="T21" fmla="*/ 325 h 355"/>
                  <a:gd name="T22" fmla="*/ 1375 w 503"/>
                  <a:gd name="T23" fmla="*/ 332 h 355"/>
                  <a:gd name="T24" fmla="*/ 3092 w 503"/>
                  <a:gd name="T25" fmla="*/ 338 h 355"/>
                  <a:gd name="T26" fmla="*/ 4638 w 503"/>
                  <a:gd name="T27" fmla="*/ 344 h 355"/>
                  <a:gd name="T28" fmla="*/ 7565 w 503"/>
                  <a:gd name="T29" fmla="*/ 349 h 355"/>
                  <a:gd name="T30" fmla="*/ 9855 w 503"/>
                  <a:gd name="T31" fmla="*/ 352 h 355"/>
                  <a:gd name="T32" fmla="*/ 12836 w 503"/>
                  <a:gd name="T33" fmla="*/ 354 h 355"/>
                  <a:gd name="T34" fmla="*/ 16922 w 503"/>
                  <a:gd name="T35" fmla="*/ 355 h 355"/>
                  <a:gd name="T36" fmla="*/ 203189 w 503"/>
                  <a:gd name="T37" fmla="*/ 355 h 355"/>
                  <a:gd name="T38" fmla="*/ 206487 w 503"/>
                  <a:gd name="T39" fmla="*/ 354 h 355"/>
                  <a:gd name="T40" fmla="*/ 209883 w 503"/>
                  <a:gd name="T41" fmla="*/ 352 h 355"/>
                  <a:gd name="T42" fmla="*/ 212585 w 503"/>
                  <a:gd name="T43" fmla="*/ 349 h 355"/>
                  <a:gd name="T44" fmla="*/ 215129 w 503"/>
                  <a:gd name="T45" fmla="*/ 344 h 355"/>
                  <a:gd name="T46" fmla="*/ 217301 w 503"/>
                  <a:gd name="T47" fmla="*/ 338 h 355"/>
                  <a:gd name="T48" fmla="*/ 218071 w 503"/>
                  <a:gd name="T49" fmla="*/ 332 h 355"/>
                  <a:gd name="T50" fmla="*/ 219387 w 503"/>
                  <a:gd name="T51" fmla="*/ 325 h 355"/>
                  <a:gd name="T52" fmla="*/ 219485 w 503"/>
                  <a:gd name="T53" fmla="*/ 317 h 355"/>
                  <a:gd name="T54" fmla="*/ 219485 w 503"/>
                  <a:gd name="T55" fmla="*/ 38 h 355"/>
                  <a:gd name="T56" fmla="*/ 219387 w 503"/>
                  <a:gd name="T57" fmla="*/ 30 h 355"/>
                  <a:gd name="T58" fmla="*/ 218071 w 503"/>
                  <a:gd name="T59" fmla="*/ 23 h 355"/>
                  <a:gd name="T60" fmla="*/ 217301 w 503"/>
                  <a:gd name="T61" fmla="*/ 17 h 355"/>
                  <a:gd name="T62" fmla="*/ 215129 w 503"/>
                  <a:gd name="T63" fmla="*/ 11 h 355"/>
                  <a:gd name="T64" fmla="*/ 212585 w 503"/>
                  <a:gd name="T65" fmla="*/ 7 h 355"/>
                  <a:gd name="T66" fmla="*/ 209883 w 503"/>
                  <a:gd name="T67" fmla="*/ 3 h 355"/>
                  <a:gd name="T68" fmla="*/ 206487 w 503"/>
                  <a:gd name="T69" fmla="*/ 1 h 355"/>
                  <a:gd name="T70" fmla="*/ 203189 w 503"/>
                  <a:gd name="T71" fmla="*/ 0 h 355"/>
                  <a:gd name="T72" fmla="*/ 16922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ysClr val="windowText" lastClr="000000"/>
                    </a:solidFill>
                  </a:ln>
                  <a:latin typeface="Kruti Dev 010" pitchFamily="2" charset="0"/>
                  <a:ea typeface="ＭＳ Ｐゴシック" pitchFamily="34" charset="-128"/>
                  <a:cs typeface="+mn-cs"/>
                </a:endParaRPr>
              </a:p>
            </p:txBody>
          </p:sp>
          <p:sp>
            <p:nvSpPr>
              <p:cNvPr id="7222" name="Rectangle 8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23" name="Rectangle 83" descr="Large confetti"/>
              <p:cNvSpPr>
                <a:spLocks noChangeArrowheads="1"/>
              </p:cNvSpPr>
              <p:nvPr/>
            </p:nvSpPr>
            <p:spPr bwMode="auto">
              <a:xfrm>
                <a:off x="387" y="3816"/>
                <a:ext cx="325"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24" name="Rectangle 8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25" name="Line 85" descr="Large confetti"/>
              <p:cNvSpPr>
                <a:spLocks noChangeShapeType="1"/>
              </p:cNvSpPr>
              <p:nvPr/>
            </p:nvSpPr>
            <p:spPr bwMode="auto">
              <a:xfrm>
                <a:off x="407" y="3852"/>
                <a:ext cx="544" cy="4"/>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grpSp>
          <p:nvGrpSpPr>
            <p:cNvPr id="9248" name="Group 86" descr="Large confetti"/>
            <p:cNvGrpSpPr>
              <a:grpSpLocks/>
            </p:cNvGrpSpPr>
            <p:nvPr/>
          </p:nvGrpSpPr>
          <p:grpSpPr bwMode="auto">
            <a:xfrm>
              <a:off x="3508375" y="8147050"/>
              <a:ext cx="1516063" cy="736600"/>
              <a:chOff x="375" y="3720"/>
              <a:chExt cx="868" cy="450"/>
            </a:xfrm>
          </p:grpSpPr>
          <p:sp>
            <p:nvSpPr>
              <p:cNvPr id="7216" name="Freeform 87" descr="Large confetti"/>
              <p:cNvSpPr>
                <a:spLocks/>
              </p:cNvSpPr>
              <p:nvPr/>
            </p:nvSpPr>
            <p:spPr bwMode="auto">
              <a:xfrm>
                <a:off x="377" y="3720"/>
                <a:ext cx="616" cy="355"/>
              </a:xfrm>
              <a:custGeom>
                <a:avLst/>
                <a:gdLst>
                  <a:gd name="T0" fmla="*/ 16922 w 503"/>
                  <a:gd name="T1" fmla="*/ 0 h 355"/>
                  <a:gd name="T2" fmla="*/ 12836 w 503"/>
                  <a:gd name="T3" fmla="*/ 1 h 355"/>
                  <a:gd name="T4" fmla="*/ 9855 w 503"/>
                  <a:gd name="T5" fmla="*/ 3 h 355"/>
                  <a:gd name="T6" fmla="*/ 7565 w 503"/>
                  <a:gd name="T7" fmla="*/ 7 h 355"/>
                  <a:gd name="T8" fmla="*/ 4638 w 503"/>
                  <a:gd name="T9" fmla="*/ 11 h 355"/>
                  <a:gd name="T10" fmla="*/ 3092 w 503"/>
                  <a:gd name="T11" fmla="*/ 17 h 355"/>
                  <a:gd name="T12" fmla="*/ 1375 w 503"/>
                  <a:gd name="T13" fmla="*/ 23 h 355"/>
                  <a:gd name="T14" fmla="*/ 1 w 503"/>
                  <a:gd name="T15" fmla="*/ 30 h 355"/>
                  <a:gd name="T16" fmla="*/ 0 w 503"/>
                  <a:gd name="T17" fmla="*/ 38 h 355"/>
                  <a:gd name="T18" fmla="*/ 0 w 503"/>
                  <a:gd name="T19" fmla="*/ 317 h 355"/>
                  <a:gd name="T20" fmla="*/ 1 w 503"/>
                  <a:gd name="T21" fmla="*/ 325 h 355"/>
                  <a:gd name="T22" fmla="*/ 1375 w 503"/>
                  <a:gd name="T23" fmla="*/ 332 h 355"/>
                  <a:gd name="T24" fmla="*/ 3092 w 503"/>
                  <a:gd name="T25" fmla="*/ 338 h 355"/>
                  <a:gd name="T26" fmla="*/ 4638 w 503"/>
                  <a:gd name="T27" fmla="*/ 344 h 355"/>
                  <a:gd name="T28" fmla="*/ 7565 w 503"/>
                  <a:gd name="T29" fmla="*/ 349 h 355"/>
                  <a:gd name="T30" fmla="*/ 9855 w 503"/>
                  <a:gd name="T31" fmla="*/ 352 h 355"/>
                  <a:gd name="T32" fmla="*/ 12836 w 503"/>
                  <a:gd name="T33" fmla="*/ 354 h 355"/>
                  <a:gd name="T34" fmla="*/ 16922 w 503"/>
                  <a:gd name="T35" fmla="*/ 355 h 355"/>
                  <a:gd name="T36" fmla="*/ 203189 w 503"/>
                  <a:gd name="T37" fmla="*/ 355 h 355"/>
                  <a:gd name="T38" fmla="*/ 206487 w 503"/>
                  <a:gd name="T39" fmla="*/ 354 h 355"/>
                  <a:gd name="T40" fmla="*/ 209883 w 503"/>
                  <a:gd name="T41" fmla="*/ 352 h 355"/>
                  <a:gd name="T42" fmla="*/ 212585 w 503"/>
                  <a:gd name="T43" fmla="*/ 349 h 355"/>
                  <a:gd name="T44" fmla="*/ 215129 w 503"/>
                  <a:gd name="T45" fmla="*/ 344 h 355"/>
                  <a:gd name="T46" fmla="*/ 217301 w 503"/>
                  <a:gd name="T47" fmla="*/ 338 h 355"/>
                  <a:gd name="T48" fmla="*/ 218071 w 503"/>
                  <a:gd name="T49" fmla="*/ 332 h 355"/>
                  <a:gd name="T50" fmla="*/ 219387 w 503"/>
                  <a:gd name="T51" fmla="*/ 325 h 355"/>
                  <a:gd name="T52" fmla="*/ 219485 w 503"/>
                  <a:gd name="T53" fmla="*/ 317 h 355"/>
                  <a:gd name="T54" fmla="*/ 219485 w 503"/>
                  <a:gd name="T55" fmla="*/ 38 h 355"/>
                  <a:gd name="T56" fmla="*/ 219387 w 503"/>
                  <a:gd name="T57" fmla="*/ 30 h 355"/>
                  <a:gd name="T58" fmla="*/ 218071 w 503"/>
                  <a:gd name="T59" fmla="*/ 23 h 355"/>
                  <a:gd name="T60" fmla="*/ 217301 w 503"/>
                  <a:gd name="T61" fmla="*/ 17 h 355"/>
                  <a:gd name="T62" fmla="*/ 215129 w 503"/>
                  <a:gd name="T63" fmla="*/ 11 h 355"/>
                  <a:gd name="T64" fmla="*/ 212585 w 503"/>
                  <a:gd name="T65" fmla="*/ 7 h 355"/>
                  <a:gd name="T66" fmla="*/ 209883 w 503"/>
                  <a:gd name="T67" fmla="*/ 3 h 355"/>
                  <a:gd name="T68" fmla="*/ 206487 w 503"/>
                  <a:gd name="T69" fmla="*/ 1 h 355"/>
                  <a:gd name="T70" fmla="*/ 203189 w 503"/>
                  <a:gd name="T71" fmla="*/ 0 h 355"/>
                  <a:gd name="T72" fmla="*/ 16922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scene3d>
                  <a:camera prst="orthographicFront"/>
                  <a:lightRig rig="threePt" dir="t"/>
                </a:scene3d>
                <a:sp3d extrusionH="57150">
                  <a:bevelT w="82550" h="38100" prst="coolSlant"/>
                </a:sp3d>
              </a:bodyPr>
              <a:lstStyle/>
              <a:p>
                <a:pPr>
                  <a:defRPr/>
                </a:pPr>
                <a:endParaRPr lang="x-none" sz="600">
                  <a:ln>
                    <a:solidFill>
                      <a:sysClr val="windowText" lastClr="000000"/>
                    </a:solidFill>
                  </a:ln>
                  <a:latin typeface="Kruti Dev 010" pitchFamily="2" charset="0"/>
                  <a:ea typeface="ＭＳ Ｐゴシック" pitchFamily="34" charset="-128"/>
                  <a:cs typeface="+mn-cs"/>
                </a:endParaRPr>
              </a:p>
            </p:txBody>
          </p:sp>
          <p:sp>
            <p:nvSpPr>
              <p:cNvPr id="7217" name="Rectangle 8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18" name="Rectangle 89" descr="Large confetti"/>
              <p:cNvSpPr>
                <a:spLocks noChangeArrowheads="1"/>
              </p:cNvSpPr>
              <p:nvPr/>
            </p:nvSpPr>
            <p:spPr bwMode="auto">
              <a:xfrm>
                <a:off x="387" y="3816"/>
                <a:ext cx="325"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19" name="Rectangle 90" descr="Large confetti"/>
              <p:cNvSpPr>
                <a:spLocks noChangeArrowheads="1"/>
              </p:cNvSpPr>
              <p:nvPr/>
            </p:nvSpPr>
            <p:spPr bwMode="auto">
              <a:xfrm>
                <a:off x="660" y="3816"/>
                <a:ext cx="324" cy="116"/>
              </a:xfrm>
              <a:prstGeom prst="rect">
                <a:avLst/>
              </a:prstGeom>
              <a:pattFill prst="lgConfetti">
                <a:fgClr>
                  <a:schemeClr val="accent1"/>
                </a:fgClr>
                <a:bgClr>
                  <a:schemeClr val="bg1"/>
                </a:bgClr>
              </a:pattFill>
              <a:ln w="9525">
                <a:noFill/>
                <a:miter lim="800000"/>
                <a:headEnd/>
                <a:tailEnd/>
              </a:ln>
            </p:spPr>
            <p:txBody>
              <a:bodyP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20" name="Line 91" descr="Large confetti"/>
              <p:cNvSpPr>
                <a:spLocks noChangeShapeType="1"/>
              </p:cNvSpPr>
              <p:nvPr/>
            </p:nvSpPr>
            <p:spPr bwMode="auto">
              <a:xfrm>
                <a:off x="407" y="3852"/>
                <a:ext cx="544" cy="4"/>
              </a:xfrm>
              <a:prstGeom prst="line">
                <a:avLst/>
              </a:prstGeom>
              <a:noFill/>
              <a:ln w="19050">
                <a:solidFill>
                  <a:schemeClr val="tx1"/>
                </a:solidFill>
                <a:round/>
                <a:headEnd/>
                <a:tailEnd/>
              </a:ln>
            </p:spPr>
            <p:txBody>
              <a:bodyPr wrap="none" anchor="ctr">
                <a:scene3d>
                  <a:camera prst="orthographicFront"/>
                  <a:lightRig rig="threePt" dir="t"/>
                </a:scene3d>
                <a:sp3d extrusionH="57150">
                  <a:bevelT w="82550" h="38100" prst="coolSlant"/>
                </a:sp3d>
              </a:bodyPr>
              <a:lstStyle/>
              <a:p>
                <a:pPr>
                  <a:defRPr/>
                </a:pPr>
                <a:endParaRPr lang="en-US" dirty="0">
                  <a:ln>
                    <a:solidFill>
                      <a:sysClr val="windowText" lastClr="000000"/>
                    </a:solidFill>
                  </a:ln>
                  <a:latin typeface="Kruti Dev 010" pitchFamily="2" charset="0"/>
                  <a:ea typeface="ＭＳ Ｐゴシック" pitchFamily="34" charset="-128"/>
                  <a:cs typeface="+mn-cs"/>
                </a:endParaRPr>
              </a:p>
            </p:txBody>
          </p:sp>
        </p:grpSp>
        <p:sp>
          <p:nvSpPr>
            <p:cNvPr id="3" name="Text Box 92"/>
            <p:cNvSpPr txBox="1">
              <a:spLocks noChangeArrowheads="1"/>
            </p:cNvSpPr>
            <p:nvPr/>
          </p:nvSpPr>
          <p:spPr bwMode="auto">
            <a:xfrm>
              <a:off x="896938" y="5160963"/>
              <a:ext cx="2386012" cy="36988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n>
                    <a:solidFill>
                      <a:sysClr val="windowText" lastClr="000000"/>
                    </a:solidFill>
                  </a:ln>
                  <a:latin typeface="Kruti Dev 010" pitchFamily="2" charset="0"/>
                  <a:ea typeface="ＭＳ Ｐゴシック" pitchFamily="34" charset="-128"/>
                  <a:cs typeface="+mn-cs"/>
                </a:rPr>
                <a:t>l`f"V</a:t>
              </a:r>
            </a:p>
          </p:txBody>
        </p:sp>
        <p:sp>
          <p:nvSpPr>
            <p:cNvPr id="4" name="Text Box 93"/>
            <p:cNvSpPr txBox="1">
              <a:spLocks noChangeArrowheads="1"/>
            </p:cNvSpPr>
            <p:nvPr/>
          </p:nvSpPr>
          <p:spPr bwMode="auto">
            <a:xfrm>
              <a:off x="1181100" y="5476875"/>
              <a:ext cx="2384425" cy="36988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n>
                    <a:solidFill>
                      <a:sysClr val="windowText" lastClr="000000"/>
                    </a:solidFill>
                  </a:ln>
                  <a:latin typeface="Kruti Dev 010" pitchFamily="2" charset="0"/>
                  <a:ea typeface="ＭＳ Ｐゴシック" pitchFamily="34" charset="-128"/>
                  <a:cs typeface="+mn-cs"/>
                </a:rPr>
                <a:t>vczkge</a:t>
              </a:r>
            </a:p>
          </p:txBody>
        </p:sp>
        <p:sp>
          <p:nvSpPr>
            <p:cNvPr id="7202" name="Text Box 94"/>
            <p:cNvSpPr txBox="1">
              <a:spLocks noChangeArrowheads="1"/>
            </p:cNvSpPr>
            <p:nvPr/>
          </p:nvSpPr>
          <p:spPr bwMode="auto">
            <a:xfrm>
              <a:off x="1554163" y="5767388"/>
              <a:ext cx="2386012" cy="36988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n>
                    <a:solidFill>
                      <a:sysClr val="windowText" lastClr="000000"/>
                    </a:solidFill>
                  </a:ln>
                  <a:latin typeface="Kruti Dev 010" pitchFamily="2" charset="0"/>
                  <a:ea typeface="ＭＳ Ｐゴシック" pitchFamily="34" charset="-128"/>
                  <a:cs typeface="+mn-cs"/>
                </a:rPr>
                <a:t>;qlqQ</a:t>
              </a:r>
            </a:p>
          </p:txBody>
        </p:sp>
        <p:sp>
          <p:nvSpPr>
            <p:cNvPr id="7203" name="Text Box 95"/>
            <p:cNvSpPr txBox="1">
              <a:spLocks noChangeArrowheads="1"/>
            </p:cNvSpPr>
            <p:nvPr/>
          </p:nvSpPr>
          <p:spPr bwMode="auto">
            <a:xfrm>
              <a:off x="1831975" y="6097588"/>
              <a:ext cx="2386013" cy="369887"/>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n>
                    <a:solidFill>
                      <a:sysClr val="windowText" lastClr="000000"/>
                    </a:solidFill>
                  </a:ln>
                  <a:latin typeface="Kruti Dev 010" pitchFamily="2" charset="0"/>
                  <a:ea typeface="ＭＳ Ｐゴシック" pitchFamily="34" charset="-128"/>
                  <a:cs typeface="+mn-cs"/>
                </a:rPr>
                <a:t>ewlk</a:t>
              </a:r>
            </a:p>
          </p:txBody>
        </p:sp>
        <p:sp>
          <p:nvSpPr>
            <p:cNvPr id="7204" name="Text Box 96"/>
            <p:cNvSpPr txBox="1">
              <a:spLocks noChangeArrowheads="1"/>
            </p:cNvSpPr>
            <p:nvPr/>
          </p:nvSpPr>
          <p:spPr bwMode="auto">
            <a:xfrm>
              <a:off x="2128838" y="6419850"/>
              <a:ext cx="2386012" cy="36988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n>
                    <a:solidFill>
                      <a:sysClr val="windowText" lastClr="000000"/>
                    </a:solidFill>
                  </a:ln>
                  <a:latin typeface="Kruti Dev 010" pitchFamily="2" charset="0"/>
                  <a:ea typeface="ＭＳ Ｐゴシック" pitchFamily="34" charset="-128"/>
                  <a:cs typeface="+mn-cs"/>
                </a:rPr>
                <a:t>;gks'kq</a:t>
              </a:r>
            </a:p>
          </p:txBody>
        </p:sp>
        <p:sp>
          <p:nvSpPr>
            <p:cNvPr id="7205" name="Text Box 97"/>
            <p:cNvSpPr txBox="1">
              <a:spLocks noChangeArrowheads="1"/>
            </p:cNvSpPr>
            <p:nvPr/>
          </p:nvSpPr>
          <p:spPr bwMode="auto">
            <a:xfrm>
              <a:off x="2335213" y="6756400"/>
              <a:ext cx="2384425" cy="36988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n>
                    <a:solidFill>
                      <a:sysClr val="windowText" lastClr="000000"/>
                    </a:solidFill>
                  </a:ln>
                  <a:latin typeface="Kruti Dev 010" pitchFamily="2" charset="0"/>
                  <a:ea typeface="ＭＳ Ｐゴシック" pitchFamily="34" charset="-128"/>
                  <a:cs typeface="+mn-cs"/>
                </a:rPr>
                <a:t>vjktdrk</a:t>
              </a:r>
            </a:p>
          </p:txBody>
        </p:sp>
        <p:sp>
          <p:nvSpPr>
            <p:cNvPr id="7206" name="Text Box 98"/>
            <p:cNvSpPr txBox="1">
              <a:spLocks noChangeArrowheads="1"/>
            </p:cNvSpPr>
            <p:nvPr/>
          </p:nvSpPr>
          <p:spPr bwMode="auto">
            <a:xfrm>
              <a:off x="2630488" y="7070725"/>
              <a:ext cx="2384425" cy="36988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n>
                    <a:solidFill>
                      <a:sysClr val="windowText" lastClr="000000"/>
                    </a:solidFill>
                  </a:ln>
                  <a:latin typeface="Kruti Dev 010" pitchFamily="2" charset="0"/>
                  <a:ea typeface="ＭＳ Ｐゴシック" pitchFamily="34" charset="-128"/>
                  <a:cs typeface="+mn-cs"/>
                </a:rPr>
                <a:t>jktoa'k</a:t>
              </a:r>
            </a:p>
          </p:txBody>
        </p:sp>
        <p:sp>
          <p:nvSpPr>
            <p:cNvPr id="7207" name="Text Box 99"/>
            <p:cNvSpPr txBox="1">
              <a:spLocks noChangeArrowheads="1"/>
            </p:cNvSpPr>
            <p:nvPr/>
          </p:nvSpPr>
          <p:spPr bwMode="auto">
            <a:xfrm>
              <a:off x="2930525" y="7410450"/>
              <a:ext cx="2384425" cy="36988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n>
                    <a:solidFill>
                      <a:sysClr val="windowText" lastClr="000000"/>
                    </a:solidFill>
                  </a:ln>
                  <a:latin typeface="Kruti Dev 010" pitchFamily="2" charset="0"/>
                  <a:ea typeface="ＭＳ Ｐゴシック" pitchFamily="34" charset="-128"/>
                  <a:cs typeface="+mn-cs"/>
                </a:rPr>
                <a:t>nklrk</a:t>
              </a:r>
            </a:p>
          </p:txBody>
        </p:sp>
        <p:sp>
          <p:nvSpPr>
            <p:cNvPr id="7208" name="Text Box 100"/>
            <p:cNvSpPr txBox="1">
              <a:spLocks noChangeArrowheads="1"/>
            </p:cNvSpPr>
            <p:nvPr/>
          </p:nvSpPr>
          <p:spPr bwMode="auto">
            <a:xfrm>
              <a:off x="3279775" y="7759700"/>
              <a:ext cx="2384425" cy="369888"/>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1800" b="1" dirty="0">
                  <a:ln>
                    <a:solidFill>
                      <a:sysClr val="windowText" lastClr="000000"/>
                    </a:solidFill>
                  </a:ln>
                  <a:latin typeface="Kruti Dev 010" pitchFamily="2" charset="0"/>
                  <a:ea typeface="ＭＳ Ｐゴシック" pitchFamily="34" charset="-128"/>
                  <a:cs typeface="+mn-cs"/>
                </a:rPr>
                <a:t>'kkafrdky</a:t>
              </a:r>
            </a:p>
          </p:txBody>
        </p:sp>
        <p:sp>
          <p:nvSpPr>
            <p:cNvPr id="7209" name="Text Box 101"/>
            <p:cNvSpPr txBox="1">
              <a:spLocks noChangeArrowheads="1"/>
            </p:cNvSpPr>
            <p:nvPr/>
          </p:nvSpPr>
          <p:spPr bwMode="auto">
            <a:xfrm>
              <a:off x="3522663" y="8064500"/>
              <a:ext cx="2386012" cy="4000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ysClr val="windowText" lastClr="000000"/>
                    </a:solidFill>
                  </a:ln>
                  <a:latin typeface="Kruti Dev 010" pitchFamily="2" charset="0"/>
                  <a:ea typeface="ＭＳ Ｐゴシック" pitchFamily="34" charset="-128"/>
                  <a:cs typeface="+mn-cs"/>
                </a:rPr>
                <a:t>;h'kq</a:t>
              </a:r>
            </a:p>
          </p:txBody>
        </p:sp>
        <p:sp>
          <p:nvSpPr>
            <p:cNvPr id="7210" name="AutoShape 102"/>
            <p:cNvSpPr>
              <a:spLocks noChangeArrowheads="1"/>
            </p:cNvSpPr>
            <p:nvPr/>
          </p:nvSpPr>
          <p:spPr bwMode="auto">
            <a:xfrm rot="5766511">
              <a:off x="4821746" y="7249155"/>
              <a:ext cx="1911518" cy="1135202"/>
            </a:xfrm>
            <a:prstGeom prst="curvedDownArrow">
              <a:avLst>
                <a:gd name="adj1" fmla="val 33678"/>
                <a:gd name="adj2" fmla="val 67357"/>
                <a:gd name="adj3" fmla="val 33333"/>
              </a:avLst>
            </a:prstGeom>
            <a:solidFill>
              <a:schemeClr val="accent1"/>
            </a:solidFill>
            <a:ln w="9525">
              <a:solidFill>
                <a:schemeClr val="tx1"/>
              </a:solidFill>
              <a:miter lim="800000"/>
              <a:headEnd/>
              <a:tailEnd/>
            </a:ln>
          </p:spPr>
          <p:txBody>
            <a:bodyPr wrap="none" anchor="ctr">
              <a:scene3d>
                <a:camera prst="orthographicFront"/>
                <a:lightRig rig="threePt" dir="t"/>
              </a:scene3d>
              <a:sp3d extrusionH="57150">
                <a:bevelT w="82550" h="38100" prst="coolSlant"/>
              </a:sp3d>
            </a:bodyPr>
            <a:lstStyle/>
            <a:p>
              <a:pPr>
                <a:defRPr/>
              </a:pPr>
              <a:endParaRPr lang="en-US" sz="600" dirty="0">
                <a:ln>
                  <a:solidFill>
                    <a:sysClr val="windowText" lastClr="000000"/>
                  </a:solidFill>
                </a:ln>
                <a:latin typeface="Kruti Dev 010" pitchFamily="2" charset="0"/>
                <a:ea typeface="ＭＳ Ｐゴシック" pitchFamily="34" charset="-128"/>
                <a:cs typeface="+mn-cs"/>
              </a:endParaRPr>
            </a:p>
          </p:txBody>
        </p:sp>
        <p:sp>
          <p:nvSpPr>
            <p:cNvPr id="7211" name="Text Box 104"/>
            <p:cNvSpPr txBox="1">
              <a:spLocks noChangeArrowheads="1"/>
            </p:cNvSpPr>
            <p:nvPr/>
          </p:nvSpPr>
          <p:spPr bwMode="auto">
            <a:xfrm>
              <a:off x="6594475" y="87313"/>
              <a:ext cx="501650" cy="400050"/>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spcBef>
                  <a:spcPct val="50000"/>
                </a:spcBef>
                <a:defRPr/>
              </a:pPr>
              <a:r>
                <a:rPr lang="en-US" sz="2000" b="1" dirty="0">
                  <a:ln>
                    <a:solidFill>
                      <a:sysClr val="windowText" lastClr="000000"/>
                    </a:solidFill>
                  </a:ln>
                  <a:latin typeface="Kruti Dev 010" pitchFamily="2" charset="0"/>
                  <a:ea typeface="ＭＳ Ｐゴシック" pitchFamily="34" charset="-128"/>
                  <a:cs typeface="+mn-cs"/>
                </a:rPr>
                <a:t>02</a:t>
              </a:r>
            </a:p>
          </p:txBody>
        </p:sp>
        <p:sp>
          <p:nvSpPr>
            <p:cNvPr id="7212" name="Text Box 106"/>
            <p:cNvSpPr txBox="1">
              <a:spLocks noChangeArrowheads="1"/>
            </p:cNvSpPr>
            <p:nvPr/>
          </p:nvSpPr>
          <p:spPr bwMode="auto">
            <a:xfrm>
              <a:off x="5075238" y="1620838"/>
              <a:ext cx="2227262" cy="584826"/>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en-US" sz="2800" b="1" u="sng" dirty="0">
                  <a:ln>
                    <a:solidFill>
                      <a:sysClr val="windowText" lastClr="000000"/>
                    </a:solidFill>
                  </a:ln>
                  <a:latin typeface="Kruti Dev 010" pitchFamily="2" charset="0"/>
                  <a:ea typeface="ＭＳ Ｐゴシック" pitchFamily="34" charset="-128"/>
                  <a:cs typeface="+mn-cs"/>
                </a:rPr>
                <a:t>lh  </a:t>
              </a:r>
              <a:r>
                <a:rPr lang="en-US" sz="3200" b="1" u="sng" dirty="0">
                  <a:ln>
                    <a:solidFill>
                      <a:sysClr val="windowText" lastClr="000000"/>
                    </a:solidFill>
                  </a:ln>
                  <a:latin typeface="Kruti Dev 010"/>
                  <a:ea typeface="ＭＳ Ｐゴシック" pitchFamily="34" charset="-128"/>
                  <a:cs typeface="+mn-cs"/>
                </a:rPr>
                <a:t>‰</a:t>
              </a:r>
              <a:r>
                <a:rPr lang="en-US" sz="2800" b="1" u="sng" dirty="0">
                  <a:ln>
                    <a:solidFill>
                      <a:sysClr val="windowText" lastClr="000000"/>
                    </a:solidFill>
                  </a:ln>
                  <a:latin typeface="Kruti Dev 010" pitchFamily="2" charset="0"/>
                  <a:ea typeface="ＭＳ Ｐゴシック" pitchFamily="34" charset="-128"/>
                  <a:cs typeface="+mn-cs"/>
                </a:rPr>
                <a:t> ,l  ts </a:t>
              </a:r>
            </a:p>
          </p:txBody>
        </p:sp>
        <p:pic>
          <p:nvPicPr>
            <p:cNvPr id="9262" name="Picture 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74625"/>
              <a:ext cx="1263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866910" y="38910"/>
              <a:ext cx="3295650" cy="425451"/>
            </a:xfrm>
            <a:prstGeom prst="rect">
              <a:avLst/>
            </a:prstGeom>
            <a:solidFill>
              <a:schemeClr val="bg1"/>
            </a:solidFill>
            <a:ln w="9525">
              <a:noFill/>
              <a:miter lim="800000"/>
              <a:headEnd/>
              <a:tailEnd/>
            </a:ln>
          </p:spPr>
          <p:txBody>
            <a:bodyPr wrap="none" anchor="ctr">
              <a:scene3d>
                <a:camera prst="orthographicFront"/>
                <a:lightRig rig="threePt" dir="t"/>
              </a:scene3d>
              <a:sp3d extrusionH="57150">
                <a:bevelT w="82550" h="38100" prst="coolSlant"/>
              </a:sp3d>
            </a:bodyPr>
            <a:lstStyle/>
            <a:p>
              <a:pPr>
                <a:defRPr/>
              </a:pPr>
              <a:r>
                <a:rPr lang="en-GB" sz="3200" b="1" dirty="0">
                  <a:ln>
                    <a:solidFill>
                      <a:sysClr val="windowText" lastClr="000000"/>
                    </a:solidFill>
                  </a:ln>
                  <a:solidFill>
                    <a:srgbClr val="080808"/>
                  </a:solidFill>
                  <a:latin typeface="Kruti Dev 010" pitchFamily="2" charset="0"/>
                  <a:ea typeface="MS Gothic" pitchFamily="49" charset="-128"/>
                  <a:cs typeface="+mn-cs"/>
                </a:rPr>
                <a:t>v/;;u lgk;d </a:t>
              </a:r>
              <a:r>
                <a:rPr lang="en-GB" sz="3200" b="1" dirty="0">
                  <a:ln>
                    <a:solidFill>
                      <a:sysClr val="windowText" lastClr="000000"/>
                    </a:solidFill>
                  </a:ln>
                  <a:solidFill>
                    <a:srgbClr val="080808"/>
                  </a:solidFill>
                  <a:latin typeface="Kruti Dev 010"/>
                  <a:ea typeface="MS Gothic" pitchFamily="49" charset="-128"/>
                  <a:cs typeface="+mn-cs"/>
                </a:rPr>
                <a:t>„</a:t>
              </a:r>
              <a:r>
                <a:rPr lang="en-GB" sz="3200" b="1" dirty="0">
                  <a:ln>
                    <a:solidFill>
                      <a:sysClr val="windowText" lastClr="000000"/>
                    </a:solidFill>
                  </a:ln>
                  <a:solidFill>
                    <a:srgbClr val="080808"/>
                  </a:solidFill>
                  <a:latin typeface="Kruti Dev 010" pitchFamily="2" charset="0"/>
                  <a:ea typeface="MS Gothic" pitchFamily="49" charset="-128"/>
                  <a:cs typeface="+mn-cs"/>
                </a:rPr>
                <a:t>  </a:t>
              </a:r>
              <a:endParaRPr lang="en-US" sz="400" dirty="0">
                <a:ln>
                  <a:solidFill>
                    <a:sysClr val="windowText" lastClr="000000"/>
                  </a:solidFill>
                </a:ln>
                <a:solidFill>
                  <a:srgbClr val="080808"/>
                </a:solidFill>
                <a:latin typeface="Kruti Dev 010" pitchFamily="2" charset="0"/>
                <a:ea typeface="ＭＳ Ｐゴシック" pitchFamily="34" charset="-128"/>
                <a:cs typeface="+mn-cs"/>
              </a:endParaRPr>
            </a:p>
          </p:txBody>
        </p:sp>
      </p:grpSp>
      <p:sp>
        <p:nvSpPr>
          <p:cNvPr id="9218" name="Rectangle 97"/>
          <p:cNvSpPr>
            <a:spLocks noChangeArrowheads="1"/>
          </p:cNvSpPr>
          <p:nvPr/>
        </p:nvSpPr>
        <p:spPr bwMode="auto">
          <a:xfrm>
            <a:off x="5791200" y="1905000"/>
            <a:ext cx="247650" cy="57150"/>
          </a:xfrm>
          <a:prstGeom prst="rect">
            <a:avLst/>
          </a:prstGeom>
          <a:solidFill>
            <a:schemeClr val="tx1"/>
          </a:solidFill>
          <a:ln w="9525">
            <a:solidFill>
              <a:schemeClr val="tx1"/>
            </a:solidFill>
            <a:round/>
            <a:headEnd/>
            <a:tailEnd/>
          </a:ln>
        </p:spPr>
        <p:txBody>
          <a:bodyPr/>
          <a:lstStyle/>
          <a:p>
            <a:endParaRPr lang="en-US"/>
          </a:p>
        </p:txBody>
      </p:sp>
      <p:sp>
        <p:nvSpPr>
          <p:cNvPr id="9219" name="Rectangle 98"/>
          <p:cNvSpPr>
            <a:spLocks noChangeArrowheads="1"/>
          </p:cNvSpPr>
          <p:nvPr/>
        </p:nvSpPr>
        <p:spPr bwMode="auto">
          <a:xfrm>
            <a:off x="742950" y="2838450"/>
            <a:ext cx="247650" cy="57150"/>
          </a:xfrm>
          <a:prstGeom prst="rect">
            <a:avLst/>
          </a:prstGeom>
          <a:solidFill>
            <a:schemeClr val="tx1"/>
          </a:solidFill>
          <a:ln w="9525">
            <a:solidFill>
              <a:schemeClr val="tx1"/>
            </a:solidFill>
            <a:round/>
            <a:headEnd/>
            <a:tailEnd/>
          </a:ln>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5" name="Rectangle 101"/>
          <p:cNvSpPr>
            <a:spLocks noChangeArrowheads="1"/>
          </p:cNvSpPr>
          <p:nvPr/>
        </p:nvSpPr>
        <p:spPr bwMode="auto">
          <a:xfrm>
            <a:off x="1454150" y="7583488"/>
            <a:ext cx="1106488" cy="55403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vkj,l</a:t>
            </a:r>
          </a:p>
        </p:txBody>
      </p:sp>
      <p:sp>
        <p:nvSpPr>
          <p:cNvPr id="10242" name="Freeform 102"/>
          <p:cNvSpPr>
            <a:spLocks/>
          </p:cNvSpPr>
          <p:nvPr/>
        </p:nvSpPr>
        <p:spPr bwMode="auto">
          <a:xfrm>
            <a:off x="5565775" y="5473700"/>
            <a:ext cx="1420813" cy="234632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a:p>
        </p:txBody>
      </p:sp>
      <p:sp>
        <p:nvSpPr>
          <p:cNvPr id="226407" name="Rectangle 103"/>
          <p:cNvSpPr>
            <a:spLocks noChangeArrowheads="1"/>
          </p:cNvSpPr>
          <p:nvPr/>
        </p:nvSpPr>
        <p:spPr bwMode="auto">
          <a:xfrm>
            <a:off x="4037013" y="4867275"/>
            <a:ext cx="836612" cy="554038"/>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bZvkj</a:t>
            </a:r>
          </a:p>
        </p:txBody>
      </p:sp>
      <p:sp>
        <p:nvSpPr>
          <p:cNvPr id="10244" name="Freeform 104"/>
          <p:cNvSpPr>
            <a:spLocks/>
          </p:cNvSpPr>
          <p:nvPr/>
        </p:nvSpPr>
        <p:spPr bwMode="auto">
          <a:xfrm>
            <a:off x="862013" y="6302375"/>
            <a:ext cx="1860550" cy="1674813"/>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a:p>
        </p:txBody>
      </p:sp>
      <p:sp>
        <p:nvSpPr>
          <p:cNvPr id="226409" name="Rectangle 105"/>
          <p:cNvSpPr>
            <a:spLocks noChangeArrowheads="1"/>
          </p:cNvSpPr>
          <p:nvPr/>
        </p:nvSpPr>
        <p:spPr bwMode="auto">
          <a:xfrm>
            <a:off x="6226175" y="6272213"/>
            <a:ext cx="771525" cy="55403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ihth</a:t>
            </a:r>
          </a:p>
        </p:txBody>
      </p:sp>
      <p:sp>
        <p:nvSpPr>
          <p:cNvPr id="10246" name="Freeform 106"/>
          <p:cNvSpPr>
            <a:spLocks/>
          </p:cNvSpPr>
          <p:nvPr/>
        </p:nvSpPr>
        <p:spPr bwMode="auto">
          <a:xfrm>
            <a:off x="1995488" y="3876675"/>
            <a:ext cx="306387" cy="390525"/>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a:p>
        </p:txBody>
      </p:sp>
      <p:sp>
        <p:nvSpPr>
          <p:cNvPr id="10247" name="Freeform 107"/>
          <p:cNvSpPr>
            <a:spLocks/>
          </p:cNvSpPr>
          <p:nvPr/>
        </p:nvSpPr>
        <p:spPr bwMode="auto">
          <a:xfrm>
            <a:off x="1809750" y="4648200"/>
            <a:ext cx="455613" cy="1044575"/>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a:p>
        </p:txBody>
      </p:sp>
      <p:sp>
        <p:nvSpPr>
          <p:cNvPr id="10248" name="Freeform 108"/>
          <p:cNvSpPr>
            <a:spLocks/>
          </p:cNvSpPr>
          <p:nvPr/>
        </p:nvSpPr>
        <p:spPr bwMode="auto">
          <a:xfrm>
            <a:off x="2068513" y="4211638"/>
            <a:ext cx="107950" cy="5207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a:p>
        </p:txBody>
      </p:sp>
      <p:sp>
        <p:nvSpPr>
          <p:cNvPr id="226413" name="Rectangle 109"/>
          <p:cNvSpPr>
            <a:spLocks noChangeArrowheads="1"/>
          </p:cNvSpPr>
          <p:nvPr/>
        </p:nvSpPr>
        <p:spPr bwMode="auto">
          <a:xfrm>
            <a:off x="1192213" y="6604000"/>
            <a:ext cx="974725" cy="554038"/>
          </a:xfrm>
          <a:prstGeom prst="rect">
            <a:avLst/>
          </a:prstGeom>
          <a:noFill/>
          <a:ln w="9525">
            <a:noFill/>
            <a:miter lim="800000"/>
            <a:headEnd/>
            <a:tailEnd/>
          </a:ln>
          <a:effectLst/>
        </p:spPr>
        <p:txBody>
          <a:bodyPr wrap="none" lIns="0" tIns="0" rIns="0" bIns="0">
            <a:spAutoFit/>
          </a:bodyPr>
          <a:lstStyle/>
          <a:p>
            <a:pPr>
              <a:defRPr/>
            </a:pPr>
            <a:r>
              <a:rPr lang="en-US" sz="3600" b="1" dirty="0">
                <a:solidFill>
                  <a:srgbClr val="E32434"/>
                </a:solidFill>
                <a:effectLst>
                  <a:outerShdw blurRad="38100" dist="38100" dir="2700000" algn="tl">
                    <a:srgbClr val="DDDDDD"/>
                  </a:outerShdw>
                </a:effectLst>
                <a:latin typeface="Kruti Dev 010" pitchFamily="2" charset="0"/>
                <a:ea typeface="ＭＳ Ｐゴシック" charset="0"/>
                <a:cs typeface="ＭＳ Ｐゴシック" charset="0"/>
              </a:rPr>
              <a:t>,e,l</a:t>
            </a:r>
            <a:endParaRPr lang="en-US" sz="4800" dirty="0">
              <a:solidFill>
                <a:srgbClr val="E32434"/>
              </a:solidFill>
              <a:effectLst>
                <a:outerShdw blurRad="38100" dist="38100" dir="2700000" algn="tl">
                  <a:srgbClr val="DDDDDD"/>
                </a:outerShdw>
              </a:effectLst>
              <a:latin typeface="Kruti Dev 010" pitchFamily="2" charset="0"/>
              <a:ea typeface="ＭＳ Ｐゴシック" charset="0"/>
              <a:cs typeface="ＭＳ Ｐゴシック" charset="0"/>
            </a:endParaRPr>
          </a:p>
        </p:txBody>
      </p:sp>
      <p:sp>
        <p:nvSpPr>
          <p:cNvPr id="226414" name="Rectangle 110"/>
          <p:cNvSpPr>
            <a:spLocks noChangeArrowheads="1"/>
          </p:cNvSpPr>
          <p:nvPr/>
        </p:nvSpPr>
        <p:spPr bwMode="auto">
          <a:xfrm>
            <a:off x="1993900" y="5502275"/>
            <a:ext cx="892175" cy="554038"/>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Mh,l</a:t>
            </a:r>
          </a:p>
        </p:txBody>
      </p:sp>
      <p:sp>
        <p:nvSpPr>
          <p:cNvPr id="10251" name="Oval 111"/>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0">
              <a:latin typeface="Kruti Dev 010" charset="0"/>
            </a:endParaRPr>
          </a:p>
        </p:txBody>
      </p:sp>
      <p:sp>
        <p:nvSpPr>
          <p:cNvPr id="226416" name="Rectangle 112"/>
          <p:cNvSpPr>
            <a:spLocks noChangeArrowheads="1"/>
          </p:cNvSpPr>
          <p:nvPr/>
        </p:nvSpPr>
        <p:spPr bwMode="auto">
          <a:xfrm>
            <a:off x="5184775" y="5738813"/>
            <a:ext cx="271463" cy="55403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;w</a:t>
            </a:r>
          </a:p>
        </p:txBody>
      </p:sp>
      <p:sp>
        <p:nvSpPr>
          <p:cNvPr id="226417" name="Rectangle 113"/>
          <p:cNvSpPr>
            <a:spLocks noChangeArrowheads="1"/>
          </p:cNvSpPr>
          <p:nvPr/>
        </p:nvSpPr>
        <p:spPr bwMode="auto">
          <a:xfrm>
            <a:off x="4503738" y="4111625"/>
            <a:ext cx="341312" cy="554038"/>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ch</a:t>
            </a:r>
          </a:p>
        </p:txBody>
      </p:sp>
      <p:sp>
        <p:nvSpPr>
          <p:cNvPr id="10254" name="Oval 114"/>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0">
              <a:latin typeface="Kruti Dev 010" charset="0"/>
            </a:endParaRPr>
          </a:p>
        </p:txBody>
      </p:sp>
      <p:sp>
        <p:nvSpPr>
          <p:cNvPr id="10255" name="Oval 115"/>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p>
            <a:endParaRPr lang="en-US" sz="600">
              <a:latin typeface="Kruti Dev 010" charset="0"/>
            </a:endParaRPr>
          </a:p>
        </p:txBody>
      </p:sp>
      <p:sp>
        <p:nvSpPr>
          <p:cNvPr id="226420" name="Rectangle 116"/>
          <p:cNvSpPr>
            <a:spLocks noChangeArrowheads="1"/>
          </p:cNvSpPr>
          <p:nvPr/>
        </p:nvSpPr>
        <p:spPr bwMode="auto">
          <a:xfrm>
            <a:off x="1247775" y="3738563"/>
            <a:ext cx="406400" cy="55403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lh</a:t>
            </a:r>
          </a:p>
        </p:txBody>
      </p:sp>
      <p:sp>
        <p:nvSpPr>
          <p:cNvPr id="10257" name="Oval 117"/>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p>
            <a:endParaRPr lang="en-US" sz="600">
              <a:latin typeface="Kruti Dev 010" charset="0"/>
            </a:endParaRPr>
          </a:p>
        </p:txBody>
      </p:sp>
      <p:sp>
        <p:nvSpPr>
          <p:cNvPr id="226422" name="Rectangle 118"/>
          <p:cNvSpPr>
            <a:spLocks noChangeArrowheads="1"/>
          </p:cNvSpPr>
          <p:nvPr/>
        </p:nvSpPr>
        <p:spPr bwMode="auto">
          <a:xfrm>
            <a:off x="1211263" y="4516438"/>
            <a:ext cx="331787" cy="55403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ts</a:t>
            </a:r>
          </a:p>
        </p:txBody>
      </p:sp>
      <p:sp>
        <p:nvSpPr>
          <p:cNvPr id="10259" name="Oval 119"/>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0">
              <a:latin typeface="Kruti Dev 010" charset="0"/>
            </a:endParaRPr>
          </a:p>
        </p:txBody>
      </p:sp>
      <p:sp>
        <p:nvSpPr>
          <p:cNvPr id="226424" name="Rectangle 120"/>
          <p:cNvSpPr>
            <a:spLocks noChangeArrowheads="1"/>
          </p:cNvSpPr>
          <p:nvPr/>
        </p:nvSpPr>
        <p:spPr bwMode="auto">
          <a:xfrm>
            <a:off x="2008188" y="6075363"/>
            <a:ext cx="673100" cy="55403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dsch</a:t>
            </a:r>
          </a:p>
        </p:txBody>
      </p:sp>
      <p:sp>
        <p:nvSpPr>
          <p:cNvPr id="10261" name="Oval 121"/>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0">
              <a:latin typeface="Kruti Dev 010" charset="0"/>
            </a:endParaRPr>
          </a:p>
        </p:txBody>
      </p:sp>
      <p:sp>
        <p:nvSpPr>
          <p:cNvPr id="10262" name="Oval 122"/>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p>
            <a:endParaRPr lang="en-US" sz="600">
              <a:latin typeface="Kruti Dev 010" charset="0"/>
            </a:endParaRPr>
          </a:p>
        </p:txBody>
      </p:sp>
      <p:sp>
        <p:nvSpPr>
          <p:cNvPr id="226427" name="Rectangle 123"/>
          <p:cNvSpPr>
            <a:spLocks noChangeArrowheads="1"/>
          </p:cNvSpPr>
          <p:nvPr/>
        </p:nvSpPr>
        <p:spPr bwMode="auto">
          <a:xfrm>
            <a:off x="514350" y="5407025"/>
            <a:ext cx="244475" cy="554038"/>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bZ</a:t>
            </a:r>
          </a:p>
        </p:txBody>
      </p:sp>
      <p:sp>
        <p:nvSpPr>
          <p:cNvPr id="226428" name="Rectangle 124"/>
          <p:cNvSpPr>
            <a:spLocks noChangeArrowheads="1"/>
          </p:cNvSpPr>
          <p:nvPr/>
        </p:nvSpPr>
        <p:spPr bwMode="auto">
          <a:xfrm>
            <a:off x="2605088" y="4521200"/>
            <a:ext cx="930275" cy="554038"/>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,e,u</a:t>
            </a:r>
          </a:p>
        </p:txBody>
      </p:sp>
      <p:sp>
        <p:nvSpPr>
          <p:cNvPr id="226430" name="Rectangle 126"/>
          <p:cNvSpPr>
            <a:spLocks noChangeArrowheads="1"/>
          </p:cNvSpPr>
          <p:nvPr/>
        </p:nvSpPr>
        <p:spPr bwMode="auto">
          <a:xfrm>
            <a:off x="3636963" y="7466013"/>
            <a:ext cx="1446212"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fy;s eap**</a:t>
            </a:r>
          </a:p>
        </p:txBody>
      </p:sp>
      <p:sp>
        <p:nvSpPr>
          <p:cNvPr id="10266" name="Line 128"/>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6433" name="Rectangle 129"/>
          <p:cNvSpPr>
            <a:spLocks noChangeArrowheads="1"/>
          </p:cNvSpPr>
          <p:nvPr/>
        </p:nvSpPr>
        <p:spPr bwMode="auto">
          <a:xfrm>
            <a:off x="3171825" y="6907213"/>
            <a:ext cx="2332038" cy="584200"/>
          </a:xfrm>
          <a:prstGeom prst="rect">
            <a:avLst/>
          </a:prstGeom>
          <a:noFill/>
          <a:ln w="9525">
            <a:noFill/>
            <a:miter lim="800000"/>
            <a:headEnd/>
            <a:tailEnd/>
          </a:ln>
          <a:effectLst/>
        </p:spPr>
        <p:txBody>
          <a:bodyPr wrap="none">
            <a:spAutoFit/>
          </a:bodyPr>
          <a:lstStyle/>
          <a:p>
            <a:pPr>
              <a:defRPr/>
            </a:pPr>
            <a:r>
              <a:rPr lang="en-US" sz="3200" b="1">
                <a:solidFill>
                  <a:srgbClr val="E32434"/>
                </a:solidFill>
                <a:effectLst>
                  <a:outerShdw blurRad="38100" dist="38100" dir="2700000" algn="tl">
                    <a:srgbClr val="DDDDDD"/>
                  </a:outerShdw>
                </a:effectLst>
                <a:latin typeface="Kruti Dev 010" charset="0"/>
              </a:rPr>
              <a:t>^^dk;kZUo;u ds</a:t>
            </a:r>
          </a:p>
        </p:txBody>
      </p:sp>
      <p:sp>
        <p:nvSpPr>
          <p:cNvPr id="10268" name="Oval 130"/>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0">
              <a:latin typeface="Kruti Dev 010" charset="0"/>
            </a:endParaRPr>
          </a:p>
        </p:txBody>
      </p:sp>
      <p:sp>
        <p:nvSpPr>
          <p:cNvPr id="226435" name="Rectangle 131"/>
          <p:cNvSpPr>
            <a:spLocks noChangeArrowheads="1"/>
          </p:cNvSpPr>
          <p:nvPr/>
        </p:nvSpPr>
        <p:spPr bwMode="auto">
          <a:xfrm>
            <a:off x="2798763" y="800100"/>
            <a:ext cx="1301750" cy="276225"/>
          </a:xfrm>
          <a:prstGeom prst="rect">
            <a:avLst/>
          </a:prstGeom>
          <a:noFill/>
          <a:ln w="9525">
            <a:noFill/>
            <a:miter lim="800000"/>
            <a:headEnd/>
            <a:tailEnd/>
          </a:ln>
          <a:effectLst/>
        </p:spPr>
        <p:txBody>
          <a:bodyPr wrap="none" lIns="0" tIns="0" rIns="0" bIns="0">
            <a:spAutoFit/>
          </a:bodyPr>
          <a:lstStyle/>
          <a:p>
            <a:pPr>
              <a:defRPr/>
            </a:pPr>
            <a:r>
              <a:rPr lang="en-US" sz="1800" b="1" i="1">
                <a:effectLst>
                  <a:outerShdw blurRad="38100" dist="38100" dir="2700000" algn="tl">
                    <a:srgbClr val="DDDDDD"/>
                  </a:outerShdw>
                </a:effectLst>
                <a:latin typeface="Kruti Dev 010" charset="0"/>
              </a:rPr>
              <a:t>eap rS;kj djuk</a:t>
            </a:r>
          </a:p>
        </p:txBody>
      </p:sp>
      <p:sp>
        <p:nvSpPr>
          <p:cNvPr id="226436" name="Rectangle 132"/>
          <p:cNvSpPr>
            <a:spLocks noChangeArrowheads="1"/>
          </p:cNvSpPr>
          <p:nvPr/>
        </p:nvSpPr>
        <p:spPr bwMode="auto">
          <a:xfrm>
            <a:off x="4335463" y="2608263"/>
            <a:ext cx="492125" cy="55403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,p</a:t>
            </a:r>
          </a:p>
        </p:txBody>
      </p:sp>
      <p:sp>
        <p:nvSpPr>
          <p:cNvPr id="10271" name="Oval 133"/>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p>
            <a:endParaRPr lang="en-US" sz="600">
              <a:latin typeface="Kruti Dev 010" charset="0"/>
            </a:endParaRPr>
          </a:p>
        </p:txBody>
      </p:sp>
      <p:sp>
        <p:nvSpPr>
          <p:cNvPr id="226438" name="Rectangle 134"/>
          <p:cNvSpPr>
            <a:spLocks noChangeArrowheads="1"/>
          </p:cNvSpPr>
          <p:nvPr/>
        </p:nvSpPr>
        <p:spPr bwMode="auto">
          <a:xfrm>
            <a:off x="5934075" y="2271713"/>
            <a:ext cx="958850" cy="55403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,u¼,½</a:t>
            </a:r>
          </a:p>
        </p:txBody>
      </p:sp>
      <p:sp>
        <p:nvSpPr>
          <p:cNvPr id="10273" name="Oval 135"/>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600">
              <a:latin typeface="Kruti Dev 010" charset="0"/>
            </a:endParaRPr>
          </a:p>
        </p:txBody>
      </p:sp>
      <p:sp>
        <p:nvSpPr>
          <p:cNvPr id="226440" name="Rectangle 136"/>
          <p:cNvSpPr>
            <a:spLocks noChangeArrowheads="1"/>
          </p:cNvSpPr>
          <p:nvPr/>
        </p:nvSpPr>
        <p:spPr bwMode="auto">
          <a:xfrm>
            <a:off x="747713" y="2298700"/>
            <a:ext cx="974725" cy="554038"/>
          </a:xfrm>
          <a:prstGeom prst="rect">
            <a:avLst/>
          </a:prstGeom>
          <a:noFill/>
          <a:ln w="9525">
            <a:noFill/>
            <a:miter lim="800000"/>
            <a:headEnd/>
            <a:tailEnd/>
          </a:ln>
          <a:effectLst/>
        </p:spPr>
        <p:txBody>
          <a:bodyPr wrap="none" lIns="0" tIns="0" rIns="0" bIns="0">
            <a:spAutoFit/>
          </a:bodyPr>
          <a:lstStyle/>
          <a:p>
            <a:pPr>
              <a:defRPr/>
            </a:pPr>
            <a:r>
              <a:rPr lang="en-US" sz="3600" b="1" dirty="0">
                <a:solidFill>
                  <a:srgbClr val="E32434"/>
                </a:solidFill>
                <a:effectLst>
                  <a:outerShdw blurRad="38100" dist="38100" dir="2700000" algn="tl">
                    <a:srgbClr val="DDDDDD"/>
                  </a:outerShdw>
                </a:effectLst>
                <a:latin typeface="Kruti Dev 010" pitchFamily="2" charset="0"/>
                <a:ea typeface="ＭＳ Ｐゴシック" charset="0"/>
                <a:cs typeface="ＭＳ Ｐゴシック" charset="0"/>
              </a:rPr>
              <a:t>,e,l</a:t>
            </a:r>
            <a:endParaRPr lang="en-US" sz="4800" dirty="0">
              <a:solidFill>
                <a:srgbClr val="E32434"/>
              </a:solidFill>
              <a:effectLst>
                <a:outerShdw blurRad="38100" dist="38100" dir="2700000" algn="tl">
                  <a:srgbClr val="DDDDDD"/>
                </a:outerShdw>
              </a:effectLst>
              <a:latin typeface="Kruti Dev 010" pitchFamily="2" charset="0"/>
              <a:ea typeface="ＭＳ Ｐゴシック" charset="0"/>
              <a:cs typeface="ＭＳ Ｐゴシック" charset="0"/>
            </a:endParaRPr>
          </a:p>
        </p:txBody>
      </p:sp>
      <p:sp>
        <p:nvSpPr>
          <p:cNvPr id="226441" name="Freeform 137"/>
          <p:cNvSpPr>
            <a:spLocks/>
          </p:cNvSpPr>
          <p:nvPr/>
        </p:nvSpPr>
        <p:spPr bwMode="auto">
          <a:xfrm>
            <a:off x="411163" y="1638300"/>
            <a:ext cx="1603375" cy="3389313"/>
          </a:xfrm>
          <a:custGeom>
            <a:avLst/>
            <a:gdLst>
              <a:gd name="T0" fmla="*/ 1539016 w 573"/>
              <a:gd name="T1" fmla="*/ 3084 h 1099"/>
              <a:gd name="T2" fmla="*/ 1516630 w 573"/>
              <a:gd name="T3" fmla="*/ 12336 h 1099"/>
              <a:gd name="T4" fmla="*/ 1533420 w 573"/>
              <a:gd name="T5" fmla="*/ 107940 h 1099"/>
              <a:gd name="T6" fmla="*/ 1550209 w 573"/>
              <a:gd name="T7" fmla="*/ 225132 h 1099"/>
              <a:gd name="T8" fmla="*/ 1569796 w 573"/>
              <a:gd name="T9" fmla="*/ 394752 h 1099"/>
              <a:gd name="T10" fmla="*/ 1569796 w 573"/>
              <a:gd name="T11" fmla="*/ 582875 h 1099"/>
              <a:gd name="T12" fmla="*/ 1569796 w 573"/>
              <a:gd name="T13" fmla="*/ 767915 h 1099"/>
              <a:gd name="T14" fmla="*/ 1536218 w 573"/>
              <a:gd name="T15" fmla="*/ 912863 h 1099"/>
              <a:gd name="T16" fmla="*/ 1516630 w 573"/>
              <a:gd name="T17" fmla="*/ 1057811 h 1099"/>
              <a:gd name="T18" fmla="*/ 1497043 w 573"/>
              <a:gd name="T19" fmla="*/ 1230515 h 1099"/>
              <a:gd name="T20" fmla="*/ 1441079 w 573"/>
              <a:gd name="T21" fmla="*/ 1360043 h 1099"/>
              <a:gd name="T22" fmla="*/ 1421491 w 573"/>
              <a:gd name="T23" fmla="*/ 1523494 h 1099"/>
              <a:gd name="T24" fmla="*/ 1385114 w 573"/>
              <a:gd name="T25" fmla="*/ 1649939 h 1099"/>
              <a:gd name="T26" fmla="*/ 1315159 w 573"/>
              <a:gd name="T27" fmla="*/ 1834978 h 1099"/>
              <a:gd name="T28" fmla="*/ 1273186 w 573"/>
              <a:gd name="T29" fmla="*/ 1964506 h 1099"/>
              <a:gd name="T30" fmla="*/ 1186441 w 573"/>
              <a:gd name="T31" fmla="*/ 2143378 h 1099"/>
              <a:gd name="T32" fmla="*/ 1130477 w 573"/>
              <a:gd name="T33" fmla="*/ 2248234 h 1099"/>
              <a:gd name="T34" fmla="*/ 1074513 w 573"/>
              <a:gd name="T35" fmla="*/ 2337670 h 1099"/>
              <a:gd name="T36" fmla="*/ 998961 w 573"/>
              <a:gd name="T37" fmla="*/ 2464113 h 1099"/>
              <a:gd name="T38" fmla="*/ 929006 w 573"/>
              <a:gd name="T39" fmla="*/ 2584389 h 1099"/>
              <a:gd name="T40" fmla="*/ 873042 w 573"/>
              <a:gd name="T41" fmla="*/ 2667657 h 1099"/>
              <a:gd name="T42" fmla="*/ 842262 w 573"/>
              <a:gd name="T43" fmla="*/ 2726253 h 1099"/>
              <a:gd name="T44" fmla="*/ 800288 w 573"/>
              <a:gd name="T45" fmla="*/ 2815689 h 1099"/>
              <a:gd name="T46" fmla="*/ 744324 w 573"/>
              <a:gd name="T47" fmla="*/ 2877369 h 1099"/>
              <a:gd name="T48" fmla="*/ 632396 w 573"/>
              <a:gd name="T49" fmla="*/ 2982225 h 1099"/>
              <a:gd name="T50" fmla="*/ 528862 w 573"/>
              <a:gd name="T51" fmla="*/ 3083997 h 1099"/>
              <a:gd name="T52" fmla="*/ 447714 w 573"/>
              <a:gd name="T53" fmla="*/ 3148761 h 1099"/>
              <a:gd name="T54" fmla="*/ 268628 w 573"/>
              <a:gd name="T55" fmla="*/ 3250533 h 1099"/>
              <a:gd name="T56" fmla="*/ 159498 w 573"/>
              <a:gd name="T57" fmla="*/ 3293709 h 1099"/>
              <a:gd name="T58" fmla="*/ 16789 w 573"/>
              <a:gd name="T59" fmla="*/ 3352305 h 1099"/>
              <a:gd name="T60" fmla="*/ 0 w 573"/>
              <a:gd name="T61" fmla="*/ 3370809 h 1099"/>
              <a:gd name="T62" fmla="*/ 16789 w 573"/>
              <a:gd name="T63" fmla="*/ 3389313 h 1099"/>
              <a:gd name="T64" fmla="*/ 137112 w 573"/>
              <a:gd name="T65" fmla="*/ 3349221 h 1099"/>
              <a:gd name="T66" fmla="*/ 235050 w 573"/>
              <a:gd name="T67" fmla="*/ 3324549 h 1099"/>
              <a:gd name="T68" fmla="*/ 414135 w 573"/>
              <a:gd name="T69" fmla="*/ 3222777 h 1099"/>
              <a:gd name="T70" fmla="*/ 512073 w 573"/>
              <a:gd name="T71" fmla="*/ 3158013 h 1099"/>
              <a:gd name="T72" fmla="*/ 635194 w 573"/>
              <a:gd name="T73" fmla="*/ 3056241 h 1099"/>
              <a:gd name="T74" fmla="*/ 691158 w 573"/>
              <a:gd name="T75" fmla="*/ 2991477 h 1099"/>
              <a:gd name="T76" fmla="*/ 772306 w 573"/>
              <a:gd name="T77" fmla="*/ 2898957 h 1099"/>
              <a:gd name="T78" fmla="*/ 828270 w 573"/>
              <a:gd name="T79" fmla="*/ 2837277 h 1099"/>
              <a:gd name="T80" fmla="*/ 898226 w 573"/>
              <a:gd name="T81" fmla="*/ 2738589 h 1099"/>
              <a:gd name="T82" fmla="*/ 901024 w 573"/>
              <a:gd name="T83" fmla="*/ 2689245 h 1099"/>
              <a:gd name="T84" fmla="*/ 954190 w 573"/>
              <a:gd name="T85" fmla="*/ 2612145 h 1099"/>
              <a:gd name="T86" fmla="*/ 1029742 w 573"/>
              <a:gd name="T87" fmla="*/ 2479533 h 1099"/>
              <a:gd name="T88" fmla="*/ 1105293 w 573"/>
              <a:gd name="T89" fmla="*/ 2353090 h 1099"/>
              <a:gd name="T90" fmla="*/ 1161257 w 573"/>
              <a:gd name="T91" fmla="*/ 2269822 h 1099"/>
              <a:gd name="T92" fmla="*/ 1214423 w 573"/>
              <a:gd name="T93" fmla="*/ 2164966 h 1099"/>
              <a:gd name="T94" fmla="*/ 1306764 w 573"/>
              <a:gd name="T95" fmla="*/ 1976842 h 1099"/>
              <a:gd name="T96" fmla="*/ 1326352 w 573"/>
              <a:gd name="T97" fmla="*/ 1893574 h 1099"/>
              <a:gd name="T98" fmla="*/ 1399105 w 573"/>
              <a:gd name="T99" fmla="*/ 1702366 h 1099"/>
              <a:gd name="T100" fmla="*/ 1418693 w 573"/>
              <a:gd name="T101" fmla="*/ 1616015 h 1099"/>
              <a:gd name="T102" fmla="*/ 1455070 w 573"/>
              <a:gd name="T103" fmla="*/ 1526578 h 1099"/>
              <a:gd name="T104" fmla="*/ 1474657 w 573"/>
              <a:gd name="T105" fmla="*/ 1400135 h 1099"/>
              <a:gd name="T106" fmla="*/ 1530622 w 573"/>
              <a:gd name="T107" fmla="*/ 1242851 h 1099"/>
              <a:gd name="T108" fmla="*/ 1530622 w 573"/>
              <a:gd name="T109" fmla="*/ 1131827 h 1099"/>
              <a:gd name="T110" fmla="*/ 1566998 w 573"/>
              <a:gd name="T111" fmla="*/ 1002299 h 1099"/>
              <a:gd name="T112" fmla="*/ 1583788 w 573"/>
              <a:gd name="T113" fmla="*/ 875855 h 1099"/>
              <a:gd name="T114" fmla="*/ 1603375 w 573"/>
              <a:gd name="T115" fmla="*/ 770999 h 1099"/>
              <a:gd name="T116" fmla="*/ 1603375 w 573"/>
              <a:gd name="T117" fmla="*/ 626051 h 1099"/>
              <a:gd name="T118" fmla="*/ 1603375 w 573"/>
              <a:gd name="T119" fmla="*/ 434844 h 1099"/>
              <a:gd name="T120" fmla="*/ 1603375 w 573"/>
              <a:gd name="T121" fmla="*/ 283728 h 1099"/>
              <a:gd name="T122" fmla="*/ 1566998 w 573"/>
              <a:gd name="T123" fmla="*/ 138780 h 1099"/>
              <a:gd name="T124" fmla="*/ 1547411 w 573"/>
              <a:gd name="T125" fmla="*/ 18504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7"/>
              </a:srgbClr>
            </a:outerShdw>
          </a:effectLst>
        </p:spPr>
        <p:txBody>
          <a:bodyPr/>
          <a:lstStyle/>
          <a:p>
            <a:pPr>
              <a:defRPr/>
            </a:pPr>
            <a:endParaRPr lang="x-none" sz="600">
              <a:latin typeface="Kruti Dev 010" pitchFamily="2" charset="0"/>
              <a:ea typeface="ＭＳ Ｐゴシック" pitchFamily="-84" charset="-128"/>
              <a:cs typeface="+mn-cs"/>
            </a:endParaRPr>
          </a:p>
        </p:txBody>
      </p:sp>
      <p:sp>
        <p:nvSpPr>
          <p:cNvPr id="226442" name="Freeform 138"/>
          <p:cNvSpPr>
            <a:spLocks/>
          </p:cNvSpPr>
          <p:nvPr/>
        </p:nvSpPr>
        <p:spPr bwMode="auto">
          <a:xfrm>
            <a:off x="2287588" y="2946400"/>
            <a:ext cx="3997325" cy="3244850"/>
          </a:xfrm>
          <a:custGeom>
            <a:avLst/>
            <a:gdLst>
              <a:gd name="T0" fmla="*/ 3997325 w 1431"/>
              <a:gd name="T1" fmla="*/ 3220174 h 1052"/>
              <a:gd name="T2" fmla="*/ 3815755 w 1431"/>
              <a:gd name="T3" fmla="*/ 3146147 h 1052"/>
              <a:gd name="T4" fmla="*/ 3673293 w 1431"/>
              <a:gd name="T5" fmla="*/ 3044360 h 1052"/>
              <a:gd name="T6" fmla="*/ 3483343 w 1431"/>
              <a:gd name="T7" fmla="*/ 2939488 h 1052"/>
              <a:gd name="T8" fmla="*/ 3251493 w 1431"/>
              <a:gd name="T9" fmla="*/ 2788350 h 1052"/>
              <a:gd name="T10" fmla="*/ 3022436 w 1431"/>
              <a:gd name="T11" fmla="*/ 2640296 h 1052"/>
              <a:gd name="T12" fmla="*/ 2877181 w 1431"/>
              <a:gd name="T13" fmla="*/ 2535424 h 1052"/>
              <a:gd name="T14" fmla="*/ 2723544 w 1431"/>
              <a:gd name="T15" fmla="*/ 2427468 h 1052"/>
              <a:gd name="T16" fmla="*/ 2567115 w 1431"/>
              <a:gd name="T17" fmla="*/ 2297921 h 1052"/>
              <a:gd name="T18" fmla="*/ 2329678 w 1431"/>
              <a:gd name="T19" fmla="*/ 2094347 h 1052"/>
              <a:gd name="T20" fmla="*/ 2156488 w 1431"/>
              <a:gd name="T21" fmla="*/ 1896942 h 1052"/>
              <a:gd name="T22" fmla="*/ 2061514 w 1431"/>
              <a:gd name="T23" fmla="*/ 1727297 h 1052"/>
              <a:gd name="T24" fmla="*/ 1832457 w 1431"/>
              <a:gd name="T25" fmla="*/ 1492877 h 1052"/>
              <a:gd name="T26" fmla="*/ 1720721 w 1431"/>
              <a:gd name="T27" fmla="*/ 1344824 h 1052"/>
              <a:gd name="T28" fmla="*/ 1589433 w 1431"/>
              <a:gd name="T29" fmla="*/ 1202939 h 1052"/>
              <a:gd name="T30" fmla="*/ 1455351 w 1431"/>
              <a:gd name="T31" fmla="*/ 1011702 h 1052"/>
              <a:gd name="T32" fmla="*/ 1343615 w 1431"/>
              <a:gd name="T33" fmla="*/ 820466 h 1052"/>
              <a:gd name="T34" fmla="*/ 1226293 w 1431"/>
              <a:gd name="T35" fmla="*/ 601469 h 1052"/>
              <a:gd name="T36" fmla="*/ 1058691 w 1431"/>
              <a:gd name="T37" fmla="*/ 394811 h 1052"/>
              <a:gd name="T38" fmla="*/ 955336 w 1431"/>
              <a:gd name="T39" fmla="*/ 280686 h 1052"/>
              <a:gd name="T40" fmla="*/ 849187 w 1431"/>
              <a:gd name="T41" fmla="*/ 181983 h 1052"/>
              <a:gd name="T42" fmla="*/ 650857 w 1431"/>
              <a:gd name="T43" fmla="*/ 89449 h 1052"/>
              <a:gd name="T44" fmla="*/ 435767 w 1431"/>
              <a:gd name="T45" fmla="*/ 21591 h 1052"/>
              <a:gd name="T46" fmla="*/ 240231 w 1431"/>
              <a:gd name="T47" fmla="*/ 21591 h 1052"/>
              <a:gd name="T48" fmla="*/ 44694 w 1431"/>
              <a:gd name="T49" fmla="*/ 92534 h 1052"/>
              <a:gd name="T50" fmla="*/ 0 w 1431"/>
              <a:gd name="T51" fmla="*/ 314615 h 1052"/>
              <a:gd name="T52" fmla="*/ 100562 w 1431"/>
              <a:gd name="T53" fmla="*/ 481175 h 1052"/>
              <a:gd name="T54" fmla="*/ 256991 w 1431"/>
              <a:gd name="T55" fmla="*/ 589131 h 1052"/>
              <a:gd name="T56" fmla="*/ 391073 w 1431"/>
              <a:gd name="T57" fmla="*/ 607638 h 1052"/>
              <a:gd name="T58" fmla="*/ 340792 w 1431"/>
              <a:gd name="T59" fmla="*/ 552118 h 1052"/>
              <a:gd name="T60" fmla="*/ 128495 w 1431"/>
              <a:gd name="T61" fmla="*/ 459584 h 1052"/>
              <a:gd name="T62" fmla="*/ 33521 w 1431"/>
              <a:gd name="T63" fmla="*/ 274517 h 1052"/>
              <a:gd name="T64" fmla="*/ 173189 w 1431"/>
              <a:gd name="T65" fmla="*/ 58605 h 1052"/>
              <a:gd name="T66" fmla="*/ 391073 w 1431"/>
              <a:gd name="T67" fmla="*/ 58605 h 1052"/>
              <a:gd name="T68" fmla="*/ 603370 w 1431"/>
              <a:gd name="T69" fmla="*/ 98703 h 1052"/>
              <a:gd name="T70" fmla="*/ 838014 w 1431"/>
              <a:gd name="T71" fmla="*/ 240588 h 1052"/>
              <a:gd name="T72" fmla="*/ 902261 w 1431"/>
              <a:gd name="T73" fmla="*/ 293023 h 1052"/>
              <a:gd name="T74" fmla="*/ 1047517 w 1431"/>
              <a:gd name="T75" fmla="*/ 453415 h 1052"/>
              <a:gd name="T76" fmla="*/ 1167632 w 1431"/>
              <a:gd name="T77" fmla="*/ 610723 h 1052"/>
              <a:gd name="T78" fmla="*/ 1315681 w 1431"/>
              <a:gd name="T79" fmla="*/ 842057 h 1052"/>
              <a:gd name="T80" fmla="*/ 1427416 w 1431"/>
              <a:gd name="T81" fmla="*/ 1033293 h 1052"/>
              <a:gd name="T82" fmla="*/ 1561499 w 1431"/>
              <a:gd name="T83" fmla="*/ 1224530 h 1052"/>
              <a:gd name="T84" fmla="*/ 1695581 w 1431"/>
              <a:gd name="T85" fmla="*/ 1372584 h 1052"/>
              <a:gd name="T86" fmla="*/ 1807316 w 1431"/>
              <a:gd name="T87" fmla="*/ 1520638 h 1052"/>
              <a:gd name="T88" fmla="*/ 2050340 w 1431"/>
              <a:gd name="T89" fmla="*/ 1792070 h 1052"/>
              <a:gd name="T90" fmla="*/ 2145315 w 1431"/>
              <a:gd name="T91" fmla="*/ 1961715 h 1052"/>
              <a:gd name="T92" fmla="*/ 2318504 w 1431"/>
              <a:gd name="T93" fmla="*/ 2152952 h 1052"/>
              <a:gd name="T94" fmla="*/ 2514041 w 1431"/>
              <a:gd name="T95" fmla="*/ 2310259 h 1052"/>
              <a:gd name="T96" fmla="*/ 2737511 w 1431"/>
              <a:gd name="T97" fmla="*/ 2498411 h 1052"/>
              <a:gd name="T98" fmla="*/ 2913494 w 1431"/>
              <a:gd name="T99" fmla="*/ 2609451 h 1052"/>
              <a:gd name="T100" fmla="*/ 3041990 w 1431"/>
              <a:gd name="T101" fmla="*/ 2689647 h 1052"/>
              <a:gd name="T102" fmla="*/ 3273840 w 1431"/>
              <a:gd name="T103" fmla="*/ 2843870 h 1052"/>
              <a:gd name="T104" fmla="*/ 3500104 w 1431"/>
              <a:gd name="T105" fmla="*/ 2991924 h 1052"/>
              <a:gd name="T106" fmla="*/ 3698434 w 1431"/>
              <a:gd name="T107" fmla="*/ 3118387 h 1052"/>
              <a:gd name="T108" fmla="*/ 3880003 w 1431"/>
              <a:gd name="T109" fmla="*/ 3204752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7"/>
              </a:schemeClr>
            </a:outerShdw>
          </a:effectLst>
        </p:spPr>
        <p:txBody>
          <a:bodyPr/>
          <a:lstStyle/>
          <a:p>
            <a:pPr>
              <a:defRPr/>
            </a:pPr>
            <a:endParaRPr lang="x-none" sz="600">
              <a:latin typeface="Kruti Dev 010" pitchFamily="2" charset="0"/>
              <a:ea typeface="ＭＳ Ｐゴシック" pitchFamily="-84" charset="-128"/>
              <a:cs typeface="+mn-cs"/>
            </a:endParaRPr>
          </a:p>
        </p:txBody>
      </p:sp>
      <p:sp>
        <p:nvSpPr>
          <p:cNvPr id="226443" name="Rectangle 139"/>
          <p:cNvSpPr>
            <a:spLocks noChangeArrowheads="1"/>
          </p:cNvSpPr>
          <p:nvPr/>
        </p:nvSpPr>
        <p:spPr bwMode="auto">
          <a:xfrm>
            <a:off x="2322513" y="3683000"/>
            <a:ext cx="944562" cy="554038"/>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Kruti Dev 010" charset="0"/>
              </a:rPr>
              <a:t>,lth</a:t>
            </a:r>
          </a:p>
        </p:txBody>
      </p:sp>
      <p:sp>
        <p:nvSpPr>
          <p:cNvPr id="10278" name="Line 143"/>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9" name="Text Box 144"/>
          <p:cNvSpPr txBox="1">
            <a:spLocks noChangeArrowheads="1"/>
          </p:cNvSpPr>
          <p:nvPr/>
        </p:nvSpPr>
        <p:spPr bwMode="auto">
          <a:xfrm>
            <a:off x="6594475" y="87313"/>
            <a:ext cx="67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000" b="1">
                <a:latin typeface="Kruti Dev 010" charset="0"/>
              </a:rPr>
              <a:t>03a</a:t>
            </a:r>
          </a:p>
        </p:txBody>
      </p:sp>
      <p:sp>
        <p:nvSpPr>
          <p:cNvPr id="10280" name="Rectangle 145"/>
          <p:cNvSpPr>
            <a:spLocks noChangeArrowheads="1"/>
          </p:cNvSpPr>
          <p:nvPr/>
        </p:nvSpPr>
        <p:spPr bwMode="auto">
          <a:xfrm>
            <a:off x="3636963" y="4697413"/>
            <a:ext cx="1841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600">
              <a:solidFill>
                <a:srgbClr val="E32434"/>
              </a:solidFill>
              <a:latin typeface="Kruti Dev 010" charset="0"/>
            </a:endParaRPr>
          </a:p>
        </p:txBody>
      </p:sp>
      <p:sp>
        <p:nvSpPr>
          <p:cNvPr id="226450" name="Rectangle 146"/>
          <p:cNvSpPr>
            <a:spLocks noChangeArrowheads="1"/>
          </p:cNvSpPr>
          <p:nvPr/>
        </p:nvSpPr>
        <p:spPr bwMode="auto">
          <a:xfrm>
            <a:off x="2900363" y="1058863"/>
            <a:ext cx="1068387" cy="276225"/>
          </a:xfrm>
          <a:prstGeom prst="rect">
            <a:avLst/>
          </a:prstGeom>
          <a:noFill/>
          <a:ln w="9525">
            <a:noFill/>
            <a:miter lim="800000"/>
            <a:headEnd/>
            <a:tailEnd/>
          </a:ln>
          <a:effectLst/>
        </p:spPr>
        <p:txBody>
          <a:bodyPr wrap="none" lIns="0" tIns="0" rIns="0" bIns="0">
            <a:spAutoFit/>
          </a:bodyPr>
          <a:lstStyle/>
          <a:p>
            <a:pPr>
              <a:defRPr/>
            </a:pPr>
            <a:r>
              <a:rPr lang="en-US" sz="1800" b="1" i="1">
                <a:effectLst>
                  <a:outerShdw blurRad="38100" dist="38100" dir="2700000" algn="tl">
                    <a:srgbClr val="DDDDDD"/>
                  </a:outerShdw>
                </a:effectLst>
                <a:latin typeface="Kruti Dev 010" charset="0"/>
              </a:rPr>
              <a:t>fjDr fn;k gS</a:t>
            </a:r>
          </a:p>
        </p:txBody>
      </p:sp>
      <p:pic>
        <p:nvPicPr>
          <p:cNvPr id="10282"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17475"/>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3" name="Rectangle 4"/>
          <p:cNvSpPr>
            <a:spLocks noChangeArrowheads="1"/>
          </p:cNvSpPr>
          <p:nvPr/>
        </p:nvSpPr>
        <p:spPr bwMode="auto">
          <a:xfrm>
            <a:off x="3975100" y="77788"/>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3200" b="1">
                <a:solidFill>
                  <a:srgbClr val="080808"/>
                </a:solidFill>
                <a:latin typeface="Kruti Dev 010" charset="0"/>
                <a:ea typeface="MS Gothic" charset="0"/>
                <a:cs typeface="MS Gothic" charset="0"/>
              </a:rPr>
              <a:t>v/;;u lgk;d </a:t>
            </a:r>
            <a:r>
              <a:rPr lang="hi-in" sz="3200" b="1">
                <a:solidFill>
                  <a:srgbClr val="080808"/>
                </a:solidFill>
                <a:latin typeface="Kruti Dev 010" charset="0"/>
                <a:ea typeface="MS Gothic" charset="0"/>
              </a:rPr>
              <a:t>Œ…</a:t>
            </a:r>
            <a:r>
              <a:rPr lang="en-GB" sz="3200" b="1">
                <a:solidFill>
                  <a:srgbClr val="080808"/>
                </a:solidFill>
                <a:latin typeface="Kruti Dev 010" charset="0"/>
                <a:ea typeface="MS Gothic" charset="0"/>
              </a:rPr>
              <a:t>v</a:t>
            </a:r>
            <a:endParaRPr lang="en-US" sz="400">
              <a:solidFill>
                <a:srgbClr val="080808"/>
              </a:solidFill>
              <a:latin typeface="Kruti Dev 01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1454150" y="7583488"/>
            <a:ext cx="982663"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vkj,l</a:t>
            </a:r>
          </a:p>
        </p:txBody>
      </p:sp>
      <p:sp>
        <p:nvSpPr>
          <p:cNvPr id="11266" name="Freeform 3"/>
          <p:cNvSpPr>
            <a:spLocks/>
          </p:cNvSpPr>
          <p:nvPr/>
        </p:nvSpPr>
        <p:spPr bwMode="auto">
          <a:xfrm>
            <a:off x="5565775" y="5473700"/>
            <a:ext cx="1420813" cy="234632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a:p>
        </p:txBody>
      </p:sp>
      <p:sp>
        <p:nvSpPr>
          <p:cNvPr id="242692" name="Rectangle 4"/>
          <p:cNvSpPr>
            <a:spLocks noChangeArrowheads="1"/>
          </p:cNvSpPr>
          <p:nvPr/>
        </p:nvSpPr>
        <p:spPr bwMode="auto">
          <a:xfrm>
            <a:off x="4037013" y="4867275"/>
            <a:ext cx="744537"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bZvkj</a:t>
            </a:r>
          </a:p>
        </p:txBody>
      </p:sp>
      <p:sp>
        <p:nvSpPr>
          <p:cNvPr id="11268" name="Freeform 5"/>
          <p:cNvSpPr>
            <a:spLocks/>
          </p:cNvSpPr>
          <p:nvPr/>
        </p:nvSpPr>
        <p:spPr bwMode="auto">
          <a:xfrm>
            <a:off x="862013" y="6302375"/>
            <a:ext cx="1860550" cy="1674813"/>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a:p>
        </p:txBody>
      </p:sp>
      <p:sp>
        <p:nvSpPr>
          <p:cNvPr id="242694" name="Rectangle 6"/>
          <p:cNvSpPr>
            <a:spLocks noChangeArrowheads="1"/>
          </p:cNvSpPr>
          <p:nvPr/>
        </p:nvSpPr>
        <p:spPr bwMode="auto">
          <a:xfrm>
            <a:off x="6226175" y="6272213"/>
            <a:ext cx="684213"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ihth</a:t>
            </a:r>
          </a:p>
        </p:txBody>
      </p:sp>
      <p:sp>
        <p:nvSpPr>
          <p:cNvPr id="11270" name="Freeform 7"/>
          <p:cNvSpPr>
            <a:spLocks/>
          </p:cNvSpPr>
          <p:nvPr/>
        </p:nvSpPr>
        <p:spPr bwMode="auto">
          <a:xfrm>
            <a:off x="1995488" y="3876675"/>
            <a:ext cx="306387" cy="390525"/>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a:p>
        </p:txBody>
      </p:sp>
      <p:sp>
        <p:nvSpPr>
          <p:cNvPr id="11271" name="Freeform 8"/>
          <p:cNvSpPr>
            <a:spLocks/>
          </p:cNvSpPr>
          <p:nvPr/>
        </p:nvSpPr>
        <p:spPr bwMode="auto">
          <a:xfrm>
            <a:off x="1809750" y="4648200"/>
            <a:ext cx="455613" cy="1044575"/>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a:p>
        </p:txBody>
      </p:sp>
      <p:sp>
        <p:nvSpPr>
          <p:cNvPr id="11272" name="Freeform 9"/>
          <p:cNvSpPr>
            <a:spLocks/>
          </p:cNvSpPr>
          <p:nvPr/>
        </p:nvSpPr>
        <p:spPr bwMode="auto">
          <a:xfrm>
            <a:off x="2068513" y="4211638"/>
            <a:ext cx="107950" cy="5207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a:p>
        </p:txBody>
      </p:sp>
      <p:sp>
        <p:nvSpPr>
          <p:cNvPr id="242698" name="Rectangle 10"/>
          <p:cNvSpPr>
            <a:spLocks noChangeArrowheads="1"/>
          </p:cNvSpPr>
          <p:nvPr/>
        </p:nvSpPr>
        <p:spPr bwMode="auto">
          <a:xfrm>
            <a:off x="1192213" y="6604000"/>
            <a:ext cx="865187"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,e,l</a:t>
            </a:r>
          </a:p>
        </p:txBody>
      </p:sp>
      <p:sp>
        <p:nvSpPr>
          <p:cNvPr id="242699" name="Rectangle 11"/>
          <p:cNvSpPr>
            <a:spLocks noChangeArrowheads="1"/>
          </p:cNvSpPr>
          <p:nvPr/>
        </p:nvSpPr>
        <p:spPr bwMode="auto">
          <a:xfrm>
            <a:off x="1993900" y="5502275"/>
            <a:ext cx="793750"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Mh,l</a:t>
            </a:r>
          </a:p>
        </p:txBody>
      </p:sp>
      <p:sp>
        <p:nvSpPr>
          <p:cNvPr id="11275" name="Oval 12"/>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Kruti Dev 010" charset="0"/>
            </a:endParaRPr>
          </a:p>
        </p:txBody>
      </p:sp>
      <p:sp>
        <p:nvSpPr>
          <p:cNvPr id="242701" name="Rectangle 13"/>
          <p:cNvSpPr>
            <a:spLocks noChangeArrowheads="1"/>
          </p:cNvSpPr>
          <p:nvPr/>
        </p:nvSpPr>
        <p:spPr bwMode="auto">
          <a:xfrm>
            <a:off x="5184775" y="5738813"/>
            <a:ext cx="239713"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;w</a:t>
            </a:r>
          </a:p>
        </p:txBody>
      </p:sp>
      <p:sp>
        <p:nvSpPr>
          <p:cNvPr id="242702" name="Rectangle 14"/>
          <p:cNvSpPr>
            <a:spLocks noChangeArrowheads="1"/>
          </p:cNvSpPr>
          <p:nvPr/>
        </p:nvSpPr>
        <p:spPr bwMode="auto">
          <a:xfrm>
            <a:off x="4503738" y="4111625"/>
            <a:ext cx="303212"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ch</a:t>
            </a:r>
          </a:p>
        </p:txBody>
      </p:sp>
      <p:sp>
        <p:nvSpPr>
          <p:cNvPr id="11278" name="Oval 15"/>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Kruti Dev 010" charset="0"/>
            </a:endParaRPr>
          </a:p>
        </p:txBody>
      </p:sp>
      <p:sp>
        <p:nvSpPr>
          <p:cNvPr id="11279" name="Oval 16"/>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p>
            <a:endParaRPr lang="en-US">
              <a:latin typeface="Kruti Dev 010" charset="0"/>
            </a:endParaRPr>
          </a:p>
        </p:txBody>
      </p:sp>
      <p:sp>
        <p:nvSpPr>
          <p:cNvPr id="242705" name="Rectangle 17"/>
          <p:cNvSpPr>
            <a:spLocks noChangeArrowheads="1"/>
          </p:cNvSpPr>
          <p:nvPr/>
        </p:nvSpPr>
        <p:spPr bwMode="auto">
          <a:xfrm>
            <a:off x="1247775" y="3738563"/>
            <a:ext cx="361950"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lh</a:t>
            </a:r>
          </a:p>
        </p:txBody>
      </p:sp>
      <p:sp>
        <p:nvSpPr>
          <p:cNvPr id="11281" name="Oval 18"/>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p>
            <a:endParaRPr lang="en-US">
              <a:latin typeface="Kruti Dev 010" charset="0"/>
            </a:endParaRPr>
          </a:p>
        </p:txBody>
      </p:sp>
      <p:sp>
        <p:nvSpPr>
          <p:cNvPr id="242707" name="Rectangle 19"/>
          <p:cNvSpPr>
            <a:spLocks noChangeArrowheads="1"/>
          </p:cNvSpPr>
          <p:nvPr/>
        </p:nvSpPr>
        <p:spPr bwMode="auto">
          <a:xfrm>
            <a:off x="1211263" y="4516438"/>
            <a:ext cx="295275"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ts</a:t>
            </a:r>
          </a:p>
        </p:txBody>
      </p:sp>
      <p:sp>
        <p:nvSpPr>
          <p:cNvPr id="11283" name="Oval 20"/>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Kruti Dev 010" charset="0"/>
            </a:endParaRPr>
          </a:p>
        </p:txBody>
      </p:sp>
      <p:sp>
        <p:nvSpPr>
          <p:cNvPr id="242709" name="Rectangle 21"/>
          <p:cNvSpPr>
            <a:spLocks noChangeArrowheads="1"/>
          </p:cNvSpPr>
          <p:nvPr/>
        </p:nvSpPr>
        <p:spPr bwMode="auto">
          <a:xfrm>
            <a:off x="2008188" y="6075363"/>
            <a:ext cx="598487"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dsch</a:t>
            </a:r>
          </a:p>
        </p:txBody>
      </p:sp>
      <p:sp>
        <p:nvSpPr>
          <p:cNvPr id="11285" name="Oval 22"/>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Kruti Dev 010" charset="0"/>
            </a:endParaRPr>
          </a:p>
        </p:txBody>
      </p:sp>
      <p:sp>
        <p:nvSpPr>
          <p:cNvPr id="11286" name="Oval 23"/>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p>
            <a:endParaRPr lang="en-US">
              <a:latin typeface="Kruti Dev 010" charset="0"/>
            </a:endParaRPr>
          </a:p>
        </p:txBody>
      </p:sp>
      <p:sp>
        <p:nvSpPr>
          <p:cNvPr id="242712" name="Rectangle 24"/>
          <p:cNvSpPr>
            <a:spLocks noChangeArrowheads="1"/>
          </p:cNvSpPr>
          <p:nvPr/>
        </p:nvSpPr>
        <p:spPr bwMode="auto">
          <a:xfrm>
            <a:off x="514350" y="5407025"/>
            <a:ext cx="217488"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bZ</a:t>
            </a:r>
          </a:p>
        </p:txBody>
      </p:sp>
      <p:sp>
        <p:nvSpPr>
          <p:cNvPr id="242713" name="Rectangle 25"/>
          <p:cNvSpPr>
            <a:spLocks noChangeArrowheads="1"/>
          </p:cNvSpPr>
          <p:nvPr/>
        </p:nvSpPr>
        <p:spPr bwMode="auto">
          <a:xfrm>
            <a:off x="2605088" y="4521200"/>
            <a:ext cx="825500"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,e,u</a:t>
            </a:r>
          </a:p>
        </p:txBody>
      </p:sp>
      <p:sp>
        <p:nvSpPr>
          <p:cNvPr id="242715" name="Rectangle 27"/>
          <p:cNvSpPr>
            <a:spLocks noChangeArrowheads="1"/>
          </p:cNvSpPr>
          <p:nvPr/>
        </p:nvSpPr>
        <p:spPr bwMode="auto">
          <a:xfrm>
            <a:off x="3533775" y="7466013"/>
            <a:ext cx="938213" cy="446087"/>
          </a:xfrm>
          <a:prstGeom prst="rect">
            <a:avLst/>
          </a:prstGeom>
          <a:noFill/>
          <a:ln w="9525">
            <a:noFill/>
            <a:miter lim="800000"/>
            <a:headEnd/>
            <a:tailEnd/>
          </a:ln>
          <a:effectLst/>
        </p:spPr>
        <p:txBody>
          <a:bodyPr wrap="none" lIns="0" tIns="0" rIns="0" bIns="0">
            <a:spAutoFit/>
          </a:bodyPr>
          <a:lstStyle/>
          <a:p>
            <a:pPr>
              <a:defRPr/>
            </a:pPr>
            <a:r>
              <a:rPr lang="en-US" sz="2900" b="1">
                <a:solidFill>
                  <a:srgbClr val="E32434"/>
                </a:solidFill>
                <a:effectLst>
                  <a:outerShdw blurRad="38100" dist="38100" dir="2700000" algn="tl">
                    <a:srgbClr val="DDDDDD"/>
                  </a:outerShdw>
                </a:effectLst>
                <a:latin typeface="Kruti Dev 010" charset="0"/>
              </a:rPr>
              <a:t>ds fy,</a:t>
            </a:r>
          </a:p>
        </p:txBody>
      </p:sp>
      <p:sp>
        <p:nvSpPr>
          <p:cNvPr id="242716" name="Rectangle 28"/>
          <p:cNvSpPr>
            <a:spLocks noChangeArrowheads="1"/>
          </p:cNvSpPr>
          <p:nvPr/>
        </p:nvSpPr>
        <p:spPr bwMode="auto">
          <a:xfrm>
            <a:off x="3705225" y="7888288"/>
            <a:ext cx="603250" cy="446087"/>
          </a:xfrm>
          <a:prstGeom prst="rect">
            <a:avLst/>
          </a:prstGeom>
          <a:noFill/>
          <a:ln w="9525">
            <a:noFill/>
            <a:miter lim="800000"/>
            <a:headEnd/>
            <a:tailEnd/>
          </a:ln>
          <a:effectLst/>
        </p:spPr>
        <p:txBody>
          <a:bodyPr wrap="none" lIns="0" tIns="0" rIns="0" bIns="0">
            <a:spAutoFit/>
          </a:bodyPr>
          <a:lstStyle/>
          <a:p>
            <a:pPr>
              <a:defRPr/>
            </a:pPr>
            <a:r>
              <a:rPr lang="en-US" sz="2900" b="1">
                <a:solidFill>
                  <a:srgbClr val="E32434"/>
                </a:solidFill>
                <a:effectLst>
                  <a:outerShdw blurRad="38100" dist="38100" dir="2700000" algn="tl">
                    <a:srgbClr val="DDDDDD"/>
                  </a:outerShdw>
                </a:effectLst>
                <a:latin typeface="Kruti Dev 010" charset="0"/>
              </a:rPr>
              <a:t>eap**</a:t>
            </a:r>
          </a:p>
        </p:txBody>
      </p:sp>
      <p:sp>
        <p:nvSpPr>
          <p:cNvPr id="11291" name="Line 29"/>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2718" name="Rectangle 30"/>
          <p:cNvSpPr>
            <a:spLocks noChangeArrowheads="1"/>
          </p:cNvSpPr>
          <p:nvPr/>
        </p:nvSpPr>
        <p:spPr bwMode="auto">
          <a:xfrm>
            <a:off x="3106738" y="6972300"/>
            <a:ext cx="1711325" cy="538163"/>
          </a:xfrm>
          <a:prstGeom prst="rect">
            <a:avLst/>
          </a:prstGeom>
          <a:noFill/>
          <a:ln w="9525">
            <a:noFill/>
            <a:miter lim="800000"/>
            <a:headEnd/>
            <a:tailEnd/>
          </a:ln>
          <a:effectLst/>
        </p:spPr>
        <p:txBody>
          <a:bodyPr wrap="none">
            <a:spAutoFit/>
          </a:bodyPr>
          <a:lstStyle/>
          <a:p>
            <a:pPr>
              <a:defRPr/>
            </a:pPr>
            <a:r>
              <a:rPr lang="en-US" sz="2900" b="1">
                <a:solidFill>
                  <a:srgbClr val="E32434"/>
                </a:solidFill>
                <a:effectLst>
                  <a:outerShdw blurRad="38100" dist="38100" dir="2700000" algn="tl">
                    <a:srgbClr val="DDDDDD"/>
                  </a:outerShdw>
                </a:effectLst>
                <a:latin typeface="Kruti Dev 010" charset="0"/>
              </a:rPr>
              <a:t>^^dk;kZUo;u</a:t>
            </a:r>
          </a:p>
        </p:txBody>
      </p:sp>
      <p:sp>
        <p:nvSpPr>
          <p:cNvPr id="11293" name="Oval 31"/>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Kruti Dev 010" charset="0"/>
            </a:endParaRPr>
          </a:p>
        </p:txBody>
      </p:sp>
      <p:sp>
        <p:nvSpPr>
          <p:cNvPr id="242721" name="Rectangle 33"/>
          <p:cNvSpPr>
            <a:spLocks noChangeArrowheads="1"/>
          </p:cNvSpPr>
          <p:nvPr/>
        </p:nvSpPr>
        <p:spPr bwMode="auto">
          <a:xfrm>
            <a:off x="4335463" y="2608263"/>
            <a:ext cx="438150"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,p</a:t>
            </a:r>
          </a:p>
        </p:txBody>
      </p:sp>
      <p:sp>
        <p:nvSpPr>
          <p:cNvPr id="11295" name="Oval 34"/>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p>
            <a:endParaRPr lang="en-US">
              <a:latin typeface="Kruti Dev 010" charset="0"/>
            </a:endParaRPr>
          </a:p>
        </p:txBody>
      </p:sp>
      <p:sp>
        <p:nvSpPr>
          <p:cNvPr id="242723" name="Rectangle 35"/>
          <p:cNvSpPr>
            <a:spLocks noChangeArrowheads="1"/>
          </p:cNvSpPr>
          <p:nvPr/>
        </p:nvSpPr>
        <p:spPr bwMode="auto">
          <a:xfrm>
            <a:off x="5934075" y="2271713"/>
            <a:ext cx="850900"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,u¼,½</a:t>
            </a:r>
          </a:p>
        </p:txBody>
      </p:sp>
      <p:sp>
        <p:nvSpPr>
          <p:cNvPr id="11297" name="Oval 36"/>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Kruti Dev 010" charset="0"/>
            </a:endParaRPr>
          </a:p>
        </p:txBody>
      </p:sp>
      <p:sp>
        <p:nvSpPr>
          <p:cNvPr id="242725" name="Rectangle 37"/>
          <p:cNvSpPr>
            <a:spLocks noChangeArrowheads="1"/>
          </p:cNvSpPr>
          <p:nvPr/>
        </p:nvSpPr>
        <p:spPr bwMode="auto">
          <a:xfrm>
            <a:off x="747713" y="2298700"/>
            <a:ext cx="865187" cy="492125"/>
          </a:xfrm>
          <a:prstGeom prst="rect">
            <a:avLst/>
          </a:prstGeom>
          <a:noFill/>
          <a:ln w="9525">
            <a:noFill/>
            <a:miter lim="800000"/>
            <a:headEnd/>
            <a:tailEnd/>
          </a:ln>
          <a:effectLst/>
        </p:spPr>
        <p:txBody>
          <a:bodyPr wrap="none" lIns="0" tIns="0" rIns="0" bIns="0">
            <a:spAutoFit/>
          </a:bodyPr>
          <a:lstStyle/>
          <a:p>
            <a:pPr>
              <a:defRPr/>
            </a:pPr>
            <a:r>
              <a:rPr lang="en-US" sz="3200" b="1" dirty="0">
                <a:solidFill>
                  <a:srgbClr val="E32434"/>
                </a:solidFill>
                <a:effectLst>
                  <a:outerShdw blurRad="38100" dist="38100" dir="2700000" algn="tl">
                    <a:srgbClr val="DDDDDD"/>
                  </a:outerShdw>
                </a:effectLst>
                <a:latin typeface="Kruti Dev 010" pitchFamily="2" charset="0"/>
                <a:ea typeface="ＭＳ Ｐゴシック" charset="0"/>
                <a:cs typeface="ＭＳ Ｐゴシック" charset="0"/>
              </a:rPr>
              <a:t>,e,l</a:t>
            </a:r>
            <a:endParaRPr lang="en-US" sz="4400" dirty="0">
              <a:solidFill>
                <a:srgbClr val="E32434"/>
              </a:solidFill>
              <a:effectLst>
                <a:outerShdw blurRad="38100" dist="38100" dir="2700000" algn="tl">
                  <a:srgbClr val="DDDDDD"/>
                </a:outerShdw>
              </a:effectLst>
              <a:latin typeface="Kruti Dev 010" pitchFamily="2" charset="0"/>
              <a:ea typeface="ＭＳ Ｐゴシック" charset="0"/>
              <a:cs typeface="ＭＳ Ｐゴシック" charset="0"/>
            </a:endParaRPr>
          </a:p>
        </p:txBody>
      </p:sp>
      <p:sp>
        <p:nvSpPr>
          <p:cNvPr id="242726" name="Freeform 38"/>
          <p:cNvSpPr>
            <a:spLocks/>
          </p:cNvSpPr>
          <p:nvPr/>
        </p:nvSpPr>
        <p:spPr bwMode="auto">
          <a:xfrm>
            <a:off x="411163" y="1638300"/>
            <a:ext cx="1603375" cy="3389313"/>
          </a:xfrm>
          <a:custGeom>
            <a:avLst/>
            <a:gdLst>
              <a:gd name="T0" fmla="*/ 1539016 w 573"/>
              <a:gd name="T1" fmla="*/ 3084 h 1099"/>
              <a:gd name="T2" fmla="*/ 1516630 w 573"/>
              <a:gd name="T3" fmla="*/ 12336 h 1099"/>
              <a:gd name="T4" fmla="*/ 1533420 w 573"/>
              <a:gd name="T5" fmla="*/ 107940 h 1099"/>
              <a:gd name="T6" fmla="*/ 1550209 w 573"/>
              <a:gd name="T7" fmla="*/ 225132 h 1099"/>
              <a:gd name="T8" fmla="*/ 1569796 w 573"/>
              <a:gd name="T9" fmla="*/ 394752 h 1099"/>
              <a:gd name="T10" fmla="*/ 1569796 w 573"/>
              <a:gd name="T11" fmla="*/ 582875 h 1099"/>
              <a:gd name="T12" fmla="*/ 1569796 w 573"/>
              <a:gd name="T13" fmla="*/ 767915 h 1099"/>
              <a:gd name="T14" fmla="*/ 1536218 w 573"/>
              <a:gd name="T15" fmla="*/ 912863 h 1099"/>
              <a:gd name="T16" fmla="*/ 1516630 w 573"/>
              <a:gd name="T17" fmla="*/ 1057811 h 1099"/>
              <a:gd name="T18" fmla="*/ 1497043 w 573"/>
              <a:gd name="T19" fmla="*/ 1230515 h 1099"/>
              <a:gd name="T20" fmla="*/ 1441079 w 573"/>
              <a:gd name="T21" fmla="*/ 1360043 h 1099"/>
              <a:gd name="T22" fmla="*/ 1421491 w 573"/>
              <a:gd name="T23" fmla="*/ 1523494 h 1099"/>
              <a:gd name="T24" fmla="*/ 1385114 w 573"/>
              <a:gd name="T25" fmla="*/ 1649939 h 1099"/>
              <a:gd name="T26" fmla="*/ 1315159 w 573"/>
              <a:gd name="T27" fmla="*/ 1834978 h 1099"/>
              <a:gd name="T28" fmla="*/ 1273186 w 573"/>
              <a:gd name="T29" fmla="*/ 1964506 h 1099"/>
              <a:gd name="T30" fmla="*/ 1186441 w 573"/>
              <a:gd name="T31" fmla="*/ 2143378 h 1099"/>
              <a:gd name="T32" fmla="*/ 1130477 w 573"/>
              <a:gd name="T33" fmla="*/ 2248234 h 1099"/>
              <a:gd name="T34" fmla="*/ 1074513 w 573"/>
              <a:gd name="T35" fmla="*/ 2337670 h 1099"/>
              <a:gd name="T36" fmla="*/ 998961 w 573"/>
              <a:gd name="T37" fmla="*/ 2464113 h 1099"/>
              <a:gd name="T38" fmla="*/ 929006 w 573"/>
              <a:gd name="T39" fmla="*/ 2584389 h 1099"/>
              <a:gd name="T40" fmla="*/ 873042 w 573"/>
              <a:gd name="T41" fmla="*/ 2667657 h 1099"/>
              <a:gd name="T42" fmla="*/ 842262 w 573"/>
              <a:gd name="T43" fmla="*/ 2726253 h 1099"/>
              <a:gd name="T44" fmla="*/ 800288 w 573"/>
              <a:gd name="T45" fmla="*/ 2815689 h 1099"/>
              <a:gd name="T46" fmla="*/ 744324 w 573"/>
              <a:gd name="T47" fmla="*/ 2877369 h 1099"/>
              <a:gd name="T48" fmla="*/ 632396 w 573"/>
              <a:gd name="T49" fmla="*/ 2982225 h 1099"/>
              <a:gd name="T50" fmla="*/ 528862 w 573"/>
              <a:gd name="T51" fmla="*/ 3083997 h 1099"/>
              <a:gd name="T52" fmla="*/ 447714 w 573"/>
              <a:gd name="T53" fmla="*/ 3148761 h 1099"/>
              <a:gd name="T54" fmla="*/ 268628 w 573"/>
              <a:gd name="T55" fmla="*/ 3250533 h 1099"/>
              <a:gd name="T56" fmla="*/ 159498 w 573"/>
              <a:gd name="T57" fmla="*/ 3293709 h 1099"/>
              <a:gd name="T58" fmla="*/ 16789 w 573"/>
              <a:gd name="T59" fmla="*/ 3352305 h 1099"/>
              <a:gd name="T60" fmla="*/ 0 w 573"/>
              <a:gd name="T61" fmla="*/ 3370809 h 1099"/>
              <a:gd name="T62" fmla="*/ 16789 w 573"/>
              <a:gd name="T63" fmla="*/ 3389313 h 1099"/>
              <a:gd name="T64" fmla="*/ 137112 w 573"/>
              <a:gd name="T65" fmla="*/ 3349221 h 1099"/>
              <a:gd name="T66" fmla="*/ 235050 w 573"/>
              <a:gd name="T67" fmla="*/ 3324549 h 1099"/>
              <a:gd name="T68" fmla="*/ 414135 w 573"/>
              <a:gd name="T69" fmla="*/ 3222777 h 1099"/>
              <a:gd name="T70" fmla="*/ 512073 w 573"/>
              <a:gd name="T71" fmla="*/ 3158013 h 1099"/>
              <a:gd name="T72" fmla="*/ 635194 w 573"/>
              <a:gd name="T73" fmla="*/ 3056241 h 1099"/>
              <a:gd name="T74" fmla="*/ 691158 w 573"/>
              <a:gd name="T75" fmla="*/ 2991477 h 1099"/>
              <a:gd name="T76" fmla="*/ 772306 w 573"/>
              <a:gd name="T77" fmla="*/ 2898957 h 1099"/>
              <a:gd name="T78" fmla="*/ 828270 w 573"/>
              <a:gd name="T79" fmla="*/ 2837277 h 1099"/>
              <a:gd name="T80" fmla="*/ 898226 w 573"/>
              <a:gd name="T81" fmla="*/ 2738589 h 1099"/>
              <a:gd name="T82" fmla="*/ 901024 w 573"/>
              <a:gd name="T83" fmla="*/ 2689245 h 1099"/>
              <a:gd name="T84" fmla="*/ 954190 w 573"/>
              <a:gd name="T85" fmla="*/ 2612145 h 1099"/>
              <a:gd name="T86" fmla="*/ 1029742 w 573"/>
              <a:gd name="T87" fmla="*/ 2479533 h 1099"/>
              <a:gd name="T88" fmla="*/ 1105293 w 573"/>
              <a:gd name="T89" fmla="*/ 2353090 h 1099"/>
              <a:gd name="T90" fmla="*/ 1161257 w 573"/>
              <a:gd name="T91" fmla="*/ 2269822 h 1099"/>
              <a:gd name="T92" fmla="*/ 1214423 w 573"/>
              <a:gd name="T93" fmla="*/ 2164966 h 1099"/>
              <a:gd name="T94" fmla="*/ 1306764 w 573"/>
              <a:gd name="T95" fmla="*/ 1976842 h 1099"/>
              <a:gd name="T96" fmla="*/ 1326352 w 573"/>
              <a:gd name="T97" fmla="*/ 1893574 h 1099"/>
              <a:gd name="T98" fmla="*/ 1399105 w 573"/>
              <a:gd name="T99" fmla="*/ 1702366 h 1099"/>
              <a:gd name="T100" fmla="*/ 1418693 w 573"/>
              <a:gd name="T101" fmla="*/ 1616015 h 1099"/>
              <a:gd name="T102" fmla="*/ 1455070 w 573"/>
              <a:gd name="T103" fmla="*/ 1526578 h 1099"/>
              <a:gd name="T104" fmla="*/ 1474657 w 573"/>
              <a:gd name="T105" fmla="*/ 1400135 h 1099"/>
              <a:gd name="T106" fmla="*/ 1530622 w 573"/>
              <a:gd name="T107" fmla="*/ 1242851 h 1099"/>
              <a:gd name="T108" fmla="*/ 1530622 w 573"/>
              <a:gd name="T109" fmla="*/ 1131827 h 1099"/>
              <a:gd name="T110" fmla="*/ 1566998 w 573"/>
              <a:gd name="T111" fmla="*/ 1002299 h 1099"/>
              <a:gd name="T112" fmla="*/ 1583788 w 573"/>
              <a:gd name="T113" fmla="*/ 875855 h 1099"/>
              <a:gd name="T114" fmla="*/ 1603375 w 573"/>
              <a:gd name="T115" fmla="*/ 770999 h 1099"/>
              <a:gd name="T116" fmla="*/ 1603375 w 573"/>
              <a:gd name="T117" fmla="*/ 626051 h 1099"/>
              <a:gd name="T118" fmla="*/ 1603375 w 573"/>
              <a:gd name="T119" fmla="*/ 434844 h 1099"/>
              <a:gd name="T120" fmla="*/ 1603375 w 573"/>
              <a:gd name="T121" fmla="*/ 283728 h 1099"/>
              <a:gd name="T122" fmla="*/ 1566998 w 573"/>
              <a:gd name="T123" fmla="*/ 138780 h 1099"/>
              <a:gd name="T124" fmla="*/ 1547411 w 573"/>
              <a:gd name="T125" fmla="*/ 18504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7"/>
              </a:srgbClr>
            </a:outerShdw>
          </a:effectLst>
        </p:spPr>
        <p:txBody>
          <a:bodyPr/>
          <a:lstStyle/>
          <a:p>
            <a:pPr>
              <a:defRPr/>
            </a:pPr>
            <a:endParaRPr lang="x-none">
              <a:latin typeface="Kruti Dev 010" pitchFamily="2" charset="0"/>
              <a:ea typeface="ＭＳ Ｐゴシック" pitchFamily="-84" charset="-128"/>
              <a:cs typeface="+mn-cs"/>
            </a:endParaRPr>
          </a:p>
        </p:txBody>
      </p:sp>
      <p:sp>
        <p:nvSpPr>
          <p:cNvPr id="242727" name="Freeform 39"/>
          <p:cNvSpPr>
            <a:spLocks/>
          </p:cNvSpPr>
          <p:nvPr/>
        </p:nvSpPr>
        <p:spPr bwMode="auto">
          <a:xfrm>
            <a:off x="2287588" y="2946400"/>
            <a:ext cx="3997325" cy="3244850"/>
          </a:xfrm>
          <a:custGeom>
            <a:avLst/>
            <a:gdLst>
              <a:gd name="T0" fmla="*/ 3997325 w 1431"/>
              <a:gd name="T1" fmla="*/ 3220174 h 1052"/>
              <a:gd name="T2" fmla="*/ 3815755 w 1431"/>
              <a:gd name="T3" fmla="*/ 3146147 h 1052"/>
              <a:gd name="T4" fmla="*/ 3673293 w 1431"/>
              <a:gd name="T5" fmla="*/ 3044360 h 1052"/>
              <a:gd name="T6" fmla="*/ 3483343 w 1431"/>
              <a:gd name="T7" fmla="*/ 2939488 h 1052"/>
              <a:gd name="T8" fmla="*/ 3251493 w 1431"/>
              <a:gd name="T9" fmla="*/ 2788350 h 1052"/>
              <a:gd name="T10" fmla="*/ 3022436 w 1431"/>
              <a:gd name="T11" fmla="*/ 2640296 h 1052"/>
              <a:gd name="T12" fmla="*/ 2877181 w 1431"/>
              <a:gd name="T13" fmla="*/ 2535424 h 1052"/>
              <a:gd name="T14" fmla="*/ 2723544 w 1431"/>
              <a:gd name="T15" fmla="*/ 2427468 h 1052"/>
              <a:gd name="T16" fmla="*/ 2567115 w 1431"/>
              <a:gd name="T17" fmla="*/ 2297921 h 1052"/>
              <a:gd name="T18" fmla="*/ 2329678 w 1431"/>
              <a:gd name="T19" fmla="*/ 2094347 h 1052"/>
              <a:gd name="T20" fmla="*/ 2156488 w 1431"/>
              <a:gd name="T21" fmla="*/ 1896942 h 1052"/>
              <a:gd name="T22" fmla="*/ 2061514 w 1431"/>
              <a:gd name="T23" fmla="*/ 1727297 h 1052"/>
              <a:gd name="T24" fmla="*/ 1832457 w 1431"/>
              <a:gd name="T25" fmla="*/ 1492877 h 1052"/>
              <a:gd name="T26" fmla="*/ 1720721 w 1431"/>
              <a:gd name="T27" fmla="*/ 1344824 h 1052"/>
              <a:gd name="T28" fmla="*/ 1589433 w 1431"/>
              <a:gd name="T29" fmla="*/ 1202939 h 1052"/>
              <a:gd name="T30" fmla="*/ 1455351 w 1431"/>
              <a:gd name="T31" fmla="*/ 1011702 h 1052"/>
              <a:gd name="T32" fmla="*/ 1343615 w 1431"/>
              <a:gd name="T33" fmla="*/ 820466 h 1052"/>
              <a:gd name="T34" fmla="*/ 1226293 w 1431"/>
              <a:gd name="T35" fmla="*/ 601469 h 1052"/>
              <a:gd name="T36" fmla="*/ 1058691 w 1431"/>
              <a:gd name="T37" fmla="*/ 394811 h 1052"/>
              <a:gd name="T38" fmla="*/ 955336 w 1431"/>
              <a:gd name="T39" fmla="*/ 280686 h 1052"/>
              <a:gd name="T40" fmla="*/ 849187 w 1431"/>
              <a:gd name="T41" fmla="*/ 181983 h 1052"/>
              <a:gd name="T42" fmla="*/ 650857 w 1431"/>
              <a:gd name="T43" fmla="*/ 89449 h 1052"/>
              <a:gd name="T44" fmla="*/ 435767 w 1431"/>
              <a:gd name="T45" fmla="*/ 21591 h 1052"/>
              <a:gd name="T46" fmla="*/ 240231 w 1431"/>
              <a:gd name="T47" fmla="*/ 21591 h 1052"/>
              <a:gd name="T48" fmla="*/ 44694 w 1431"/>
              <a:gd name="T49" fmla="*/ 92534 h 1052"/>
              <a:gd name="T50" fmla="*/ 0 w 1431"/>
              <a:gd name="T51" fmla="*/ 314615 h 1052"/>
              <a:gd name="T52" fmla="*/ 100562 w 1431"/>
              <a:gd name="T53" fmla="*/ 481175 h 1052"/>
              <a:gd name="T54" fmla="*/ 256991 w 1431"/>
              <a:gd name="T55" fmla="*/ 589131 h 1052"/>
              <a:gd name="T56" fmla="*/ 391073 w 1431"/>
              <a:gd name="T57" fmla="*/ 607638 h 1052"/>
              <a:gd name="T58" fmla="*/ 340792 w 1431"/>
              <a:gd name="T59" fmla="*/ 552118 h 1052"/>
              <a:gd name="T60" fmla="*/ 128495 w 1431"/>
              <a:gd name="T61" fmla="*/ 459584 h 1052"/>
              <a:gd name="T62" fmla="*/ 33521 w 1431"/>
              <a:gd name="T63" fmla="*/ 274517 h 1052"/>
              <a:gd name="T64" fmla="*/ 173189 w 1431"/>
              <a:gd name="T65" fmla="*/ 58605 h 1052"/>
              <a:gd name="T66" fmla="*/ 391073 w 1431"/>
              <a:gd name="T67" fmla="*/ 58605 h 1052"/>
              <a:gd name="T68" fmla="*/ 603370 w 1431"/>
              <a:gd name="T69" fmla="*/ 98703 h 1052"/>
              <a:gd name="T70" fmla="*/ 838014 w 1431"/>
              <a:gd name="T71" fmla="*/ 240588 h 1052"/>
              <a:gd name="T72" fmla="*/ 902261 w 1431"/>
              <a:gd name="T73" fmla="*/ 293023 h 1052"/>
              <a:gd name="T74" fmla="*/ 1047517 w 1431"/>
              <a:gd name="T75" fmla="*/ 453415 h 1052"/>
              <a:gd name="T76" fmla="*/ 1167632 w 1431"/>
              <a:gd name="T77" fmla="*/ 610723 h 1052"/>
              <a:gd name="T78" fmla="*/ 1315681 w 1431"/>
              <a:gd name="T79" fmla="*/ 842057 h 1052"/>
              <a:gd name="T80" fmla="*/ 1427416 w 1431"/>
              <a:gd name="T81" fmla="*/ 1033293 h 1052"/>
              <a:gd name="T82" fmla="*/ 1561499 w 1431"/>
              <a:gd name="T83" fmla="*/ 1224530 h 1052"/>
              <a:gd name="T84" fmla="*/ 1695581 w 1431"/>
              <a:gd name="T85" fmla="*/ 1372584 h 1052"/>
              <a:gd name="T86" fmla="*/ 1807316 w 1431"/>
              <a:gd name="T87" fmla="*/ 1520638 h 1052"/>
              <a:gd name="T88" fmla="*/ 2050340 w 1431"/>
              <a:gd name="T89" fmla="*/ 1792070 h 1052"/>
              <a:gd name="T90" fmla="*/ 2145315 w 1431"/>
              <a:gd name="T91" fmla="*/ 1961715 h 1052"/>
              <a:gd name="T92" fmla="*/ 2318504 w 1431"/>
              <a:gd name="T93" fmla="*/ 2152952 h 1052"/>
              <a:gd name="T94" fmla="*/ 2514041 w 1431"/>
              <a:gd name="T95" fmla="*/ 2310259 h 1052"/>
              <a:gd name="T96" fmla="*/ 2737511 w 1431"/>
              <a:gd name="T97" fmla="*/ 2498411 h 1052"/>
              <a:gd name="T98" fmla="*/ 2913494 w 1431"/>
              <a:gd name="T99" fmla="*/ 2609451 h 1052"/>
              <a:gd name="T100" fmla="*/ 3041990 w 1431"/>
              <a:gd name="T101" fmla="*/ 2689647 h 1052"/>
              <a:gd name="T102" fmla="*/ 3273840 w 1431"/>
              <a:gd name="T103" fmla="*/ 2843870 h 1052"/>
              <a:gd name="T104" fmla="*/ 3500104 w 1431"/>
              <a:gd name="T105" fmla="*/ 2991924 h 1052"/>
              <a:gd name="T106" fmla="*/ 3698434 w 1431"/>
              <a:gd name="T107" fmla="*/ 3118387 h 1052"/>
              <a:gd name="T108" fmla="*/ 3880003 w 1431"/>
              <a:gd name="T109" fmla="*/ 3204752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7"/>
              </a:schemeClr>
            </a:outerShdw>
          </a:effectLst>
        </p:spPr>
        <p:txBody>
          <a:bodyPr/>
          <a:lstStyle/>
          <a:p>
            <a:pPr>
              <a:defRPr/>
            </a:pPr>
            <a:endParaRPr lang="x-none">
              <a:latin typeface="Kruti Dev 010" pitchFamily="2" charset="0"/>
              <a:ea typeface="ＭＳ Ｐゴシック" pitchFamily="-84" charset="-128"/>
              <a:cs typeface="+mn-cs"/>
            </a:endParaRPr>
          </a:p>
        </p:txBody>
      </p:sp>
      <p:sp>
        <p:nvSpPr>
          <p:cNvPr id="242728" name="Rectangle 40"/>
          <p:cNvSpPr>
            <a:spLocks noChangeArrowheads="1"/>
          </p:cNvSpPr>
          <p:nvPr/>
        </p:nvSpPr>
        <p:spPr bwMode="auto">
          <a:xfrm>
            <a:off x="2322513" y="3683000"/>
            <a:ext cx="838200" cy="492125"/>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Kruti Dev 010" charset="0"/>
              </a:rPr>
              <a:t>,lth</a:t>
            </a:r>
          </a:p>
        </p:txBody>
      </p:sp>
      <p:sp>
        <p:nvSpPr>
          <p:cNvPr id="11302" name="Line 41"/>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3" name="Text Box 42"/>
          <p:cNvSpPr txBox="1">
            <a:spLocks noChangeArrowheads="1"/>
          </p:cNvSpPr>
          <p:nvPr/>
        </p:nvSpPr>
        <p:spPr bwMode="auto">
          <a:xfrm>
            <a:off x="6594475" y="87313"/>
            <a:ext cx="666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800" b="1">
                <a:latin typeface="Kruti Dev 010" charset="0"/>
              </a:rPr>
              <a:t>03b</a:t>
            </a:r>
          </a:p>
        </p:txBody>
      </p:sp>
      <p:sp>
        <p:nvSpPr>
          <p:cNvPr id="11304" name="Rectangle 43"/>
          <p:cNvSpPr>
            <a:spLocks noChangeArrowheads="1"/>
          </p:cNvSpPr>
          <p:nvPr/>
        </p:nvSpPr>
        <p:spPr bwMode="auto">
          <a:xfrm>
            <a:off x="3636963" y="4697413"/>
            <a:ext cx="1841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solidFill>
                <a:srgbClr val="E32434"/>
              </a:solidFill>
              <a:latin typeface="Kruti Dev 010" charset="0"/>
            </a:endParaRPr>
          </a:p>
        </p:txBody>
      </p:sp>
      <p:sp>
        <p:nvSpPr>
          <p:cNvPr id="242732" name="Rectangle 44"/>
          <p:cNvSpPr>
            <a:spLocks noChangeArrowheads="1"/>
          </p:cNvSpPr>
          <p:nvPr/>
        </p:nvSpPr>
        <p:spPr bwMode="auto">
          <a:xfrm>
            <a:off x="2798763" y="800100"/>
            <a:ext cx="1160462" cy="246063"/>
          </a:xfrm>
          <a:prstGeom prst="rect">
            <a:avLst/>
          </a:prstGeom>
          <a:noFill/>
          <a:ln w="9525">
            <a:noFill/>
            <a:miter lim="800000"/>
            <a:headEnd/>
            <a:tailEnd/>
          </a:ln>
          <a:effectLst/>
        </p:spPr>
        <p:txBody>
          <a:bodyPr wrap="none" lIns="0" tIns="0" rIns="0" bIns="0">
            <a:spAutoFit/>
          </a:bodyPr>
          <a:lstStyle/>
          <a:p>
            <a:pPr>
              <a:defRPr/>
            </a:pPr>
            <a:r>
              <a:rPr lang="en-US" sz="1600" b="1" i="1">
                <a:effectLst>
                  <a:outerShdw blurRad="38100" dist="38100" dir="2700000" algn="tl">
                    <a:srgbClr val="DDDDDD"/>
                  </a:outerShdw>
                </a:effectLst>
                <a:latin typeface="Kruti Dev 010" charset="0"/>
              </a:rPr>
              <a:t>eap rS;kj djuk</a:t>
            </a:r>
          </a:p>
        </p:txBody>
      </p:sp>
      <p:sp>
        <p:nvSpPr>
          <p:cNvPr id="242733" name="Rectangle 45"/>
          <p:cNvSpPr>
            <a:spLocks noChangeArrowheads="1"/>
          </p:cNvSpPr>
          <p:nvPr/>
        </p:nvSpPr>
        <p:spPr bwMode="auto">
          <a:xfrm>
            <a:off x="1874838" y="1066800"/>
            <a:ext cx="3433762" cy="246063"/>
          </a:xfrm>
          <a:prstGeom prst="rect">
            <a:avLst/>
          </a:prstGeom>
          <a:noFill/>
          <a:ln w="9525">
            <a:noFill/>
            <a:miter lim="800000"/>
            <a:headEnd/>
            <a:tailEnd/>
          </a:ln>
          <a:effectLst/>
        </p:spPr>
        <p:txBody>
          <a:bodyPr wrap="none" lIns="0" tIns="0" rIns="0" bIns="0">
            <a:spAutoFit/>
          </a:bodyPr>
          <a:lstStyle/>
          <a:p>
            <a:pPr>
              <a:defRPr/>
            </a:pPr>
            <a:r>
              <a:rPr lang="en-US" sz="1600" b="1" i="1">
                <a:effectLst>
                  <a:outerShdw blurRad="38100" dist="38100" dir="2700000" algn="tl">
                    <a:srgbClr val="DDDDDD"/>
                  </a:outerShdw>
                </a:effectLst>
                <a:latin typeface="Kruti Dev 010" charset="0"/>
              </a:rPr>
              <a:t>¼lsfeukj ds nkSjku ;g i`"B fjDr j[kk x;k gS½</a:t>
            </a:r>
          </a:p>
        </p:txBody>
      </p:sp>
      <p:pic>
        <p:nvPicPr>
          <p:cNvPr id="11307"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36525"/>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8" name="Rectangle 4"/>
          <p:cNvSpPr>
            <a:spLocks noChangeArrowheads="1"/>
          </p:cNvSpPr>
          <p:nvPr/>
        </p:nvSpPr>
        <p:spPr bwMode="auto">
          <a:xfrm>
            <a:off x="3867150" y="39688"/>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3200" b="1">
                <a:solidFill>
                  <a:srgbClr val="080808"/>
                </a:solidFill>
                <a:latin typeface="Kruti Dev 010" charset="0"/>
                <a:ea typeface="MS Gothic" charset="0"/>
                <a:cs typeface="MS Gothic" charset="0"/>
              </a:rPr>
              <a:t>v/;;u lgk;d </a:t>
            </a:r>
            <a:r>
              <a:rPr lang="hi-in" sz="3200" b="1">
                <a:solidFill>
                  <a:srgbClr val="080808"/>
                </a:solidFill>
                <a:latin typeface="Kruti Dev 010" charset="0"/>
                <a:ea typeface="MS Gothic" charset="0"/>
              </a:rPr>
              <a:t>Œ…ब</a:t>
            </a:r>
            <a:endParaRPr lang="en-US" sz="400">
              <a:solidFill>
                <a:srgbClr val="080808"/>
              </a:solidFill>
              <a:latin typeface="Kruti Dev 01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6594475" y="76200"/>
            <a:ext cx="94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1800" b="1">
                <a:latin typeface="Kruti Dev 010" charset="0"/>
              </a:rPr>
              <a:t>04</a:t>
            </a:r>
          </a:p>
        </p:txBody>
      </p:sp>
      <p:sp>
        <p:nvSpPr>
          <p:cNvPr id="12290" name="Text Box 3"/>
          <p:cNvSpPr txBox="1">
            <a:spLocks noChangeArrowheads="1"/>
          </p:cNvSpPr>
          <p:nvPr/>
        </p:nvSpPr>
        <p:spPr bwMode="auto">
          <a:xfrm>
            <a:off x="2219325" y="693738"/>
            <a:ext cx="499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spcBef>
                <a:spcPct val="50000"/>
              </a:spcBef>
            </a:pPr>
            <a:r>
              <a:rPr lang="en-US" sz="2400" b="1" i="1">
                <a:latin typeface="Kruti Dev 010" charset="0"/>
              </a:rPr>
              <a:t>^^ckbZcy QkbZy** dh fo"k; lwph rS;kj djuk</a:t>
            </a:r>
          </a:p>
        </p:txBody>
      </p:sp>
      <p:grpSp>
        <p:nvGrpSpPr>
          <p:cNvPr id="12291" name="Group 4"/>
          <p:cNvGrpSpPr>
            <a:grpSpLocks/>
          </p:cNvGrpSpPr>
          <p:nvPr/>
        </p:nvGrpSpPr>
        <p:grpSpPr bwMode="auto">
          <a:xfrm>
            <a:off x="839788" y="8239125"/>
            <a:ext cx="5875337" cy="584200"/>
            <a:chOff x="529" y="5190"/>
            <a:chExt cx="3701" cy="368"/>
          </a:xfrm>
        </p:grpSpPr>
        <p:sp>
          <p:nvSpPr>
            <p:cNvPr id="12639" name="Text Box 5"/>
            <p:cNvSpPr txBox="1">
              <a:spLocks noChangeArrowheads="1"/>
            </p:cNvSpPr>
            <p:nvPr/>
          </p:nvSpPr>
          <p:spPr bwMode="auto">
            <a:xfrm>
              <a:off x="686" y="5190"/>
              <a:ext cx="338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lgn="ctr"/>
              <a:r>
                <a:rPr lang="en-US" sz="1600" b="1">
                  <a:latin typeface="Kruti Dev 010" charset="0"/>
                </a:rPr>
                <a:t>;g i`"B] dkWihjkbZV vf/kdkj ds lkFk] iqu% rS;kj fd;k tk ldrk gS] </a:t>
              </a:r>
            </a:p>
            <a:p>
              <a:pPr algn="ctr"/>
              <a:r>
                <a:rPr lang="en-US" sz="1600" b="1">
                  <a:latin typeface="Kruti Dev 010" charset="0"/>
                </a:rPr>
                <a:t>v/;;u ds mn~ns'; ls</a:t>
              </a:r>
            </a:p>
          </p:txBody>
        </p:sp>
        <p:sp>
          <p:nvSpPr>
            <p:cNvPr id="12640"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gr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12295"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endParaRPr lang="en-US">
              <a:latin typeface="Kruti Dev 010" charset="0"/>
            </a:endParaRPr>
          </a:p>
        </p:txBody>
      </p:sp>
      <p:sp>
        <p:nvSpPr>
          <p:cNvPr id="12296"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endParaRPr lang="en-US">
              <a:latin typeface="Kruti Dev 010" charset="0"/>
            </a:endParaRPr>
          </a:p>
        </p:txBody>
      </p:sp>
      <p:sp>
        <p:nvSpPr>
          <p:cNvPr id="12297"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8" name="Freeform 1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9"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15"/>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1" name="Line 16"/>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2" name="Line 17"/>
          <p:cNvSpPr>
            <a:spLocks noChangeShapeType="1"/>
          </p:cNvSpPr>
          <p:nvPr/>
        </p:nvSpPr>
        <p:spPr bwMode="auto">
          <a:xfrm>
            <a:off x="2413000" y="21907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3"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4" name="Line 19"/>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20"/>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latin typeface="Kruti Dev 010" charset="0"/>
            </a:endParaRPr>
          </a:p>
        </p:txBody>
      </p:sp>
      <p:sp>
        <p:nvSpPr>
          <p:cNvPr id="12307" name="Rectangle 22"/>
          <p:cNvSpPr>
            <a:spLocks noChangeArrowheads="1"/>
          </p:cNvSpPr>
          <p:nvPr/>
        </p:nvSpPr>
        <p:spPr bwMode="auto">
          <a:xfrm>
            <a:off x="2400300" y="1217613"/>
            <a:ext cx="354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latin typeface="Kruti Dev 010" charset="0"/>
              </a:rPr>
              <a:t>l`f"V</a:t>
            </a:r>
            <a:endParaRPr lang="en-US" sz="1600" baseline="-25000">
              <a:latin typeface="Kruti Dev 010" charset="0"/>
            </a:endParaRPr>
          </a:p>
        </p:txBody>
      </p:sp>
      <p:sp>
        <p:nvSpPr>
          <p:cNvPr id="12308" name="Freeform 2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9" name="Freeform 24"/>
          <p:cNvSpPr>
            <a:spLocks/>
          </p:cNvSpPr>
          <p:nvPr/>
        </p:nvSpPr>
        <p:spPr bwMode="auto">
          <a:xfrm>
            <a:off x="3270250" y="1357313"/>
            <a:ext cx="257175" cy="76200"/>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10"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311" name="Rectangle 26"/>
          <p:cNvSpPr>
            <a:spLocks noChangeArrowheads="1"/>
          </p:cNvSpPr>
          <p:nvPr/>
        </p:nvSpPr>
        <p:spPr bwMode="auto">
          <a:xfrm>
            <a:off x="2408238" y="1430338"/>
            <a:ext cx="9509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1 iq:"k$1 efgyk</a:t>
            </a:r>
            <a:endParaRPr lang="en-US" sz="1200" b="1" baseline="-25000">
              <a:solidFill>
                <a:srgbClr val="E32434"/>
              </a:solidFill>
              <a:latin typeface="Kruti Dev 010" charset="0"/>
            </a:endParaRPr>
          </a:p>
        </p:txBody>
      </p:sp>
      <p:sp>
        <p:nvSpPr>
          <p:cNvPr id="12312" name="Rectangle 27"/>
          <p:cNvSpPr>
            <a:spLocks noChangeArrowheads="1"/>
          </p:cNvSpPr>
          <p:nvPr/>
        </p:nvSpPr>
        <p:spPr bwMode="auto">
          <a:xfrm>
            <a:off x="2719388" y="1646238"/>
            <a:ext cx="3190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1 iki</a:t>
            </a:r>
          </a:p>
        </p:txBody>
      </p:sp>
      <p:sp>
        <p:nvSpPr>
          <p:cNvPr id="12313" name="Rectangle 28"/>
          <p:cNvSpPr>
            <a:spLocks noChangeArrowheads="1"/>
          </p:cNvSpPr>
          <p:nvPr/>
        </p:nvSpPr>
        <p:spPr bwMode="auto">
          <a:xfrm>
            <a:off x="2574925" y="1833563"/>
            <a:ext cx="6381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1 lqlekpkj</a:t>
            </a:r>
          </a:p>
        </p:txBody>
      </p:sp>
      <p:sp>
        <p:nvSpPr>
          <p:cNvPr id="12314" name="Rectangle 29"/>
          <p:cNvSpPr>
            <a:spLocks noChangeArrowheads="1"/>
          </p:cNvSpPr>
          <p:nvPr/>
        </p:nvSpPr>
        <p:spPr bwMode="auto">
          <a:xfrm>
            <a:off x="2586038" y="2024063"/>
            <a:ext cx="4873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1 ifjokj</a:t>
            </a:r>
          </a:p>
        </p:txBody>
      </p:sp>
      <p:sp>
        <p:nvSpPr>
          <p:cNvPr id="12315" name="Rectangle 30"/>
          <p:cNvSpPr>
            <a:spLocks noChangeArrowheads="1"/>
          </p:cNvSpPr>
          <p:nvPr/>
        </p:nvSpPr>
        <p:spPr bwMode="auto">
          <a:xfrm>
            <a:off x="2582863" y="2212975"/>
            <a:ext cx="334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1 [kwu</a:t>
            </a:r>
          </a:p>
        </p:txBody>
      </p:sp>
      <p:sp>
        <p:nvSpPr>
          <p:cNvPr id="12316" name="Rectangle 31"/>
          <p:cNvSpPr>
            <a:spLocks noChangeArrowheads="1"/>
          </p:cNvSpPr>
          <p:nvPr/>
        </p:nvSpPr>
        <p:spPr bwMode="auto">
          <a:xfrm>
            <a:off x="2546350" y="2389188"/>
            <a:ext cx="939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b="1">
                <a:solidFill>
                  <a:srgbClr val="E32434"/>
                </a:solidFill>
                <a:latin typeface="Kruti Dev 010" charset="0"/>
              </a:rPr>
              <a:t>ck&lt;@banz/kuq"k</a:t>
            </a:r>
          </a:p>
        </p:txBody>
      </p:sp>
      <p:sp>
        <p:nvSpPr>
          <p:cNvPr id="12317" name="Rectangle 32"/>
          <p:cNvSpPr>
            <a:spLocks noChangeArrowheads="1"/>
          </p:cNvSpPr>
          <p:nvPr/>
        </p:nvSpPr>
        <p:spPr bwMode="auto">
          <a:xfrm>
            <a:off x="2735263" y="2598738"/>
            <a:ext cx="301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ehukj</a:t>
            </a:r>
          </a:p>
        </p:txBody>
      </p:sp>
      <p:sp>
        <p:nvSpPr>
          <p:cNvPr id="12318"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12319"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endParaRPr lang="en-US">
              <a:latin typeface="Kruti Dev 010" charset="0"/>
            </a:endParaRPr>
          </a:p>
        </p:txBody>
      </p:sp>
      <p:sp>
        <p:nvSpPr>
          <p:cNvPr id="12320"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endParaRPr lang="en-US">
              <a:latin typeface="Kruti Dev 010" charset="0"/>
            </a:endParaRPr>
          </a:p>
        </p:txBody>
      </p:sp>
      <p:sp>
        <p:nvSpPr>
          <p:cNvPr id="12321"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2" name="Freeform 37"/>
          <p:cNvSpPr>
            <a:spLocks/>
          </p:cNvSpPr>
          <p:nvPr/>
        </p:nvSpPr>
        <p:spPr bwMode="auto">
          <a:xfrm>
            <a:off x="3252788" y="48545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3" name="Freeform 38"/>
          <p:cNvSpPr>
            <a:spLocks/>
          </p:cNvSpPr>
          <p:nvPr/>
        </p:nvSpPr>
        <p:spPr bwMode="auto">
          <a:xfrm>
            <a:off x="3270250" y="4840288"/>
            <a:ext cx="257175" cy="104775"/>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24"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5"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6"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327" name="Rectangle 42"/>
          <p:cNvSpPr>
            <a:spLocks noChangeArrowheads="1"/>
          </p:cNvSpPr>
          <p:nvPr/>
        </p:nvSpPr>
        <p:spPr bwMode="auto">
          <a:xfrm>
            <a:off x="2474913" y="4706938"/>
            <a:ext cx="395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latin typeface="Kruti Dev 010" charset="0"/>
              </a:rPr>
              <a:t>;qlqQ</a:t>
            </a:r>
          </a:p>
        </p:txBody>
      </p:sp>
      <p:sp>
        <p:nvSpPr>
          <p:cNvPr id="12328" name="Rectangle 43"/>
          <p:cNvSpPr>
            <a:spLocks noChangeArrowheads="1"/>
          </p:cNvSpPr>
          <p:nvPr/>
        </p:nvSpPr>
        <p:spPr bwMode="auto">
          <a:xfrm>
            <a:off x="2684463" y="5019675"/>
            <a:ext cx="336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nklrk</a:t>
            </a:r>
          </a:p>
        </p:txBody>
      </p:sp>
      <p:sp>
        <p:nvSpPr>
          <p:cNvPr id="12329" name="Rectangle 44"/>
          <p:cNvSpPr>
            <a:spLocks noChangeArrowheads="1"/>
          </p:cNvSpPr>
          <p:nvPr/>
        </p:nvSpPr>
        <p:spPr bwMode="auto">
          <a:xfrm>
            <a:off x="2747963" y="5194300"/>
            <a:ext cx="196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430</a:t>
            </a:r>
          </a:p>
        </p:txBody>
      </p:sp>
      <p:sp>
        <p:nvSpPr>
          <p:cNvPr id="12330"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1"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12332"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endParaRPr lang="en-US">
              <a:latin typeface="Kruti Dev 010" charset="0"/>
            </a:endParaRPr>
          </a:p>
        </p:txBody>
      </p:sp>
      <p:sp>
        <p:nvSpPr>
          <p:cNvPr id="12333"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endParaRPr lang="en-US">
              <a:latin typeface="Kruti Dev 010" charset="0"/>
            </a:endParaRPr>
          </a:p>
        </p:txBody>
      </p:sp>
      <p:sp>
        <p:nvSpPr>
          <p:cNvPr id="12334" name="Line 49"/>
          <p:cNvSpPr>
            <a:spLocks noChangeShapeType="1"/>
          </p:cNvSpPr>
          <p:nvPr/>
        </p:nvSpPr>
        <p:spPr bwMode="auto">
          <a:xfrm>
            <a:off x="2374900" y="594042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5" name="Freeform 50"/>
          <p:cNvSpPr>
            <a:spLocks/>
          </p:cNvSpPr>
          <p:nvPr/>
        </p:nvSpPr>
        <p:spPr bwMode="auto">
          <a:xfrm>
            <a:off x="3252788" y="5854700"/>
            <a:ext cx="257175" cy="90488"/>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6" name="Freeform 51"/>
          <p:cNvSpPr>
            <a:spLocks/>
          </p:cNvSpPr>
          <p:nvPr/>
        </p:nvSpPr>
        <p:spPr bwMode="auto">
          <a:xfrm>
            <a:off x="3271838" y="5854700"/>
            <a:ext cx="242887" cy="90488"/>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37"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8"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9"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0"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1"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2"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343" name="Rectangle 58"/>
          <p:cNvSpPr>
            <a:spLocks noChangeArrowheads="1"/>
          </p:cNvSpPr>
          <p:nvPr/>
        </p:nvSpPr>
        <p:spPr bwMode="auto">
          <a:xfrm>
            <a:off x="2559050" y="5730875"/>
            <a:ext cx="295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latin typeface="Kruti Dev 010" charset="0"/>
              </a:rPr>
              <a:t>ewlk</a:t>
            </a:r>
          </a:p>
        </p:txBody>
      </p:sp>
      <p:sp>
        <p:nvSpPr>
          <p:cNvPr id="12344" name="Rectangle 59"/>
          <p:cNvSpPr>
            <a:spLocks noChangeArrowheads="1"/>
          </p:cNvSpPr>
          <p:nvPr/>
        </p:nvSpPr>
        <p:spPr bwMode="auto">
          <a:xfrm>
            <a:off x="2738438" y="6186488"/>
            <a:ext cx="57467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345" name="Rectangle 60"/>
          <p:cNvSpPr>
            <a:spLocks noChangeArrowheads="1"/>
          </p:cNvSpPr>
          <p:nvPr/>
        </p:nvSpPr>
        <p:spPr bwMode="auto">
          <a:xfrm>
            <a:off x="2757488" y="6202363"/>
            <a:ext cx="222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lhuS</a:t>
            </a:r>
          </a:p>
        </p:txBody>
      </p:sp>
      <p:sp>
        <p:nvSpPr>
          <p:cNvPr id="12346"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347" name="Rectangle 62"/>
          <p:cNvSpPr>
            <a:spLocks noChangeArrowheads="1"/>
          </p:cNvSpPr>
          <p:nvPr/>
        </p:nvSpPr>
        <p:spPr bwMode="auto">
          <a:xfrm>
            <a:off x="2643188" y="6408738"/>
            <a:ext cx="695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,e</a:t>
            </a:r>
            <a:r>
              <a:rPr lang="en-US" sz="1000" b="1">
                <a:solidFill>
                  <a:srgbClr val="E32434"/>
                </a:solidFill>
                <a:latin typeface="Kruti Dev 010" charset="0"/>
              </a:rPr>
              <a:t> - </a:t>
            </a:r>
            <a:r>
              <a:rPr lang="en-US" sz="1200" b="1">
                <a:solidFill>
                  <a:srgbClr val="E32434"/>
                </a:solidFill>
                <a:latin typeface="Kruti Dev 010" charset="0"/>
              </a:rPr>
              <a:t>lh</a:t>
            </a:r>
            <a:r>
              <a:rPr lang="en-US" sz="1000" b="1">
                <a:solidFill>
                  <a:srgbClr val="E32434"/>
                </a:solidFill>
                <a:latin typeface="Kruti Dev 010" charset="0"/>
              </a:rPr>
              <a:t> - </a:t>
            </a:r>
            <a:r>
              <a:rPr lang="en-US" sz="1200" b="1">
                <a:solidFill>
                  <a:srgbClr val="E32434"/>
                </a:solidFill>
                <a:latin typeface="Kruti Dev 010" charset="0"/>
              </a:rPr>
              <a:t>lh</a:t>
            </a:r>
          </a:p>
        </p:txBody>
      </p:sp>
      <p:sp>
        <p:nvSpPr>
          <p:cNvPr id="12348"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349" name="Rectangle 64"/>
          <p:cNvSpPr>
            <a:spLocks noChangeArrowheads="1"/>
          </p:cNvSpPr>
          <p:nvPr/>
        </p:nvSpPr>
        <p:spPr bwMode="auto">
          <a:xfrm>
            <a:off x="2652713" y="6581775"/>
            <a:ext cx="5651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dkns'k cusZ</a:t>
            </a:r>
          </a:p>
        </p:txBody>
      </p:sp>
      <p:sp>
        <p:nvSpPr>
          <p:cNvPr id="12350"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351" name="Rectangle 66"/>
          <p:cNvSpPr>
            <a:spLocks noChangeArrowheads="1"/>
          </p:cNvSpPr>
          <p:nvPr/>
        </p:nvSpPr>
        <p:spPr bwMode="auto">
          <a:xfrm>
            <a:off x="2841625" y="6780213"/>
            <a:ext cx="131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40</a:t>
            </a:r>
          </a:p>
        </p:txBody>
      </p:sp>
      <p:sp>
        <p:nvSpPr>
          <p:cNvPr id="12352"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353" name="Rectangle 68"/>
          <p:cNvSpPr>
            <a:spLocks noChangeArrowheads="1"/>
          </p:cNvSpPr>
          <p:nvPr/>
        </p:nvSpPr>
        <p:spPr bwMode="auto">
          <a:xfrm>
            <a:off x="2686050" y="7019925"/>
            <a:ext cx="4222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5 lans'k</a:t>
            </a:r>
          </a:p>
        </p:txBody>
      </p:sp>
      <p:sp>
        <p:nvSpPr>
          <p:cNvPr id="12354"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5"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356" name="Rectangle 71"/>
          <p:cNvSpPr>
            <a:spLocks noChangeArrowheads="1"/>
          </p:cNvSpPr>
          <p:nvPr/>
        </p:nvSpPr>
        <p:spPr bwMode="auto">
          <a:xfrm>
            <a:off x="2698750" y="5986463"/>
            <a:ext cx="3746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fuxZeu</a:t>
            </a:r>
          </a:p>
        </p:txBody>
      </p:sp>
      <p:sp>
        <p:nvSpPr>
          <p:cNvPr id="12357"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358" name="Rectangle 73"/>
          <p:cNvSpPr>
            <a:spLocks noChangeArrowheads="1"/>
          </p:cNvSpPr>
          <p:nvPr/>
        </p:nvSpPr>
        <p:spPr bwMode="auto">
          <a:xfrm>
            <a:off x="5124450" y="5840413"/>
            <a:ext cx="684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latin typeface="Kruti Dev 010" charset="0"/>
              </a:rPr>
              <a:t>'kkafrdky</a:t>
            </a:r>
          </a:p>
        </p:txBody>
      </p:sp>
      <p:sp>
        <p:nvSpPr>
          <p:cNvPr id="12359"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12360"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endParaRPr lang="en-US">
              <a:latin typeface="Kruti Dev 010" charset="0"/>
            </a:endParaRPr>
          </a:p>
        </p:txBody>
      </p:sp>
      <p:sp>
        <p:nvSpPr>
          <p:cNvPr id="12361"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endParaRPr lang="en-US">
              <a:latin typeface="Kruti Dev 010" charset="0"/>
            </a:endParaRPr>
          </a:p>
        </p:txBody>
      </p:sp>
      <p:sp>
        <p:nvSpPr>
          <p:cNvPr id="12362"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3" name="Freeform 78"/>
          <p:cNvSpPr>
            <a:spLocks/>
          </p:cNvSpPr>
          <p:nvPr/>
        </p:nvSpPr>
        <p:spPr bwMode="auto">
          <a:xfrm>
            <a:off x="5916613" y="5989638"/>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64" name="Freeform 79"/>
          <p:cNvSpPr>
            <a:spLocks/>
          </p:cNvSpPr>
          <p:nvPr/>
        </p:nvSpPr>
        <p:spPr bwMode="auto">
          <a:xfrm>
            <a:off x="5915025" y="59753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65"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6"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7" name="Rectangle 82"/>
          <p:cNvSpPr>
            <a:spLocks noChangeArrowheads="1"/>
          </p:cNvSpPr>
          <p:nvPr/>
        </p:nvSpPr>
        <p:spPr bwMode="auto">
          <a:xfrm>
            <a:off x="5111750" y="6072188"/>
            <a:ext cx="7318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fldanj egku</a:t>
            </a:r>
          </a:p>
        </p:txBody>
      </p:sp>
      <p:sp>
        <p:nvSpPr>
          <p:cNvPr id="12368"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369" name="Rectangle 84"/>
          <p:cNvSpPr>
            <a:spLocks noChangeArrowheads="1"/>
          </p:cNvSpPr>
          <p:nvPr/>
        </p:nvSpPr>
        <p:spPr bwMode="auto">
          <a:xfrm>
            <a:off x="5114925" y="6257925"/>
            <a:ext cx="508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jkseu ra=</a:t>
            </a:r>
          </a:p>
        </p:txBody>
      </p:sp>
      <p:sp>
        <p:nvSpPr>
          <p:cNvPr id="12370" name="Freeform 85"/>
          <p:cNvSpPr>
            <a:spLocks/>
          </p:cNvSpPr>
          <p:nvPr/>
        </p:nvSpPr>
        <p:spPr bwMode="auto">
          <a:xfrm>
            <a:off x="4811713" y="55959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1" name="Freeform 86"/>
          <p:cNvSpPr>
            <a:spLocks/>
          </p:cNvSpPr>
          <p:nvPr/>
        </p:nvSpPr>
        <p:spPr bwMode="auto">
          <a:xfrm>
            <a:off x="4811713" y="55514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2" name="Freeform 87"/>
          <p:cNvSpPr>
            <a:spLocks/>
          </p:cNvSpPr>
          <p:nvPr/>
        </p:nvSpPr>
        <p:spPr bwMode="auto">
          <a:xfrm>
            <a:off x="4811713" y="53990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3" name="Freeform 88"/>
          <p:cNvSpPr>
            <a:spLocks/>
          </p:cNvSpPr>
          <p:nvPr/>
        </p:nvSpPr>
        <p:spPr bwMode="auto">
          <a:xfrm>
            <a:off x="4811713" y="53546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4" name="Freeform 89"/>
          <p:cNvSpPr>
            <a:spLocks/>
          </p:cNvSpPr>
          <p:nvPr/>
        </p:nvSpPr>
        <p:spPr bwMode="auto">
          <a:xfrm>
            <a:off x="4811713" y="52022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5" name="Freeform 90"/>
          <p:cNvSpPr>
            <a:spLocks/>
          </p:cNvSpPr>
          <p:nvPr/>
        </p:nvSpPr>
        <p:spPr bwMode="auto">
          <a:xfrm>
            <a:off x="4811713" y="51577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6" name="Freeform 91"/>
          <p:cNvSpPr>
            <a:spLocks/>
          </p:cNvSpPr>
          <p:nvPr/>
        </p:nvSpPr>
        <p:spPr bwMode="auto">
          <a:xfrm>
            <a:off x="4811713" y="50069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7" name="Freeform 92"/>
          <p:cNvSpPr>
            <a:spLocks/>
          </p:cNvSpPr>
          <p:nvPr/>
        </p:nvSpPr>
        <p:spPr bwMode="auto">
          <a:xfrm>
            <a:off x="4811713" y="496093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8" name="Freeform 93"/>
          <p:cNvSpPr>
            <a:spLocks/>
          </p:cNvSpPr>
          <p:nvPr/>
        </p:nvSpPr>
        <p:spPr bwMode="auto">
          <a:xfrm>
            <a:off x="4811713" y="48101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9" name="Freeform 94"/>
          <p:cNvSpPr>
            <a:spLocks/>
          </p:cNvSpPr>
          <p:nvPr/>
        </p:nvSpPr>
        <p:spPr bwMode="auto">
          <a:xfrm>
            <a:off x="4811713" y="476408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0" name="Freeform 95"/>
          <p:cNvSpPr>
            <a:spLocks/>
          </p:cNvSpPr>
          <p:nvPr/>
        </p:nvSpPr>
        <p:spPr bwMode="auto">
          <a:xfrm>
            <a:off x="4811713" y="46132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1" name="Freeform 96"/>
          <p:cNvSpPr>
            <a:spLocks/>
          </p:cNvSpPr>
          <p:nvPr/>
        </p:nvSpPr>
        <p:spPr bwMode="auto">
          <a:xfrm>
            <a:off x="4811713" y="4551363"/>
            <a:ext cx="46037"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2" name="Freeform 97"/>
          <p:cNvSpPr>
            <a:spLocks/>
          </p:cNvSpPr>
          <p:nvPr/>
        </p:nvSpPr>
        <p:spPr bwMode="auto">
          <a:xfrm>
            <a:off x="4811713" y="440055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3" name="Freeform 98"/>
          <p:cNvSpPr>
            <a:spLocks/>
          </p:cNvSpPr>
          <p:nvPr/>
        </p:nvSpPr>
        <p:spPr bwMode="auto">
          <a:xfrm>
            <a:off x="4811713" y="4354513"/>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4" name="Freeform 99"/>
          <p:cNvSpPr>
            <a:spLocks/>
          </p:cNvSpPr>
          <p:nvPr/>
        </p:nvSpPr>
        <p:spPr bwMode="auto">
          <a:xfrm>
            <a:off x="4811713" y="420370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5" name="Freeform 100"/>
          <p:cNvSpPr>
            <a:spLocks/>
          </p:cNvSpPr>
          <p:nvPr/>
        </p:nvSpPr>
        <p:spPr bwMode="auto">
          <a:xfrm>
            <a:off x="4811713" y="41592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6" name="Freeform 101"/>
          <p:cNvSpPr>
            <a:spLocks/>
          </p:cNvSpPr>
          <p:nvPr/>
        </p:nvSpPr>
        <p:spPr bwMode="auto">
          <a:xfrm>
            <a:off x="4811713" y="40068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7" name="Freeform 102"/>
          <p:cNvSpPr>
            <a:spLocks/>
          </p:cNvSpPr>
          <p:nvPr/>
        </p:nvSpPr>
        <p:spPr bwMode="auto">
          <a:xfrm>
            <a:off x="4811713" y="396240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8" name="Freeform 103"/>
          <p:cNvSpPr>
            <a:spLocks/>
          </p:cNvSpPr>
          <p:nvPr/>
        </p:nvSpPr>
        <p:spPr bwMode="auto">
          <a:xfrm>
            <a:off x="4811713" y="381000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9" name="Freeform 104"/>
          <p:cNvSpPr>
            <a:spLocks/>
          </p:cNvSpPr>
          <p:nvPr/>
        </p:nvSpPr>
        <p:spPr bwMode="auto">
          <a:xfrm>
            <a:off x="4811713" y="37655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0" name="Freeform 105"/>
          <p:cNvSpPr>
            <a:spLocks/>
          </p:cNvSpPr>
          <p:nvPr/>
        </p:nvSpPr>
        <p:spPr bwMode="auto">
          <a:xfrm>
            <a:off x="4811713" y="36131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1" name="Freeform 106"/>
          <p:cNvSpPr>
            <a:spLocks/>
          </p:cNvSpPr>
          <p:nvPr/>
        </p:nvSpPr>
        <p:spPr bwMode="auto">
          <a:xfrm>
            <a:off x="4811713" y="355282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2" name="Freeform 107"/>
          <p:cNvSpPr>
            <a:spLocks/>
          </p:cNvSpPr>
          <p:nvPr/>
        </p:nvSpPr>
        <p:spPr bwMode="auto">
          <a:xfrm>
            <a:off x="4811713" y="3416300"/>
            <a:ext cx="46037" cy="136525"/>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3" name="Freeform 108"/>
          <p:cNvSpPr>
            <a:spLocks/>
          </p:cNvSpPr>
          <p:nvPr/>
        </p:nvSpPr>
        <p:spPr bwMode="auto">
          <a:xfrm>
            <a:off x="4811713" y="335597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4" name="Freeform 109"/>
          <p:cNvSpPr>
            <a:spLocks/>
          </p:cNvSpPr>
          <p:nvPr/>
        </p:nvSpPr>
        <p:spPr bwMode="auto">
          <a:xfrm>
            <a:off x="4811713" y="32051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5" name="Freeform 110"/>
          <p:cNvSpPr>
            <a:spLocks/>
          </p:cNvSpPr>
          <p:nvPr/>
        </p:nvSpPr>
        <p:spPr bwMode="auto">
          <a:xfrm>
            <a:off x="4811713" y="31591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6" name="Freeform 111"/>
          <p:cNvSpPr>
            <a:spLocks/>
          </p:cNvSpPr>
          <p:nvPr/>
        </p:nvSpPr>
        <p:spPr bwMode="auto">
          <a:xfrm>
            <a:off x="4811713" y="30083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7" name="Freeform 112"/>
          <p:cNvSpPr>
            <a:spLocks/>
          </p:cNvSpPr>
          <p:nvPr/>
        </p:nvSpPr>
        <p:spPr bwMode="auto">
          <a:xfrm>
            <a:off x="4811713" y="29622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8" name="Freeform 113"/>
          <p:cNvSpPr>
            <a:spLocks/>
          </p:cNvSpPr>
          <p:nvPr/>
        </p:nvSpPr>
        <p:spPr bwMode="auto">
          <a:xfrm>
            <a:off x="4811713" y="28114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 name="Freeform 114"/>
          <p:cNvSpPr>
            <a:spLocks/>
          </p:cNvSpPr>
          <p:nvPr/>
        </p:nvSpPr>
        <p:spPr bwMode="auto">
          <a:xfrm>
            <a:off x="4811713" y="27654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 name="Freeform 115"/>
          <p:cNvSpPr>
            <a:spLocks/>
          </p:cNvSpPr>
          <p:nvPr/>
        </p:nvSpPr>
        <p:spPr bwMode="auto">
          <a:xfrm>
            <a:off x="4811713" y="26146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1" name="Freeform 116"/>
          <p:cNvSpPr>
            <a:spLocks/>
          </p:cNvSpPr>
          <p:nvPr/>
        </p:nvSpPr>
        <p:spPr bwMode="auto">
          <a:xfrm>
            <a:off x="4811713" y="25685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2" name="Freeform 117"/>
          <p:cNvSpPr>
            <a:spLocks/>
          </p:cNvSpPr>
          <p:nvPr/>
        </p:nvSpPr>
        <p:spPr bwMode="auto">
          <a:xfrm>
            <a:off x="4811713" y="24177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3" name="Freeform 118"/>
          <p:cNvSpPr>
            <a:spLocks/>
          </p:cNvSpPr>
          <p:nvPr/>
        </p:nvSpPr>
        <p:spPr bwMode="auto">
          <a:xfrm>
            <a:off x="4811713" y="2357438"/>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4" name="Freeform 119"/>
          <p:cNvSpPr>
            <a:spLocks/>
          </p:cNvSpPr>
          <p:nvPr/>
        </p:nvSpPr>
        <p:spPr bwMode="auto">
          <a:xfrm>
            <a:off x="4811713" y="22050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5" name="Freeform 120"/>
          <p:cNvSpPr>
            <a:spLocks/>
          </p:cNvSpPr>
          <p:nvPr/>
        </p:nvSpPr>
        <p:spPr bwMode="auto">
          <a:xfrm>
            <a:off x="4811713" y="21605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6" name="Freeform 121"/>
          <p:cNvSpPr>
            <a:spLocks/>
          </p:cNvSpPr>
          <p:nvPr/>
        </p:nvSpPr>
        <p:spPr bwMode="auto">
          <a:xfrm>
            <a:off x="4811713" y="20081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7" name="Freeform 122"/>
          <p:cNvSpPr>
            <a:spLocks/>
          </p:cNvSpPr>
          <p:nvPr/>
        </p:nvSpPr>
        <p:spPr bwMode="auto">
          <a:xfrm>
            <a:off x="4811713" y="19637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8" name="Freeform 123"/>
          <p:cNvSpPr>
            <a:spLocks/>
          </p:cNvSpPr>
          <p:nvPr/>
        </p:nvSpPr>
        <p:spPr bwMode="auto">
          <a:xfrm>
            <a:off x="4811713" y="18113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9" name="Freeform 124"/>
          <p:cNvSpPr>
            <a:spLocks/>
          </p:cNvSpPr>
          <p:nvPr/>
        </p:nvSpPr>
        <p:spPr bwMode="auto">
          <a:xfrm>
            <a:off x="4811713" y="17668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0" name="Freeform 125"/>
          <p:cNvSpPr>
            <a:spLocks/>
          </p:cNvSpPr>
          <p:nvPr/>
        </p:nvSpPr>
        <p:spPr bwMode="auto">
          <a:xfrm>
            <a:off x="4811713" y="16144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1" name="Freeform 126"/>
          <p:cNvSpPr>
            <a:spLocks/>
          </p:cNvSpPr>
          <p:nvPr/>
        </p:nvSpPr>
        <p:spPr bwMode="auto">
          <a:xfrm>
            <a:off x="4811713" y="15700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2" name="Freeform 127"/>
          <p:cNvSpPr>
            <a:spLocks/>
          </p:cNvSpPr>
          <p:nvPr/>
        </p:nvSpPr>
        <p:spPr bwMode="auto">
          <a:xfrm>
            <a:off x="4811713" y="14192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3"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4"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12415"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endParaRPr lang="en-US">
              <a:latin typeface="Kruti Dev 010" charset="0"/>
            </a:endParaRPr>
          </a:p>
        </p:txBody>
      </p:sp>
      <p:sp>
        <p:nvSpPr>
          <p:cNvPr id="12416"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endParaRPr lang="en-US">
              <a:latin typeface="Kruti Dev 010" charset="0"/>
            </a:endParaRPr>
          </a:p>
        </p:txBody>
      </p:sp>
      <p:sp>
        <p:nvSpPr>
          <p:cNvPr id="12417"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8" name="Freeform 133"/>
          <p:cNvSpPr>
            <a:spLocks/>
          </p:cNvSpPr>
          <p:nvPr/>
        </p:nvSpPr>
        <p:spPr bwMode="auto">
          <a:xfrm>
            <a:off x="5886450" y="4687888"/>
            <a:ext cx="257175" cy="90487"/>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9" name="Freeform 134"/>
          <p:cNvSpPr>
            <a:spLocks/>
          </p:cNvSpPr>
          <p:nvPr/>
        </p:nvSpPr>
        <p:spPr bwMode="auto">
          <a:xfrm>
            <a:off x="5897563" y="467360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20"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1"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2"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3"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4"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425" name="Rectangle 140"/>
          <p:cNvSpPr>
            <a:spLocks noChangeArrowheads="1"/>
          </p:cNvSpPr>
          <p:nvPr/>
        </p:nvSpPr>
        <p:spPr bwMode="auto">
          <a:xfrm>
            <a:off x="5043488" y="4556125"/>
            <a:ext cx="452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latin typeface="Kruti Dev 010" charset="0"/>
              </a:rPr>
              <a:t>nklrk</a:t>
            </a:r>
          </a:p>
        </p:txBody>
      </p:sp>
      <p:sp>
        <p:nvSpPr>
          <p:cNvPr id="12426" name="Rectangle 141"/>
          <p:cNvSpPr>
            <a:spLocks noChangeArrowheads="1"/>
          </p:cNvSpPr>
          <p:nvPr/>
        </p:nvSpPr>
        <p:spPr bwMode="auto">
          <a:xfrm>
            <a:off x="5272088" y="4799013"/>
            <a:ext cx="355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70 o"kZ</a:t>
            </a:r>
          </a:p>
        </p:txBody>
      </p:sp>
      <p:sp>
        <p:nvSpPr>
          <p:cNvPr id="12427" name="Rectangle 142"/>
          <p:cNvSpPr>
            <a:spLocks noChangeArrowheads="1"/>
          </p:cNvSpPr>
          <p:nvPr/>
        </p:nvSpPr>
        <p:spPr bwMode="auto">
          <a:xfrm>
            <a:off x="5318125" y="5018088"/>
            <a:ext cx="561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3 tu;k=k</a:t>
            </a:r>
          </a:p>
        </p:txBody>
      </p:sp>
      <p:sp>
        <p:nvSpPr>
          <p:cNvPr id="12428"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429" name="Rectangle 144"/>
          <p:cNvSpPr>
            <a:spLocks noChangeArrowheads="1"/>
          </p:cNvSpPr>
          <p:nvPr/>
        </p:nvSpPr>
        <p:spPr bwMode="auto">
          <a:xfrm>
            <a:off x="5080000" y="520065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100 o"kZ@50]000</a:t>
            </a:r>
          </a:p>
        </p:txBody>
      </p:sp>
      <p:sp>
        <p:nvSpPr>
          <p:cNvPr id="12430" name="Rectangle 145"/>
          <p:cNvSpPr>
            <a:spLocks noChangeArrowheads="1"/>
          </p:cNvSpPr>
          <p:nvPr/>
        </p:nvSpPr>
        <p:spPr bwMode="auto">
          <a:xfrm>
            <a:off x="5278438" y="5405438"/>
            <a:ext cx="708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tsM</a:t>
            </a:r>
            <a:r>
              <a:rPr lang="en-US" sz="1000" b="1">
                <a:solidFill>
                  <a:srgbClr val="E32434"/>
                </a:solidFill>
                <a:latin typeface="Kruti Dev 010" charset="0"/>
              </a:rPr>
              <a:t> - </a:t>
            </a:r>
            <a:r>
              <a:rPr lang="en-US" sz="1200" b="1">
                <a:solidFill>
                  <a:srgbClr val="E32434"/>
                </a:solidFill>
                <a:latin typeface="Kruti Dev 010" charset="0"/>
              </a:rPr>
              <a:t>bZ</a:t>
            </a:r>
            <a:r>
              <a:rPr lang="en-US" sz="1000" b="1">
                <a:solidFill>
                  <a:srgbClr val="E32434"/>
                </a:solidFill>
                <a:latin typeface="Kruti Dev 010" charset="0"/>
              </a:rPr>
              <a:t> - </a:t>
            </a:r>
            <a:r>
              <a:rPr lang="en-US" sz="1200" b="1">
                <a:solidFill>
                  <a:srgbClr val="E32434"/>
                </a:solidFill>
                <a:latin typeface="Kruti Dev 010" charset="0"/>
              </a:rPr>
              <a:t>,u</a:t>
            </a:r>
          </a:p>
        </p:txBody>
      </p:sp>
      <p:sp>
        <p:nvSpPr>
          <p:cNvPr id="12431" name="Freeform 147"/>
          <p:cNvSpPr>
            <a:spLocks/>
          </p:cNvSpPr>
          <p:nvPr/>
        </p:nvSpPr>
        <p:spPr bwMode="auto">
          <a:xfrm>
            <a:off x="2101850" y="80041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2" name="Freeform 148"/>
          <p:cNvSpPr>
            <a:spLocks/>
          </p:cNvSpPr>
          <p:nvPr/>
        </p:nvSpPr>
        <p:spPr bwMode="auto">
          <a:xfrm>
            <a:off x="2101850" y="795813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3" name="Freeform 149"/>
          <p:cNvSpPr>
            <a:spLocks/>
          </p:cNvSpPr>
          <p:nvPr/>
        </p:nvSpPr>
        <p:spPr bwMode="auto">
          <a:xfrm>
            <a:off x="2101850" y="78073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4" name="Freeform 150"/>
          <p:cNvSpPr>
            <a:spLocks/>
          </p:cNvSpPr>
          <p:nvPr/>
        </p:nvSpPr>
        <p:spPr bwMode="auto">
          <a:xfrm>
            <a:off x="2101850" y="77612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5" name="Freeform 151"/>
          <p:cNvSpPr>
            <a:spLocks/>
          </p:cNvSpPr>
          <p:nvPr/>
        </p:nvSpPr>
        <p:spPr bwMode="auto">
          <a:xfrm>
            <a:off x="2101850" y="76104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6" name="Freeform 152"/>
          <p:cNvSpPr>
            <a:spLocks/>
          </p:cNvSpPr>
          <p:nvPr/>
        </p:nvSpPr>
        <p:spPr bwMode="auto">
          <a:xfrm>
            <a:off x="2101850" y="75501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7" name="Freeform 153"/>
          <p:cNvSpPr>
            <a:spLocks/>
          </p:cNvSpPr>
          <p:nvPr/>
        </p:nvSpPr>
        <p:spPr bwMode="auto">
          <a:xfrm>
            <a:off x="2101850" y="739775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8" name="Freeform 154"/>
          <p:cNvSpPr>
            <a:spLocks/>
          </p:cNvSpPr>
          <p:nvPr/>
        </p:nvSpPr>
        <p:spPr bwMode="auto">
          <a:xfrm>
            <a:off x="2101850" y="7353300"/>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39" name="Freeform 155"/>
          <p:cNvSpPr>
            <a:spLocks/>
          </p:cNvSpPr>
          <p:nvPr/>
        </p:nvSpPr>
        <p:spPr bwMode="auto">
          <a:xfrm>
            <a:off x="2101850" y="720090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0" name="Freeform 156"/>
          <p:cNvSpPr>
            <a:spLocks/>
          </p:cNvSpPr>
          <p:nvPr/>
        </p:nvSpPr>
        <p:spPr bwMode="auto">
          <a:xfrm>
            <a:off x="2101850" y="71405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1" name="Freeform 157"/>
          <p:cNvSpPr>
            <a:spLocks/>
          </p:cNvSpPr>
          <p:nvPr/>
        </p:nvSpPr>
        <p:spPr bwMode="auto">
          <a:xfrm>
            <a:off x="2101850" y="698976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2" name="Freeform 158"/>
          <p:cNvSpPr>
            <a:spLocks/>
          </p:cNvSpPr>
          <p:nvPr/>
        </p:nvSpPr>
        <p:spPr bwMode="auto">
          <a:xfrm>
            <a:off x="2101850" y="6943725"/>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3" name="Freeform 159"/>
          <p:cNvSpPr>
            <a:spLocks/>
          </p:cNvSpPr>
          <p:nvPr/>
        </p:nvSpPr>
        <p:spPr bwMode="auto">
          <a:xfrm>
            <a:off x="2101850" y="679291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4" name="Freeform 160"/>
          <p:cNvSpPr>
            <a:spLocks/>
          </p:cNvSpPr>
          <p:nvPr/>
        </p:nvSpPr>
        <p:spPr bwMode="auto">
          <a:xfrm>
            <a:off x="2101850" y="6732588"/>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5" name="Freeform 161"/>
          <p:cNvSpPr>
            <a:spLocks/>
          </p:cNvSpPr>
          <p:nvPr/>
        </p:nvSpPr>
        <p:spPr bwMode="auto">
          <a:xfrm>
            <a:off x="2101850" y="65801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6" name="Freeform 162"/>
          <p:cNvSpPr>
            <a:spLocks/>
          </p:cNvSpPr>
          <p:nvPr/>
        </p:nvSpPr>
        <p:spPr bwMode="auto">
          <a:xfrm>
            <a:off x="2101850" y="653573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7" name="Freeform 163"/>
          <p:cNvSpPr>
            <a:spLocks/>
          </p:cNvSpPr>
          <p:nvPr/>
        </p:nvSpPr>
        <p:spPr bwMode="auto">
          <a:xfrm>
            <a:off x="2101850" y="638333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8" name="Freeform 164"/>
          <p:cNvSpPr>
            <a:spLocks/>
          </p:cNvSpPr>
          <p:nvPr/>
        </p:nvSpPr>
        <p:spPr bwMode="auto">
          <a:xfrm>
            <a:off x="2101850" y="633888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49" name="Freeform 165"/>
          <p:cNvSpPr>
            <a:spLocks/>
          </p:cNvSpPr>
          <p:nvPr/>
        </p:nvSpPr>
        <p:spPr bwMode="auto">
          <a:xfrm>
            <a:off x="2101850" y="61864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0" name="Freeform 166"/>
          <p:cNvSpPr>
            <a:spLocks/>
          </p:cNvSpPr>
          <p:nvPr/>
        </p:nvSpPr>
        <p:spPr bwMode="auto">
          <a:xfrm>
            <a:off x="2101850" y="61261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1" name="Freeform 167"/>
          <p:cNvSpPr>
            <a:spLocks/>
          </p:cNvSpPr>
          <p:nvPr/>
        </p:nvSpPr>
        <p:spPr bwMode="auto">
          <a:xfrm>
            <a:off x="2101850" y="59753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2" name="Freeform 168"/>
          <p:cNvSpPr>
            <a:spLocks/>
          </p:cNvSpPr>
          <p:nvPr/>
        </p:nvSpPr>
        <p:spPr bwMode="auto">
          <a:xfrm>
            <a:off x="2101850" y="5929313"/>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3" name="Freeform 169"/>
          <p:cNvSpPr>
            <a:spLocks/>
          </p:cNvSpPr>
          <p:nvPr/>
        </p:nvSpPr>
        <p:spPr bwMode="auto">
          <a:xfrm>
            <a:off x="2101850" y="577850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4" name="Freeform 170"/>
          <p:cNvSpPr>
            <a:spLocks/>
          </p:cNvSpPr>
          <p:nvPr/>
        </p:nvSpPr>
        <p:spPr bwMode="auto">
          <a:xfrm>
            <a:off x="2101850" y="57181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5" name="Freeform 171"/>
          <p:cNvSpPr>
            <a:spLocks/>
          </p:cNvSpPr>
          <p:nvPr/>
        </p:nvSpPr>
        <p:spPr bwMode="auto">
          <a:xfrm>
            <a:off x="2101850" y="55657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6" name="Freeform 172"/>
          <p:cNvSpPr>
            <a:spLocks/>
          </p:cNvSpPr>
          <p:nvPr/>
        </p:nvSpPr>
        <p:spPr bwMode="auto">
          <a:xfrm>
            <a:off x="2101850" y="552132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7" name="Freeform 173"/>
          <p:cNvSpPr>
            <a:spLocks/>
          </p:cNvSpPr>
          <p:nvPr/>
        </p:nvSpPr>
        <p:spPr bwMode="auto">
          <a:xfrm>
            <a:off x="2101850" y="536892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8" name="Freeform 174"/>
          <p:cNvSpPr>
            <a:spLocks/>
          </p:cNvSpPr>
          <p:nvPr/>
        </p:nvSpPr>
        <p:spPr bwMode="auto">
          <a:xfrm>
            <a:off x="2101850" y="532447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59" name="Freeform 175"/>
          <p:cNvSpPr>
            <a:spLocks/>
          </p:cNvSpPr>
          <p:nvPr/>
        </p:nvSpPr>
        <p:spPr bwMode="auto">
          <a:xfrm>
            <a:off x="2101850" y="51720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0" name="Freeform 176"/>
          <p:cNvSpPr>
            <a:spLocks/>
          </p:cNvSpPr>
          <p:nvPr/>
        </p:nvSpPr>
        <p:spPr bwMode="auto">
          <a:xfrm>
            <a:off x="2101850" y="51117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1" name="Freeform 177"/>
          <p:cNvSpPr>
            <a:spLocks/>
          </p:cNvSpPr>
          <p:nvPr/>
        </p:nvSpPr>
        <p:spPr bwMode="auto">
          <a:xfrm>
            <a:off x="2101850" y="49609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2" name="Freeform 178"/>
          <p:cNvSpPr>
            <a:spLocks/>
          </p:cNvSpPr>
          <p:nvPr/>
        </p:nvSpPr>
        <p:spPr bwMode="auto">
          <a:xfrm>
            <a:off x="2101850" y="49149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3" name="Freeform 179"/>
          <p:cNvSpPr>
            <a:spLocks/>
          </p:cNvSpPr>
          <p:nvPr/>
        </p:nvSpPr>
        <p:spPr bwMode="auto">
          <a:xfrm>
            <a:off x="2101850" y="47640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4" name="Freeform 180"/>
          <p:cNvSpPr>
            <a:spLocks/>
          </p:cNvSpPr>
          <p:nvPr/>
        </p:nvSpPr>
        <p:spPr bwMode="auto">
          <a:xfrm>
            <a:off x="2101850" y="47037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5" name="Freeform 181"/>
          <p:cNvSpPr>
            <a:spLocks/>
          </p:cNvSpPr>
          <p:nvPr/>
        </p:nvSpPr>
        <p:spPr bwMode="auto">
          <a:xfrm>
            <a:off x="2101850" y="455136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6" name="Freeform 182"/>
          <p:cNvSpPr>
            <a:spLocks/>
          </p:cNvSpPr>
          <p:nvPr/>
        </p:nvSpPr>
        <p:spPr bwMode="auto">
          <a:xfrm>
            <a:off x="2101850" y="450691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7" name="Freeform 183"/>
          <p:cNvSpPr>
            <a:spLocks/>
          </p:cNvSpPr>
          <p:nvPr/>
        </p:nvSpPr>
        <p:spPr bwMode="auto">
          <a:xfrm>
            <a:off x="2101850" y="435451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8" name="Freeform 184"/>
          <p:cNvSpPr>
            <a:spLocks/>
          </p:cNvSpPr>
          <p:nvPr/>
        </p:nvSpPr>
        <p:spPr bwMode="auto">
          <a:xfrm>
            <a:off x="2101850" y="431006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69" name="Freeform 185"/>
          <p:cNvSpPr>
            <a:spLocks/>
          </p:cNvSpPr>
          <p:nvPr/>
        </p:nvSpPr>
        <p:spPr bwMode="auto">
          <a:xfrm>
            <a:off x="2101850" y="41592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0" name="Freeform 186"/>
          <p:cNvSpPr>
            <a:spLocks/>
          </p:cNvSpPr>
          <p:nvPr/>
        </p:nvSpPr>
        <p:spPr bwMode="auto">
          <a:xfrm>
            <a:off x="2101850" y="4097338"/>
            <a:ext cx="46038"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1" name="Freeform 187"/>
          <p:cNvSpPr>
            <a:spLocks/>
          </p:cNvSpPr>
          <p:nvPr/>
        </p:nvSpPr>
        <p:spPr bwMode="auto">
          <a:xfrm>
            <a:off x="2101850" y="39465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2" name="Freeform 188"/>
          <p:cNvSpPr>
            <a:spLocks/>
          </p:cNvSpPr>
          <p:nvPr/>
        </p:nvSpPr>
        <p:spPr bwMode="auto">
          <a:xfrm>
            <a:off x="2101850" y="39004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3" name="Freeform 189"/>
          <p:cNvSpPr>
            <a:spLocks/>
          </p:cNvSpPr>
          <p:nvPr/>
        </p:nvSpPr>
        <p:spPr bwMode="auto">
          <a:xfrm>
            <a:off x="2101850" y="37496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4" name="Freeform 190"/>
          <p:cNvSpPr>
            <a:spLocks/>
          </p:cNvSpPr>
          <p:nvPr/>
        </p:nvSpPr>
        <p:spPr bwMode="auto">
          <a:xfrm>
            <a:off x="2101850" y="36893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5" name="Freeform 191"/>
          <p:cNvSpPr>
            <a:spLocks/>
          </p:cNvSpPr>
          <p:nvPr/>
        </p:nvSpPr>
        <p:spPr bwMode="auto">
          <a:xfrm>
            <a:off x="2101850" y="35385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6" name="Freeform 192"/>
          <p:cNvSpPr>
            <a:spLocks/>
          </p:cNvSpPr>
          <p:nvPr/>
        </p:nvSpPr>
        <p:spPr bwMode="auto">
          <a:xfrm>
            <a:off x="2101850" y="34925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7" name="Freeform 193"/>
          <p:cNvSpPr>
            <a:spLocks/>
          </p:cNvSpPr>
          <p:nvPr/>
        </p:nvSpPr>
        <p:spPr bwMode="auto">
          <a:xfrm>
            <a:off x="2101850" y="33416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8" name="Freeform 194"/>
          <p:cNvSpPr>
            <a:spLocks/>
          </p:cNvSpPr>
          <p:nvPr/>
        </p:nvSpPr>
        <p:spPr bwMode="auto">
          <a:xfrm>
            <a:off x="2101850" y="329565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79" name="Freeform 195"/>
          <p:cNvSpPr>
            <a:spLocks/>
          </p:cNvSpPr>
          <p:nvPr/>
        </p:nvSpPr>
        <p:spPr bwMode="auto">
          <a:xfrm>
            <a:off x="2101850" y="31448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0"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1"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2" name="Line 198"/>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3" name="AutoShape 200"/>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12484" name="Rectangle 201"/>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endParaRPr lang="en-US">
              <a:latin typeface="Kruti Dev 010" charset="0"/>
            </a:endParaRPr>
          </a:p>
        </p:txBody>
      </p:sp>
      <p:sp>
        <p:nvSpPr>
          <p:cNvPr id="12485" name="Rectangle 202"/>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endParaRPr lang="en-US">
              <a:latin typeface="Kruti Dev 010" charset="0"/>
            </a:endParaRPr>
          </a:p>
        </p:txBody>
      </p:sp>
      <p:sp>
        <p:nvSpPr>
          <p:cNvPr id="12486" name="Line 203"/>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7" name="Freeform 204"/>
          <p:cNvSpPr>
            <a:spLocks/>
          </p:cNvSpPr>
          <p:nvPr/>
        </p:nvSpPr>
        <p:spPr bwMode="auto">
          <a:xfrm>
            <a:off x="3268663" y="75342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88" name="Freeform 205"/>
          <p:cNvSpPr>
            <a:spLocks/>
          </p:cNvSpPr>
          <p:nvPr/>
        </p:nvSpPr>
        <p:spPr bwMode="auto">
          <a:xfrm>
            <a:off x="3271838" y="7534275"/>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89" name="Line 206"/>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0" name="Line 207"/>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1" name="Rectangle 208"/>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492" name="Rectangle 209"/>
          <p:cNvSpPr>
            <a:spLocks noChangeArrowheads="1"/>
          </p:cNvSpPr>
          <p:nvPr/>
        </p:nvSpPr>
        <p:spPr bwMode="auto">
          <a:xfrm>
            <a:off x="2622550" y="7419975"/>
            <a:ext cx="423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latin typeface="Kruti Dev 010" charset="0"/>
              </a:rPr>
              <a:t>;gks'kq</a:t>
            </a:r>
          </a:p>
        </p:txBody>
      </p:sp>
      <p:sp>
        <p:nvSpPr>
          <p:cNvPr id="12493" name="Rectangle 210"/>
          <p:cNvSpPr>
            <a:spLocks noChangeArrowheads="1"/>
          </p:cNvSpPr>
          <p:nvPr/>
        </p:nvSpPr>
        <p:spPr bwMode="auto">
          <a:xfrm>
            <a:off x="2522538" y="7670800"/>
            <a:ext cx="7889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;jhgks@, vkbZ</a:t>
            </a:r>
          </a:p>
        </p:txBody>
      </p:sp>
      <p:sp>
        <p:nvSpPr>
          <p:cNvPr id="12494" name="Rectangle 211"/>
          <p:cNvSpPr>
            <a:spLocks noChangeArrowheads="1"/>
          </p:cNvSpPr>
          <p:nvPr/>
        </p:nvSpPr>
        <p:spPr bwMode="auto">
          <a:xfrm>
            <a:off x="2511425" y="7858125"/>
            <a:ext cx="885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ns'k dk foHkktu</a:t>
            </a:r>
          </a:p>
        </p:txBody>
      </p:sp>
      <p:sp>
        <p:nvSpPr>
          <p:cNvPr id="12495" name="Rectangle 212"/>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496" name="Line 213"/>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7" name="AutoShape 214"/>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12498" name="Rectangle 215"/>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endParaRPr lang="en-US">
              <a:latin typeface="Kruti Dev 010" charset="0"/>
            </a:endParaRPr>
          </a:p>
        </p:txBody>
      </p:sp>
      <p:sp>
        <p:nvSpPr>
          <p:cNvPr id="12499" name="Rectangle 216"/>
          <p:cNvSpPr>
            <a:spLocks noChangeArrowheads="1"/>
          </p:cNvSpPr>
          <p:nvPr/>
        </p:nvSpPr>
        <p:spPr bwMode="auto">
          <a:xfrm>
            <a:off x="5008563" y="6899275"/>
            <a:ext cx="1195387" cy="1255713"/>
          </a:xfrm>
          <a:prstGeom prst="rect">
            <a:avLst/>
          </a:prstGeom>
          <a:solidFill>
            <a:srgbClr val="FFFFFF"/>
          </a:solidFill>
          <a:ln w="15875">
            <a:solidFill>
              <a:srgbClr val="000000"/>
            </a:solidFill>
            <a:miter lim="800000"/>
            <a:headEnd/>
            <a:tailEnd/>
          </a:ln>
        </p:spPr>
        <p:txBody>
          <a:bodyPr/>
          <a:lstStyle/>
          <a:p>
            <a:endParaRPr lang="en-US">
              <a:latin typeface="Kruti Dev 010" charset="0"/>
            </a:endParaRPr>
          </a:p>
        </p:txBody>
      </p:sp>
      <p:sp>
        <p:nvSpPr>
          <p:cNvPr id="12500" name="Line 217"/>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 name="Freeform 218"/>
          <p:cNvSpPr>
            <a:spLocks/>
          </p:cNvSpPr>
          <p:nvPr/>
        </p:nvSpPr>
        <p:spPr bwMode="auto">
          <a:xfrm>
            <a:off x="5902325" y="6837363"/>
            <a:ext cx="257175" cy="76200"/>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02" name="Line 219"/>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 name="Line 220"/>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 name="Line 221"/>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 name="Rectangle 222"/>
          <p:cNvSpPr>
            <a:spLocks noChangeArrowheads="1"/>
          </p:cNvSpPr>
          <p:nvPr/>
        </p:nvSpPr>
        <p:spPr bwMode="auto">
          <a:xfrm>
            <a:off x="5422900" y="7056438"/>
            <a:ext cx="206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Øwl</a:t>
            </a:r>
          </a:p>
        </p:txBody>
      </p:sp>
      <p:sp>
        <p:nvSpPr>
          <p:cNvPr id="12506" name="Rectangle 223"/>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07" name="Rectangle 224"/>
          <p:cNvSpPr>
            <a:spLocks noChangeArrowheads="1"/>
          </p:cNvSpPr>
          <p:nvPr/>
        </p:nvSpPr>
        <p:spPr bwMode="auto">
          <a:xfrm>
            <a:off x="5349875" y="7239000"/>
            <a:ext cx="5000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dyhfl;k</a:t>
            </a:r>
          </a:p>
        </p:txBody>
      </p:sp>
      <p:sp>
        <p:nvSpPr>
          <p:cNvPr id="12508" name="Line 225"/>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 name="Line 226"/>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 name="Line 227"/>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1" name="Line 228"/>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2" name="Rectangle 229"/>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13" name="Rectangle 230"/>
          <p:cNvSpPr>
            <a:spLocks noChangeArrowheads="1"/>
          </p:cNvSpPr>
          <p:nvPr/>
        </p:nvSpPr>
        <p:spPr bwMode="auto">
          <a:xfrm>
            <a:off x="5357813" y="7396163"/>
            <a:ext cx="508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lqlekpkj</a:t>
            </a:r>
          </a:p>
        </p:txBody>
      </p:sp>
      <p:sp>
        <p:nvSpPr>
          <p:cNvPr id="12514" name="Rectangle 231"/>
          <p:cNvSpPr>
            <a:spLocks noChangeArrowheads="1"/>
          </p:cNvSpPr>
          <p:nvPr/>
        </p:nvSpPr>
        <p:spPr bwMode="auto">
          <a:xfrm>
            <a:off x="5295900" y="7575550"/>
            <a:ext cx="796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izsfjrksa ds dk;Z</a:t>
            </a:r>
          </a:p>
        </p:txBody>
      </p:sp>
      <p:sp>
        <p:nvSpPr>
          <p:cNvPr id="12515" name="Rectangle 232"/>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16" name="Rectangle 233"/>
          <p:cNvSpPr>
            <a:spLocks noChangeArrowheads="1"/>
          </p:cNvSpPr>
          <p:nvPr/>
        </p:nvSpPr>
        <p:spPr bwMode="auto">
          <a:xfrm>
            <a:off x="5402263" y="7747000"/>
            <a:ext cx="330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if=;ka</a:t>
            </a:r>
          </a:p>
        </p:txBody>
      </p:sp>
      <p:sp>
        <p:nvSpPr>
          <p:cNvPr id="12517" name="Rectangle 234"/>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18" name="Rectangle 235"/>
          <p:cNvSpPr>
            <a:spLocks noChangeArrowheads="1"/>
          </p:cNvSpPr>
          <p:nvPr/>
        </p:nvSpPr>
        <p:spPr bwMode="auto">
          <a:xfrm>
            <a:off x="5213350" y="7913688"/>
            <a:ext cx="714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izdkf'krokD;</a:t>
            </a:r>
          </a:p>
        </p:txBody>
      </p:sp>
      <p:sp>
        <p:nvSpPr>
          <p:cNvPr id="12519" name="Rectangle 236"/>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20" name="Rectangle 237"/>
          <p:cNvSpPr>
            <a:spLocks noChangeArrowheads="1"/>
          </p:cNvSpPr>
          <p:nvPr/>
        </p:nvSpPr>
        <p:spPr bwMode="auto">
          <a:xfrm>
            <a:off x="5095875" y="1250950"/>
            <a:ext cx="704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latin typeface="Kruti Dev 010" charset="0"/>
              </a:rPr>
              <a:t>vjktdrk</a:t>
            </a:r>
          </a:p>
        </p:txBody>
      </p:sp>
      <p:sp>
        <p:nvSpPr>
          <p:cNvPr id="12521" name="AutoShape 238"/>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12522" name="Rectangle 239"/>
          <p:cNvSpPr>
            <a:spLocks noChangeArrowheads="1"/>
          </p:cNvSpPr>
          <p:nvPr/>
        </p:nvSpPr>
        <p:spPr bwMode="auto">
          <a:xfrm>
            <a:off x="5008563" y="1473200"/>
            <a:ext cx="863600" cy="438150"/>
          </a:xfrm>
          <a:prstGeom prst="rect">
            <a:avLst/>
          </a:prstGeom>
          <a:solidFill>
            <a:srgbClr val="FFFFFF"/>
          </a:solidFill>
          <a:ln w="15875">
            <a:solidFill>
              <a:srgbClr val="FFFFFF"/>
            </a:solidFill>
            <a:miter lim="800000"/>
            <a:headEnd/>
            <a:tailEnd/>
          </a:ln>
        </p:spPr>
        <p:txBody>
          <a:bodyPr/>
          <a:lstStyle/>
          <a:p>
            <a:endParaRPr lang="en-US">
              <a:latin typeface="Kruti Dev 010" charset="0"/>
            </a:endParaRPr>
          </a:p>
        </p:txBody>
      </p:sp>
      <p:sp>
        <p:nvSpPr>
          <p:cNvPr id="12523" name="Rectangle 240"/>
          <p:cNvSpPr>
            <a:spLocks noChangeArrowheads="1"/>
          </p:cNvSpPr>
          <p:nvPr/>
        </p:nvSpPr>
        <p:spPr bwMode="auto">
          <a:xfrm>
            <a:off x="5008563" y="1473200"/>
            <a:ext cx="1211262" cy="514350"/>
          </a:xfrm>
          <a:prstGeom prst="rect">
            <a:avLst/>
          </a:prstGeom>
          <a:solidFill>
            <a:srgbClr val="FFFFFF"/>
          </a:solidFill>
          <a:ln w="15875">
            <a:solidFill>
              <a:srgbClr val="000000"/>
            </a:solidFill>
            <a:miter lim="800000"/>
            <a:headEnd/>
            <a:tailEnd/>
          </a:ln>
        </p:spPr>
        <p:txBody>
          <a:bodyPr/>
          <a:lstStyle/>
          <a:p>
            <a:endParaRPr lang="en-US">
              <a:latin typeface="Kruti Dev 010" charset="0"/>
            </a:endParaRPr>
          </a:p>
        </p:txBody>
      </p:sp>
      <p:sp>
        <p:nvSpPr>
          <p:cNvPr id="12524" name="Line 241"/>
          <p:cNvSpPr>
            <a:spLocks noChangeShapeType="1"/>
          </p:cNvSpPr>
          <p:nvPr/>
        </p:nvSpPr>
        <p:spPr bwMode="auto">
          <a:xfrm>
            <a:off x="5024438" y="1479550"/>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5" name="Freeform 242"/>
          <p:cNvSpPr>
            <a:spLocks/>
          </p:cNvSpPr>
          <p:nvPr/>
        </p:nvSpPr>
        <p:spPr bwMode="auto">
          <a:xfrm>
            <a:off x="5916613" y="13874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26" name="Freeform 243"/>
          <p:cNvSpPr>
            <a:spLocks/>
          </p:cNvSpPr>
          <p:nvPr/>
        </p:nvSpPr>
        <p:spPr bwMode="auto">
          <a:xfrm>
            <a:off x="5927725" y="1387475"/>
            <a:ext cx="257175" cy="9207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27" name="Line 244"/>
          <p:cNvSpPr>
            <a:spLocks noChangeShapeType="1"/>
          </p:cNvSpPr>
          <p:nvPr/>
        </p:nvSpPr>
        <p:spPr bwMode="auto">
          <a:xfrm>
            <a:off x="5084763" y="16700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8" name="Line 245"/>
          <p:cNvSpPr>
            <a:spLocks noChangeShapeType="1"/>
          </p:cNvSpPr>
          <p:nvPr/>
        </p:nvSpPr>
        <p:spPr bwMode="auto">
          <a:xfrm>
            <a:off x="5084763" y="18970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9" name="Rectangle 246"/>
          <p:cNvSpPr>
            <a:spLocks noChangeArrowheads="1"/>
          </p:cNvSpPr>
          <p:nvPr/>
        </p:nvSpPr>
        <p:spPr bwMode="auto">
          <a:xfrm>
            <a:off x="5354638" y="1504950"/>
            <a:ext cx="4270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U;kf;;ksa</a:t>
            </a:r>
          </a:p>
        </p:txBody>
      </p:sp>
      <p:sp>
        <p:nvSpPr>
          <p:cNvPr id="12530" name="Rectangle 247"/>
          <p:cNvSpPr>
            <a:spLocks noChangeArrowheads="1"/>
          </p:cNvSpPr>
          <p:nvPr/>
        </p:nvSpPr>
        <p:spPr bwMode="auto">
          <a:xfrm>
            <a:off x="5456238" y="1681163"/>
            <a:ext cx="196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350</a:t>
            </a:r>
          </a:p>
        </p:txBody>
      </p:sp>
      <p:sp>
        <p:nvSpPr>
          <p:cNvPr id="12531" name="Line 248"/>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2" name="Rectangle 249"/>
          <p:cNvSpPr>
            <a:spLocks noChangeArrowheads="1"/>
          </p:cNvSpPr>
          <p:nvPr/>
        </p:nvSpPr>
        <p:spPr bwMode="auto">
          <a:xfrm>
            <a:off x="5003800" y="2357438"/>
            <a:ext cx="1241425" cy="1982787"/>
          </a:xfrm>
          <a:prstGeom prst="rect">
            <a:avLst/>
          </a:prstGeom>
          <a:solidFill>
            <a:srgbClr val="FFFFFF"/>
          </a:solidFill>
          <a:ln w="15875">
            <a:solidFill>
              <a:srgbClr val="000000"/>
            </a:solidFill>
            <a:miter lim="800000"/>
            <a:headEnd/>
            <a:tailEnd/>
          </a:ln>
        </p:spPr>
        <p:txBody>
          <a:bodyPr/>
          <a:lstStyle/>
          <a:p>
            <a:endParaRPr lang="en-US">
              <a:solidFill>
                <a:srgbClr val="E32434"/>
              </a:solidFill>
              <a:latin typeface="Kruti Dev 010" charset="0"/>
            </a:endParaRPr>
          </a:p>
        </p:txBody>
      </p:sp>
      <p:sp>
        <p:nvSpPr>
          <p:cNvPr id="12533" name="AutoShape 250"/>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12534" name="Freeform 251"/>
          <p:cNvSpPr>
            <a:spLocks/>
          </p:cNvSpPr>
          <p:nvPr/>
        </p:nvSpPr>
        <p:spPr bwMode="auto">
          <a:xfrm>
            <a:off x="5932488" y="2266950"/>
            <a:ext cx="257175" cy="104775"/>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35" name="Freeform 252"/>
          <p:cNvSpPr>
            <a:spLocks/>
          </p:cNvSpPr>
          <p:nvPr/>
        </p:nvSpPr>
        <p:spPr bwMode="auto">
          <a:xfrm>
            <a:off x="5929313" y="22669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36" name="Line 253"/>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7" name="Line 254"/>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 name="Line 255"/>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 name="Line 256"/>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 name="Line 257"/>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 name="Line 258"/>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2" name="Rectangle 259"/>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43" name="Rectangle 260"/>
          <p:cNvSpPr>
            <a:spLocks noChangeArrowheads="1"/>
          </p:cNvSpPr>
          <p:nvPr/>
        </p:nvSpPr>
        <p:spPr bwMode="auto">
          <a:xfrm>
            <a:off x="5097463" y="2097088"/>
            <a:ext cx="522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latin typeface="Kruti Dev 010" charset="0"/>
              </a:rPr>
              <a:t>jktoa'k</a:t>
            </a:r>
          </a:p>
        </p:txBody>
      </p:sp>
      <p:sp>
        <p:nvSpPr>
          <p:cNvPr id="12544" name="Rectangle 261"/>
          <p:cNvSpPr>
            <a:spLocks noChangeArrowheads="1"/>
          </p:cNvSpPr>
          <p:nvPr/>
        </p:nvSpPr>
        <p:spPr bwMode="auto">
          <a:xfrm>
            <a:off x="5240338" y="2555875"/>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Kruti Dev 010" charset="0"/>
              </a:rPr>
              <a:t> ••• </a:t>
            </a:r>
            <a:r>
              <a:rPr lang="en-US" sz="1200" b="1">
                <a:solidFill>
                  <a:srgbClr val="E32434"/>
                </a:solidFill>
                <a:latin typeface="Kruti Dev 010" charset="0"/>
              </a:rPr>
              <a:t>foHkktu</a:t>
            </a:r>
            <a:r>
              <a:rPr lang="en-US" sz="1000" b="1">
                <a:solidFill>
                  <a:srgbClr val="E32434"/>
                </a:solidFill>
                <a:latin typeface="Kruti Dev 010" charset="0"/>
              </a:rPr>
              <a:t> ••• </a:t>
            </a:r>
            <a:endParaRPr lang="en-US" sz="1000" b="1" baseline="-25000">
              <a:solidFill>
                <a:srgbClr val="E32434"/>
              </a:solidFill>
              <a:latin typeface="Kruti Dev 010" charset="0"/>
            </a:endParaRPr>
          </a:p>
        </p:txBody>
      </p:sp>
      <p:sp>
        <p:nvSpPr>
          <p:cNvPr id="12545" name="Rectangle 262"/>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46" name="Rectangle 263"/>
          <p:cNvSpPr>
            <a:spLocks noChangeArrowheads="1"/>
          </p:cNvSpPr>
          <p:nvPr/>
        </p:nvSpPr>
        <p:spPr bwMode="auto">
          <a:xfrm>
            <a:off x="5170488" y="2990850"/>
            <a:ext cx="969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btjk;y</a:t>
            </a:r>
            <a:r>
              <a:rPr lang="en-US" sz="1000" b="1">
                <a:solidFill>
                  <a:srgbClr val="E32434"/>
                </a:solidFill>
                <a:latin typeface="Kruti Dev 010" charset="0"/>
              </a:rPr>
              <a:t>    </a:t>
            </a:r>
            <a:r>
              <a:rPr lang="en-US" sz="1200" b="1">
                <a:solidFill>
                  <a:srgbClr val="E32434"/>
                </a:solidFill>
                <a:latin typeface="Kruti Dev 010" charset="0"/>
              </a:rPr>
              <a:t>;gwnk</a:t>
            </a:r>
          </a:p>
        </p:txBody>
      </p:sp>
      <p:sp>
        <p:nvSpPr>
          <p:cNvPr id="12547" name="Rectangle 264"/>
          <p:cNvSpPr>
            <a:spLocks noChangeArrowheads="1"/>
          </p:cNvSpPr>
          <p:nvPr/>
        </p:nvSpPr>
        <p:spPr bwMode="auto">
          <a:xfrm>
            <a:off x="5299075" y="3157538"/>
            <a:ext cx="7429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10</a:t>
            </a:r>
            <a:r>
              <a:rPr lang="en-US" sz="1000" b="1">
                <a:solidFill>
                  <a:srgbClr val="E32434"/>
                </a:solidFill>
                <a:latin typeface="Kruti Dev 010" charset="0"/>
              </a:rPr>
              <a:t>          </a:t>
            </a:r>
            <a:r>
              <a:rPr lang="en-US" sz="1200" b="1">
                <a:solidFill>
                  <a:srgbClr val="E32434"/>
                </a:solidFill>
                <a:latin typeface="Kruti Dev 010" charset="0"/>
              </a:rPr>
              <a:t>2</a:t>
            </a:r>
          </a:p>
        </p:txBody>
      </p:sp>
      <p:sp>
        <p:nvSpPr>
          <p:cNvPr id="12548" name="Rectangle 265"/>
          <p:cNvSpPr>
            <a:spLocks noChangeArrowheads="1"/>
          </p:cNvSpPr>
          <p:nvPr/>
        </p:nvSpPr>
        <p:spPr bwMode="auto">
          <a:xfrm>
            <a:off x="5195888" y="3613150"/>
            <a:ext cx="11350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Kruti Dev 010" charset="0"/>
              </a:rPr>
              <a:t> </a:t>
            </a:r>
            <a:r>
              <a:rPr lang="en-US" sz="1200" b="1">
                <a:solidFill>
                  <a:srgbClr val="E32434"/>
                </a:solidFill>
                <a:latin typeface="Kruti Dev 010" charset="0"/>
              </a:rPr>
              <a:t>20&amp;ts</a:t>
            </a:r>
            <a:r>
              <a:rPr lang="en-US" sz="1000" b="1">
                <a:solidFill>
                  <a:srgbClr val="E32434"/>
                </a:solidFill>
                <a:latin typeface="Kruti Dev 010" charset="0"/>
              </a:rPr>
              <a:t>      </a:t>
            </a:r>
            <a:r>
              <a:rPr lang="en-US" sz="1200" b="1">
                <a:solidFill>
                  <a:srgbClr val="E32434"/>
                </a:solidFill>
                <a:latin typeface="Kruti Dev 010" charset="0"/>
              </a:rPr>
              <a:t>20&amp;vkj</a:t>
            </a:r>
          </a:p>
        </p:txBody>
      </p:sp>
      <p:sp>
        <p:nvSpPr>
          <p:cNvPr id="12549" name="Rectangle 266"/>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50" name="Rectangle 267"/>
          <p:cNvSpPr>
            <a:spLocks noChangeArrowheads="1"/>
          </p:cNvSpPr>
          <p:nvPr/>
        </p:nvSpPr>
        <p:spPr bwMode="auto">
          <a:xfrm>
            <a:off x="5200650" y="3827463"/>
            <a:ext cx="893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Kruti Dev 010" charset="0"/>
              </a:rPr>
              <a:t> </a:t>
            </a:r>
            <a:r>
              <a:rPr lang="en-US" sz="1200" b="1">
                <a:solidFill>
                  <a:srgbClr val="E32434"/>
                </a:solidFill>
                <a:latin typeface="Kruti Dev 010" charset="0"/>
              </a:rPr>
              <a:t>200 </a:t>
            </a:r>
            <a:r>
              <a:rPr lang="en-US" sz="1000" b="1">
                <a:solidFill>
                  <a:srgbClr val="E32434"/>
                </a:solidFill>
                <a:latin typeface="Kruti Dev 010" charset="0"/>
              </a:rPr>
              <a:t>       </a:t>
            </a:r>
            <a:r>
              <a:rPr lang="en-US" sz="1200" b="1">
                <a:solidFill>
                  <a:srgbClr val="E32434"/>
                </a:solidFill>
                <a:latin typeface="Kruti Dev 010" charset="0"/>
              </a:rPr>
              <a:t>350</a:t>
            </a:r>
          </a:p>
        </p:txBody>
      </p:sp>
      <p:sp>
        <p:nvSpPr>
          <p:cNvPr id="12551" name="Rectangle 268"/>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52" name="Rectangle 269"/>
          <p:cNvSpPr>
            <a:spLocks noChangeArrowheads="1"/>
          </p:cNvSpPr>
          <p:nvPr/>
        </p:nvSpPr>
        <p:spPr bwMode="auto">
          <a:xfrm>
            <a:off x="5127625" y="4044950"/>
            <a:ext cx="1069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vlhfj;k</a:t>
            </a:r>
            <a:r>
              <a:rPr lang="en-US" sz="900" b="1">
                <a:solidFill>
                  <a:srgbClr val="E32434"/>
                </a:solidFill>
                <a:latin typeface="Kruti Dev 010" charset="0"/>
              </a:rPr>
              <a:t>    </a:t>
            </a:r>
            <a:r>
              <a:rPr lang="en-US" sz="1200" b="1">
                <a:solidFill>
                  <a:srgbClr val="E32434"/>
                </a:solidFill>
                <a:latin typeface="Kruti Dev 010" charset="0"/>
              </a:rPr>
              <a:t>cschyksu</a:t>
            </a:r>
          </a:p>
        </p:txBody>
      </p:sp>
      <p:sp>
        <p:nvSpPr>
          <p:cNvPr id="12553" name="Line 270"/>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4" name="Rectangle 272"/>
          <p:cNvSpPr>
            <a:spLocks noChangeArrowheads="1"/>
          </p:cNvSpPr>
          <p:nvPr/>
        </p:nvSpPr>
        <p:spPr bwMode="auto">
          <a:xfrm>
            <a:off x="5165725" y="2767013"/>
            <a:ext cx="979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mRrj</a:t>
            </a:r>
            <a:r>
              <a:rPr lang="en-US" sz="1000" b="1">
                <a:solidFill>
                  <a:srgbClr val="E32434"/>
                </a:solidFill>
                <a:latin typeface="Kruti Dev 010" charset="0"/>
              </a:rPr>
              <a:t>       </a:t>
            </a:r>
            <a:r>
              <a:rPr lang="en-US" sz="1200" b="1">
                <a:solidFill>
                  <a:srgbClr val="E32434"/>
                </a:solidFill>
                <a:latin typeface="Kruti Dev 010" charset="0"/>
              </a:rPr>
              <a:t>nf{k.k</a:t>
            </a:r>
          </a:p>
        </p:txBody>
      </p:sp>
      <p:sp>
        <p:nvSpPr>
          <p:cNvPr id="12555" name="Line 273"/>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6" name="Rectangle 274"/>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57" name="Line 275"/>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8" name="Line 276"/>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9" name="Line 277"/>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60" name="Rectangle 278"/>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61" name="Rectangle 279"/>
          <p:cNvSpPr>
            <a:spLocks noChangeArrowheads="1"/>
          </p:cNvSpPr>
          <p:nvPr/>
        </p:nvSpPr>
        <p:spPr bwMode="auto">
          <a:xfrm>
            <a:off x="4583113" y="6026150"/>
            <a:ext cx="4159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1">
                <a:latin typeface="Kruti Dev 010" charset="0"/>
              </a:rPr>
              <a:t>,l</a:t>
            </a:r>
            <a:endParaRPr lang="en-US" sz="1200" baseline="-25000">
              <a:latin typeface="Kruti Dev 010" charset="0"/>
            </a:endParaRPr>
          </a:p>
        </p:txBody>
      </p:sp>
      <p:sp>
        <p:nvSpPr>
          <p:cNvPr id="12562" name="Rectangle 280"/>
          <p:cNvSpPr>
            <a:spLocks noChangeArrowheads="1"/>
          </p:cNvSpPr>
          <p:nvPr/>
        </p:nvSpPr>
        <p:spPr bwMode="auto">
          <a:xfrm>
            <a:off x="4743450" y="7207250"/>
            <a:ext cx="2682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1">
                <a:latin typeface="Kruti Dev 010" charset="0"/>
              </a:rPr>
              <a:t>ts</a:t>
            </a:r>
          </a:p>
        </p:txBody>
      </p:sp>
      <p:sp>
        <p:nvSpPr>
          <p:cNvPr id="12563" name="Rectangle 281"/>
          <p:cNvSpPr>
            <a:spLocks noChangeArrowheads="1"/>
          </p:cNvSpPr>
          <p:nvPr/>
        </p:nvSpPr>
        <p:spPr bwMode="auto">
          <a:xfrm>
            <a:off x="1987550" y="1924050"/>
            <a:ext cx="3286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1">
                <a:latin typeface="Kruti Dev 010" charset="0"/>
              </a:rPr>
              <a:t>lh</a:t>
            </a:r>
            <a:endParaRPr lang="en-US" sz="1200" baseline="-25000">
              <a:latin typeface="Kruti Dev 010" charset="0"/>
            </a:endParaRPr>
          </a:p>
        </p:txBody>
      </p:sp>
      <p:sp>
        <p:nvSpPr>
          <p:cNvPr id="12564" name="Line 282"/>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65" name="AutoShape 283"/>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12566" name="Rectangle 284"/>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endParaRPr lang="en-US">
              <a:latin typeface="Kruti Dev 010" charset="0"/>
            </a:endParaRPr>
          </a:p>
        </p:txBody>
      </p:sp>
      <p:sp>
        <p:nvSpPr>
          <p:cNvPr id="12567" name="Rectangle 285"/>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endParaRPr lang="en-US">
              <a:latin typeface="Kruti Dev 010" charset="0"/>
            </a:endParaRPr>
          </a:p>
        </p:txBody>
      </p:sp>
      <p:sp>
        <p:nvSpPr>
          <p:cNvPr id="12568" name="Line 286"/>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69" name="Freeform 287"/>
          <p:cNvSpPr>
            <a:spLocks/>
          </p:cNvSpPr>
          <p:nvPr/>
        </p:nvSpPr>
        <p:spPr bwMode="auto">
          <a:xfrm>
            <a:off x="3268663" y="3175000"/>
            <a:ext cx="241300" cy="104775"/>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70" name="Freeform 288"/>
          <p:cNvSpPr>
            <a:spLocks/>
          </p:cNvSpPr>
          <p:nvPr/>
        </p:nvSpPr>
        <p:spPr bwMode="auto">
          <a:xfrm>
            <a:off x="3271838" y="3159125"/>
            <a:ext cx="257175" cy="106363"/>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71" name="Line 289"/>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72" name="Line 290"/>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73" name="Line 291"/>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74" name="Line 292"/>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75" name="Rectangle 293"/>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76" name="Rectangle 294"/>
          <p:cNvSpPr>
            <a:spLocks noChangeArrowheads="1"/>
          </p:cNvSpPr>
          <p:nvPr/>
        </p:nvSpPr>
        <p:spPr bwMode="auto">
          <a:xfrm>
            <a:off x="2420938" y="3025775"/>
            <a:ext cx="495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latin typeface="Kruti Dev 010" charset="0"/>
              </a:rPr>
              <a:t>vczkge</a:t>
            </a:r>
          </a:p>
        </p:txBody>
      </p:sp>
      <p:sp>
        <p:nvSpPr>
          <p:cNvPr id="12577" name="Rectangle 295"/>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78" name="Rectangle 296"/>
          <p:cNvSpPr>
            <a:spLocks noChangeArrowheads="1"/>
          </p:cNvSpPr>
          <p:nvPr/>
        </p:nvSpPr>
        <p:spPr bwMode="auto">
          <a:xfrm>
            <a:off x="2660650" y="3559175"/>
            <a:ext cx="7318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,y</a:t>
            </a:r>
            <a:r>
              <a:rPr lang="en-US" sz="1000" b="1">
                <a:solidFill>
                  <a:srgbClr val="E32434"/>
                </a:solidFill>
                <a:latin typeface="Kruti Dev 010" charset="0"/>
              </a:rPr>
              <a:t> - </a:t>
            </a:r>
            <a:r>
              <a:rPr lang="en-US" sz="1200" b="1">
                <a:solidFill>
                  <a:srgbClr val="E32434"/>
                </a:solidFill>
                <a:latin typeface="Kruti Dev 010" charset="0"/>
              </a:rPr>
              <a:t>,l</a:t>
            </a:r>
            <a:r>
              <a:rPr lang="en-US" sz="1000" b="1">
                <a:solidFill>
                  <a:srgbClr val="E32434"/>
                </a:solidFill>
                <a:latin typeface="Kruti Dev 010" charset="0"/>
              </a:rPr>
              <a:t> - </a:t>
            </a:r>
            <a:r>
              <a:rPr lang="en-US" sz="1200" b="1">
                <a:solidFill>
                  <a:srgbClr val="E32434"/>
                </a:solidFill>
                <a:latin typeface="Kruti Dev 010" charset="0"/>
              </a:rPr>
              <a:t>ch</a:t>
            </a:r>
          </a:p>
        </p:txBody>
      </p:sp>
      <p:sp>
        <p:nvSpPr>
          <p:cNvPr id="12579" name="Rectangle 297"/>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80" name="Rectangle 298"/>
          <p:cNvSpPr>
            <a:spLocks noChangeArrowheads="1"/>
          </p:cNvSpPr>
          <p:nvPr/>
        </p:nvSpPr>
        <p:spPr bwMode="auto">
          <a:xfrm>
            <a:off x="2800350" y="3798888"/>
            <a:ext cx="5651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vkbZ</a:t>
            </a:r>
            <a:r>
              <a:rPr lang="en-US" sz="1000" b="1">
                <a:solidFill>
                  <a:srgbClr val="E32434"/>
                </a:solidFill>
                <a:latin typeface="Kruti Dev 010" charset="0"/>
              </a:rPr>
              <a:t> - </a:t>
            </a:r>
            <a:r>
              <a:rPr lang="en-US" sz="1200" b="1">
                <a:solidFill>
                  <a:srgbClr val="E32434"/>
                </a:solidFill>
                <a:latin typeface="Kruti Dev 010" charset="0"/>
              </a:rPr>
              <a:t>vkbZ</a:t>
            </a:r>
          </a:p>
        </p:txBody>
      </p:sp>
      <p:sp>
        <p:nvSpPr>
          <p:cNvPr id="12581" name="Rectangle 299"/>
          <p:cNvSpPr>
            <a:spLocks noChangeArrowheads="1"/>
          </p:cNvSpPr>
          <p:nvPr/>
        </p:nvSpPr>
        <p:spPr bwMode="auto">
          <a:xfrm>
            <a:off x="2806700" y="4019550"/>
            <a:ext cx="3286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ts</a:t>
            </a:r>
            <a:r>
              <a:rPr lang="en-US" sz="1000" b="1">
                <a:solidFill>
                  <a:srgbClr val="E32434"/>
                </a:solidFill>
                <a:latin typeface="Kruti Dev 010" charset="0"/>
              </a:rPr>
              <a:t> - </a:t>
            </a:r>
            <a:r>
              <a:rPr lang="en-US" sz="1200" b="1">
                <a:solidFill>
                  <a:srgbClr val="E32434"/>
                </a:solidFill>
                <a:latin typeface="Kruti Dev 010" charset="0"/>
              </a:rPr>
              <a:t>bZ</a:t>
            </a:r>
          </a:p>
        </p:txBody>
      </p:sp>
      <p:sp>
        <p:nvSpPr>
          <p:cNvPr id="12582" name="Rectangle 300"/>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83" name="Rectangle 301"/>
          <p:cNvSpPr>
            <a:spLocks noChangeArrowheads="1"/>
          </p:cNvSpPr>
          <p:nvPr/>
        </p:nvSpPr>
        <p:spPr bwMode="auto">
          <a:xfrm>
            <a:off x="2881313" y="4224338"/>
            <a:ext cx="1317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12</a:t>
            </a:r>
          </a:p>
        </p:txBody>
      </p:sp>
      <p:sp>
        <p:nvSpPr>
          <p:cNvPr id="12584" name="Line 302"/>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85" name="Rectangle 303"/>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86" name="Rectangle 304"/>
          <p:cNvSpPr>
            <a:spLocks noChangeArrowheads="1"/>
          </p:cNvSpPr>
          <p:nvPr/>
        </p:nvSpPr>
        <p:spPr bwMode="auto">
          <a:xfrm>
            <a:off x="2620963" y="3287713"/>
            <a:ext cx="377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cqykgV</a:t>
            </a:r>
          </a:p>
        </p:txBody>
      </p:sp>
      <p:sp>
        <p:nvSpPr>
          <p:cNvPr id="12587" name="Rectangle 305"/>
          <p:cNvSpPr>
            <a:spLocks noChangeArrowheads="1"/>
          </p:cNvSpPr>
          <p:nvPr/>
        </p:nvSpPr>
        <p:spPr bwMode="auto">
          <a:xfrm>
            <a:off x="3305175" y="5799138"/>
            <a:ext cx="5476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32434"/>
                </a:solidFill>
                <a:latin typeface="Kruti Dev 010" charset="0"/>
              </a:rPr>
              <a:t>¼1500 ch-lh-½</a:t>
            </a:r>
            <a:endParaRPr lang="en-US" sz="900" baseline="-25000">
              <a:solidFill>
                <a:srgbClr val="E32434"/>
              </a:solidFill>
              <a:latin typeface="Kruti Dev 010" charset="0"/>
            </a:endParaRPr>
          </a:p>
        </p:txBody>
      </p:sp>
      <p:pic>
        <p:nvPicPr>
          <p:cNvPr id="12588" name="Picture 3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89" name="Rectangle 307"/>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pic>
        <p:nvPicPr>
          <p:cNvPr id="12590" name="Pict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1" name="Rectangle 309"/>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pic>
        <p:nvPicPr>
          <p:cNvPr id="12592" name="Picture 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3" name="Rectangle 311"/>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pic>
        <p:nvPicPr>
          <p:cNvPr id="12594" name="Picture 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 name="Rectangle 313"/>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12596" name="Rectangle 314"/>
          <p:cNvSpPr>
            <a:spLocks noChangeArrowheads="1"/>
          </p:cNvSpPr>
          <p:nvPr/>
        </p:nvSpPr>
        <p:spPr bwMode="auto">
          <a:xfrm>
            <a:off x="5972175" y="5922963"/>
            <a:ext cx="5222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Kruti Dev 010" charset="0"/>
              </a:rPr>
              <a:t>¼500 ch-lh½</a:t>
            </a:r>
            <a:endParaRPr lang="en-US" sz="1000" baseline="-25000">
              <a:solidFill>
                <a:srgbClr val="E32434"/>
              </a:solidFill>
              <a:latin typeface="Kruti Dev 010" charset="0"/>
            </a:endParaRPr>
          </a:p>
        </p:txBody>
      </p:sp>
      <p:sp>
        <p:nvSpPr>
          <p:cNvPr id="12597" name="Rectangle 315"/>
          <p:cNvSpPr>
            <a:spLocks noChangeArrowheads="1"/>
          </p:cNvSpPr>
          <p:nvPr/>
        </p:nvSpPr>
        <p:spPr bwMode="auto">
          <a:xfrm>
            <a:off x="5983288" y="2211388"/>
            <a:ext cx="5492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32434"/>
                </a:solidFill>
                <a:latin typeface="Kruti Dev 010" charset="0"/>
              </a:rPr>
              <a:t>¼1000 ch-lh-½</a:t>
            </a:r>
            <a:endParaRPr lang="en-US" sz="900" baseline="-25000">
              <a:solidFill>
                <a:srgbClr val="E32434"/>
              </a:solidFill>
              <a:latin typeface="Kruti Dev 010" charset="0"/>
            </a:endParaRPr>
          </a:p>
        </p:txBody>
      </p:sp>
      <p:sp>
        <p:nvSpPr>
          <p:cNvPr id="12598" name="Rectangle 316"/>
          <p:cNvSpPr>
            <a:spLocks noChangeArrowheads="1"/>
          </p:cNvSpPr>
          <p:nvPr/>
        </p:nvSpPr>
        <p:spPr bwMode="auto">
          <a:xfrm>
            <a:off x="3305175" y="3113088"/>
            <a:ext cx="4953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E32434"/>
                </a:solidFill>
                <a:latin typeface="Kruti Dev 010" charset="0"/>
              </a:rPr>
              <a:t>¼2000 ch-lh-½</a:t>
            </a:r>
            <a:endParaRPr lang="en-US" sz="1200" baseline="-25000">
              <a:solidFill>
                <a:srgbClr val="E32434"/>
              </a:solidFill>
              <a:latin typeface="Kruti Dev 010" charset="0"/>
            </a:endParaRPr>
          </a:p>
        </p:txBody>
      </p:sp>
      <p:sp>
        <p:nvSpPr>
          <p:cNvPr id="12599" name="Freeform 317"/>
          <p:cNvSpPr>
            <a:spLocks/>
          </p:cNvSpPr>
          <p:nvPr/>
        </p:nvSpPr>
        <p:spPr bwMode="auto">
          <a:xfrm>
            <a:off x="5908675" y="6829425"/>
            <a:ext cx="241300" cy="76200"/>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00" name="Rectangle 318"/>
          <p:cNvSpPr>
            <a:spLocks noChangeArrowheads="1"/>
          </p:cNvSpPr>
          <p:nvPr/>
        </p:nvSpPr>
        <p:spPr bwMode="auto">
          <a:xfrm>
            <a:off x="5472113" y="6924675"/>
            <a:ext cx="3000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thou</a:t>
            </a:r>
          </a:p>
        </p:txBody>
      </p:sp>
      <p:sp>
        <p:nvSpPr>
          <p:cNvPr id="12601" name="Text Box 319"/>
          <p:cNvSpPr txBox="1">
            <a:spLocks noChangeArrowheads="1"/>
          </p:cNvSpPr>
          <p:nvPr/>
        </p:nvSpPr>
        <p:spPr bwMode="auto">
          <a:xfrm>
            <a:off x="3625850" y="3352800"/>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400" b="1" baseline="-25000">
                <a:solidFill>
                  <a:srgbClr val="E32434"/>
                </a:solidFill>
                <a:latin typeface="Kruti Dev 010" charset="0"/>
              </a:rPr>
              <a:t>,lh</a:t>
            </a:r>
            <a:endParaRPr lang="en-US" sz="1000" b="1" baseline="-25000">
              <a:solidFill>
                <a:srgbClr val="E32434"/>
              </a:solidFill>
              <a:latin typeface="Kruti Dev 010" charset="0"/>
            </a:endParaRPr>
          </a:p>
        </p:txBody>
      </p:sp>
      <p:sp>
        <p:nvSpPr>
          <p:cNvPr id="12602" name="Text Box 320"/>
          <p:cNvSpPr txBox="1">
            <a:spLocks noChangeArrowheads="1"/>
          </p:cNvSpPr>
          <p:nvPr/>
        </p:nvSpPr>
        <p:spPr bwMode="auto">
          <a:xfrm>
            <a:off x="6273800" y="2362200"/>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400" b="1" baseline="-25000">
                <a:solidFill>
                  <a:srgbClr val="E32434"/>
                </a:solidFill>
                <a:latin typeface="Kruti Dev 010" charset="0"/>
              </a:rPr>
              <a:t>Mhlh</a:t>
            </a:r>
            <a:endParaRPr lang="en-US" sz="1000" b="1" baseline="-25000">
              <a:solidFill>
                <a:srgbClr val="E32434"/>
              </a:solidFill>
              <a:latin typeface="Kruti Dev 010" charset="0"/>
            </a:endParaRPr>
          </a:p>
        </p:txBody>
      </p:sp>
      <p:sp>
        <p:nvSpPr>
          <p:cNvPr id="12603" name="Text Box 321"/>
          <p:cNvSpPr txBox="1">
            <a:spLocks noChangeArrowheads="1"/>
          </p:cNvSpPr>
          <p:nvPr/>
        </p:nvSpPr>
        <p:spPr bwMode="auto">
          <a:xfrm>
            <a:off x="6273800" y="3244850"/>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400" b="1" baseline="-25000">
                <a:solidFill>
                  <a:srgbClr val="E32434"/>
                </a:solidFill>
                <a:latin typeface="Kruti Dev 010" charset="0"/>
              </a:rPr>
              <a:t>,ulh</a:t>
            </a:r>
          </a:p>
        </p:txBody>
      </p:sp>
      <p:sp>
        <p:nvSpPr>
          <p:cNvPr id="12604" name="Text Box 322"/>
          <p:cNvSpPr txBox="1">
            <a:spLocks noChangeArrowheads="1"/>
          </p:cNvSpPr>
          <p:nvPr/>
        </p:nvSpPr>
        <p:spPr bwMode="auto">
          <a:xfrm>
            <a:off x="3603625" y="6826250"/>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MS PGothic" charset="0"/>
                <a:cs typeface="MS PGothic" charset="0"/>
              </a:defRPr>
            </a:lvl1pPr>
            <a:lvl2pPr marL="742950" indent="-285750">
              <a:defRPr sz="500">
                <a:solidFill>
                  <a:schemeClr val="tx1"/>
                </a:solidFill>
                <a:latin typeface="Century Gothic" charset="0"/>
                <a:ea typeface="MS PGothic" charset="0"/>
                <a:cs typeface="MS PGothic" charset="0"/>
              </a:defRPr>
            </a:lvl2pPr>
            <a:lvl3pPr marL="1143000" indent="-228600">
              <a:defRPr sz="500">
                <a:solidFill>
                  <a:schemeClr val="tx1"/>
                </a:solidFill>
                <a:latin typeface="Century Gothic" charset="0"/>
                <a:ea typeface="MS PGothic" charset="0"/>
                <a:cs typeface="MS PGothic" charset="0"/>
              </a:defRPr>
            </a:lvl3pPr>
            <a:lvl4pPr marL="1600200" indent="-228600">
              <a:defRPr sz="500">
                <a:solidFill>
                  <a:schemeClr val="tx1"/>
                </a:solidFill>
                <a:latin typeface="Century Gothic" charset="0"/>
                <a:ea typeface="MS PGothic" charset="0"/>
                <a:cs typeface="MS PGothic" charset="0"/>
              </a:defRPr>
            </a:lvl4pPr>
            <a:lvl5pPr marL="2057400" indent="-228600">
              <a:defRPr sz="5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Century Gothic" charset="0"/>
                <a:ea typeface="MS PGothic" charset="0"/>
                <a:cs typeface="MS PGothic" charset="0"/>
              </a:defRPr>
            </a:lvl9pPr>
          </a:lstStyle>
          <a:p>
            <a:pPr>
              <a:spcBef>
                <a:spcPct val="50000"/>
              </a:spcBef>
            </a:pPr>
            <a:r>
              <a:rPr lang="en-US" sz="2400" b="1" baseline="-25000">
                <a:solidFill>
                  <a:srgbClr val="E32434"/>
                </a:solidFill>
                <a:latin typeface="Kruti Dev 010" charset="0"/>
              </a:rPr>
              <a:t>,ylh</a:t>
            </a:r>
            <a:endParaRPr lang="en-US" sz="1000" b="1" baseline="-25000">
              <a:solidFill>
                <a:srgbClr val="E32434"/>
              </a:solidFill>
              <a:latin typeface="Kruti Dev 010" charset="0"/>
            </a:endParaRPr>
          </a:p>
        </p:txBody>
      </p:sp>
      <p:sp>
        <p:nvSpPr>
          <p:cNvPr id="12605" name="Rectangle 323"/>
          <p:cNvSpPr>
            <a:spLocks noChangeArrowheads="1"/>
          </p:cNvSpPr>
          <p:nvPr/>
        </p:nvSpPr>
        <p:spPr bwMode="auto">
          <a:xfrm>
            <a:off x="5227638" y="6723063"/>
            <a:ext cx="3127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latin typeface="Kruti Dev 010" charset="0"/>
              </a:rPr>
              <a:t>;h'kq</a:t>
            </a:r>
          </a:p>
        </p:txBody>
      </p:sp>
      <p:sp>
        <p:nvSpPr>
          <p:cNvPr id="12606" name="Rectangle 324"/>
          <p:cNvSpPr>
            <a:spLocks noChangeArrowheads="1"/>
          </p:cNvSpPr>
          <p:nvPr/>
        </p:nvSpPr>
        <p:spPr bwMode="auto">
          <a:xfrm>
            <a:off x="5010150" y="2305050"/>
            <a:ext cx="914400" cy="17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Kruti Dev 010" charset="0"/>
            </a:endParaRPr>
          </a:p>
        </p:txBody>
      </p:sp>
      <p:sp>
        <p:nvSpPr>
          <p:cNvPr id="12607" name="Rectangle 325"/>
          <p:cNvSpPr>
            <a:spLocks noChangeArrowheads="1"/>
          </p:cNvSpPr>
          <p:nvPr/>
        </p:nvSpPr>
        <p:spPr bwMode="auto">
          <a:xfrm>
            <a:off x="5284788" y="2339975"/>
            <a:ext cx="7413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,l</a:t>
            </a:r>
            <a:r>
              <a:rPr lang="en-US" sz="1000" b="1">
                <a:solidFill>
                  <a:srgbClr val="E32434"/>
                </a:solidFill>
                <a:latin typeface="Kruti Dev 010" charset="0"/>
              </a:rPr>
              <a:t> - </a:t>
            </a:r>
            <a:r>
              <a:rPr lang="en-US" sz="1200" b="1">
                <a:solidFill>
                  <a:srgbClr val="E32434"/>
                </a:solidFill>
                <a:latin typeface="Kruti Dev 010" charset="0"/>
              </a:rPr>
              <a:t>Mh</a:t>
            </a:r>
            <a:r>
              <a:rPr lang="en-US" sz="1000" b="1">
                <a:solidFill>
                  <a:srgbClr val="E32434"/>
                </a:solidFill>
                <a:latin typeface="Kruti Dev 010" charset="0"/>
              </a:rPr>
              <a:t> - </a:t>
            </a:r>
            <a:r>
              <a:rPr lang="en-US" sz="1200" b="1">
                <a:solidFill>
                  <a:srgbClr val="E32434"/>
                </a:solidFill>
                <a:latin typeface="Kruti Dev 010" charset="0"/>
              </a:rPr>
              <a:t>,l</a:t>
            </a:r>
          </a:p>
        </p:txBody>
      </p:sp>
      <p:sp>
        <p:nvSpPr>
          <p:cNvPr id="12608" name="Line 326"/>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09" name="Rectangle 327"/>
          <p:cNvSpPr>
            <a:spLocks noChangeArrowheads="1"/>
          </p:cNvSpPr>
          <p:nvPr/>
        </p:nvSpPr>
        <p:spPr bwMode="auto">
          <a:xfrm>
            <a:off x="5313363" y="3363913"/>
            <a:ext cx="593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Kruti Dev 010" charset="0"/>
              </a:rPr>
              <a:t>Hkfo";oDrk</a:t>
            </a:r>
          </a:p>
        </p:txBody>
      </p:sp>
      <p:sp>
        <p:nvSpPr>
          <p:cNvPr id="12610" name="Line 328"/>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611" name="Group 329"/>
          <p:cNvGrpSpPr>
            <a:grpSpLocks/>
          </p:cNvGrpSpPr>
          <p:nvPr/>
        </p:nvGrpSpPr>
        <p:grpSpPr bwMode="auto">
          <a:xfrm>
            <a:off x="885825" y="1262063"/>
            <a:ext cx="1003300" cy="1096962"/>
            <a:chOff x="558" y="771"/>
            <a:chExt cx="632" cy="691"/>
          </a:xfrm>
        </p:grpSpPr>
        <p:grpSp>
          <p:nvGrpSpPr>
            <p:cNvPr id="12619" name="Group 330"/>
            <p:cNvGrpSpPr>
              <a:grpSpLocks/>
            </p:cNvGrpSpPr>
            <p:nvPr/>
          </p:nvGrpSpPr>
          <p:grpSpPr bwMode="auto">
            <a:xfrm>
              <a:off x="558" y="771"/>
              <a:ext cx="238" cy="152"/>
              <a:chOff x="206" y="662"/>
              <a:chExt cx="238" cy="152"/>
            </a:xfrm>
          </p:grpSpPr>
          <p:sp>
            <p:nvSpPr>
              <p:cNvPr id="12636" name="AutoShape 331"/>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latin typeface="Kruti Dev 010" charset="0"/>
                </a:endParaRPr>
              </a:p>
            </p:txBody>
          </p:sp>
          <p:sp>
            <p:nvSpPr>
              <p:cNvPr id="12637" name="Rectangle 332"/>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latin typeface="Kruti Dev 010" charset="0"/>
                </a:endParaRPr>
              </a:p>
            </p:txBody>
          </p:sp>
          <p:sp>
            <p:nvSpPr>
              <p:cNvPr id="12638" name="Line 333"/>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620" name="Rectangle 334"/>
            <p:cNvSpPr>
              <a:spLocks noChangeArrowheads="1"/>
            </p:cNvSpPr>
            <p:nvPr/>
          </p:nvSpPr>
          <p:spPr bwMode="auto">
            <a:xfrm>
              <a:off x="633" y="1317"/>
              <a:ext cx="1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Kruti Dev 010" charset="0"/>
                </a:rPr>
                <a:t>lh </a:t>
              </a:r>
              <a:endParaRPr lang="en-US" sz="1200" baseline="-25000">
                <a:latin typeface="Kruti Dev 010" charset="0"/>
              </a:endParaRPr>
            </a:p>
          </p:txBody>
        </p:sp>
        <p:sp>
          <p:nvSpPr>
            <p:cNvPr id="12621" name="Rectangle 335"/>
            <p:cNvSpPr>
              <a:spLocks noChangeArrowheads="1"/>
            </p:cNvSpPr>
            <p:nvPr/>
          </p:nvSpPr>
          <p:spPr bwMode="auto">
            <a:xfrm>
              <a:off x="747" y="1317"/>
              <a:ext cx="0"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1600" baseline="-25000">
                <a:latin typeface="Kruti Dev 010" charset="0"/>
              </a:endParaRPr>
            </a:p>
          </p:txBody>
        </p:sp>
        <p:sp>
          <p:nvSpPr>
            <p:cNvPr id="12622" name="Line 336"/>
            <p:cNvSpPr>
              <a:spLocks noChangeShapeType="1"/>
            </p:cNvSpPr>
            <p:nvPr/>
          </p:nvSpPr>
          <p:spPr bwMode="auto">
            <a:xfrm>
              <a:off x="785" y="1380"/>
              <a:ext cx="5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23" name="Rectangle 337"/>
            <p:cNvSpPr>
              <a:spLocks noChangeArrowheads="1"/>
            </p:cNvSpPr>
            <p:nvPr/>
          </p:nvSpPr>
          <p:spPr bwMode="auto">
            <a:xfrm>
              <a:off x="804" y="1317"/>
              <a:ext cx="3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i-in" sz="1500" b="1">
                  <a:latin typeface="Kruti Dev 010" charset="0"/>
                </a:rPr>
                <a:t>७</a:t>
              </a:r>
              <a:r>
                <a:rPr lang="en-US" sz="1500" b="1">
                  <a:latin typeface="Kruti Dev 010" charset="0"/>
                </a:rPr>
                <a:t> ,l ts</a:t>
              </a:r>
            </a:p>
          </p:txBody>
        </p:sp>
        <p:grpSp>
          <p:nvGrpSpPr>
            <p:cNvPr id="12624" name="Group 338"/>
            <p:cNvGrpSpPr>
              <a:grpSpLocks/>
            </p:cNvGrpSpPr>
            <p:nvPr/>
          </p:nvGrpSpPr>
          <p:grpSpPr bwMode="auto">
            <a:xfrm>
              <a:off x="654" y="867"/>
              <a:ext cx="238" cy="152"/>
              <a:chOff x="206" y="662"/>
              <a:chExt cx="238" cy="152"/>
            </a:xfrm>
          </p:grpSpPr>
          <p:sp>
            <p:nvSpPr>
              <p:cNvPr id="12633" name="AutoShape 339"/>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latin typeface="Kruti Dev 010" charset="0"/>
                </a:endParaRPr>
              </a:p>
            </p:txBody>
          </p:sp>
          <p:sp>
            <p:nvSpPr>
              <p:cNvPr id="12634" name="Rectangle 340"/>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latin typeface="Kruti Dev 010" charset="0"/>
                </a:endParaRPr>
              </a:p>
            </p:txBody>
          </p:sp>
          <p:sp>
            <p:nvSpPr>
              <p:cNvPr id="12635" name="Line 341"/>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625" name="Group 342"/>
            <p:cNvGrpSpPr>
              <a:grpSpLocks/>
            </p:cNvGrpSpPr>
            <p:nvPr/>
          </p:nvGrpSpPr>
          <p:grpSpPr bwMode="auto">
            <a:xfrm>
              <a:off x="580" y="963"/>
              <a:ext cx="238" cy="152"/>
              <a:chOff x="206" y="662"/>
              <a:chExt cx="238" cy="152"/>
            </a:xfrm>
          </p:grpSpPr>
          <p:sp>
            <p:nvSpPr>
              <p:cNvPr id="12630" name="AutoShape 343"/>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latin typeface="Kruti Dev 010" charset="0"/>
                </a:endParaRPr>
              </a:p>
            </p:txBody>
          </p:sp>
          <p:sp>
            <p:nvSpPr>
              <p:cNvPr id="12631" name="Rectangle 344"/>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latin typeface="Kruti Dev 010" charset="0"/>
                </a:endParaRPr>
              </a:p>
            </p:txBody>
          </p:sp>
          <p:sp>
            <p:nvSpPr>
              <p:cNvPr id="12632" name="Line 345"/>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626" name="Group 346"/>
            <p:cNvGrpSpPr>
              <a:grpSpLocks/>
            </p:cNvGrpSpPr>
            <p:nvPr/>
          </p:nvGrpSpPr>
          <p:grpSpPr bwMode="auto">
            <a:xfrm>
              <a:off x="775" y="1053"/>
              <a:ext cx="238" cy="152"/>
              <a:chOff x="206" y="662"/>
              <a:chExt cx="238" cy="152"/>
            </a:xfrm>
          </p:grpSpPr>
          <p:sp>
            <p:nvSpPr>
              <p:cNvPr id="12627" name="AutoShape 347"/>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latin typeface="Kruti Dev 010" charset="0"/>
                </a:endParaRPr>
              </a:p>
            </p:txBody>
          </p:sp>
          <p:sp>
            <p:nvSpPr>
              <p:cNvPr id="12628" name="Rectangle 348"/>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latin typeface="Kruti Dev 010" charset="0"/>
                </a:endParaRPr>
              </a:p>
            </p:txBody>
          </p:sp>
          <p:sp>
            <p:nvSpPr>
              <p:cNvPr id="12629" name="Line 349"/>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612" name="Rectangle 350"/>
          <p:cNvSpPr>
            <a:spLocks noChangeArrowheads="1"/>
          </p:cNvSpPr>
          <p:nvPr/>
        </p:nvSpPr>
        <p:spPr bwMode="auto">
          <a:xfrm>
            <a:off x="3316288" y="1184275"/>
            <a:ext cx="992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b="1">
                <a:solidFill>
                  <a:srgbClr val="E32434"/>
                </a:solidFill>
                <a:latin typeface="Kruti Dev 010" charset="0"/>
              </a:rPr>
              <a:t>¼vczkge ds iwoZ½</a:t>
            </a:r>
            <a:endParaRPr lang="en-US" sz="1200" baseline="-25000">
              <a:solidFill>
                <a:srgbClr val="E32434"/>
              </a:solidFill>
              <a:latin typeface="Kruti Dev 010" charset="0"/>
            </a:endParaRPr>
          </a:p>
        </p:txBody>
      </p:sp>
      <p:pic>
        <p:nvPicPr>
          <p:cNvPr id="12613" name="Picture 3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155575"/>
            <a:ext cx="1265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14" name="Rectangle 4"/>
          <p:cNvSpPr>
            <a:spLocks noChangeArrowheads="1"/>
          </p:cNvSpPr>
          <p:nvPr/>
        </p:nvSpPr>
        <p:spPr bwMode="auto">
          <a:xfrm>
            <a:off x="3867150" y="39688"/>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GB" sz="3200" b="1">
                <a:solidFill>
                  <a:srgbClr val="080808"/>
                </a:solidFill>
                <a:latin typeface="Kruti Dev 010" charset="0"/>
                <a:ea typeface="MS Gothic" charset="0"/>
                <a:cs typeface="MS Gothic" charset="0"/>
              </a:rPr>
              <a:t>v/;;u lgk;d </a:t>
            </a:r>
            <a:r>
              <a:rPr lang="hi-in" sz="3200" b="1">
                <a:solidFill>
                  <a:srgbClr val="080808"/>
                </a:solidFill>
                <a:latin typeface="Kruti Dev 010" charset="0"/>
                <a:ea typeface="MS Gothic" charset="0"/>
              </a:rPr>
              <a:t>†</a:t>
            </a:r>
            <a:r>
              <a:rPr lang="en-GB" sz="3200" b="1">
                <a:solidFill>
                  <a:srgbClr val="080808"/>
                </a:solidFill>
                <a:latin typeface="Kruti Dev 010" charset="0"/>
                <a:ea typeface="MS Gothic" charset="0"/>
                <a:cs typeface="MS Gothic" charset="0"/>
              </a:rPr>
              <a:t> </a:t>
            </a:r>
            <a:endParaRPr lang="en-US" sz="400">
              <a:solidFill>
                <a:srgbClr val="080808"/>
              </a:solidFill>
              <a:latin typeface="Kruti Dev 010" charset="0"/>
            </a:endParaRPr>
          </a:p>
        </p:txBody>
      </p:sp>
      <p:sp>
        <p:nvSpPr>
          <p:cNvPr id="352" name="Text Box 96"/>
          <p:cNvSpPr txBox="1">
            <a:spLocks noChangeArrowheads="1"/>
          </p:cNvSpPr>
          <p:nvPr/>
        </p:nvSpPr>
        <p:spPr bwMode="auto">
          <a:xfrm rot="16211526">
            <a:off x="831056" y="5508873"/>
            <a:ext cx="1833563" cy="651971"/>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3600" b="1" dirty="0">
                <a:latin typeface="Kruti Dev 010" pitchFamily="2" charset="0"/>
                <a:ea typeface="ＭＳ Ｐゴシック" pitchFamily="34" charset="-128"/>
                <a:cs typeface="+mn-cs"/>
              </a:rPr>
              <a:t>† yksx</a:t>
            </a:r>
          </a:p>
        </p:txBody>
      </p:sp>
      <p:sp>
        <p:nvSpPr>
          <p:cNvPr id="353" name="Text Box 97"/>
          <p:cNvSpPr txBox="1">
            <a:spLocks noChangeArrowheads="1"/>
          </p:cNvSpPr>
          <p:nvPr/>
        </p:nvSpPr>
        <p:spPr bwMode="auto">
          <a:xfrm rot="16210747">
            <a:off x="2927349" y="3341688"/>
            <a:ext cx="3073400" cy="590550"/>
          </a:xfrm>
          <a:prstGeom prst="rect">
            <a:avLst/>
          </a:prstGeom>
          <a:noFill/>
          <a:ln w="9525">
            <a:noFill/>
            <a:miter lim="800000"/>
            <a:headEnd/>
            <a:tailEnd/>
          </a:ln>
        </p:spPr>
        <p:txBody>
          <a:bodyPr lIns="97027" tIns="48513" rIns="97027" bIns="48513">
            <a:spAutoFit/>
            <a:scene3d>
              <a:camera prst="orthographicFront"/>
              <a:lightRig rig="threePt" dir="t"/>
            </a:scene3d>
            <a:sp3d extrusionH="57150">
              <a:bevelT w="82550" h="38100" prst="coolSlant"/>
            </a:sp3d>
          </a:bodyPr>
          <a:lstStyle/>
          <a:p>
            <a:pPr algn="ctr" defTabSz="969963">
              <a:spcBef>
                <a:spcPct val="50000"/>
              </a:spcBef>
              <a:defRPr/>
            </a:pPr>
            <a:r>
              <a:rPr lang="en-US" sz="3200" b="1" dirty="0">
                <a:latin typeface="Kruti Dev 010" pitchFamily="2" charset="0"/>
                <a:ea typeface="ＭＳ Ｐゴシック" pitchFamily="34" charset="-128"/>
                <a:cs typeface="+mn-cs"/>
              </a:rPr>
              <a:t>… lekt</a:t>
            </a:r>
          </a:p>
        </p:txBody>
      </p:sp>
      <p:sp>
        <p:nvSpPr>
          <p:cNvPr id="12617" name="Rectangle 354"/>
          <p:cNvSpPr>
            <a:spLocks noChangeArrowheads="1"/>
          </p:cNvSpPr>
          <p:nvPr/>
        </p:nvSpPr>
        <p:spPr bwMode="auto">
          <a:xfrm>
            <a:off x="800100" y="2819400"/>
            <a:ext cx="438150" cy="666750"/>
          </a:xfrm>
          <a:prstGeom prst="rect">
            <a:avLst/>
          </a:prstGeom>
          <a:solidFill>
            <a:schemeClr val="bg1"/>
          </a:solidFill>
          <a:ln w="9525">
            <a:solidFill>
              <a:schemeClr val="bg1"/>
            </a:solidFill>
            <a:round/>
            <a:headEnd/>
            <a:tailEnd/>
          </a:ln>
        </p:spPr>
        <p:txBody>
          <a:bodyPr/>
          <a:lstStyle/>
          <a:p>
            <a:endParaRPr lang="en-US">
              <a:latin typeface="Kruti Dev 010" charset="0"/>
            </a:endParaRPr>
          </a:p>
        </p:txBody>
      </p:sp>
      <p:sp>
        <p:nvSpPr>
          <p:cNvPr id="12618" name="Rectangle 353"/>
          <p:cNvSpPr>
            <a:spLocks noChangeArrowheads="1"/>
          </p:cNvSpPr>
          <p:nvPr/>
        </p:nvSpPr>
        <p:spPr bwMode="auto">
          <a:xfrm>
            <a:off x="682625" y="2976563"/>
            <a:ext cx="974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i-in" sz="1400">
                <a:latin typeface="Kruti Dev 010" charset="0"/>
              </a:rPr>
              <a:t>बाइबल फाईल</a:t>
            </a:r>
            <a:endParaRPr lang="en-US" sz="1400">
              <a:latin typeface="Kruti Dev 01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9770</TotalTime>
  <Words>11528</Words>
  <Application>Microsoft Macintosh PowerPoint</Application>
  <PresentationFormat>Custom</PresentationFormat>
  <Paragraphs>2206</Paragraphs>
  <Slides>46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Century Gothic</vt:lpstr>
      <vt:lpstr>MS PGothic</vt:lpstr>
      <vt:lpstr>Arial</vt:lpstr>
      <vt:lpstr>Times</vt:lpstr>
      <vt:lpstr>ＭＳ Ｐゴシック</vt:lpstr>
      <vt:lpstr>Comic Sans MS</vt:lpstr>
      <vt:lpstr>Kruti Dev 010</vt:lpstr>
      <vt:lpstr>MS Gothic</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keywords/>
  <cp:lastModifiedBy>Rick Griffith</cp:lastModifiedBy>
  <cp:revision>747</cp:revision>
  <cp:lastPrinted>2009-11-25T08:10:02Z</cp:lastPrinted>
  <dcterms:created xsi:type="dcterms:W3CDTF">2003-01-28T22:33:17Z</dcterms:created>
  <dcterms:modified xsi:type="dcterms:W3CDTF">2016-12-24T00:49:04Z</dcterms:modified>
</cp:coreProperties>
</file>