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76" r:id="rId3"/>
    <p:sldMasterId id="2147483690" r:id="rId4"/>
    <p:sldMasterId id="2147483702" r:id="rId5"/>
    <p:sldMasterId id="2147483714" r:id="rId6"/>
  </p:sldMasterIdLst>
  <p:notesMasterIdLst>
    <p:notesMasterId r:id="rId72"/>
  </p:notesMasterIdLst>
  <p:handoutMasterIdLst>
    <p:handoutMasterId r:id="rId73"/>
  </p:handoutMasterIdLst>
  <p:sldIdLst>
    <p:sldId id="488" r:id="rId7"/>
    <p:sldId id="480" r:id="rId8"/>
    <p:sldId id="447" r:id="rId9"/>
    <p:sldId id="443" r:id="rId10"/>
    <p:sldId id="433" r:id="rId11"/>
    <p:sldId id="445" r:id="rId12"/>
    <p:sldId id="481" r:id="rId13"/>
    <p:sldId id="444" r:id="rId14"/>
    <p:sldId id="449" r:id="rId15"/>
    <p:sldId id="448" r:id="rId16"/>
    <p:sldId id="451" r:id="rId17"/>
    <p:sldId id="452" r:id="rId18"/>
    <p:sldId id="489" r:id="rId19"/>
    <p:sldId id="432" r:id="rId20"/>
    <p:sldId id="490" r:id="rId21"/>
    <p:sldId id="414" r:id="rId22"/>
    <p:sldId id="412" r:id="rId23"/>
    <p:sldId id="453" r:id="rId24"/>
    <p:sldId id="436" r:id="rId25"/>
    <p:sldId id="437" r:id="rId26"/>
    <p:sldId id="434" r:id="rId27"/>
    <p:sldId id="454" r:id="rId28"/>
    <p:sldId id="491" r:id="rId29"/>
    <p:sldId id="429" r:id="rId30"/>
    <p:sldId id="438" r:id="rId31"/>
    <p:sldId id="476" r:id="rId32"/>
    <p:sldId id="456" r:id="rId33"/>
    <p:sldId id="457" r:id="rId34"/>
    <p:sldId id="482" r:id="rId35"/>
    <p:sldId id="494" r:id="rId36"/>
    <p:sldId id="459" r:id="rId37"/>
    <p:sldId id="493" r:id="rId38"/>
    <p:sldId id="440" r:id="rId39"/>
    <p:sldId id="439" r:id="rId40"/>
    <p:sldId id="460" r:id="rId41"/>
    <p:sldId id="477" r:id="rId42"/>
    <p:sldId id="441" r:id="rId43"/>
    <p:sldId id="475" r:id="rId44"/>
    <p:sldId id="415" r:id="rId45"/>
    <p:sldId id="492" r:id="rId46"/>
    <p:sldId id="462" r:id="rId47"/>
    <p:sldId id="504" r:id="rId48"/>
    <p:sldId id="498" r:id="rId49"/>
    <p:sldId id="416" r:id="rId50"/>
    <p:sldId id="405" r:id="rId51"/>
    <p:sldId id="499" r:id="rId52"/>
    <p:sldId id="500" r:id="rId53"/>
    <p:sldId id="503" r:id="rId54"/>
    <p:sldId id="502" r:id="rId55"/>
    <p:sldId id="469" r:id="rId56"/>
    <p:sldId id="260" r:id="rId57"/>
    <p:sldId id="478" r:id="rId58"/>
    <p:sldId id="420" r:id="rId59"/>
    <p:sldId id="483" r:id="rId60"/>
    <p:sldId id="479" r:id="rId61"/>
    <p:sldId id="323" r:id="rId62"/>
    <p:sldId id="470" r:id="rId63"/>
    <p:sldId id="471" r:id="rId64"/>
    <p:sldId id="431" r:id="rId65"/>
    <p:sldId id="472" r:id="rId66"/>
    <p:sldId id="348" r:id="rId67"/>
    <p:sldId id="484" r:id="rId68"/>
    <p:sldId id="313" r:id="rId69"/>
    <p:sldId id="487" r:id="rId70"/>
    <p:sldId id="486" r:id="rId71"/>
  </p:sldIdLst>
  <p:sldSz cx="9144000" cy="6858000" type="screen4x3"/>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2" autoAdjust="0"/>
    <p:restoredTop sz="93780" autoAdjust="0"/>
  </p:normalViewPr>
  <p:slideViewPr>
    <p:cSldViewPr snapToGrid="0" snapToObjects="1">
      <p:cViewPr varScale="1">
        <p:scale>
          <a:sx n="127" d="100"/>
          <a:sy n="127" d="100"/>
        </p:scale>
        <p:origin x="-10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notesMaster" Target="notesMasters/notesMaster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7BE9B335-BF6A-4574-914A-0013D0A6AED4}" type="datetimeFigureOut">
              <a:rPr lang="en-US" smtClean="0"/>
              <a:t>10/12/17</a:t>
            </a:fld>
            <a:endParaRPr lang="en-US"/>
          </a:p>
        </p:txBody>
      </p:sp>
      <p:sp>
        <p:nvSpPr>
          <p:cNvPr id="4" name="Footer Placeholder 3"/>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1BCCF23D-1AEE-433F-AF75-9F671D429079}" type="slidenum">
              <a:rPr lang="en-US" smtClean="0"/>
              <a:t>‹#›</a:t>
            </a:fld>
            <a:endParaRPr lang="en-US"/>
          </a:p>
        </p:txBody>
      </p:sp>
    </p:spTree>
    <p:extLst>
      <p:ext uri="{BB962C8B-B14F-4D97-AF65-F5344CB8AC3E}">
        <p14:creationId xmlns:p14="http://schemas.microsoft.com/office/powerpoint/2010/main" val="3801700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DB86954C-3F1B-4540-90E1-8E4409030271}" type="datetimeFigureOut">
              <a:rPr lang="en-US" smtClean="0"/>
              <a:t>10/12/17</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799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270316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3744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89121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88576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734496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Verdana" charset="0"/>
                <a:ea typeface="ＭＳ Ｐゴシック" charset="0"/>
                <a:cs typeface="ＭＳ Ｐゴシック" charset="0"/>
              </a:defRPr>
            </a:lvl1pPr>
            <a:lvl2pPr marL="758552" indent="-291751">
              <a:defRPr sz="2500">
                <a:solidFill>
                  <a:schemeClr val="tx1"/>
                </a:solidFill>
                <a:latin typeface="Verdana" charset="0"/>
                <a:ea typeface="ＭＳ Ｐゴシック" charset="0"/>
              </a:defRPr>
            </a:lvl2pPr>
            <a:lvl3pPr marL="1167003" indent="-233401">
              <a:defRPr sz="2500">
                <a:solidFill>
                  <a:schemeClr val="tx1"/>
                </a:solidFill>
                <a:latin typeface="Verdana" charset="0"/>
                <a:ea typeface="ＭＳ Ｐゴシック" charset="0"/>
              </a:defRPr>
            </a:lvl3pPr>
            <a:lvl4pPr marL="1633804" indent="-233401">
              <a:defRPr sz="2500">
                <a:solidFill>
                  <a:schemeClr val="tx1"/>
                </a:solidFill>
                <a:latin typeface="Verdana" charset="0"/>
                <a:ea typeface="ＭＳ Ｐゴシック" charset="0"/>
              </a:defRPr>
            </a:lvl4pPr>
            <a:lvl5pPr marL="2100605" indent="-233401">
              <a:defRPr sz="2500">
                <a:solidFill>
                  <a:schemeClr val="tx1"/>
                </a:solidFill>
                <a:latin typeface="Verdana" charset="0"/>
                <a:ea typeface="ＭＳ Ｐゴシック" charset="0"/>
              </a:defRPr>
            </a:lvl5pPr>
            <a:lvl6pPr marL="2567407" indent="-233401" eaLnBrk="0" fontAlgn="base" hangingPunct="0">
              <a:spcBef>
                <a:spcPct val="0"/>
              </a:spcBef>
              <a:spcAft>
                <a:spcPct val="0"/>
              </a:spcAft>
              <a:defRPr sz="2500">
                <a:solidFill>
                  <a:schemeClr val="tx1"/>
                </a:solidFill>
                <a:latin typeface="Verdana" charset="0"/>
                <a:ea typeface="ＭＳ Ｐゴシック" charset="0"/>
              </a:defRPr>
            </a:lvl6pPr>
            <a:lvl7pPr marL="3034208" indent="-233401" eaLnBrk="0" fontAlgn="base" hangingPunct="0">
              <a:spcBef>
                <a:spcPct val="0"/>
              </a:spcBef>
              <a:spcAft>
                <a:spcPct val="0"/>
              </a:spcAft>
              <a:defRPr sz="2500">
                <a:solidFill>
                  <a:schemeClr val="tx1"/>
                </a:solidFill>
                <a:latin typeface="Verdana" charset="0"/>
                <a:ea typeface="ＭＳ Ｐゴシック" charset="0"/>
              </a:defRPr>
            </a:lvl7pPr>
            <a:lvl8pPr marL="3501009" indent="-233401" eaLnBrk="0" fontAlgn="base" hangingPunct="0">
              <a:spcBef>
                <a:spcPct val="0"/>
              </a:spcBef>
              <a:spcAft>
                <a:spcPct val="0"/>
              </a:spcAft>
              <a:defRPr sz="2500">
                <a:solidFill>
                  <a:schemeClr val="tx1"/>
                </a:solidFill>
                <a:latin typeface="Verdana" charset="0"/>
                <a:ea typeface="ＭＳ Ｐゴシック" charset="0"/>
              </a:defRPr>
            </a:lvl8pPr>
            <a:lvl9pPr marL="3967810" indent="-233401" eaLnBrk="0" fontAlgn="base" hangingPunct="0">
              <a:spcBef>
                <a:spcPct val="0"/>
              </a:spcBef>
              <a:spcAft>
                <a:spcPct val="0"/>
              </a:spcAft>
              <a:defRPr sz="2500">
                <a:solidFill>
                  <a:schemeClr val="tx1"/>
                </a:solidFill>
                <a:latin typeface="Verdana" charset="0"/>
                <a:ea typeface="ＭＳ Ｐゴシック" charset="0"/>
              </a:defRPr>
            </a:lvl9pPr>
          </a:lstStyle>
          <a:p>
            <a:fld id="{FC3D2D82-990A-F740-A8F9-ADBD90424E8E}" type="slidenum">
              <a:rPr lang="en-US" sz="1200">
                <a:solidFill>
                  <a:prstClr val="black"/>
                </a:solidFill>
              </a:rPr>
              <a:pPr/>
              <a:t>18</a:t>
            </a:fld>
            <a:endParaRPr lang="en-US" sz="1200">
              <a:solidFill>
                <a:prstClr val="black"/>
              </a:solidFill>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2022735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4679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3438505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43223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01515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528822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503901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429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51622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Slide Image Placeholder 1"/>
          <p:cNvSpPr>
            <a:spLocks noGrp="1" noRot="1" noChangeAspect="1" noTextEdit="1"/>
          </p:cNvSpPr>
          <p:nvPr>
            <p:ph type="sldImg"/>
          </p:nvPr>
        </p:nvSpPr>
        <p:spPr>
          <a:ln/>
        </p:spPr>
      </p:sp>
      <p:sp>
        <p:nvSpPr>
          <p:cNvPr id="1048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104857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9102" algn="l"/>
                <a:tab pos="1478204" algn="l"/>
                <a:tab pos="2217306" algn="l"/>
                <a:tab pos="2956408" algn="l"/>
              </a:tabLst>
              <a:defRPr sz="2500">
                <a:solidFill>
                  <a:schemeClr val="bg1"/>
                </a:solidFill>
                <a:latin typeface="Arial" charset="0"/>
                <a:ea typeface="ＭＳ Ｐゴシック" charset="0"/>
                <a:cs typeface="ＭＳ Ｐゴシック" charset="0"/>
              </a:defRPr>
            </a:lvl1pPr>
            <a:lvl2pPr marL="758552" indent="-291751" eaLnBrk="0" hangingPunct="0">
              <a:tabLst>
                <a:tab pos="739102" algn="l"/>
                <a:tab pos="1478204" algn="l"/>
                <a:tab pos="2217306" algn="l"/>
                <a:tab pos="2956408" algn="l"/>
              </a:tabLst>
              <a:defRPr sz="2500">
                <a:solidFill>
                  <a:schemeClr val="bg1"/>
                </a:solidFill>
                <a:latin typeface="Arial" charset="0"/>
                <a:ea typeface="ＭＳ Ｐゴシック" charset="0"/>
              </a:defRPr>
            </a:lvl2pPr>
            <a:lvl3pPr marL="1167003"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3pPr>
            <a:lvl4pPr marL="1633804"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4pPr>
            <a:lvl5pPr marL="2100605"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5pPr>
            <a:lvl6pPr marL="2567407"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6pPr>
            <a:lvl7pPr marL="3034208"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7pPr>
            <a:lvl8pPr marL="3501009"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8pPr>
            <a:lvl9pPr marL="3967810"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4858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9102" algn="l"/>
                <a:tab pos="1478204" algn="l"/>
                <a:tab pos="2217306" algn="l"/>
                <a:tab pos="2956408" algn="l"/>
              </a:tabLst>
              <a:defRPr sz="2500">
                <a:solidFill>
                  <a:schemeClr val="bg1"/>
                </a:solidFill>
                <a:latin typeface="Arial" charset="0"/>
                <a:ea typeface="ＭＳ Ｐゴシック" charset="0"/>
                <a:cs typeface="ＭＳ Ｐゴシック" charset="0"/>
              </a:defRPr>
            </a:lvl1pPr>
            <a:lvl2pPr marL="758552" indent="-291751" eaLnBrk="0" hangingPunct="0">
              <a:tabLst>
                <a:tab pos="739102" algn="l"/>
                <a:tab pos="1478204" algn="l"/>
                <a:tab pos="2217306" algn="l"/>
                <a:tab pos="2956408" algn="l"/>
              </a:tabLst>
              <a:defRPr sz="2500">
                <a:solidFill>
                  <a:schemeClr val="bg1"/>
                </a:solidFill>
                <a:latin typeface="Arial" charset="0"/>
                <a:ea typeface="ＭＳ Ｐゴシック" charset="0"/>
              </a:defRPr>
            </a:lvl2pPr>
            <a:lvl3pPr marL="1167003"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3pPr>
            <a:lvl4pPr marL="1633804"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4pPr>
            <a:lvl5pPr marL="2100605"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5pPr>
            <a:lvl6pPr marL="2567407"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6pPr>
            <a:lvl7pPr marL="3034208"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7pPr>
            <a:lvl8pPr marL="3501009"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8pPr>
            <a:lvl9pPr marL="3967810"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9pPr>
          </a:lstStyle>
          <a:p>
            <a:pPr eaLnBrk="1" hangingPunct="1"/>
            <a:fld id="{CF25A6B1-204A-EA4D-8834-4BA6DDCFF587}" type="slidenum">
              <a:rPr lang="en-GB" sz="1200">
                <a:solidFill>
                  <a:srgbClr val="000000"/>
                </a:solidFill>
                <a:latin typeface="Calibri" charset="0"/>
              </a:rPr>
              <a:pPr eaLnBrk="1" hangingPunct="1"/>
              <a:t>27</a:t>
            </a:fld>
            <a:endParaRPr lang="en-GB" sz="1200">
              <a:solidFill>
                <a:srgbClr val="000000"/>
              </a:solidFill>
              <a:latin typeface="Calibri" charset="0"/>
            </a:endParaRPr>
          </a:p>
        </p:txBody>
      </p:sp>
    </p:spTree>
    <p:extLst>
      <p:ext uri="{BB962C8B-B14F-4D97-AF65-F5344CB8AC3E}">
        <p14:creationId xmlns:p14="http://schemas.microsoft.com/office/powerpoint/2010/main" val="136436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Slide Image Placeholder 1"/>
          <p:cNvSpPr>
            <a:spLocks noGrp="1" noRot="1" noChangeAspect="1" noTextEdit="1"/>
          </p:cNvSpPr>
          <p:nvPr>
            <p:ph type="sldImg"/>
          </p:nvPr>
        </p:nvSpPr>
        <p:spPr>
          <a:ln/>
        </p:spPr>
      </p:sp>
      <p:sp>
        <p:nvSpPr>
          <p:cNvPr id="1050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105062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9102" algn="l"/>
                <a:tab pos="1478204" algn="l"/>
                <a:tab pos="2217306" algn="l"/>
                <a:tab pos="2956408" algn="l"/>
              </a:tabLst>
              <a:defRPr sz="2500">
                <a:solidFill>
                  <a:schemeClr val="bg1"/>
                </a:solidFill>
                <a:latin typeface="Arial" charset="0"/>
                <a:ea typeface="ＭＳ Ｐゴシック" charset="0"/>
                <a:cs typeface="ＭＳ Ｐゴシック" charset="0"/>
              </a:defRPr>
            </a:lvl1pPr>
            <a:lvl2pPr marL="758552" indent="-291751" eaLnBrk="0" hangingPunct="0">
              <a:tabLst>
                <a:tab pos="739102" algn="l"/>
                <a:tab pos="1478204" algn="l"/>
                <a:tab pos="2217306" algn="l"/>
                <a:tab pos="2956408" algn="l"/>
              </a:tabLst>
              <a:defRPr sz="2500">
                <a:solidFill>
                  <a:schemeClr val="bg1"/>
                </a:solidFill>
                <a:latin typeface="Arial" charset="0"/>
                <a:ea typeface="ＭＳ Ｐゴシック" charset="0"/>
              </a:defRPr>
            </a:lvl2pPr>
            <a:lvl3pPr marL="1167003"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3pPr>
            <a:lvl4pPr marL="1633804"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4pPr>
            <a:lvl5pPr marL="2100605"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5pPr>
            <a:lvl6pPr marL="2567407"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6pPr>
            <a:lvl7pPr marL="3034208"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7pPr>
            <a:lvl8pPr marL="3501009"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8pPr>
            <a:lvl9pPr marL="3967810"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5062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39102" algn="l"/>
                <a:tab pos="1478204" algn="l"/>
                <a:tab pos="2217306" algn="l"/>
                <a:tab pos="2956408" algn="l"/>
              </a:tabLst>
              <a:defRPr sz="2500">
                <a:solidFill>
                  <a:schemeClr val="bg1"/>
                </a:solidFill>
                <a:latin typeface="Arial" charset="0"/>
                <a:ea typeface="ＭＳ Ｐゴシック" charset="0"/>
                <a:cs typeface="ＭＳ Ｐゴシック" charset="0"/>
              </a:defRPr>
            </a:lvl1pPr>
            <a:lvl2pPr marL="758552" indent="-291751" eaLnBrk="0" hangingPunct="0">
              <a:tabLst>
                <a:tab pos="739102" algn="l"/>
                <a:tab pos="1478204" algn="l"/>
                <a:tab pos="2217306" algn="l"/>
                <a:tab pos="2956408" algn="l"/>
              </a:tabLst>
              <a:defRPr sz="2500">
                <a:solidFill>
                  <a:schemeClr val="bg1"/>
                </a:solidFill>
                <a:latin typeface="Arial" charset="0"/>
                <a:ea typeface="ＭＳ Ｐゴシック" charset="0"/>
              </a:defRPr>
            </a:lvl2pPr>
            <a:lvl3pPr marL="1167003"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3pPr>
            <a:lvl4pPr marL="1633804"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4pPr>
            <a:lvl5pPr marL="2100605" indent="-233401" eaLnBrk="0" hangingPunct="0">
              <a:tabLst>
                <a:tab pos="739102" algn="l"/>
                <a:tab pos="1478204" algn="l"/>
                <a:tab pos="2217306" algn="l"/>
                <a:tab pos="2956408" algn="l"/>
              </a:tabLst>
              <a:defRPr sz="2500">
                <a:solidFill>
                  <a:schemeClr val="bg1"/>
                </a:solidFill>
                <a:latin typeface="Arial" charset="0"/>
                <a:ea typeface="ＭＳ Ｐゴシック" charset="0"/>
              </a:defRPr>
            </a:lvl5pPr>
            <a:lvl6pPr marL="2567407"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6pPr>
            <a:lvl7pPr marL="3034208"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7pPr>
            <a:lvl8pPr marL="3501009"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8pPr>
            <a:lvl9pPr marL="3967810" indent="-233401" defTabSz="458698" eaLnBrk="0" fontAlgn="base" hangingPunct="0">
              <a:spcBef>
                <a:spcPct val="0"/>
              </a:spcBef>
              <a:spcAft>
                <a:spcPct val="0"/>
              </a:spcAft>
              <a:tabLst>
                <a:tab pos="739102" algn="l"/>
                <a:tab pos="1478204" algn="l"/>
                <a:tab pos="2217306" algn="l"/>
                <a:tab pos="2956408" algn="l"/>
              </a:tabLst>
              <a:defRPr sz="2500">
                <a:solidFill>
                  <a:schemeClr val="bg1"/>
                </a:solidFill>
                <a:latin typeface="Arial" charset="0"/>
                <a:ea typeface="ＭＳ Ｐゴシック" charset="0"/>
              </a:defRPr>
            </a:lvl9pPr>
          </a:lstStyle>
          <a:p>
            <a:pPr eaLnBrk="1" hangingPunct="1"/>
            <a:fld id="{84D9E500-043C-7B4F-BC21-903C23921012}" type="slidenum">
              <a:rPr lang="en-GB" sz="1200">
                <a:solidFill>
                  <a:srgbClr val="000000"/>
                </a:solidFill>
                <a:latin typeface="Calibri" charset="0"/>
              </a:rPr>
              <a:pPr eaLnBrk="1" hangingPunct="1"/>
              <a:t>28</a:t>
            </a:fld>
            <a:endParaRPr lang="en-GB" sz="1200">
              <a:solidFill>
                <a:srgbClr val="000000"/>
              </a:solidFill>
              <a:latin typeface="Calibri" charset="0"/>
            </a:endParaRPr>
          </a:p>
        </p:txBody>
      </p:sp>
    </p:spTree>
    <p:extLst>
      <p:ext uri="{BB962C8B-B14F-4D97-AF65-F5344CB8AC3E}">
        <p14:creationId xmlns:p14="http://schemas.microsoft.com/office/powerpoint/2010/main" val="123853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181775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51746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59967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21281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04787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09544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4718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4632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04639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5472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3552683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62275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127563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9162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62275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  </a:t>
            </a:r>
            <a:endParaRPr lang="en-US" dirty="0">
              <a:cs typeface="ＭＳ Ｐゴシック" charset="0"/>
            </a:endParaRPr>
          </a:p>
        </p:txBody>
      </p:sp>
    </p:spTree>
    <p:extLst>
      <p:ext uri="{BB962C8B-B14F-4D97-AF65-F5344CB8AC3E}">
        <p14:creationId xmlns:p14="http://schemas.microsoft.com/office/powerpoint/2010/main" val="3304782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16825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0721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40797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61040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17464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69917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66284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7991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20628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2210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smtClean="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1737077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085307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92833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2410780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71111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58501" indent="-291731" eaLnBrk="0" hangingPunct="0">
              <a:defRPr sz="2500">
                <a:solidFill>
                  <a:schemeClr val="tx1"/>
                </a:solidFill>
                <a:latin typeface="Times New Roman" charset="0"/>
                <a:ea typeface="ＭＳ Ｐゴシック" charset="0"/>
              </a:defRPr>
            </a:lvl2pPr>
            <a:lvl3pPr marL="1166924" indent="-233385" eaLnBrk="0" hangingPunct="0">
              <a:defRPr sz="2500">
                <a:solidFill>
                  <a:schemeClr val="tx1"/>
                </a:solidFill>
                <a:latin typeface="Times New Roman" charset="0"/>
                <a:ea typeface="ＭＳ Ｐゴシック" charset="0"/>
              </a:defRPr>
            </a:lvl3pPr>
            <a:lvl4pPr marL="1633693" indent="-233385" eaLnBrk="0" hangingPunct="0">
              <a:defRPr sz="2500">
                <a:solidFill>
                  <a:schemeClr val="tx1"/>
                </a:solidFill>
                <a:latin typeface="Times New Roman" charset="0"/>
                <a:ea typeface="ＭＳ Ｐゴシック" charset="0"/>
              </a:defRPr>
            </a:lvl4pPr>
            <a:lvl5pPr marL="2100463" indent="-233385" eaLnBrk="0" hangingPunct="0">
              <a:defRPr sz="2500">
                <a:solidFill>
                  <a:schemeClr val="tx1"/>
                </a:solidFill>
                <a:latin typeface="Times New Roman" charset="0"/>
                <a:ea typeface="ＭＳ Ｐゴシック" charset="0"/>
              </a:defRPr>
            </a:lvl5pPr>
            <a:lvl6pPr marL="2567233" indent="-233385" eaLnBrk="0" fontAlgn="base" hangingPunct="0">
              <a:spcBef>
                <a:spcPct val="0"/>
              </a:spcBef>
              <a:spcAft>
                <a:spcPct val="0"/>
              </a:spcAft>
              <a:defRPr sz="2500">
                <a:solidFill>
                  <a:schemeClr val="tx1"/>
                </a:solidFill>
                <a:latin typeface="Times New Roman" charset="0"/>
                <a:ea typeface="ＭＳ Ｐゴシック" charset="0"/>
              </a:defRPr>
            </a:lvl6pPr>
            <a:lvl7pPr marL="3034002" indent="-233385" eaLnBrk="0" fontAlgn="base" hangingPunct="0">
              <a:spcBef>
                <a:spcPct val="0"/>
              </a:spcBef>
              <a:spcAft>
                <a:spcPct val="0"/>
              </a:spcAft>
              <a:defRPr sz="2500">
                <a:solidFill>
                  <a:schemeClr val="tx1"/>
                </a:solidFill>
                <a:latin typeface="Times New Roman" charset="0"/>
                <a:ea typeface="ＭＳ Ｐゴシック" charset="0"/>
              </a:defRPr>
            </a:lvl7pPr>
            <a:lvl8pPr marL="3500772" indent="-233385" eaLnBrk="0" fontAlgn="base" hangingPunct="0">
              <a:spcBef>
                <a:spcPct val="0"/>
              </a:spcBef>
              <a:spcAft>
                <a:spcPct val="0"/>
              </a:spcAft>
              <a:defRPr sz="2500">
                <a:solidFill>
                  <a:schemeClr val="tx1"/>
                </a:solidFill>
                <a:latin typeface="Times New Roman" charset="0"/>
                <a:ea typeface="ＭＳ Ｐゴシック" charset="0"/>
              </a:defRPr>
            </a:lvl8pPr>
            <a:lvl9pPr marL="3967541" indent="-233385"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Sermons (ns)</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38889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 </a:t>
            </a:r>
          </a:p>
          <a:p>
            <a:endParaRPr lang="en-US" dirty="0" smtClean="0">
              <a:cs typeface="ＭＳ Ｐゴシック" charset="0"/>
            </a:endParaRPr>
          </a:p>
          <a:p>
            <a:endParaRPr lang="en-US" dirty="0" smtClean="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71650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58552" indent="-291751">
              <a:defRPr sz="2500">
                <a:solidFill>
                  <a:schemeClr val="tx1"/>
                </a:solidFill>
                <a:latin typeface="Times New Roman" charset="0"/>
                <a:ea typeface="ＭＳ Ｐゴシック" charset="0"/>
              </a:defRPr>
            </a:lvl2pPr>
            <a:lvl3pPr marL="1167003" indent="-233401">
              <a:defRPr sz="2500">
                <a:solidFill>
                  <a:schemeClr val="tx1"/>
                </a:solidFill>
                <a:latin typeface="Times New Roman" charset="0"/>
                <a:ea typeface="ＭＳ Ｐゴシック" charset="0"/>
              </a:defRPr>
            </a:lvl3pPr>
            <a:lvl4pPr marL="1633804" indent="-233401">
              <a:defRPr sz="2500">
                <a:solidFill>
                  <a:schemeClr val="tx1"/>
                </a:solidFill>
                <a:latin typeface="Times New Roman" charset="0"/>
                <a:ea typeface="ＭＳ Ｐゴシック" charset="0"/>
              </a:defRPr>
            </a:lvl4pPr>
            <a:lvl5pPr marL="2100605" indent="-233401">
              <a:defRPr sz="2500">
                <a:solidFill>
                  <a:schemeClr val="tx1"/>
                </a:solidFill>
                <a:latin typeface="Times New Roman" charset="0"/>
                <a:ea typeface="ＭＳ Ｐゴシック" charset="0"/>
              </a:defRPr>
            </a:lvl5pPr>
            <a:lvl6pPr marL="2567407" indent="-233401" algn="ctr" eaLnBrk="0" fontAlgn="base" hangingPunct="0">
              <a:spcBef>
                <a:spcPct val="0"/>
              </a:spcBef>
              <a:spcAft>
                <a:spcPct val="0"/>
              </a:spcAft>
              <a:defRPr sz="2500">
                <a:solidFill>
                  <a:schemeClr val="tx1"/>
                </a:solidFill>
                <a:latin typeface="Times New Roman" charset="0"/>
                <a:ea typeface="ＭＳ Ｐゴシック" charset="0"/>
              </a:defRPr>
            </a:lvl6pPr>
            <a:lvl7pPr marL="3034208" indent="-233401" algn="ctr" eaLnBrk="0" fontAlgn="base" hangingPunct="0">
              <a:spcBef>
                <a:spcPct val="0"/>
              </a:spcBef>
              <a:spcAft>
                <a:spcPct val="0"/>
              </a:spcAft>
              <a:defRPr sz="2500">
                <a:solidFill>
                  <a:schemeClr val="tx1"/>
                </a:solidFill>
                <a:latin typeface="Times New Roman" charset="0"/>
                <a:ea typeface="ＭＳ Ｐゴシック" charset="0"/>
              </a:defRPr>
            </a:lvl7pPr>
            <a:lvl8pPr marL="3501009" indent="-233401" algn="ctr" eaLnBrk="0" fontAlgn="base" hangingPunct="0">
              <a:spcBef>
                <a:spcPct val="0"/>
              </a:spcBef>
              <a:spcAft>
                <a:spcPct val="0"/>
              </a:spcAft>
              <a:defRPr sz="2500">
                <a:solidFill>
                  <a:schemeClr val="tx1"/>
                </a:solidFill>
                <a:latin typeface="Times New Roman" charset="0"/>
                <a:ea typeface="ＭＳ Ｐゴシック" charset="0"/>
              </a:defRPr>
            </a:lvl8pPr>
            <a:lvl9pPr marL="3967810" indent="-23340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5517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64E8B8B-51E0-2D4B-A3C4-D4534F5B3E65}" type="slidenum">
              <a:rPr lang="en-US"/>
              <a:pPr>
                <a:defRPr/>
              </a:pPr>
              <a:t>‹#›</a:t>
            </a:fld>
            <a:endParaRPr lang="en-US"/>
          </a:p>
        </p:txBody>
      </p:sp>
    </p:spTree>
    <p:extLst>
      <p:ext uri="{BB962C8B-B14F-4D97-AF65-F5344CB8AC3E}">
        <p14:creationId xmlns:p14="http://schemas.microsoft.com/office/powerpoint/2010/main" val="863357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39287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69585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365883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953908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81241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844554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706306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5538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3698822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24074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7782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35611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31930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005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92331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632605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886789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752767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901124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722821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639748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861111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905691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120439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44212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67065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3898437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1771272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510580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4166632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2878497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139971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3308241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3551802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32704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C310D92D-622A-4801-987B-D9D8FD724086}" type="slidenum">
              <a:rPr lang="en-US" altLang="en-US"/>
              <a:pPr>
                <a:defRPr/>
              </a:pPr>
              <a:t>‹#›</a:t>
            </a:fld>
            <a:endParaRPr lang="en-US" altLang="en-US"/>
          </a:p>
        </p:txBody>
      </p:sp>
    </p:spTree>
    <p:extLst>
      <p:ext uri="{BB962C8B-B14F-4D97-AF65-F5344CB8AC3E}">
        <p14:creationId xmlns:p14="http://schemas.microsoft.com/office/powerpoint/2010/main" val="136244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4305245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fontAlgn="base">
              <a:spcBef>
                <a:spcPct val="0"/>
              </a:spcBef>
              <a:spcAft>
                <a:spcPct val="0"/>
              </a:spcAft>
              <a:defRPr/>
            </a:pPr>
            <a:fld id="{4E4BEA21-A102-5F4A-958F-863F6352E78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9016580"/>
      </p:ext>
    </p:extLst>
  </p:cSld>
  <p:clrMap bg1="dk2" tx1="lt1" bg2="dk1" tx2="lt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092780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1056398"/>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defTabSz="449263" fontAlgn="base">
              <a:spcBef>
                <a:spcPct val="0"/>
              </a:spcBef>
              <a:spcAft>
                <a:spcPct val="0"/>
              </a:spcAft>
              <a:defRPr/>
            </a:pPr>
            <a:fld id="{6B555569-C45D-A642-93C6-9B9A09BC1B5B}" type="slidenum">
              <a:rPr lang="en-GB">
                <a:ea typeface="ＭＳ Ｐゴシック" charset="0"/>
              </a:rPr>
              <a:pPr defTabSz="449263"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1693843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5613" eaLnBrk="0" hangingPunct="0">
              <a:defRPr sz="1400" smtClean="0">
                <a:solidFill>
                  <a:srgbClr val="FFFFFF"/>
                </a:solidFill>
                <a:latin typeface="Arial Black" panose="020B0A04020102020204" pitchFamily="34" charset="0"/>
              </a:defRPr>
            </a:lvl1pPr>
          </a:lstStyle>
          <a:p>
            <a:pPr fontAlgn="base">
              <a:spcBef>
                <a:spcPct val="0"/>
              </a:spcBef>
              <a:spcAft>
                <a:spcPct val="0"/>
              </a:spcAft>
              <a:defRPr/>
            </a:pPr>
            <a:fld id="{47F95519-5E03-4DEF-9826-CCBA1506A7B3}" type="slidenum">
              <a:rPr lang="en-US" altLang="en-US">
                <a:ea typeface="MS PGothic" panose="020B0600070205080204" pitchFamily="34" charset="-128"/>
              </a:rPr>
              <a:pPr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130072040"/>
      </p:ext>
    </p:extLst>
  </p:cSld>
  <p:clrMap bg1="dk2" tx1="lt1" bg2="dk1" tx2="lt2" accent1="accent1" accent2="accent2" accent3="accent3" accent4="accent4" accent5="accent5" accent6="accent6" hlink="hlink" folHlink="folHlink"/>
  <p:sldLayoutIdLst>
    <p:sldLayoutId id="2147483715" r:id="rId1"/>
    <p:sldLayoutId id="2147483716" r:id="rId2"/>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38238" indent="-223838"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595438" indent="-223838"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2638" indent="-223838"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9.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4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7.jpeg"/><Relationship Id="rId1" Type="http://schemas.openxmlformats.org/officeDocument/2006/relationships/slideLayout" Target="../slideLayouts/slideLayout4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51.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420"/>
            <a:ext cx="9144000" cy="609790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49"/>
            <a:ext cx="3260613" cy="3260613"/>
          </a:xfrm>
          <a:prstGeom prst="rect">
            <a:avLst/>
          </a:prstGeom>
        </p:spPr>
      </p:pic>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mr-IN" sz="6600" b="1" dirty="0">
                <a:effectLst>
                  <a:glow rad="127000">
                    <a:schemeClr val="tx1"/>
                  </a:glow>
                </a:effectLst>
                <a:latin typeface="Arial" charset="0"/>
                <a:ea typeface="ＭＳ Ｐゴシック" charset="0"/>
                <a:cs typeface="ＭＳ Ｐゴシック" charset="0"/>
              </a:rPr>
              <a:t>જ્યારે તમને તરેહ તરેહનાં પરીક્ષણો થાય છે ત્યારે તેમાં  પૂરો આનંદ માનો</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pic>
        <p:nvPicPr>
          <p:cNvPr id="4" name="Picture 3"/>
          <p:cNvPicPr>
            <a:picLocks noChangeAspect="1"/>
          </p:cNvPicPr>
          <p:nvPr/>
        </p:nvPicPr>
        <p:blipFill>
          <a:blip r:embed="rId5"/>
          <a:stretch>
            <a:fillRect/>
          </a:stretch>
        </p:blipFill>
        <p:spPr>
          <a:xfrm>
            <a:off x="5086099" y="3347289"/>
            <a:ext cx="4118304" cy="2745536"/>
          </a:xfrm>
          <a:prstGeom prst="rect">
            <a:avLst/>
          </a:prstGeom>
        </p:spPr>
      </p:pic>
      <p:sp>
        <p:nvSpPr>
          <p:cNvPr id="9" name="Rectangle 8"/>
          <p:cNvSpPr/>
          <p:nvPr/>
        </p:nvSpPr>
        <p:spPr>
          <a:xfrm>
            <a:off x="-12298" y="3592853"/>
            <a:ext cx="9204403" cy="830997"/>
          </a:xfrm>
          <a:prstGeom prst="rect">
            <a:avLst/>
          </a:prstGeom>
        </p:spPr>
        <p:txBody>
          <a:bodyPr wrap="square">
            <a:spAutoFit/>
          </a:bodyPr>
          <a:lstStyle/>
          <a:p>
            <a:pPr algn="ctr" defTabSz="914400">
              <a:defRPr/>
            </a:pPr>
            <a:r>
              <a:rPr lang="en-US" sz="4800" b="1" i="1" dirty="0" err="1">
                <a:solidFill>
                  <a:srgbClr val="FFFFFF"/>
                </a:solidFill>
                <a:effectLst>
                  <a:glow rad="127000">
                    <a:srgbClr val="000000"/>
                  </a:glow>
                </a:effectLst>
                <a:latin typeface="Arial" charset="0"/>
                <a:ea typeface="ＭＳ Ｐゴシック" charset="0"/>
                <a:cs typeface="ＭＳ Ｐゴシック" charset="0"/>
              </a:rPr>
              <a:t>યાકુબનો</a:t>
            </a:r>
            <a:r>
              <a:rPr lang="en-US" sz="4800" b="1" i="1" dirty="0">
                <a:solidFill>
                  <a:srgbClr val="FFFFFF"/>
                </a:solidFill>
                <a:effectLst>
                  <a:glow rad="127000">
                    <a:srgbClr val="000000"/>
                  </a:glow>
                </a:effectLst>
                <a:latin typeface="Arial" charset="0"/>
                <a:ea typeface="ＭＳ Ｐゴシック" charset="0"/>
                <a:cs typeface="ＭＳ Ｐゴシック" charset="0"/>
              </a:rPr>
              <a:t> </a:t>
            </a:r>
            <a:r>
              <a:rPr lang="en-US" sz="4800" b="1" i="1" dirty="0" err="1">
                <a:solidFill>
                  <a:srgbClr val="FFFFFF"/>
                </a:solidFill>
                <a:effectLst>
                  <a:glow rad="127000">
                    <a:srgbClr val="000000"/>
                  </a:glow>
                </a:effectLst>
                <a:latin typeface="Arial" charset="0"/>
                <a:ea typeface="ＭＳ Ｐゴシック" charset="0"/>
                <a:cs typeface="ＭＳ Ｐゴシック" charset="0"/>
              </a:rPr>
              <a:t>પત્ર</a:t>
            </a:r>
            <a:r>
              <a:rPr lang="en-US" sz="4800" b="1" i="1" dirty="0">
                <a:solidFill>
                  <a:srgbClr val="FFFFFF"/>
                </a:solidFill>
                <a:effectLst>
                  <a:glow rad="127000">
                    <a:srgbClr val="000000"/>
                  </a:glow>
                </a:effectLst>
                <a:latin typeface="Arial" charset="0"/>
                <a:ea typeface="ＭＳ Ｐゴシック" charset="0"/>
                <a:cs typeface="ＭＳ Ｐゴシック" charset="0"/>
              </a:rPr>
              <a:t> ૧:૨-૧૮</a:t>
            </a:r>
          </a:p>
        </p:txBody>
      </p:sp>
    </p:spTree>
    <p:extLst>
      <p:ext uri="{BB962C8B-B14F-4D97-AF65-F5344CB8AC3E}">
        <p14:creationId xmlns:p14="http://schemas.microsoft.com/office/powerpoint/2010/main" val="14939668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122"/>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My Trials.</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3017061"/>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Your Trials.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9368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en-US">
                <a:effectLst>
                  <a:outerShdw blurRad="38100" dist="38100" dir="2700000" algn="tl">
                    <a:srgbClr val="000000"/>
                  </a:outerShdw>
                </a:effectLst>
                <a:latin typeface="Arial Black" charset="0"/>
                <a:ea typeface="ＭＳ Ｐゴシック" charset="0"/>
                <a:cs typeface="ＭＳ Ｐゴシック" charset="0"/>
              </a:rPr>
              <a:t>Philippians 4:4 </a:t>
            </a:r>
            <a:r>
              <a:rPr lang="en-US" sz="3200">
                <a:effectLst>
                  <a:outerShdw blurRad="38100" dist="38100" dir="2700000" algn="tl">
                    <a:srgbClr val="000000"/>
                  </a:outerShdw>
                </a:effectLst>
                <a:latin typeface="Arial Black" charset="0"/>
                <a:ea typeface="ＭＳ Ｐゴシック" charset="0"/>
                <a:cs typeface="ＭＳ Ｐゴシック" charset="0"/>
              </a:rPr>
              <a:t>NLT</a:t>
            </a:r>
            <a:endParaRPr lang="en-US">
              <a:effectLst/>
              <a:latin typeface="Arial Black" charset="0"/>
              <a:ea typeface="ＭＳ Ｐゴシック" charset="0"/>
              <a:cs typeface="ＭＳ Ｐゴシック" charset="0"/>
            </a:endParaRPr>
          </a:p>
        </p:txBody>
      </p:sp>
      <p:sp>
        <p:nvSpPr>
          <p:cNvPr id="3" name="Rectangle 2"/>
          <p:cNvSpPr/>
          <p:nvPr/>
        </p:nvSpPr>
        <p:spPr>
          <a:xfrm>
            <a:off x="244927" y="408216"/>
            <a:ext cx="9372600" cy="1938992"/>
          </a:xfrm>
          <a:prstGeom prst="rect">
            <a:avLst/>
          </a:prstGeom>
        </p:spPr>
        <p:txBody>
          <a:bodyPr wrap="square">
            <a:spAutoFit/>
          </a:bodyPr>
          <a:lstStyle/>
          <a:p>
            <a:r>
              <a:rPr lang="gu-IN" sz="6000" dirty="0">
                <a:solidFill>
                  <a:srgbClr val="FFFF00"/>
                </a:solidFill>
                <a:latin typeface="-apple-system"/>
              </a:rPr>
              <a:t>પ્રભુમાં સદા આનંદ કરો; હું ફરીથી કહું છું કે આનંદ કરો. </a:t>
            </a:r>
            <a:endParaRPr lang="en-US" sz="6000" dirty="0">
              <a:solidFill>
                <a:srgbClr val="FFFF00"/>
              </a:solidFill>
            </a:endParaRPr>
          </a:p>
        </p:txBody>
      </p:sp>
      <p:sp>
        <p:nvSpPr>
          <p:cNvPr id="4" name="Rectangle 3"/>
          <p:cNvSpPr/>
          <p:nvPr/>
        </p:nvSpPr>
        <p:spPr>
          <a:xfrm>
            <a:off x="293912" y="3138493"/>
            <a:ext cx="8572500" cy="1446550"/>
          </a:xfrm>
          <a:prstGeom prst="rect">
            <a:avLst/>
          </a:prstGeom>
        </p:spPr>
        <p:txBody>
          <a:bodyPr wrap="square">
            <a:spAutoFit/>
          </a:bodyPr>
          <a:lstStyle/>
          <a:p>
            <a:r>
              <a:rPr lang="en-US" sz="4400" dirty="0">
                <a:latin typeface="Helvetica Neue"/>
              </a:rPr>
              <a:t>Rejoice in the Lord always. I will say it again: Rejoice!</a:t>
            </a:r>
            <a:endParaRPr lang="en-US" dirty="0"/>
          </a:p>
        </p:txBody>
      </p:sp>
    </p:spTree>
    <p:extLst>
      <p:ext uri="{BB962C8B-B14F-4D97-AF65-F5344CB8AC3E}">
        <p14:creationId xmlns:p14="http://schemas.microsoft.com/office/powerpoint/2010/main" val="32671421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24744"/>
            <a:ext cx="9144000" cy="4572000"/>
          </a:xfrm>
          <a:prstGeom prst="rect">
            <a:avLst/>
          </a:prstGeom>
        </p:spPr>
      </p:pic>
      <p:sp>
        <p:nvSpPr>
          <p:cNvPr id="900098" name="Rectangle 2"/>
          <p:cNvSpPr>
            <a:spLocks noGrp="1" noChangeArrowheads="1"/>
          </p:cNvSpPr>
          <p:nvPr>
            <p:ph type="ctrTitle"/>
          </p:nvPr>
        </p:nvSpPr>
        <p:spPr>
          <a:xfrm>
            <a:off x="0" y="279411"/>
            <a:ext cx="9144000" cy="4176464"/>
          </a:xfrm>
          <a:effectLst>
            <a:outerShdw blurRad="63500" dist="35921" dir="2700000" algn="ctr" rotWithShape="0">
              <a:schemeClr val="tx2">
                <a:alpha val="74998"/>
              </a:schemeClr>
            </a:outerShdw>
          </a:effectLst>
          <a:extLst/>
        </p:spPr>
        <p:txBody>
          <a:bodyPr anchor="t"/>
          <a:lstStyle/>
          <a:p>
            <a:pPr>
              <a:defRPr/>
            </a:pPr>
            <a:r>
              <a:rPr lang="ru-RU" b="1" dirty="0" smtClean="0">
                <a:effectLst>
                  <a:glow rad="127000">
                    <a:schemeClr val="tx1"/>
                  </a:glow>
                </a:effectLst>
                <a:latin typeface="Arial" charset="0"/>
                <a:ea typeface="ＭＳ Ｐゴシック" charset="0"/>
                <a:cs typeface="ＭＳ Ｐゴシック" charset="0"/>
              </a:rPr>
              <a:t>"</a:t>
            </a:r>
            <a:r>
              <a:rPr lang="en-US" b="1" dirty="0" smtClean="0">
                <a:solidFill>
                  <a:srgbClr val="FFFF00"/>
                </a:solidFill>
                <a:effectLst>
                  <a:glow rad="127000">
                    <a:schemeClr val="tx1"/>
                  </a:glow>
                </a:effectLst>
                <a:latin typeface="Arial" charset="0"/>
                <a:ea typeface="ＭＳ Ｐゴシック" charset="0"/>
                <a:cs typeface="ＭＳ Ｐゴシック" charset="0"/>
              </a:rPr>
              <a:t>Blessed </a:t>
            </a:r>
            <a:r>
              <a:rPr lang="en-US" b="1" dirty="0">
                <a:solidFill>
                  <a:srgbClr val="FFFF00"/>
                </a:solidFill>
                <a:effectLst>
                  <a:glow rad="127000">
                    <a:schemeClr val="tx1"/>
                  </a:glow>
                </a:effectLst>
                <a:latin typeface="Arial" charset="0"/>
                <a:ea typeface="ＭＳ Ｐゴシック" charset="0"/>
                <a:cs typeface="ＭＳ Ｐゴシック" charset="0"/>
              </a:rPr>
              <a:t>are you</a:t>
            </a:r>
            <a:r>
              <a:rPr lang="en-US" b="1" dirty="0">
                <a:effectLst>
                  <a:glow rad="127000">
                    <a:schemeClr val="tx1"/>
                  </a:glow>
                </a:effectLst>
                <a:latin typeface="Arial" charset="0"/>
                <a:ea typeface="ＭＳ Ｐゴシック" charset="0"/>
                <a:cs typeface="ＭＳ Ｐゴシック" charset="0"/>
              </a:rPr>
              <a:t> when people insult you, persecute you and falsely say all kinds of evil against you because of </a:t>
            </a:r>
            <a:r>
              <a:rPr lang="en-US" b="1" dirty="0" smtClean="0">
                <a:effectLst>
                  <a:glow rad="127000">
                    <a:schemeClr val="tx1"/>
                  </a:glow>
                </a:effectLst>
                <a:latin typeface="Arial" charset="0"/>
                <a:ea typeface="ＭＳ Ｐゴシック" charset="0"/>
                <a:cs typeface="ＭＳ Ｐゴシック" charset="0"/>
              </a:rPr>
              <a:t>me</a:t>
            </a:r>
            <a:r>
              <a:rPr lang="ru-RU"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(Matthew 5:11 NIV).</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32658" y="4314734"/>
            <a:ext cx="9144000" cy="2308324"/>
          </a:xfrm>
          <a:prstGeom prst="rect">
            <a:avLst/>
          </a:prstGeom>
        </p:spPr>
        <p:txBody>
          <a:bodyPr wrap="square">
            <a:spAutoFit/>
          </a:bodyPr>
          <a:lstStyle/>
          <a:p>
            <a:pPr algn="ctr"/>
            <a:r>
              <a:rPr lang="gu-IN" sz="3600" b="1" dirty="0">
                <a:solidFill>
                  <a:schemeClr val="bg1"/>
                </a:solidFill>
                <a:latin typeface="-apple-system"/>
              </a:rPr>
              <a:t>“તમે મારા શિષ્યો છો માટે લોકો તમારા વિષે ખરાબ બોલે, તમારી ઉપર જુલ્મ ગુજારે કે તમારા વિરૂદ્દ જુઠ્ઠાણું લાવે તો પણ </a:t>
            </a:r>
            <a:r>
              <a:rPr lang="gu-IN" sz="3600" b="1" dirty="0">
                <a:solidFill>
                  <a:srgbClr val="FFFF00"/>
                </a:solidFill>
                <a:latin typeface="-apple-system"/>
              </a:rPr>
              <a:t>તમને ધન્ય છ</a:t>
            </a:r>
            <a:r>
              <a:rPr lang="gu-IN" sz="3600" b="1" dirty="0">
                <a:solidFill>
                  <a:schemeClr val="bg1"/>
                </a:solidFill>
                <a:latin typeface="-apple-system"/>
              </a:rPr>
              <a:t>ે</a:t>
            </a:r>
            <a:r>
              <a:rPr lang="gu-IN" sz="3600" b="1" dirty="0" smtClean="0">
                <a:solidFill>
                  <a:schemeClr val="bg1"/>
                </a:solidFill>
                <a:latin typeface="-apple-system"/>
              </a:rPr>
              <a:t>.</a:t>
            </a:r>
            <a:r>
              <a:rPr lang="en-US" sz="3600" b="1" dirty="0" smtClean="0">
                <a:solidFill>
                  <a:schemeClr val="bg1"/>
                </a:solidFill>
                <a:latin typeface="-apple-system"/>
              </a:rPr>
              <a:t>”</a:t>
            </a:r>
          </a:p>
          <a:p>
            <a:pPr algn="ctr"/>
            <a:r>
              <a:rPr lang="en-US" sz="3600" b="1" dirty="0" err="1" smtClean="0">
                <a:solidFill>
                  <a:schemeClr val="bg1"/>
                </a:solidFill>
                <a:latin typeface="-apple-system"/>
              </a:rPr>
              <a:t>માથ્થી</a:t>
            </a:r>
            <a:r>
              <a:rPr lang="en-US" sz="3600" b="1" dirty="0">
                <a:solidFill>
                  <a:schemeClr val="bg1"/>
                </a:solidFill>
                <a:latin typeface="-apple-system"/>
              </a:rPr>
              <a:t> </a:t>
            </a:r>
            <a:r>
              <a:rPr lang="en-US" sz="3600" b="1" dirty="0" smtClean="0">
                <a:solidFill>
                  <a:schemeClr val="bg1"/>
                </a:solidFill>
                <a:latin typeface="-apple-system"/>
              </a:rPr>
              <a:t>૫:૧૧</a:t>
            </a:r>
            <a:endParaRPr lang="en-US" sz="3600" b="1" dirty="0">
              <a:solidFill>
                <a:schemeClr val="bg1"/>
              </a:solidFill>
            </a:endParaRPr>
          </a:p>
        </p:txBody>
      </p:sp>
    </p:spTree>
    <p:extLst>
      <p:ext uri="{BB962C8B-B14F-4D97-AF65-F5344CB8AC3E}">
        <p14:creationId xmlns:p14="http://schemas.microsoft.com/office/powerpoint/2010/main" val="737046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420"/>
            <a:ext cx="9144000" cy="609790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49"/>
            <a:ext cx="3260613" cy="3260613"/>
          </a:xfrm>
          <a:prstGeom prst="rect">
            <a:avLst/>
          </a:prstGeom>
        </p:spPr>
      </p:pic>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a:extLst/>
        </p:spPr>
        <p:txBody>
          <a:bodyPr/>
          <a:lstStyle/>
          <a:p>
            <a:pPr>
              <a:defRPr/>
            </a:pPr>
            <a:r>
              <a:rPr lang="mr-IN" sz="6600" b="1" dirty="0">
                <a:effectLst>
                  <a:glow rad="127000">
                    <a:schemeClr val="tx1"/>
                  </a:glow>
                </a:effectLst>
                <a:latin typeface="Arial" charset="0"/>
                <a:ea typeface="ＭＳ Ｐゴシック" charset="0"/>
                <a:cs typeface="ＭＳ Ｐゴシック" charset="0"/>
              </a:rPr>
              <a:t>જ્યારે તમને તરેહ તરેહનાં પરીક્ષણો થાય છે ત્યારે તેમાં  પૂરો આનંદ માનો</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pic>
        <p:nvPicPr>
          <p:cNvPr id="4" name="Picture 3"/>
          <p:cNvPicPr>
            <a:picLocks noChangeAspect="1"/>
          </p:cNvPicPr>
          <p:nvPr/>
        </p:nvPicPr>
        <p:blipFill>
          <a:blip r:embed="rId5"/>
          <a:stretch>
            <a:fillRect/>
          </a:stretch>
        </p:blipFill>
        <p:spPr>
          <a:xfrm>
            <a:off x="5086099" y="3347289"/>
            <a:ext cx="4118304" cy="2745536"/>
          </a:xfrm>
          <a:prstGeom prst="rect">
            <a:avLst/>
          </a:prstGeom>
        </p:spPr>
      </p:pic>
      <p:sp>
        <p:nvSpPr>
          <p:cNvPr id="9" name="Rectangle 8"/>
          <p:cNvSpPr/>
          <p:nvPr/>
        </p:nvSpPr>
        <p:spPr>
          <a:xfrm>
            <a:off x="-60403" y="3592853"/>
            <a:ext cx="9204403" cy="830997"/>
          </a:xfrm>
          <a:prstGeom prst="rect">
            <a:avLst/>
          </a:prstGeom>
        </p:spPr>
        <p:txBody>
          <a:bodyPr wrap="square">
            <a:spAutoFit/>
          </a:bodyPr>
          <a:lstStyle/>
          <a:p>
            <a:pPr algn="ctr" defTabSz="914400">
              <a:defRPr/>
            </a:pPr>
            <a:r>
              <a:rPr lang="en-US" sz="4800" b="1" i="1" dirty="0" err="1">
                <a:solidFill>
                  <a:srgbClr val="FFFFFF"/>
                </a:solidFill>
                <a:effectLst>
                  <a:glow rad="127000">
                    <a:srgbClr val="000000"/>
                  </a:glow>
                </a:effectLst>
                <a:latin typeface="Arial" charset="0"/>
                <a:ea typeface="ＭＳ Ｐゴシック" charset="0"/>
                <a:cs typeface="ＭＳ Ｐゴシック" charset="0"/>
              </a:rPr>
              <a:t>યાકુબનો</a:t>
            </a:r>
            <a:r>
              <a:rPr lang="en-US" sz="4800" b="1" i="1" dirty="0">
                <a:solidFill>
                  <a:srgbClr val="FFFFFF"/>
                </a:solidFill>
                <a:effectLst>
                  <a:glow rad="127000">
                    <a:srgbClr val="000000"/>
                  </a:glow>
                </a:effectLst>
                <a:latin typeface="Arial" charset="0"/>
                <a:ea typeface="ＭＳ Ｐゴシック" charset="0"/>
                <a:cs typeface="ＭＳ Ｐゴシック" charset="0"/>
              </a:rPr>
              <a:t> </a:t>
            </a:r>
            <a:r>
              <a:rPr lang="en-US" sz="4800" b="1" i="1" dirty="0" err="1">
                <a:solidFill>
                  <a:srgbClr val="FFFFFF"/>
                </a:solidFill>
                <a:effectLst>
                  <a:glow rad="127000">
                    <a:srgbClr val="000000"/>
                  </a:glow>
                </a:effectLst>
                <a:latin typeface="Arial" charset="0"/>
                <a:ea typeface="ＭＳ Ｐゴシック" charset="0"/>
                <a:cs typeface="ＭＳ Ｐゴシック" charset="0"/>
              </a:rPr>
              <a:t>પત્ર</a:t>
            </a:r>
            <a:r>
              <a:rPr lang="en-US" sz="4800" b="1" i="1" dirty="0">
                <a:solidFill>
                  <a:srgbClr val="FFFFFF"/>
                </a:solidFill>
                <a:effectLst>
                  <a:glow rad="127000">
                    <a:srgbClr val="000000"/>
                  </a:glow>
                </a:effectLst>
                <a:latin typeface="Arial" charset="0"/>
                <a:ea typeface="ＭＳ Ｐゴシック" charset="0"/>
                <a:cs typeface="ＭＳ Ｐゴシック" charset="0"/>
              </a:rPr>
              <a:t> ૧:૨-૧૮</a:t>
            </a:r>
          </a:p>
        </p:txBody>
      </p:sp>
    </p:spTree>
    <p:extLst>
      <p:ext uri="{BB962C8B-B14F-4D97-AF65-F5344CB8AC3E}">
        <p14:creationId xmlns:p14="http://schemas.microsoft.com/office/powerpoint/2010/main" val="34129452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
        <p:nvSpPr>
          <p:cNvPr id="4" name="Rectangle 2"/>
          <p:cNvSpPr txBox="1">
            <a:spLocks noChangeArrowheads="1"/>
          </p:cNvSpPr>
          <p:nvPr/>
        </p:nvSpPr>
        <p:spPr bwMode="auto">
          <a:xfrm rot="20523967">
            <a:off x="4217625" y="2410984"/>
            <a:ext cx="4867052" cy="1153301"/>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i="1" dirty="0">
                <a:effectLst>
                  <a:glow rad="127000">
                    <a:schemeClr val="tx1"/>
                  </a:glow>
                </a:effectLst>
                <a:latin typeface="Arial" charset="0"/>
                <a:ea typeface="ＭＳ Ｐゴシック" charset="0"/>
                <a:cs typeface="ＭＳ Ｐゴシック" charset="0"/>
              </a:rPr>
              <a:t>5 ways</a:t>
            </a:r>
            <a:endParaRPr lang="en-US" sz="9600" b="1" i="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3755109" y="4877191"/>
            <a:ext cx="5019323" cy="1015663"/>
          </a:xfrm>
          <a:prstGeom prst="rect">
            <a:avLst/>
          </a:prstGeom>
        </p:spPr>
        <p:txBody>
          <a:bodyPr wrap="none">
            <a:spAutoFit/>
          </a:body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James 1:2-18</a:t>
            </a:r>
          </a:p>
        </p:txBody>
      </p:sp>
      <p:sp>
        <p:nvSpPr>
          <p:cNvPr id="5" name="Rectangle 4"/>
          <p:cNvSpPr/>
          <p:nvPr/>
        </p:nvSpPr>
        <p:spPr>
          <a:xfrm>
            <a:off x="3391336" y="5873240"/>
            <a:ext cx="5556329" cy="830997"/>
          </a:xfrm>
          <a:prstGeom prst="rect">
            <a:avLst/>
          </a:prstGeom>
        </p:spPr>
        <p:txBody>
          <a:bodyPr wrap="none">
            <a:spAutoFit/>
          </a:bodyPr>
          <a:lstStyle/>
          <a:p>
            <a:pPr defTabSz="914400">
              <a:defRPr/>
            </a:pPr>
            <a:r>
              <a:rPr lang="en-US" sz="4800" b="1" i="1" dirty="0" err="1">
                <a:solidFill>
                  <a:srgbClr val="FFFFFF"/>
                </a:solidFill>
                <a:effectLst>
                  <a:glow rad="127000">
                    <a:srgbClr val="000000"/>
                  </a:glow>
                </a:effectLst>
                <a:latin typeface="Arial" charset="0"/>
                <a:ea typeface="ＭＳ Ｐゴシック" charset="0"/>
                <a:cs typeface="ＭＳ Ｐゴシック" charset="0"/>
              </a:rPr>
              <a:t>યાકુબનો</a:t>
            </a:r>
            <a:r>
              <a:rPr lang="en-US" sz="4800" b="1" i="1" dirty="0">
                <a:solidFill>
                  <a:srgbClr val="FFFFFF"/>
                </a:solidFill>
                <a:effectLst>
                  <a:glow rad="127000">
                    <a:srgbClr val="000000"/>
                  </a:glow>
                </a:effectLst>
                <a:latin typeface="Arial" charset="0"/>
                <a:ea typeface="ＭＳ Ｐゴシック" charset="0"/>
                <a:cs typeface="ＭＳ Ｐゴシック" charset="0"/>
              </a:rPr>
              <a:t> </a:t>
            </a:r>
            <a:r>
              <a:rPr lang="en-US" sz="4800" b="1" i="1" dirty="0" err="1">
                <a:solidFill>
                  <a:srgbClr val="FFFFFF"/>
                </a:solidFill>
                <a:effectLst>
                  <a:glow rad="127000">
                    <a:srgbClr val="000000"/>
                  </a:glow>
                </a:effectLst>
                <a:latin typeface="Arial" charset="0"/>
                <a:ea typeface="ＭＳ Ｐゴシック" charset="0"/>
                <a:cs typeface="ＭＳ Ｐゴシック" charset="0"/>
              </a:rPr>
              <a:t>પત્ર</a:t>
            </a:r>
            <a:r>
              <a:rPr lang="en-US" sz="4800" b="1" i="1" dirty="0">
                <a:solidFill>
                  <a:srgbClr val="FFFFFF"/>
                </a:solidFill>
                <a:effectLst>
                  <a:glow rad="127000">
                    <a:srgbClr val="000000"/>
                  </a:glow>
                </a:effectLst>
                <a:latin typeface="Arial" charset="0"/>
                <a:ea typeface="ＭＳ Ｐゴシック" charset="0"/>
                <a:cs typeface="ＭＳ Ｐゴシック" charset="0"/>
              </a:rPr>
              <a:t> ૧:૨-૧૮</a:t>
            </a:r>
          </a:p>
        </p:txBody>
      </p:sp>
    </p:spTree>
    <p:extLst>
      <p:ext uri="{BB962C8B-B14F-4D97-AF65-F5344CB8AC3E}">
        <p14:creationId xmlns:p14="http://schemas.microsoft.com/office/powerpoint/2010/main" val="3928549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3049426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2" cy="6858000"/>
          </a:xfrm>
          <a:prstGeom prst="rect">
            <a:avLst/>
          </a:prstGeom>
        </p:spPr>
      </p:pic>
      <p:sp>
        <p:nvSpPr>
          <p:cNvPr id="900098" name="Rectangle 2"/>
          <p:cNvSpPr>
            <a:spLocks noGrp="1" noChangeArrowheads="1"/>
          </p:cNvSpPr>
          <p:nvPr>
            <p:ph type="ctrTitle"/>
          </p:nvPr>
        </p:nvSpPr>
        <p:spPr>
          <a:xfrm>
            <a:off x="0" y="0"/>
            <a:ext cx="6926999" cy="2900490"/>
          </a:xfrm>
          <a:effectLst/>
          <a:ex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"Dear brothers and sisters, when troubles come your way, consider it an opportunity for great joy"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(James 1:2 NLT).</a:t>
            </a:r>
          </a:p>
        </p:txBody>
      </p:sp>
      <p:sp>
        <p:nvSpPr>
          <p:cNvPr id="3" name="Rectangle 2"/>
          <p:cNvSpPr/>
          <p:nvPr/>
        </p:nvSpPr>
        <p:spPr>
          <a:xfrm>
            <a:off x="212272" y="4371592"/>
            <a:ext cx="8196942" cy="2123658"/>
          </a:xfrm>
          <a:prstGeom prst="rect">
            <a:avLst/>
          </a:prstGeom>
        </p:spPr>
        <p:txBody>
          <a:bodyPr wrap="square">
            <a:spAutoFit/>
          </a:bodyPr>
          <a:lstStyle/>
          <a:p>
            <a:r>
              <a:rPr lang="en-US" sz="4400" dirty="0" smtClean="0">
                <a:latin typeface="-apple-system"/>
              </a:rPr>
              <a:t>“</a:t>
            </a:r>
            <a:r>
              <a:rPr lang="gu-IN" sz="4400" dirty="0" smtClean="0">
                <a:latin typeface="-apple-system"/>
              </a:rPr>
              <a:t>મારા ભાઈઓ</a:t>
            </a:r>
            <a:r>
              <a:rPr lang="en-US" sz="4400" dirty="0" smtClean="0">
                <a:latin typeface="-apple-system"/>
              </a:rPr>
              <a:t>,</a:t>
            </a:r>
            <a:r>
              <a:rPr lang="gu-IN" sz="4400" dirty="0" smtClean="0">
                <a:latin typeface="-apple-system"/>
              </a:rPr>
              <a:t> </a:t>
            </a:r>
            <a:r>
              <a:rPr lang="en-US" sz="4400" dirty="0" err="1" smtClean="0">
                <a:latin typeface="-apple-system"/>
              </a:rPr>
              <a:t>જ્યારે</a:t>
            </a:r>
            <a:r>
              <a:rPr lang="en-US" sz="4400" dirty="0" smtClean="0">
                <a:latin typeface="-apple-system"/>
              </a:rPr>
              <a:t> </a:t>
            </a:r>
            <a:r>
              <a:rPr lang="en-US" sz="4400" dirty="0" err="1" smtClean="0">
                <a:latin typeface="-apple-system"/>
              </a:rPr>
              <a:t>તમને</a:t>
            </a:r>
            <a:r>
              <a:rPr lang="en-US" sz="4400" dirty="0" smtClean="0">
                <a:latin typeface="-apple-system"/>
              </a:rPr>
              <a:t> </a:t>
            </a:r>
            <a:r>
              <a:rPr lang="en-US" sz="4400" dirty="0" err="1" smtClean="0">
                <a:latin typeface="-apple-system"/>
              </a:rPr>
              <a:t>તરેહ</a:t>
            </a:r>
            <a:r>
              <a:rPr lang="en-US" sz="4400" dirty="0" smtClean="0">
                <a:latin typeface="-apple-system"/>
              </a:rPr>
              <a:t> </a:t>
            </a:r>
            <a:r>
              <a:rPr lang="en-US" sz="4400" dirty="0" err="1" smtClean="0">
                <a:latin typeface="-apple-system"/>
              </a:rPr>
              <a:t>તરેહનાં</a:t>
            </a:r>
            <a:r>
              <a:rPr lang="en-US" sz="4400" dirty="0" smtClean="0">
                <a:latin typeface="-apple-system"/>
              </a:rPr>
              <a:t> </a:t>
            </a:r>
            <a:r>
              <a:rPr lang="gu-IN" sz="4400" dirty="0" smtClean="0">
                <a:latin typeface="-apple-system"/>
              </a:rPr>
              <a:t>પરીક્ષણો </a:t>
            </a:r>
            <a:r>
              <a:rPr lang="en-US" sz="4400" dirty="0" err="1" smtClean="0">
                <a:latin typeface="-apple-system"/>
              </a:rPr>
              <a:t>થાય</a:t>
            </a:r>
            <a:r>
              <a:rPr lang="en-US" sz="4400" dirty="0" smtClean="0">
                <a:latin typeface="-apple-system"/>
              </a:rPr>
              <a:t> </a:t>
            </a:r>
            <a:r>
              <a:rPr lang="en-US" sz="4400" dirty="0" err="1" smtClean="0">
                <a:latin typeface="-apple-system"/>
              </a:rPr>
              <a:t>છે</a:t>
            </a:r>
            <a:r>
              <a:rPr lang="en-US" sz="4400" dirty="0" smtClean="0">
                <a:latin typeface="-apple-system"/>
              </a:rPr>
              <a:t> </a:t>
            </a:r>
            <a:r>
              <a:rPr lang="en-US" sz="4400" dirty="0" err="1" smtClean="0">
                <a:latin typeface="-apple-system"/>
              </a:rPr>
              <a:t>ત્યારે</a:t>
            </a:r>
            <a:r>
              <a:rPr lang="en-US" sz="4400" dirty="0" smtClean="0">
                <a:latin typeface="-apple-system"/>
              </a:rPr>
              <a:t> </a:t>
            </a:r>
            <a:r>
              <a:rPr lang="en-US" sz="4400" dirty="0" err="1" smtClean="0">
                <a:latin typeface="-apple-system"/>
              </a:rPr>
              <a:t>તેમાં</a:t>
            </a:r>
            <a:r>
              <a:rPr lang="en-US" sz="4400" dirty="0" smtClean="0">
                <a:latin typeface="-apple-system"/>
              </a:rPr>
              <a:t>  </a:t>
            </a:r>
            <a:r>
              <a:rPr lang="en-US" sz="4400" dirty="0" err="1" smtClean="0">
                <a:latin typeface="-apple-system"/>
              </a:rPr>
              <a:t>પૂરો</a:t>
            </a:r>
            <a:r>
              <a:rPr lang="en-US" sz="4400" dirty="0" smtClean="0">
                <a:latin typeface="-apple-system"/>
              </a:rPr>
              <a:t> </a:t>
            </a:r>
            <a:r>
              <a:rPr lang="gu-IN" sz="4400" dirty="0" smtClean="0">
                <a:latin typeface="-apple-system"/>
              </a:rPr>
              <a:t>આનંદ</a:t>
            </a:r>
            <a:r>
              <a:rPr lang="en-US" sz="4400" dirty="0" smtClean="0">
                <a:latin typeface="-apple-system"/>
              </a:rPr>
              <a:t> </a:t>
            </a:r>
            <a:r>
              <a:rPr lang="en-US" sz="4400" dirty="0" err="1" smtClean="0">
                <a:latin typeface="-apple-system"/>
              </a:rPr>
              <a:t>માનો</a:t>
            </a:r>
            <a:r>
              <a:rPr lang="gu-IN" sz="4400" dirty="0" smtClean="0">
                <a:latin typeface="-apple-system"/>
              </a:rPr>
              <a:t>.</a:t>
            </a:r>
            <a:r>
              <a:rPr lang="en-US" sz="4400" dirty="0" smtClean="0">
                <a:latin typeface="-apple-system"/>
              </a:rPr>
              <a:t>”</a:t>
            </a:r>
            <a:r>
              <a:rPr lang="gu-IN" sz="4400" dirty="0">
                <a:latin typeface="-apple-system"/>
              </a:rPr>
              <a:t> </a:t>
            </a:r>
            <a:endParaRPr lang="en-US" sz="4400" dirty="0"/>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33422"/>
            <a:ext cx="9143998" cy="68245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987799" cy="375127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you know that when your faith is tested, your endurance has a chance to grow</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(James 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636816" y="4453234"/>
            <a:ext cx="8490857" cy="2123658"/>
          </a:xfrm>
          <a:prstGeom prst="rect">
            <a:avLst/>
          </a:prstGeom>
        </p:spPr>
        <p:txBody>
          <a:bodyPr wrap="square">
            <a:spAutoFit/>
          </a:bodyPr>
          <a:lstStyle/>
          <a:p>
            <a:r>
              <a:rPr lang="en-US" sz="4400" b="1" dirty="0" smtClean="0">
                <a:solidFill>
                  <a:schemeClr val="bg1"/>
                </a:solidFill>
                <a:effectLst>
                  <a:outerShdw blurRad="38100" dist="38100" dir="2700000" algn="tl">
                    <a:srgbClr val="000000">
                      <a:alpha val="43137"/>
                    </a:srgbClr>
                  </a:outerShdw>
                </a:effectLst>
                <a:latin typeface="-apple-system"/>
              </a:rPr>
              <a:t>“</a:t>
            </a:r>
            <a:r>
              <a:rPr lang="en-US" sz="4400" b="1" dirty="0" err="1" smtClean="0">
                <a:solidFill>
                  <a:schemeClr val="bg1"/>
                </a:solidFill>
                <a:effectLst>
                  <a:outerShdw blurRad="38100" dist="38100" dir="2700000" algn="tl">
                    <a:srgbClr val="000000">
                      <a:alpha val="43137"/>
                    </a:srgbClr>
                  </a:outerShdw>
                </a:effectLst>
                <a:latin typeface="-apple-system"/>
              </a:rPr>
              <a:t>કેમ</a:t>
            </a:r>
            <a:r>
              <a:rPr lang="gu-IN" sz="4400" b="1" dirty="0" smtClean="0">
                <a:solidFill>
                  <a:schemeClr val="bg1"/>
                </a:solidFill>
                <a:effectLst>
                  <a:outerShdw blurRad="38100" dist="38100" dir="2700000" algn="tl">
                    <a:srgbClr val="000000">
                      <a:alpha val="43137"/>
                    </a:srgbClr>
                  </a:outerShdw>
                </a:effectLst>
                <a:latin typeface="-apple-system"/>
              </a:rPr>
              <a:t> </a:t>
            </a:r>
            <a:r>
              <a:rPr lang="gu-IN" sz="4400" b="1" dirty="0">
                <a:solidFill>
                  <a:schemeClr val="bg1"/>
                </a:solidFill>
                <a:effectLst>
                  <a:outerShdw blurRad="38100" dist="38100" dir="2700000" algn="tl">
                    <a:srgbClr val="000000">
                      <a:alpha val="43137"/>
                    </a:srgbClr>
                  </a:outerShdw>
                </a:effectLst>
                <a:latin typeface="-apple-system"/>
              </a:rPr>
              <a:t>કે તમે </a:t>
            </a:r>
            <a:r>
              <a:rPr lang="gu-IN" sz="4400" b="1" dirty="0" smtClean="0">
                <a:solidFill>
                  <a:schemeClr val="bg1"/>
                </a:solidFill>
                <a:effectLst>
                  <a:outerShdw blurRad="38100" dist="38100" dir="2700000" algn="tl">
                    <a:srgbClr val="000000">
                      <a:alpha val="43137"/>
                    </a:srgbClr>
                  </a:outerShdw>
                </a:effectLst>
                <a:latin typeface="-apple-system"/>
              </a:rPr>
              <a:t>જાણો </a:t>
            </a:r>
            <a:r>
              <a:rPr lang="gu-IN" sz="4400" b="1" dirty="0">
                <a:solidFill>
                  <a:schemeClr val="bg1"/>
                </a:solidFill>
                <a:effectLst>
                  <a:outerShdw blurRad="38100" dist="38100" dir="2700000" algn="tl">
                    <a:srgbClr val="000000">
                      <a:alpha val="43137"/>
                    </a:srgbClr>
                  </a:outerShdw>
                </a:effectLst>
                <a:latin typeface="-apple-system"/>
              </a:rPr>
              <a:t>છો કે </a:t>
            </a:r>
            <a:r>
              <a:rPr lang="gu-IN" sz="4400" b="1" dirty="0" smtClean="0">
                <a:solidFill>
                  <a:schemeClr val="bg1"/>
                </a:solidFill>
                <a:effectLst>
                  <a:outerShdw blurRad="38100" dist="38100" dir="2700000" algn="tl">
                    <a:srgbClr val="000000">
                      <a:alpha val="43137"/>
                    </a:srgbClr>
                  </a:outerShdw>
                </a:effectLst>
                <a:latin typeface="-apple-system"/>
              </a:rPr>
              <a:t>તમા</a:t>
            </a:r>
            <a:r>
              <a:rPr lang="en-US" sz="4400" b="1" dirty="0" err="1" smtClean="0">
                <a:solidFill>
                  <a:schemeClr val="bg1"/>
                </a:solidFill>
                <a:effectLst>
                  <a:outerShdw blurRad="38100" dist="38100" dir="2700000" algn="tl">
                    <a:srgbClr val="000000">
                      <a:alpha val="43137"/>
                    </a:srgbClr>
                  </a:outerShdw>
                </a:effectLst>
                <a:latin typeface="-apple-system"/>
              </a:rPr>
              <a:t>રા</a:t>
            </a:r>
            <a:r>
              <a:rPr lang="gu-IN" sz="4400" b="1" dirty="0" smtClean="0">
                <a:solidFill>
                  <a:schemeClr val="bg1"/>
                </a:solidFill>
                <a:effectLst>
                  <a:outerShdw blurRad="38100" dist="38100" dir="2700000" algn="tl">
                    <a:srgbClr val="000000">
                      <a:alpha val="43137"/>
                    </a:srgbClr>
                  </a:outerShdw>
                </a:effectLst>
                <a:latin typeface="-apple-system"/>
              </a:rPr>
              <a:t> વિશ્વાસ</a:t>
            </a:r>
            <a:r>
              <a:rPr lang="en-US" sz="4400" b="1" dirty="0" err="1" smtClean="0">
                <a:solidFill>
                  <a:schemeClr val="bg1"/>
                </a:solidFill>
                <a:effectLst>
                  <a:outerShdw blurRad="38100" dist="38100" dir="2700000" algn="tl">
                    <a:srgbClr val="000000">
                      <a:alpha val="43137"/>
                    </a:srgbClr>
                  </a:outerShdw>
                </a:effectLst>
                <a:latin typeface="-apple-system"/>
              </a:rPr>
              <a:t>ની</a:t>
            </a:r>
            <a:r>
              <a:rPr lang="gu-IN" sz="4400" b="1" dirty="0" smtClean="0">
                <a:solidFill>
                  <a:schemeClr val="bg1"/>
                </a:solidFill>
                <a:effectLst>
                  <a:outerShdw blurRad="38100" dist="38100" dir="2700000" algn="tl">
                    <a:srgbClr val="000000">
                      <a:alpha val="43137"/>
                    </a:srgbClr>
                  </a:outerShdw>
                </a:effectLst>
                <a:latin typeface="-apple-system"/>
              </a:rPr>
              <a:t> પરી</a:t>
            </a:r>
            <a:r>
              <a:rPr lang="en-US" sz="4400" b="1" dirty="0" err="1" smtClean="0">
                <a:solidFill>
                  <a:schemeClr val="bg1"/>
                </a:solidFill>
                <a:effectLst>
                  <a:outerShdw blurRad="38100" dist="38100" dir="2700000" algn="tl">
                    <a:srgbClr val="000000">
                      <a:alpha val="43137"/>
                    </a:srgbClr>
                  </a:outerShdw>
                </a:effectLst>
                <a:latin typeface="-apple-system"/>
              </a:rPr>
              <a:t>ક્ષા</a:t>
            </a:r>
            <a:r>
              <a:rPr lang="en-US" sz="4400" b="1" dirty="0" smtClean="0">
                <a:solidFill>
                  <a:schemeClr val="bg1"/>
                </a:solidFill>
                <a:effectLst>
                  <a:outerShdw blurRad="38100" dist="38100" dir="2700000" algn="tl">
                    <a:srgbClr val="000000">
                      <a:alpha val="43137"/>
                    </a:srgbClr>
                  </a:outerShdw>
                </a:effectLst>
                <a:latin typeface="-apple-system"/>
              </a:rPr>
              <a:t>[</a:t>
            </a:r>
            <a:r>
              <a:rPr lang="gu-IN" sz="4400" b="1" dirty="0" smtClean="0">
                <a:solidFill>
                  <a:schemeClr val="bg1"/>
                </a:solidFill>
                <a:effectLst>
                  <a:outerShdw blurRad="38100" dist="38100" dir="2700000" algn="tl">
                    <a:srgbClr val="000000">
                      <a:alpha val="43137"/>
                    </a:srgbClr>
                  </a:outerShdw>
                </a:effectLst>
                <a:latin typeface="-apple-system"/>
              </a:rPr>
              <a:t>માં</a:t>
            </a:r>
            <a:r>
              <a:rPr lang="en-US" sz="4400" b="1" dirty="0" smtClean="0">
                <a:solidFill>
                  <a:schemeClr val="bg1"/>
                </a:solidFill>
                <a:effectLst>
                  <a:outerShdw blurRad="38100" dist="38100" dir="2700000" algn="tl">
                    <a:srgbClr val="000000">
                      <a:alpha val="43137"/>
                    </a:srgbClr>
                  </a:outerShdw>
                </a:effectLst>
                <a:latin typeface="-apple-system"/>
              </a:rPr>
              <a:t> </a:t>
            </a:r>
            <a:r>
              <a:rPr lang="en-US" sz="4400" b="1" dirty="0" err="1" smtClean="0">
                <a:solidFill>
                  <a:schemeClr val="bg1"/>
                </a:solidFill>
                <a:effectLst>
                  <a:outerShdw blurRad="38100" dist="38100" dir="2700000" algn="tl">
                    <a:srgbClr val="000000">
                      <a:alpha val="43137"/>
                    </a:srgbClr>
                  </a:outerShdw>
                </a:effectLst>
                <a:latin typeface="-apple-system"/>
              </a:rPr>
              <a:t>પાર</a:t>
            </a:r>
            <a:r>
              <a:rPr lang="en-US" sz="4400" b="1" dirty="0" smtClean="0">
                <a:solidFill>
                  <a:schemeClr val="bg1"/>
                </a:solidFill>
                <a:effectLst>
                  <a:outerShdw blurRad="38100" dist="38100" dir="2700000" algn="tl">
                    <a:srgbClr val="000000">
                      <a:alpha val="43137"/>
                    </a:srgbClr>
                  </a:outerShdw>
                </a:effectLst>
                <a:latin typeface="-apple-system"/>
              </a:rPr>
              <a:t> </a:t>
            </a:r>
            <a:r>
              <a:rPr lang="en-US" sz="4400" b="1" dirty="0" err="1" smtClean="0">
                <a:solidFill>
                  <a:schemeClr val="bg1"/>
                </a:solidFill>
                <a:effectLst>
                  <a:outerShdw blurRad="38100" dist="38100" dir="2700000" algn="tl">
                    <a:srgbClr val="000000">
                      <a:alpha val="43137"/>
                    </a:srgbClr>
                  </a:outerShdw>
                </a:effectLst>
                <a:latin typeface="-apple-system"/>
              </a:rPr>
              <a:t>ઊતર્યા</a:t>
            </a:r>
            <a:r>
              <a:rPr lang="en-US" sz="4400" b="1" dirty="0" smtClean="0">
                <a:solidFill>
                  <a:schemeClr val="bg1"/>
                </a:solidFill>
                <a:effectLst>
                  <a:outerShdw blurRad="38100" dist="38100" dir="2700000" algn="tl">
                    <a:srgbClr val="000000">
                      <a:alpha val="43137"/>
                    </a:srgbClr>
                  </a:outerShdw>
                </a:effectLst>
                <a:latin typeface="-apple-system"/>
              </a:rPr>
              <a:t>] </a:t>
            </a:r>
            <a:r>
              <a:rPr lang="en-US" sz="4400" b="1" dirty="0" err="1" smtClean="0">
                <a:solidFill>
                  <a:schemeClr val="bg1"/>
                </a:solidFill>
                <a:effectLst>
                  <a:outerShdw blurRad="38100" dist="38100" dir="2700000" algn="tl">
                    <a:srgbClr val="000000">
                      <a:alpha val="43137"/>
                    </a:srgbClr>
                  </a:outerShdw>
                </a:effectLst>
                <a:latin typeface="-apple-system"/>
              </a:rPr>
              <a:t>થી</a:t>
            </a:r>
            <a:r>
              <a:rPr lang="en-US" sz="4400" b="1" dirty="0" smtClean="0">
                <a:solidFill>
                  <a:schemeClr val="bg1"/>
                </a:solidFill>
                <a:effectLst>
                  <a:outerShdw blurRad="38100" dist="38100" dir="2700000" algn="tl">
                    <a:srgbClr val="000000">
                      <a:alpha val="43137"/>
                    </a:srgbClr>
                  </a:outerShdw>
                </a:effectLst>
                <a:latin typeface="-apple-system"/>
              </a:rPr>
              <a:t> </a:t>
            </a:r>
            <a:r>
              <a:rPr lang="gu-IN" sz="4400" b="1" dirty="0" smtClean="0">
                <a:solidFill>
                  <a:schemeClr val="bg1"/>
                </a:solidFill>
                <a:effectLst>
                  <a:outerShdw blurRad="38100" dist="38100" dir="2700000" algn="tl">
                    <a:srgbClr val="000000">
                      <a:alpha val="43137"/>
                    </a:srgbClr>
                  </a:outerShdw>
                </a:effectLst>
                <a:latin typeface="-apple-system"/>
              </a:rPr>
              <a:t>ધીરજ </a:t>
            </a:r>
            <a:r>
              <a:rPr lang="en-US" sz="4400" b="1" dirty="0" err="1" smtClean="0">
                <a:solidFill>
                  <a:schemeClr val="bg1"/>
                </a:solidFill>
                <a:effectLst>
                  <a:outerShdw blurRad="38100" dist="38100" dir="2700000" algn="tl">
                    <a:srgbClr val="000000">
                      <a:alpha val="43137"/>
                    </a:srgbClr>
                  </a:outerShdw>
                </a:effectLst>
                <a:latin typeface="-apple-system"/>
              </a:rPr>
              <a:t>ઉત્પન્ન</a:t>
            </a:r>
            <a:r>
              <a:rPr lang="en-US" sz="4400" b="1" dirty="0" smtClean="0">
                <a:solidFill>
                  <a:schemeClr val="bg1"/>
                </a:solidFill>
                <a:effectLst>
                  <a:outerShdw blurRad="38100" dist="38100" dir="2700000" algn="tl">
                    <a:srgbClr val="000000">
                      <a:alpha val="43137"/>
                    </a:srgbClr>
                  </a:outerShdw>
                </a:effectLst>
                <a:latin typeface="-apple-system"/>
              </a:rPr>
              <a:t> </a:t>
            </a:r>
            <a:r>
              <a:rPr lang="en-US" sz="4400" b="1" dirty="0" err="1" smtClean="0">
                <a:solidFill>
                  <a:schemeClr val="bg1"/>
                </a:solidFill>
                <a:effectLst>
                  <a:outerShdw blurRad="38100" dist="38100" dir="2700000" algn="tl">
                    <a:srgbClr val="000000">
                      <a:alpha val="43137"/>
                    </a:srgbClr>
                  </a:outerShdw>
                </a:effectLst>
                <a:latin typeface="-apple-system"/>
              </a:rPr>
              <a:t>થાય</a:t>
            </a:r>
            <a:r>
              <a:rPr lang="gu-IN" sz="4400" b="1" dirty="0" smtClean="0">
                <a:solidFill>
                  <a:schemeClr val="bg1"/>
                </a:solidFill>
                <a:effectLst>
                  <a:outerShdw blurRad="38100" dist="38100" dir="2700000" algn="tl">
                    <a:srgbClr val="000000">
                      <a:alpha val="43137"/>
                    </a:srgbClr>
                  </a:outerShdw>
                </a:effectLst>
                <a:latin typeface="-apple-system"/>
              </a:rPr>
              <a:t> </a:t>
            </a:r>
            <a:r>
              <a:rPr lang="gu-IN" sz="4400" b="1" dirty="0">
                <a:solidFill>
                  <a:schemeClr val="bg1"/>
                </a:solidFill>
                <a:effectLst>
                  <a:outerShdw blurRad="38100" dist="38100" dir="2700000" algn="tl">
                    <a:srgbClr val="000000">
                      <a:alpha val="43137"/>
                    </a:srgbClr>
                  </a:outerShdw>
                </a:effectLst>
                <a:latin typeface="-apple-system"/>
              </a:rPr>
              <a:t>છે</a:t>
            </a:r>
            <a:r>
              <a:rPr lang="gu-IN" sz="4400" b="1" dirty="0" smtClean="0">
                <a:solidFill>
                  <a:schemeClr val="bg1"/>
                </a:solidFill>
                <a:effectLst>
                  <a:outerShdw blurRad="38100" dist="38100" dir="2700000" algn="tl">
                    <a:srgbClr val="000000">
                      <a:alpha val="43137"/>
                    </a:srgbClr>
                  </a:outerShdw>
                </a:effectLst>
                <a:latin typeface="-apple-system"/>
              </a:rPr>
              <a:t>.</a:t>
            </a:r>
            <a:r>
              <a:rPr lang="en-US" sz="4400" b="1" dirty="0" smtClean="0">
                <a:solidFill>
                  <a:schemeClr val="bg1"/>
                </a:solidFill>
                <a:effectLst>
                  <a:outerShdw blurRad="38100" dist="38100" dir="2700000" algn="tl">
                    <a:srgbClr val="000000">
                      <a:alpha val="43137"/>
                    </a:srgbClr>
                  </a:outerShdw>
                </a:effectLst>
                <a:latin typeface="-apple-system"/>
              </a:rPr>
              <a:t>”</a:t>
            </a:r>
            <a:endParaRPr lang="en-US"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11102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"To the twelve tribes scattered among the nations..."</a:t>
            </a:r>
          </a:p>
        </p:txBody>
      </p:sp>
      <p:sp>
        <p:nvSpPr>
          <p:cNvPr id="7176" name="Text Box 8"/>
          <p:cNvSpPr txBox="1">
            <a:spLocks noChangeArrowheads="1"/>
          </p:cNvSpPr>
          <p:nvPr/>
        </p:nvSpPr>
        <p:spPr bwMode="auto">
          <a:xfrm>
            <a:off x="6096000" y="638175"/>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dirty="0">
                <a:solidFill>
                  <a:srgbClr val="000000"/>
                </a:solidFill>
              </a:rPr>
              <a:t>See Acts 2:9-11</a:t>
            </a: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rPr>
              <a:t>James 1:1</a:t>
            </a:r>
          </a:p>
        </p:txBody>
      </p:sp>
      <p:sp>
        <p:nvSpPr>
          <p:cNvPr id="2" name="Rectangle 1"/>
          <p:cNvSpPr/>
          <p:nvPr/>
        </p:nvSpPr>
        <p:spPr>
          <a:xfrm>
            <a:off x="139700" y="2144714"/>
            <a:ext cx="8547100" cy="923330"/>
          </a:xfrm>
          <a:prstGeom prst="rect">
            <a:avLst/>
          </a:prstGeom>
        </p:spPr>
        <p:txBody>
          <a:bodyPr wrap="square">
            <a:spAutoFit/>
          </a:bodyPr>
          <a:lstStyle/>
          <a:p>
            <a:pPr algn="ctr" defTabSz="914400" eaLnBrk="0" fontAlgn="base" hangingPunct="0">
              <a:spcBef>
                <a:spcPct val="0"/>
              </a:spcBef>
              <a:spcAft>
                <a:spcPct val="0"/>
              </a:spcAft>
            </a:pPr>
            <a:r>
              <a:rPr lang="en-US" sz="5400" kern="10" dirty="0" err="1" smtClean="0">
                <a:ln w="9525">
                  <a:solidFill>
                    <a:srgbClr val="CC99FF"/>
                  </a:solidFill>
                  <a:round/>
                  <a:headEnd/>
                  <a:tailEnd/>
                </a:ln>
                <a:solidFill>
                  <a:srgbClr val="0070C0"/>
                </a:solidFill>
                <a:latin typeface="Impact"/>
                <a:ea typeface="Impact"/>
                <a:cs typeface="Impact"/>
              </a:rPr>
              <a:t>વિખેરાઈ</a:t>
            </a:r>
            <a:r>
              <a:rPr lang="en-US" sz="5400" kern="10" dirty="0" smtClean="0">
                <a:ln w="9525">
                  <a:solidFill>
                    <a:srgbClr val="CC99FF"/>
                  </a:solidFill>
                  <a:round/>
                  <a:headEnd/>
                  <a:tailEnd/>
                </a:ln>
                <a:solidFill>
                  <a:srgbClr val="0070C0"/>
                </a:solidFill>
                <a:latin typeface="Impact"/>
                <a:ea typeface="Impact"/>
                <a:cs typeface="Impact"/>
              </a:rPr>
              <a:t> </a:t>
            </a:r>
            <a:r>
              <a:rPr lang="en-US" sz="5400" kern="10" dirty="0" err="1" smtClean="0">
                <a:ln w="9525">
                  <a:solidFill>
                    <a:srgbClr val="CC99FF"/>
                  </a:solidFill>
                  <a:round/>
                  <a:headEnd/>
                  <a:tailEnd/>
                </a:ln>
                <a:solidFill>
                  <a:srgbClr val="0070C0"/>
                </a:solidFill>
                <a:latin typeface="Impact"/>
                <a:ea typeface="Impact"/>
                <a:cs typeface="Impact"/>
              </a:rPr>
              <a:t>ગયેલાં</a:t>
            </a:r>
            <a:r>
              <a:rPr lang="en-US" sz="5400" kern="10" dirty="0" smtClean="0">
                <a:ln w="9525">
                  <a:solidFill>
                    <a:srgbClr val="CC99FF"/>
                  </a:solidFill>
                  <a:round/>
                  <a:headEnd/>
                  <a:tailEnd/>
                </a:ln>
                <a:solidFill>
                  <a:srgbClr val="0070C0"/>
                </a:solidFill>
                <a:latin typeface="Impact"/>
                <a:ea typeface="Impact"/>
                <a:cs typeface="Impact"/>
              </a:rPr>
              <a:t> </a:t>
            </a:r>
            <a:r>
              <a:rPr lang="en-US" sz="5400" kern="10" dirty="0" err="1" smtClean="0">
                <a:ln w="9525">
                  <a:solidFill>
                    <a:srgbClr val="CC99FF"/>
                  </a:solidFill>
                  <a:round/>
                  <a:headEnd/>
                  <a:tailEnd/>
                </a:ln>
                <a:solidFill>
                  <a:srgbClr val="0070C0"/>
                </a:solidFill>
                <a:latin typeface="Impact"/>
                <a:ea typeface="Impact"/>
                <a:cs typeface="Impact"/>
              </a:rPr>
              <a:t>બારે</a:t>
            </a:r>
            <a:r>
              <a:rPr lang="en-US" sz="5400" kern="10" dirty="0" smtClean="0">
                <a:ln w="9525">
                  <a:solidFill>
                    <a:srgbClr val="CC99FF"/>
                  </a:solidFill>
                  <a:round/>
                  <a:headEnd/>
                  <a:tailEnd/>
                </a:ln>
                <a:solidFill>
                  <a:srgbClr val="0070C0"/>
                </a:solidFill>
                <a:latin typeface="Impact"/>
                <a:ea typeface="Impact"/>
                <a:cs typeface="Impact"/>
              </a:rPr>
              <a:t> </a:t>
            </a:r>
            <a:r>
              <a:rPr lang="en-US" sz="5400" kern="10" dirty="0" err="1" smtClean="0">
                <a:ln w="9525">
                  <a:solidFill>
                    <a:srgbClr val="CC99FF"/>
                  </a:solidFill>
                  <a:round/>
                  <a:headEnd/>
                  <a:tailEnd/>
                </a:ln>
                <a:solidFill>
                  <a:srgbClr val="0070C0"/>
                </a:solidFill>
                <a:latin typeface="Impact"/>
                <a:ea typeface="Impact"/>
                <a:cs typeface="Impact"/>
              </a:rPr>
              <a:t>કુળને</a:t>
            </a:r>
            <a:r>
              <a:rPr lang="en-US" sz="5400" kern="10" dirty="0" smtClean="0">
                <a:ln w="9525">
                  <a:solidFill>
                    <a:srgbClr val="CC99FF"/>
                  </a:solidFill>
                  <a:round/>
                  <a:headEnd/>
                  <a:tailEnd/>
                </a:ln>
                <a:solidFill>
                  <a:srgbClr val="0070C0"/>
                </a:solidFill>
                <a:latin typeface="Impact"/>
                <a:ea typeface="Impact"/>
                <a:cs typeface="Impact"/>
              </a:rPr>
              <a:t>..</a:t>
            </a:r>
            <a:endParaRPr lang="en-US" sz="5400" kern="10" dirty="0">
              <a:ln w="9525">
                <a:solidFill>
                  <a:srgbClr val="CC99FF"/>
                </a:solidFill>
                <a:round/>
                <a:headEnd/>
                <a:tailEnd/>
              </a:ln>
              <a:solidFill>
                <a:srgbClr val="0070C0"/>
              </a:solidFill>
              <a:latin typeface="Impact"/>
              <a:ea typeface="Impact"/>
              <a:cs typeface="Impact"/>
            </a:endParaRPr>
          </a:p>
        </p:txBody>
      </p:sp>
      <p:sp>
        <p:nvSpPr>
          <p:cNvPr id="3" name="Rectangle 2"/>
          <p:cNvSpPr/>
          <p:nvPr/>
        </p:nvSpPr>
        <p:spPr>
          <a:xfrm>
            <a:off x="5564317" y="1105288"/>
            <a:ext cx="3415743" cy="523220"/>
          </a:xfrm>
          <a:prstGeom prst="rect">
            <a:avLst/>
          </a:prstGeom>
        </p:spPr>
        <p:txBody>
          <a:bodyPr wrap="none">
            <a:spAutoFit/>
          </a:bodyPr>
          <a:lstStyle/>
          <a:p>
            <a:pPr defTabSz="914400" eaLnBrk="0" fontAlgn="base" hangingPunct="0">
              <a:spcBef>
                <a:spcPct val="0"/>
              </a:spcBef>
              <a:spcAft>
                <a:spcPct val="0"/>
              </a:spcAft>
            </a:pPr>
            <a:r>
              <a:rPr lang="gu-IN" sz="2800" b="1" dirty="0" smtClean="0">
                <a:solidFill>
                  <a:srgbClr val="000000"/>
                </a:solidFill>
              </a:rPr>
              <a:t>પ્રેરિતોનાં </a:t>
            </a:r>
            <a:r>
              <a:rPr lang="en-US" sz="2800" b="1" dirty="0" err="1" smtClean="0">
                <a:solidFill>
                  <a:srgbClr val="000000"/>
                </a:solidFill>
              </a:rPr>
              <a:t>કૃત્યો</a:t>
            </a:r>
            <a:r>
              <a:rPr lang="en-US" sz="2800" b="1" dirty="0" smtClean="0">
                <a:solidFill>
                  <a:srgbClr val="000000"/>
                </a:solidFill>
              </a:rPr>
              <a:t> 2:9-11</a:t>
            </a:r>
            <a:endParaRPr lang="en-US" sz="2800" b="1" dirty="0">
              <a:solidFill>
                <a:srgbClr val="000000"/>
              </a:solidFill>
            </a:endParaRPr>
          </a:p>
        </p:txBody>
      </p:sp>
    </p:spTree>
    <p:extLst>
      <p:ext uri="{BB962C8B-B14F-4D97-AF65-F5344CB8AC3E}">
        <p14:creationId xmlns:p14="http://schemas.microsoft.com/office/powerpoint/2010/main" val="4193705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2658" y="25086"/>
            <a:ext cx="6237513" cy="3812118"/>
          </a:xfrm>
          <a:noFill/>
          <a:ln>
            <a:noFill/>
          </a:ln>
          <a:effectLst/>
          <a:extLst/>
        </p:spPr>
        <p:txBody>
          <a:bodyPr vert="horz" wrap="square" lIns="91440" tIns="45720" rIns="91440" bIns="45720" numCol="1" anchor="ctr" anchorCtr="0" compatLnSpc="1">
            <a:prstTxWarp prst="textNoShape">
              <a:avLst/>
            </a:prstTxWarp>
          </a:bodyPr>
          <a:lstStyle/>
          <a:p>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So let it grow, for when your endurance is fully developed, you will be perfect and complete, needing nothing</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(James 1:4 NLT).</a:t>
            </a:r>
          </a:p>
        </p:txBody>
      </p:sp>
      <p:sp>
        <p:nvSpPr>
          <p:cNvPr id="3" name="Rectangle 2"/>
          <p:cNvSpPr/>
          <p:nvPr/>
        </p:nvSpPr>
        <p:spPr>
          <a:xfrm>
            <a:off x="195944" y="4126666"/>
            <a:ext cx="5421086" cy="2862322"/>
          </a:xfrm>
          <a:prstGeom prst="rect">
            <a:avLst/>
          </a:prstGeom>
        </p:spPr>
        <p:txBody>
          <a:bodyPr wrap="square">
            <a:spAutoFit/>
          </a:bodyPr>
          <a:lstStyle/>
          <a:p>
            <a:pPr algn="ctr"/>
            <a:r>
              <a:rPr lang="en-US" sz="3600" dirty="0" smtClean="0">
                <a:solidFill>
                  <a:srgbClr val="000000"/>
                </a:solidFill>
                <a:latin typeface="-apple-system"/>
              </a:rPr>
              <a:t>“</a:t>
            </a:r>
            <a:r>
              <a:rPr lang="en-US" sz="3600" dirty="0" err="1" smtClean="0">
                <a:solidFill>
                  <a:srgbClr val="000000"/>
                </a:solidFill>
                <a:latin typeface="-apple-system"/>
              </a:rPr>
              <a:t>તમે</a:t>
            </a:r>
            <a:r>
              <a:rPr lang="en-US" sz="3600" dirty="0" smtClean="0">
                <a:solidFill>
                  <a:srgbClr val="000000"/>
                </a:solidFill>
                <a:latin typeface="-apple-system"/>
              </a:rPr>
              <a:t> </a:t>
            </a:r>
            <a:r>
              <a:rPr lang="en-US" sz="3600" dirty="0" err="1" smtClean="0">
                <a:solidFill>
                  <a:srgbClr val="000000"/>
                </a:solidFill>
                <a:latin typeface="-apple-system"/>
              </a:rPr>
              <a:t>પરિપક્વ</a:t>
            </a:r>
            <a:r>
              <a:rPr lang="en-US" sz="3600" dirty="0" smtClean="0">
                <a:solidFill>
                  <a:srgbClr val="000000"/>
                </a:solidFill>
                <a:latin typeface="-apple-system"/>
              </a:rPr>
              <a:t> </a:t>
            </a:r>
            <a:r>
              <a:rPr lang="en-US" sz="3600" dirty="0" err="1" smtClean="0">
                <a:solidFill>
                  <a:srgbClr val="000000"/>
                </a:solidFill>
                <a:latin typeface="-apple-system"/>
              </a:rPr>
              <a:t>તથા</a:t>
            </a:r>
            <a:r>
              <a:rPr lang="en-US" sz="3600" dirty="0" smtClean="0">
                <a:solidFill>
                  <a:srgbClr val="000000"/>
                </a:solidFill>
                <a:latin typeface="-apple-system"/>
              </a:rPr>
              <a:t> </a:t>
            </a:r>
            <a:r>
              <a:rPr lang="en-US" sz="3600" dirty="0" err="1" smtClean="0">
                <a:solidFill>
                  <a:srgbClr val="000000"/>
                </a:solidFill>
                <a:latin typeface="-apple-system"/>
              </a:rPr>
              <a:t>સંપૂર્ણ</a:t>
            </a:r>
            <a:r>
              <a:rPr lang="en-US" sz="3600" dirty="0" smtClean="0">
                <a:solidFill>
                  <a:srgbClr val="000000"/>
                </a:solidFill>
                <a:latin typeface="-apple-system"/>
              </a:rPr>
              <a:t> </a:t>
            </a:r>
            <a:r>
              <a:rPr lang="en-US" sz="3600" dirty="0" err="1" smtClean="0">
                <a:solidFill>
                  <a:srgbClr val="000000"/>
                </a:solidFill>
                <a:latin typeface="-apple-system"/>
              </a:rPr>
              <a:t>થાઓ</a:t>
            </a:r>
            <a:r>
              <a:rPr lang="en-US" sz="3600" dirty="0" smtClean="0">
                <a:solidFill>
                  <a:srgbClr val="000000"/>
                </a:solidFill>
                <a:latin typeface="-apple-system"/>
              </a:rPr>
              <a:t>, </a:t>
            </a:r>
            <a:r>
              <a:rPr lang="en-US" sz="3600" dirty="0" err="1" smtClean="0">
                <a:solidFill>
                  <a:srgbClr val="000000"/>
                </a:solidFill>
                <a:latin typeface="-apple-system"/>
              </a:rPr>
              <a:t>અને</a:t>
            </a:r>
            <a:r>
              <a:rPr lang="en-US" sz="3600" dirty="0" smtClean="0">
                <a:solidFill>
                  <a:srgbClr val="000000"/>
                </a:solidFill>
                <a:latin typeface="-apple-system"/>
              </a:rPr>
              <a:t> </a:t>
            </a:r>
            <a:r>
              <a:rPr lang="en-US" sz="3600" dirty="0" err="1" smtClean="0">
                <a:solidFill>
                  <a:srgbClr val="000000"/>
                </a:solidFill>
                <a:latin typeface="-apple-system"/>
              </a:rPr>
              <a:t>કશામાં</a:t>
            </a:r>
            <a:r>
              <a:rPr lang="en-US" sz="3600" dirty="0" smtClean="0">
                <a:solidFill>
                  <a:srgbClr val="000000"/>
                </a:solidFill>
                <a:latin typeface="-apple-system"/>
              </a:rPr>
              <a:t> </a:t>
            </a:r>
            <a:r>
              <a:rPr lang="en-US" sz="3600" dirty="0" err="1" smtClean="0">
                <a:solidFill>
                  <a:srgbClr val="000000"/>
                </a:solidFill>
                <a:latin typeface="-apple-system"/>
              </a:rPr>
              <a:t>અપૂર્ણ</a:t>
            </a:r>
            <a:r>
              <a:rPr lang="en-US" sz="3600" dirty="0" smtClean="0">
                <a:solidFill>
                  <a:srgbClr val="000000"/>
                </a:solidFill>
                <a:latin typeface="-apple-system"/>
              </a:rPr>
              <a:t> </a:t>
            </a:r>
            <a:r>
              <a:rPr lang="en-US" sz="3600" dirty="0" err="1" smtClean="0">
                <a:solidFill>
                  <a:srgbClr val="000000"/>
                </a:solidFill>
                <a:latin typeface="-apple-system"/>
              </a:rPr>
              <a:t>રહો</a:t>
            </a:r>
            <a:r>
              <a:rPr lang="en-US" sz="3600" dirty="0" smtClean="0">
                <a:solidFill>
                  <a:srgbClr val="000000"/>
                </a:solidFill>
                <a:latin typeface="-apple-system"/>
              </a:rPr>
              <a:t> </a:t>
            </a:r>
            <a:r>
              <a:rPr lang="en-US" sz="3600" dirty="0" err="1" smtClean="0">
                <a:solidFill>
                  <a:srgbClr val="000000"/>
                </a:solidFill>
                <a:latin typeface="-apple-system"/>
              </a:rPr>
              <a:t>નહિ</a:t>
            </a:r>
            <a:r>
              <a:rPr lang="en-US" sz="3600" dirty="0" smtClean="0">
                <a:solidFill>
                  <a:srgbClr val="000000"/>
                </a:solidFill>
                <a:latin typeface="-apple-system"/>
              </a:rPr>
              <a:t>, </a:t>
            </a:r>
            <a:r>
              <a:rPr lang="en-US" sz="3600" dirty="0" err="1" smtClean="0">
                <a:solidFill>
                  <a:srgbClr val="000000"/>
                </a:solidFill>
                <a:latin typeface="-apple-system"/>
              </a:rPr>
              <a:t>માટે</a:t>
            </a:r>
            <a:r>
              <a:rPr lang="en-US" sz="3600" dirty="0" smtClean="0">
                <a:solidFill>
                  <a:srgbClr val="000000"/>
                </a:solidFill>
                <a:latin typeface="-apple-system"/>
              </a:rPr>
              <a:t> </a:t>
            </a:r>
            <a:r>
              <a:rPr lang="gu-IN" sz="3600" dirty="0" smtClean="0">
                <a:solidFill>
                  <a:srgbClr val="000000"/>
                </a:solidFill>
                <a:latin typeface="-apple-system"/>
              </a:rPr>
              <a:t>ધીરજને </a:t>
            </a:r>
            <a:r>
              <a:rPr lang="gu-IN" sz="3600" dirty="0">
                <a:solidFill>
                  <a:srgbClr val="000000"/>
                </a:solidFill>
                <a:latin typeface="-apple-system"/>
              </a:rPr>
              <a:t>ચાલુ રહેવા દો</a:t>
            </a:r>
            <a:r>
              <a:rPr lang="gu-IN" sz="3600" dirty="0" smtClean="0">
                <a:solidFill>
                  <a:srgbClr val="000000"/>
                </a:solidFill>
                <a:latin typeface="-apple-system"/>
              </a:rPr>
              <a:t>.</a:t>
            </a:r>
            <a:r>
              <a:rPr lang="en-US" sz="3600" dirty="0" smtClean="0">
                <a:solidFill>
                  <a:srgbClr val="000000"/>
                </a:solidFill>
                <a:latin typeface="-apple-system"/>
              </a:rPr>
              <a:t>” </a:t>
            </a:r>
          </a:p>
          <a:p>
            <a:pPr algn="ctr"/>
            <a:r>
              <a:rPr lang="en-US" sz="3600" dirty="0" err="1" smtClean="0">
                <a:solidFill>
                  <a:srgbClr val="000000"/>
                </a:solidFill>
                <a:latin typeface="-apple-system"/>
              </a:rPr>
              <a:t>યાકૂબનો</a:t>
            </a:r>
            <a:r>
              <a:rPr lang="en-US" sz="3600" dirty="0" smtClean="0">
                <a:solidFill>
                  <a:srgbClr val="000000"/>
                </a:solidFill>
                <a:latin typeface="-apple-system"/>
              </a:rPr>
              <a:t> </a:t>
            </a:r>
            <a:r>
              <a:rPr lang="en-US" sz="3600" dirty="0" err="1" smtClean="0">
                <a:solidFill>
                  <a:srgbClr val="000000"/>
                </a:solidFill>
                <a:latin typeface="-apple-system"/>
              </a:rPr>
              <a:t>પત્ર</a:t>
            </a:r>
            <a:r>
              <a:rPr lang="en-US" sz="3600" dirty="0">
                <a:solidFill>
                  <a:srgbClr val="000000"/>
                </a:solidFill>
                <a:latin typeface="-apple-system"/>
              </a:rPr>
              <a:t> ૧:૪</a:t>
            </a:r>
            <a:endParaRPr lang="en-US" sz="3600" dirty="0"/>
          </a:p>
        </p:txBody>
      </p:sp>
    </p:spTree>
    <p:extLst>
      <p:ext uri="{BB962C8B-B14F-4D97-AF65-F5344CB8AC3E}">
        <p14:creationId xmlns:p14="http://schemas.microsoft.com/office/powerpoint/2010/main" val="303596420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Glen </a:t>
            </a:r>
            <a:r>
              <a:rPr lang="en-US" dirty="0"/>
              <a:t>Chambers </a:t>
            </a:r>
          </a:p>
        </p:txBody>
      </p:sp>
      <p:pic>
        <p:nvPicPr>
          <p:cNvPr id="4" name="Content Placeholder 3"/>
          <p:cNvPicPr>
            <a:picLocks noGrp="1" noChangeAspect="1"/>
          </p:cNvPicPr>
          <p:nvPr>
            <p:ph idx="1"/>
          </p:nvPr>
        </p:nvPicPr>
        <p:blipFill>
          <a:blip r:embed="rId3"/>
          <a:stretch>
            <a:fillRect/>
          </a:stretch>
        </p:blipFill>
        <p:spPr>
          <a:xfrm>
            <a:off x="4403584" y="1318078"/>
            <a:ext cx="4407127" cy="5196081"/>
          </a:xfrm>
          <a:prstGeom prst="rect">
            <a:avLst/>
          </a:prstGeom>
        </p:spPr>
      </p:pic>
      <p:sp>
        <p:nvSpPr>
          <p:cNvPr id="6" name="Rectangle 5"/>
          <p:cNvSpPr/>
          <p:nvPr/>
        </p:nvSpPr>
        <p:spPr>
          <a:xfrm rot="19257199">
            <a:off x="-51259" y="2656511"/>
            <a:ext cx="4315605" cy="707886"/>
          </a:xfrm>
          <a:prstGeom prst="rect">
            <a:avLst/>
          </a:prstGeom>
        </p:spPr>
        <p:txBody>
          <a:bodyPr wrap="none">
            <a:spAutoFit/>
          </a:bodyPr>
          <a:lstStyle/>
          <a:p>
            <a:r>
              <a:rPr lang="en-US" sz="4000" b="1"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February 15, 1947 </a:t>
            </a:r>
            <a:endParaRPr lang="en-US" sz="4000" b="1" dirty="0">
              <a:solidFill>
                <a:schemeClr val="bg1"/>
              </a:solidFill>
            </a:endParaRPr>
          </a:p>
        </p:txBody>
      </p:sp>
      <p:sp>
        <p:nvSpPr>
          <p:cNvPr id="7" name="Rectangle 6"/>
          <p:cNvSpPr/>
          <p:nvPr/>
        </p:nvSpPr>
        <p:spPr>
          <a:xfrm>
            <a:off x="963386" y="5189151"/>
            <a:ext cx="2906485" cy="1384995"/>
          </a:xfrm>
          <a:prstGeom prst="rect">
            <a:avLst/>
          </a:prstGeom>
        </p:spPr>
        <p:txBody>
          <a:bodyPr wrap="square">
            <a:spAutoFit/>
          </a:bodyPr>
          <a:lstStyle/>
          <a:p>
            <a:r>
              <a:rPr lang="en-US" sz="2800" b="1" dirty="0" smtClean="0">
                <a:solidFill>
                  <a:schemeClr val="bg1"/>
                </a:solidFill>
                <a:latin typeface="Trebuchet MS" panose="020B0603020202020204" pitchFamily="34" charset="0"/>
              </a:rPr>
              <a:t>From New York</a:t>
            </a:r>
          </a:p>
          <a:p>
            <a:endParaRPr lang="en-US" sz="2800" b="1" dirty="0" smtClean="0">
              <a:solidFill>
                <a:schemeClr val="bg1"/>
              </a:solidFill>
              <a:latin typeface="Trebuchet MS" panose="020B0603020202020204" pitchFamily="34" charset="0"/>
            </a:endParaRPr>
          </a:p>
          <a:p>
            <a:r>
              <a:rPr lang="en-US" sz="2800" b="1" dirty="0" smtClean="0">
                <a:solidFill>
                  <a:schemeClr val="bg1"/>
                </a:solidFill>
                <a:latin typeface="Trebuchet MS" panose="020B0603020202020204" pitchFamily="34" charset="0"/>
              </a:rPr>
              <a:t>To Ecuador</a:t>
            </a:r>
            <a:endParaRPr lang="en-US" sz="2800" b="1" dirty="0">
              <a:solidFill>
                <a:schemeClr val="bg1"/>
              </a:solidFill>
            </a:endParaRPr>
          </a:p>
        </p:txBody>
      </p:sp>
    </p:spTree>
    <p:extLst>
      <p:ext uri="{BB962C8B-B14F-4D97-AF65-F5344CB8AC3E}">
        <p14:creationId xmlns:p14="http://schemas.microsoft.com/office/powerpoint/2010/main" val="28639336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1541"/>
            <a:ext cx="9144000" cy="5021136"/>
          </a:xfrm>
          <a:effectLst>
            <a:outerShdw blurRad="63500" dist="35921" dir="2700000" algn="ctr" rotWithShape="0">
              <a:schemeClr val="tx2">
                <a:alpha val="74998"/>
              </a:schemeClr>
            </a:outerShdw>
          </a:effectLst>
          <a:extLst/>
        </p:spPr>
        <p:txBody>
          <a:bodyPr anchor="t"/>
          <a:lstStyle/>
          <a:p>
            <a:pPr>
              <a:defRPr/>
            </a:pPr>
            <a:r>
              <a:rPr lang="ru-RU" sz="2400" b="1" dirty="0" smtClean="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Dear brothers, is your life full of difficulties and temptations?  Then be happy, for when the way is rough, your patience has a chance to grow.  So let it grow, and don’t try to squirm out of your problems.  For when your patience is finally in full bloom, then you will be ready for anything, strong in character, full and complete</a:t>
            </a:r>
            <a:r>
              <a:rPr lang="ru-RU" sz="2400" b="1" dirty="0" smtClean="0">
                <a:effectLst>
                  <a:glow rad="127000">
                    <a:schemeClr val="tx1"/>
                  </a:glow>
                </a:effectLst>
                <a:latin typeface="Arial" charset="0"/>
                <a:ea typeface="ＭＳ Ｐゴシック" charset="0"/>
                <a:cs typeface="ＭＳ Ｐゴシック" charset="0"/>
              </a:rPr>
              <a:t>"</a:t>
            </a:r>
            <a:r>
              <a:rPr lang="en-US" sz="2400" b="1" dirty="0" smtClean="0">
                <a:effectLst>
                  <a:glow rad="127000">
                    <a:schemeClr val="tx1"/>
                  </a:glow>
                </a:effectLst>
                <a:latin typeface="Arial" charset="0"/>
                <a:ea typeface="ＭＳ Ｐゴシック" charset="0"/>
                <a:cs typeface="ＭＳ Ｐゴシック" charset="0"/>
              </a:rPr>
              <a:t> (James 1:2-4 </a:t>
            </a:r>
            <a:r>
              <a:rPr lang="en-US" sz="2000" b="1" dirty="0">
                <a:effectLst>
                  <a:glow rad="127000">
                    <a:schemeClr val="tx1"/>
                  </a:glow>
                </a:effectLst>
                <a:latin typeface="Arial" charset="0"/>
                <a:ea typeface="ＭＳ Ｐゴシック" charset="0"/>
                <a:cs typeface="ＭＳ Ｐゴシック" charset="0"/>
              </a:rPr>
              <a:t>TLB</a:t>
            </a:r>
            <a:r>
              <a:rPr lang="en-US" sz="2400" b="1" dirty="0" smtClean="0">
                <a:effectLst>
                  <a:glow rad="127000">
                    <a:schemeClr val="tx1"/>
                  </a:glow>
                </a:effectLst>
                <a:latin typeface="Arial" charset="0"/>
                <a:ea typeface="ＭＳ Ｐゴシック" charset="0"/>
                <a:cs typeface="ＭＳ Ｐゴシック" charset="0"/>
              </a:rPr>
              <a:t>).</a:t>
            </a:r>
            <a:endParaRPr lang="en-US" sz="2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931923"/>
            <a:ext cx="9144000" cy="1926077"/>
          </a:xfrm>
          <a:prstGeom prst="rect">
            <a:avLst/>
          </a:prstGeom>
        </p:spPr>
      </p:pic>
      <p:sp>
        <p:nvSpPr>
          <p:cNvPr id="3" name="Rectangle 2"/>
          <p:cNvSpPr/>
          <p:nvPr/>
        </p:nvSpPr>
        <p:spPr>
          <a:xfrm>
            <a:off x="146959" y="2348616"/>
            <a:ext cx="8833756" cy="2677656"/>
          </a:xfrm>
          <a:prstGeom prst="rect">
            <a:avLst/>
          </a:prstGeom>
        </p:spPr>
        <p:txBody>
          <a:bodyPr wrap="square">
            <a:spAutoFit/>
          </a:bodyPr>
          <a:lstStyle/>
          <a:p>
            <a:pPr algn="ctr"/>
            <a:r>
              <a:rPr lang="en-US" sz="2800" dirty="0" smtClean="0">
                <a:solidFill>
                  <a:schemeClr val="bg1"/>
                </a:solidFill>
                <a:latin typeface="-apple-system"/>
              </a:rPr>
              <a:t>“</a:t>
            </a:r>
            <a:r>
              <a:rPr lang="gu-IN" sz="2800" dirty="0">
                <a:solidFill>
                  <a:schemeClr val="bg1"/>
                </a:solidFill>
                <a:latin typeface="-apple-system"/>
              </a:rPr>
              <a:t>“મારા ભાઈઓ, જ્યારે તમને તરેહ તરેહનાં પરીક્ષણો થાય છે ત્યારે તેમાં  પૂરો આનંદ </a:t>
            </a:r>
            <a:r>
              <a:rPr lang="gu-IN" sz="2800" dirty="0" smtClean="0">
                <a:solidFill>
                  <a:schemeClr val="bg1"/>
                </a:solidFill>
                <a:latin typeface="-apple-system"/>
              </a:rPr>
              <a:t>માનો.</a:t>
            </a:r>
            <a:r>
              <a:rPr lang="en-US" sz="2800" dirty="0" smtClean="0">
                <a:solidFill>
                  <a:schemeClr val="bg1"/>
                </a:solidFill>
                <a:latin typeface="-apple-system"/>
              </a:rPr>
              <a:t> </a:t>
            </a:r>
            <a:r>
              <a:rPr lang="en-US" sz="2800" b="1" dirty="0" err="1" smtClean="0">
                <a:solidFill>
                  <a:schemeClr val="bg1"/>
                </a:solidFill>
                <a:effectLst>
                  <a:outerShdw blurRad="38100" dist="38100" dir="2700000" algn="tl">
                    <a:srgbClr val="000000">
                      <a:alpha val="43137"/>
                    </a:srgbClr>
                  </a:outerShdw>
                </a:effectLst>
                <a:latin typeface="-apple-system"/>
              </a:rPr>
              <a:t>કેમ</a:t>
            </a:r>
            <a:r>
              <a:rPr lang="gu-IN" sz="2800" b="1" dirty="0" smtClean="0">
                <a:solidFill>
                  <a:schemeClr val="bg1"/>
                </a:solidFill>
                <a:effectLst>
                  <a:outerShdw blurRad="38100" dist="38100" dir="2700000" algn="tl">
                    <a:srgbClr val="000000">
                      <a:alpha val="43137"/>
                    </a:srgbClr>
                  </a:outerShdw>
                </a:effectLst>
                <a:latin typeface="-apple-system"/>
              </a:rPr>
              <a:t> </a:t>
            </a:r>
            <a:r>
              <a:rPr lang="gu-IN" sz="2800" b="1" dirty="0">
                <a:solidFill>
                  <a:schemeClr val="bg1"/>
                </a:solidFill>
                <a:effectLst>
                  <a:outerShdw blurRad="38100" dist="38100" dir="2700000" algn="tl">
                    <a:srgbClr val="000000">
                      <a:alpha val="43137"/>
                    </a:srgbClr>
                  </a:outerShdw>
                </a:effectLst>
                <a:latin typeface="-apple-system"/>
              </a:rPr>
              <a:t>કે તમે જાણો છો કે તમા</a:t>
            </a:r>
            <a:r>
              <a:rPr lang="en-US" sz="2800" b="1" dirty="0" err="1">
                <a:solidFill>
                  <a:schemeClr val="bg1"/>
                </a:solidFill>
                <a:effectLst>
                  <a:outerShdw blurRad="38100" dist="38100" dir="2700000" algn="tl">
                    <a:srgbClr val="000000">
                      <a:alpha val="43137"/>
                    </a:srgbClr>
                  </a:outerShdw>
                </a:effectLst>
                <a:latin typeface="-apple-system"/>
              </a:rPr>
              <a:t>રા</a:t>
            </a:r>
            <a:r>
              <a:rPr lang="gu-IN" sz="2800" b="1" dirty="0">
                <a:solidFill>
                  <a:schemeClr val="bg1"/>
                </a:solidFill>
                <a:effectLst>
                  <a:outerShdw blurRad="38100" dist="38100" dir="2700000" algn="tl">
                    <a:srgbClr val="000000">
                      <a:alpha val="43137"/>
                    </a:srgbClr>
                  </a:outerShdw>
                </a:effectLst>
                <a:latin typeface="-apple-system"/>
              </a:rPr>
              <a:t> વિશ્વાસ</a:t>
            </a:r>
            <a:r>
              <a:rPr lang="en-US" sz="2800" b="1" dirty="0" err="1">
                <a:solidFill>
                  <a:schemeClr val="bg1"/>
                </a:solidFill>
                <a:effectLst>
                  <a:outerShdw blurRad="38100" dist="38100" dir="2700000" algn="tl">
                    <a:srgbClr val="000000">
                      <a:alpha val="43137"/>
                    </a:srgbClr>
                  </a:outerShdw>
                </a:effectLst>
                <a:latin typeface="-apple-system"/>
              </a:rPr>
              <a:t>ની</a:t>
            </a:r>
            <a:r>
              <a:rPr lang="gu-IN" sz="2800" b="1" dirty="0">
                <a:solidFill>
                  <a:schemeClr val="bg1"/>
                </a:solidFill>
                <a:effectLst>
                  <a:outerShdw blurRad="38100" dist="38100" dir="2700000" algn="tl">
                    <a:srgbClr val="000000">
                      <a:alpha val="43137"/>
                    </a:srgbClr>
                  </a:outerShdw>
                </a:effectLst>
                <a:latin typeface="-apple-system"/>
              </a:rPr>
              <a:t> પરી</a:t>
            </a:r>
            <a:r>
              <a:rPr lang="en-US" sz="2800" b="1" dirty="0" err="1">
                <a:solidFill>
                  <a:schemeClr val="bg1"/>
                </a:solidFill>
                <a:effectLst>
                  <a:outerShdw blurRad="38100" dist="38100" dir="2700000" algn="tl">
                    <a:srgbClr val="000000">
                      <a:alpha val="43137"/>
                    </a:srgbClr>
                  </a:outerShdw>
                </a:effectLst>
                <a:latin typeface="-apple-system"/>
              </a:rPr>
              <a:t>ક્ષા</a:t>
            </a:r>
            <a:r>
              <a:rPr lang="en-US" sz="2800" b="1" dirty="0">
                <a:solidFill>
                  <a:schemeClr val="bg1"/>
                </a:solidFill>
                <a:effectLst>
                  <a:outerShdw blurRad="38100" dist="38100" dir="2700000" algn="tl">
                    <a:srgbClr val="000000">
                      <a:alpha val="43137"/>
                    </a:srgbClr>
                  </a:outerShdw>
                </a:effectLst>
                <a:latin typeface="-apple-system"/>
              </a:rPr>
              <a:t>[</a:t>
            </a:r>
            <a:r>
              <a:rPr lang="gu-IN" sz="2800" b="1" dirty="0">
                <a:solidFill>
                  <a:schemeClr val="bg1"/>
                </a:solidFill>
                <a:effectLst>
                  <a:outerShdw blurRad="38100" dist="38100" dir="2700000" algn="tl">
                    <a:srgbClr val="000000">
                      <a:alpha val="43137"/>
                    </a:srgbClr>
                  </a:outerShdw>
                </a:effectLst>
                <a:latin typeface="-apple-system"/>
              </a:rPr>
              <a:t>માં</a:t>
            </a:r>
            <a:r>
              <a:rPr lang="en-US" sz="2800" b="1" dirty="0">
                <a:solidFill>
                  <a:schemeClr val="bg1"/>
                </a:solidFill>
                <a:effectLst>
                  <a:outerShdw blurRad="38100" dist="38100" dir="2700000" algn="tl">
                    <a:srgbClr val="000000">
                      <a:alpha val="43137"/>
                    </a:srgbClr>
                  </a:outerShdw>
                </a:effectLst>
                <a:latin typeface="-apple-system"/>
              </a:rPr>
              <a:t> </a:t>
            </a:r>
            <a:r>
              <a:rPr lang="en-US" sz="2800" b="1" dirty="0" err="1">
                <a:solidFill>
                  <a:schemeClr val="bg1"/>
                </a:solidFill>
                <a:effectLst>
                  <a:outerShdw blurRad="38100" dist="38100" dir="2700000" algn="tl">
                    <a:srgbClr val="000000">
                      <a:alpha val="43137"/>
                    </a:srgbClr>
                  </a:outerShdw>
                </a:effectLst>
                <a:latin typeface="-apple-system"/>
              </a:rPr>
              <a:t>પાર</a:t>
            </a:r>
            <a:r>
              <a:rPr lang="en-US" sz="2800" b="1" dirty="0">
                <a:solidFill>
                  <a:schemeClr val="bg1"/>
                </a:solidFill>
                <a:effectLst>
                  <a:outerShdw blurRad="38100" dist="38100" dir="2700000" algn="tl">
                    <a:srgbClr val="000000">
                      <a:alpha val="43137"/>
                    </a:srgbClr>
                  </a:outerShdw>
                </a:effectLst>
                <a:latin typeface="-apple-system"/>
              </a:rPr>
              <a:t> </a:t>
            </a:r>
            <a:r>
              <a:rPr lang="en-US" sz="2800" b="1" dirty="0" err="1">
                <a:solidFill>
                  <a:schemeClr val="bg1"/>
                </a:solidFill>
                <a:effectLst>
                  <a:outerShdw blurRad="38100" dist="38100" dir="2700000" algn="tl">
                    <a:srgbClr val="000000">
                      <a:alpha val="43137"/>
                    </a:srgbClr>
                  </a:outerShdw>
                </a:effectLst>
                <a:latin typeface="-apple-system"/>
              </a:rPr>
              <a:t>ઊતર્યા</a:t>
            </a:r>
            <a:r>
              <a:rPr lang="en-US" sz="2800" b="1" dirty="0">
                <a:solidFill>
                  <a:schemeClr val="bg1"/>
                </a:solidFill>
                <a:effectLst>
                  <a:outerShdw blurRad="38100" dist="38100" dir="2700000" algn="tl">
                    <a:srgbClr val="000000">
                      <a:alpha val="43137"/>
                    </a:srgbClr>
                  </a:outerShdw>
                </a:effectLst>
                <a:latin typeface="-apple-system"/>
              </a:rPr>
              <a:t>] </a:t>
            </a:r>
            <a:r>
              <a:rPr lang="en-US" sz="2800" b="1" dirty="0" err="1">
                <a:solidFill>
                  <a:schemeClr val="bg1"/>
                </a:solidFill>
                <a:effectLst>
                  <a:outerShdw blurRad="38100" dist="38100" dir="2700000" algn="tl">
                    <a:srgbClr val="000000">
                      <a:alpha val="43137"/>
                    </a:srgbClr>
                  </a:outerShdw>
                </a:effectLst>
                <a:latin typeface="-apple-system"/>
              </a:rPr>
              <a:t>થી</a:t>
            </a:r>
            <a:r>
              <a:rPr lang="en-US" sz="2800" b="1" dirty="0">
                <a:solidFill>
                  <a:schemeClr val="bg1"/>
                </a:solidFill>
                <a:effectLst>
                  <a:outerShdw blurRad="38100" dist="38100" dir="2700000" algn="tl">
                    <a:srgbClr val="000000">
                      <a:alpha val="43137"/>
                    </a:srgbClr>
                  </a:outerShdw>
                </a:effectLst>
                <a:latin typeface="-apple-system"/>
              </a:rPr>
              <a:t> </a:t>
            </a:r>
            <a:r>
              <a:rPr lang="gu-IN" sz="2800" b="1" dirty="0">
                <a:solidFill>
                  <a:schemeClr val="bg1"/>
                </a:solidFill>
                <a:effectLst>
                  <a:outerShdw blurRad="38100" dist="38100" dir="2700000" algn="tl">
                    <a:srgbClr val="000000">
                      <a:alpha val="43137"/>
                    </a:srgbClr>
                  </a:outerShdw>
                </a:effectLst>
                <a:latin typeface="-apple-system"/>
              </a:rPr>
              <a:t>ધીરજ </a:t>
            </a:r>
            <a:r>
              <a:rPr lang="en-US" sz="2800" b="1" dirty="0" err="1">
                <a:solidFill>
                  <a:schemeClr val="bg1"/>
                </a:solidFill>
                <a:effectLst>
                  <a:outerShdw blurRad="38100" dist="38100" dir="2700000" algn="tl">
                    <a:srgbClr val="000000">
                      <a:alpha val="43137"/>
                    </a:srgbClr>
                  </a:outerShdw>
                </a:effectLst>
                <a:latin typeface="-apple-system"/>
              </a:rPr>
              <a:t>ઉત્પન્ન</a:t>
            </a:r>
            <a:r>
              <a:rPr lang="en-US" sz="2800" b="1" dirty="0">
                <a:solidFill>
                  <a:schemeClr val="bg1"/>
                </a:solidFill>
                <a:effectLst>
                  <a:outerShdw blurRad="38100" dist="38100" dir="2700000" algn="tl">
                    <a:srgbClr val="000000">
                      <a:alpha val="43137"/>
                    </a:srgbClr>
                  </a:outerShdw>
                </a:effectLst>
                <a:latin typeface="-apple-system"/>
              </a:rPr>
              <a:t> </a:t>
            </a:r>
            <a:r>
              <a:rPr lang="en-US" sz="2800" b="1" dirty="0" err="1">
                <a:solidFill>
                  <a:schemeClr val="bg1"/>
                </a:solidFill>
                <a:effectLst>
                  <a:outerShdw blurRad="38100" dist="38100" dir="2700000" algn="tl">
                    <a:srgbClr val="000000">
                      <a:alpha val="43137"/>
                    </a:srgbClr>
                  </a:outerShdw>
                </a:effectLst>
                <a:latin typeface="-apple-system"/>
              </a:rPr>
              <a:t>થાય</a:t>
            </a:r>
            <a:r>
              <a:rPr lang="gu-IN" sz="2800" b="1" dirty="0">
                <a:solidFill>
                  <a:schemeClr val="bg1"/>
                </a:solidFill>
                <a:effectLst>
                  <a:outerShdw blurRad="38100" dist="38100" dir="2700000" algn="tl">
                    <a:srgbClr val="000000">
                      <a:alpha val="43137"/>
                    </a:srgbClr>
                  </a:outerShdw>
                </a:effectLst>
                <a:latin typeface="-apple-system"/>
              </a:rPr>
              <a:t> </a:t>
            </a:r>
            <a:r>
              <a:rPr lang="gu-IN" sz="2800" b="1" dirty="0" smtClean="0">
                <a:solidFill>
                  <a:schemeClr val="bg1"/>
                </a:solidFill>
                <a:effectLst>
                  <a:outerShdw blurRad="38100" dist="38100" dir="2700000" algn="tl">
                    <a:srgbClr val="000000">
                      <a:alpha val="43137"/>
                    </a:srgbClr>
                  </a:outerShdw>
                </a:effectLst>
                <a:latin typeface="-apple-system"/>
              </a:rPr>
              <a:t>છે.</a:t>
            </a:r>
            <a:r>
              <a:rPr lang="en-US" sz="2800" b="1" dirty="0" smtClean="0">
                <a:solidFill>
                  <a:schemeClr val="bg1"/>
                </a:solidFill>
                <a:effectLst>
                  <a:outerShdw blurRad="38100" dist="38100" dir="2700000" algn="tl">
                    <a:srgbClr val="000000">
                      <a:alpha val="43137"/>
                    </a:srgbClr>
                  </a:outerShdw>
                </a:effectLst>
                <a:latin typeface="-apple-system"/>
              </a:rPr>
              <a:t> </a:t>
            </a:r>
            <a:r>
              <a:rPr lang="gu-IN" sz="2800" dirty="0" smtClean="0">
                <a:solidFill>
                  <a:schemeClr val="bg1"/>
                </a:solidFill>
                <a:latin typeface="-apple-system"/>
              </a:rPr>
              <a:t>તમે </a:t>
            </a:r>
            <a:r>
              <a:rPr lang="gu-IN" sz="2800" dirty="0">
                <a:solidFill>
                  <a:schemeClr val="bg1"/>
                </a:solidFill>
                <a:latin typeface="-apple-system"/>
              </a:rPr>
              <a:t>પરિપક્વ તથા સંપૂર્ણ થાઓ, અને કશામાં અપૂર્ણ રહો નહિ, માટે ધીરજને ચાલુ રહેવા દો.” </a:t>
            </a:r>
          </a:p>
          <a:p>
            <a:pPr algn="ctr"/>
            <a:r>
              <a:rPr lang="en-US" sz="2800" dirty="0" smtClean="0">
                <a:solidFill>
                  <a:schemeClr val="bg1"/>
                </a:solidFill>
                <a:latin typeface="-apple-system"/>
              </a:rPr>
              <a:t>( </a:t>
            </a:r>
            <a:r>
              <a:rPr lang="en-US" sz="2800" dirty="0" err="1" smtClean="0">
                <a:solidFill>
                  <a:schemeClr val="bg1"/>
                </a:solidFill>
                <a:latin typeface="-apple-system"/>
              </a:rPr>
              <a:t>યાકૂબનો</a:t>
            </a:r>
            <a:r>
              <a:rPr lang="en-US" sz="2800" dirty="0" smtClean="0">
                <a:solidFill>
                  <a:schemeClr val="bg1"/>
                </a:solidFill>
                <a:latin typeface="-apple-system"/>
              </a:rPr>
              <a:t> </a:t>
            </a:r>
            <a:r>
              <a:rPr lang="en-US" sz="2800" dirty="0" err="1" smtClean="0">
                <a:solidFill>
                  <a:schemeClr val="bg1"/>
                </a:solidFill>
                <a:latin typeface="-apple-system"/>
              </a:rPr>
              <a:t>પત્ર</a:t>
            </a:r>
            <a:r>
              <a:rPr lang="en-US" sz="2800" dirty="0" smtClean="0">
                <a:solidFill>
                  <a:schemeClr val="bg1"/>
                </a:solidFill>
                <a:latin typeface="-apple-system"/>
              </a:rPr>
              <a:t> ૧</a:t>
            </a:r>
            <a:r>
              <a:rPr lang="en-US" sz="2800" b="1" dirty="0" smtClean="0">
                <a:solidFill>
                  <a:schemeClr val="bg1"/>
                </a:solidFill>
                <a:effectLst>
                  <a:glow rad="127000">
                    <a:schemeClr val="tx1"/>
                  </a:glow>
                </a:effectLst>
                <a:latin typeface="Arial" charset="0"/>
                <a:ea typeface="ＭＳ Ｐゴシック" charset="0"/>
                <a:cs typeface="ＭＳ Ｐゴシック" charset="0"/>
              </a:rPr>
              <a:t>:</a:t>
            </a:r>
            <a:r>
              <a:rPr lang="en-US" sz="2800" dirty="0" smtClean="0">
                <a:solidFill>
                  <a:schemeClr val="bg1"/>
                </a:solidFill>
                <a:latin typeface="-apple-system"/>
              </a:rPr>
              <a:t>૨-૪)</a:t>
            </a:r>
            <a:endParaRPr lang="en-US" sz="2800" dirty="0">
              <a:solidFill>
                <a:schemeClr val="bg1"/>
              </a:solidFill>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56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Which trait (</a:t>
            </a:r>
            <a:r>
              <a:rPr lang="en-US" sz="5400" b="1" dirty="0" err="1" smtClean="0">
                <a:effectLst>
                  <a:glow rad="127000">
                    <a:schemeClr val="tx1"/>
                  </a:glow>
                </a:effectLst>
                <a:latin typeface="Arial" charset="0"/>
                <a:ea typeface="ＭＳ Ｐゴシック" charset="0"/>
                <a:cs typeface="ＭＳ Ｐゴシック" charset="0"/>
              </a:rPr>
              <a:t>સ્વભાવ</a:t>
            </a:r>
            <a:r>
              <a:rPr lang="en-US" sz="5400" b="1" dirty="0" smtClean="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093897"/>
            <a:ext cx="9144000" cy="6096000"/>
          </a:xfrm>
          <a:prstGeom prst="rect">
            <a:avLst/>
          </a:prstGeom>
        </p:spPr>
      </p:pic>
    </p:spTree>
    <p:extLst>
      <p:ext uri="{BB962C8B-B14F-4D97-AF65-F5344CB8AC3E}">
        <p14:creationId xmlns:p14="http://schemas.microsoft.com/office/powerpoint/2010/main" val="24508632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56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Which </a:t>
            </a:r>
            <a:r>
              <a:rPr lang="en-US" sz="5400" b="1" dirty="0">
                <a:effectLst>
                  <a:glow rad="127000">
                    <a:schemeClr val="tx1"/>
                  </a:glow>
                </a:effectLst>
                <a:latin typeface="Arial" charset="0"/>
                <a:ea typeface="ＭＳ Ｐゴシック" charset="0"/>
                <a:cs typeface="ＭＳ Ｐゴシック" charset="0"/>
              </a:rPr>
              <a:t>trait </a:t>
            </a:r>
            <a:r>
              <a:rPr lang="en-US"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સ્વભાવ</a:t>
            </a:r>
            <a:r>
              <a:rPr lang="en-US" sz="5400" b="1" dirty="0" smtClean="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p:nvPr/>
        </p:nvSpPr>
        <p:spPr>
          <a:xfrm>
            <a:off x="163286" y="1159041"/>
            <a:ext cx="4833257" cy="5509200"/>
          </a:xfrm>
          <a:prstGeom prst="rect">
            <a:avLst/>
          </a:prstGeom>
        </p:spPr>
        <p:txBody>
          <a:bodyPr wrap="square">
            <a:spAutoFit/>
          </a:bodyPr>
          <a:lstStyle/>
          <a:p>
            <a:pPr algn="ctr"/>
            <a:r>
              <a:rPr lang="en-US" sz="4000" b="1" dirty="0" smtClean="0">
                <a:solidFill>
                  <a:schemeClr val="bg1"/>
                </a:solidFill>
                <a:latin typeface="-apple-system"/>
              </a:rPr>
              <a:t>“</a:t>
            </a:r>
            <a:r>
              <a:rPr lang="gu-IN" sz="4000" b="1" dirty="0" smtClean="0">
                <a:solidFill>
                  <a:schemeClr val="bg1"/>
                </a:solidFill>
                <a:latin typeface="-apple-system"/>
              </a:rPr>
              <a:t>પરંતુ પવિત્ર આત્માનું ફળ પ્રેમ, આનંદ, શાંતિ, સહનશીલતા, માયાળુપણું, ભલાઈ, વિશ્વાસુપણું, </a:t>
            </a:r>
            <a:r>
              <a:rPr lang="gu-IN" sz="4000" b="1" dirty="0" smtClean="0">
                <a:solidFill>
                  <a:schemeClr val="bg1"/>
                </a:solidFill>
              </a:rPr>
              <a:t/>
            </a:r>
            <a:br>
              <a:rPr lang="gu-IN" sz="4000" b="1" dirty="0" smtClean="0">
                <a:solidFill>
                  <a:schemeClr val="bg1"/>
                </a:solidFill>
              </a:rPr>
            </a:br>
            <a:r>
              <a:rPr lang="gu-IN" sz="4000" b="1" dirty="0" smtClean="0">
                <a:solidFill>
                  <a:schemeClr val="bg1"/>
                </a:solidFill>
                <a:latin typeface="-apple-system"/>
              </a:rPr>
              <a:t>નમ્રતા, તથા સંયમ છે</a:t>
            </a:r>
            <a:r>
              <a:rPr lang="en-US" sz="4000" b="1" dirty="0" smtClean="0">
                <a:solidFill>
                  <a:schemeClr val="bg1"/>
                </a:solidFill>
                <a:latin typeface="-apple-system"/>
              </a:rPr>
              <a:t>”</a:t>
            </a:r>
            <a:r>
              <a:rPr lang="gu-IN" sz="3600" b="1" dirty="0" smtClean="0">
                <a:solidFill>
                  <a:schemeClr val="bg1"/>
                </a:solidFill>
                <a:latin typeface="-apple-system"/>
              </a:rPr>
              <a:t> </a:t>
            </a:r>
            <a:endParaRPr lang="en-US" sz="3600" b="1" dirty="0" smtClean="0">
              <a:solidFill>
                <a:schemeClr val="bg1"/>
              </a:solidFill>
              <a:latin typeface="-apple-system"/>
            </a:endParaRPr>
          </a:p>
          <a:p>
            <a:pPr algn="ctr"/>
            <a:r>
              <a:rPr lang="en-US" sz="3600" b="1" dirty="0" err="1" smtClean="0">
                <a:solidFill>
                  <a:schemeClr val="bg1"/>
                </a:solidFill>
                <a:latin typeface="-apple-system"/>
              </a:rPr>
              <a:t>ગલાતીઓને</a:t>
            </a:r>
            <a:r>
              <a:rPr lang="en-US" sz="3600" b="1" dirty="0" smtClean="0">
                <a:solidFill>
                  <a:schemeClr val="bg1"/>
                </a:solidFill>
                <a:latin typeface="-apple-system"/>
              </a:rPr>
              <a:t> </a:t>
            </a:r>
            <a:r>
              <a:rPr lang="en-US" sz="3600" b="1" dirty="0" err="1" smtClean="0">
                <a:solidFill>
                  <a:schemeClr val="bg1"/>
                </a:solidFill>
                <a:latin typeface="-apple-system"/>
              </a:rPr>
              <a:t>પત્ર</a:t>
            </a:r>
            <a:r>
              <a:rPr lang="en-US" sz="3600" b="1" dirty="0" smtClean="0">
                <a:solidFill>
                  <a:schemeClr val="bg1"/>
                </a:solidFill>
                <a:latin typeface="-apple-system"/>
              </a:rPr>
              <a:t> </a:t>
            </a:r>
          </a:p>
          <a:p>
            <a:pPr algn="ctr"/>
            <a:r>
              <a:rPr lang="en-US" sz="3600" b="1" dirty="0" smtClean="0">
                <a:solidFill>
                  <a:schemeClr val="bg1"/>
                </a:solidFill>
                <a:latin typeface="-apple-system"/>
              </a:rPr>
              <a:t>૫:૨૨-૨૩</a:t>
            </a:r>
            <a:endParaRPr lang="en-US" sz="3600" b="1" dirty="0">
              <a:solidFill>
                <a:schemeClr val="bg1"/>
              </a:solidFill>
            </a:endParaRPr>
          </a:p>
        </p:txBody>
      </p:sp>
      <p:pic>
        <p:nvPicPr>
          <p:cNvPr id="4" name="Picture 3"/>
          <p:cNvPicPr>
            <a:picLocks noChangeAspect="1"/>
          </p:cNvPicPr>
          <p:nvPr/>
        </p:nvPicPr>
        <p:blipFill>
          <a:blip r:embed="rId3"/>
          <a:stretch>
            <a:fillRect/>
          </a:stretch>
        </p:blipFill>
        <p:spPr>
          <a:xfrm>
            <a:off x="4865913" y="977763"/>
            <a:ext cx="3933145" cy="5288386"/>
          </a:xfrm>
          <a:prstGeom prst="rect">
            <a:avLst/>
          </a:prstGeom>
        </p:spPr>
      </p:pic>
    </p:spTree>
    <p:extLst>
      <p:ext uri="{BB962C8B-B14F-4D97-AF65-F5344CB8AC3E}">
        <p14:creationId xmlns:p14="http://schemas.microsoft.com/office/powerpoint/2010/main" val="32151163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1906911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3042354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49455"/>
            <a:ext cx="1778000" cy="21003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670499"/>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If you need wisdom, ask our generous God, and he will give it to you. He will not rebuke you for asking.  </a:t>
            </a:r>
            <a:r>
              <a:rPr lang="en-US" sz="3200" b="1" baseline="30000" dirty="0" smtClean="0">
                <a:effectLst>
                  <a:glow rad="127000">
                    <a:schemeClr val="tx1"/>
                  </a:glow>
                </a:effectLst>
                <a:latin typeface="Arial" charset="0"/>
                <a:ea typeface="ＭＳ Ｐゴシック" charset="0"/>
                <a:cs typeface="ＭＳ Ｐゴシック" charset="0"/>
              </a:rPr>
              <a:t>6</a:t>
            </a:r>
            <a:r>
              <a:rPr lang="en-US" sz="3200" b="1" dirty="0" smtClean="0">
                <a:effectLst>
                  <a:glow rad="127000">
                    <a:schemeClr val="tx1"/>
                  </a:glow>
                </a:effectLst>
                <a:latin typeface="Arial" charset="0"/>
                <a:ea typeface="ＭＳ Ｐゴシック" charset="0"/>
                <a:cs typeface="ＭＳ Ｐゴシック" charset="0"/>
              </a:rPr>
              <a:t>But </a:t>
            </a:r>
            <a:r>
              <a:rPr lang="en-US" sz="3200" b="1" dirty="0">
                <a:effectLst>
                  <a:glow rad="127000">
                    <a:schemeClr val="tx1"/>
                  </a:glow>
                </a:effectLst>
                <a:latin typeface="Arial" charset="0"/>
                <a:ea typeface="ＭＳ Ｐゴシック" charset="0"/>
                <a:cs typeface="ＭＳ Ｐゴシック" charset="0"/>
              </a:rPr>
              <a:t>when you ask him, be sure that your faith is in God alone. Do not waver, for a person with divided loyalty is as unsettled as a wave of the sea that is blown and tossed by the wind.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Such people should not expect to receive anything from the Lord.  </a:t>
            </a:r>
            <a:r>
              <a:rPr lang="en-US" sz="3200" b="1" baseline="30000" dirty="0">
                <a:effectLst>
                  <a:glow rad="127000">
                    <a:schemeClr val="tx1"/>
                  </a:glow>
                </a:effectLst>
                <a:latin typeface="Arial" charset="0"/>
                <a:ea typeface="ＭＳ Ｐゴシック" charset="0"/>
                <a:cs typeface="ＭＳ Ｐゴシック" charset="0"/>
              </a:rPr>
              <a:t>8</a:t>
            </a:r>
            <a:r>
              <a:rPr lang="en-US" sz="3200" b="1" dirty="0">
                <a:effectLst>
                  <a:glow rad="127000">
                    <a:schemeClr val="tx1"/>
                  </a:glow>
                </a:effectLst>
                <a:latin typeface="Arial" charset="0"/>
                <a:ea typeface="ＭＳ Ｐゴシック" charset="0"/>
                <a:cs typeface="ＭＳ Ｐゴシック" charset="0"/>
              </a:rPr>
              <a:t>Their loyalty is divided between God and the world, and they are unstable in everything they do</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(James 1:5-8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49455"/>
            <a:ext cx="1778000" cy="21003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Title 3"/>
          <p:cNvSpPr>
            <a:spLocks noGrp="1"/>
          </p:cNvSpPr>
          <p:nvPr>
            <p:ph type="ctrTitle"/>
          </p:nvPr>
        </p:nvSpPr>
        <p:spPr>
          <a:xfrm>
            <a:off x="1028699" y="636814"/>
            <a:ext cx="7560131" cy="5830661"/>
          </a:xfrm>
        </p:spPr>
        <p:txBody>
          <a:bodyPr/>
          <a:lstStyle/>
          <a:p>
            <a:r>
              <a:rPr lang="en-US" sz="3600" b="1" dirty="0" smtClean="0">
                <a:latin typeface="-apple-system"/>
              </a:rPr>
              <a:t>“</a:t>
            </a:r>
            <a:r>
              <a:rPr lang="gu-IN" sz="3600" b="1" dirty="0" smtClean="0">
                <a:latin typeface="-apple-system"/>
              </a:rPr>
              <a:t>તમારા</a:t>
            </a:r>
            <a:r>
              <a:rPr lang="en-US" sz="3600" b="1" dirty="0" err="1" smtClean="0">
                <a:latin typeface="-apple-system"/>
              </a:rPr>
              <a:t>માંનો</a:t>
            </a:r>
            <a:r>
              <a:rPr lang="en-US" sz="3600" b="1" dirty="0" smtClean="0">
                <a:latin typeface="-apple-system"/>
              </a:rPr>
              <a:t> </a:t>
            </a:r>
            <a:r>
              <a:rPr lang="en-US" sz="3600" b="1" dirty="0">
                <a:latin typeface="-apple-system"/>
              </a:rPr>
              <a:t> </a:t>
            </a:r>
            <a:r>
              <a:rPr lang="en-US" sz="3600" b="1" dirty="0" err="1" smtClean="0">
                <a:latin typeface="-apple-system"/>
              </a:rPr>
              <a:t>જે</a:t>
            </a:r>
            <a:r>
              <a:rPr lang="gu-IN" sz="3600" b="1" dirty="0" smtClean="0">
                <a:latin typeface="-apple-system"/>
              </a:rPr>
              <a:t> કોઈ</a:t>
            </a:r>
            <a:r>
              <a:rPr lang="en-US" sz="3600" b="1" dirty="0" smtClean="0">
                <a:latin typeface="-apple-system"/>
              </a:rPr>
              <a:t>  </a:t>
            </a:r>
            <a:r>
              <a:rPr lang="en-US" sz="3600" b="1" dirty="0" err="1" smtClean="0">
                <a:latin typeface="-apple-system"/>
              </a:rPr>
              <a:t>જ્ઞાનમાં</a:t>
            </a:r>
            <a:r>
              <a:rPr lang="en-US" sz="3600" b="1" dirty="0" smtClean="0">
                <a:latin typeface="-apple-system"/>
              </a:rPr>
              <a:t> </a:t>
            </a:r>
            <a:r>
              <a:rPr lang="en-US" sz="3600" b="1" dirty="0" err="1" smtClean="0">
                <a:latin typeface="-apple-system"/>
              </a:rPr>
              <a:t>અપૂર્ણ</a:t>
            </a:r>
            <a:r>
              <a:rPr lang="en-US" sz="3600" b="1" dirty="0" smtClean="0">
                <a:latin typeface="-apple-system"/>
              </a:rPr>
              <a:t> </a:t>
            </a:r>
            <a:r>
              <a:rPr lang="en-US" sz="3600" b="1" dirty="0" err="1" smtClean="0">
                <a:latin typeface="-apple-system"/>
              </a:rPr>
              <a:t>હોય</a:t>
            </a:r>
            <a:r>
              <a:rPr lang="en-US" sz="3600" b="1" dirty="0" smtClean="0">
                <a:latin typeface="-apple-system"/>
              </a:rPr>
              <a:t>, </a:t>
            </a:r>
            <a:r>
              <a:rPr lang="en-US" sz="3600" b="1" dirty="0" err="1" smtClean="0">
                <a:latin typeface="-apple-system"/>
              </a:rPr>
              <a:t>તો</a:t>
            </a:r>
            <a:r>
              <a:rPr lang="en-US" sz="3600" b="1" dirty="0" smtClean="0">
                <a:latin typeface="-apple-system"/>
              </a:rPr>
              <a:t> </a:t>
            </a:r>
            <a:r>
              <a:rPr lang="en-US" sz="3600" b="1" dirty="0" err="1" smtClean="0">
                <a:latin typeface="-apple-system"/>
              </a:rPr>
              <a:t>દેવ</a:t>
            </a:r>
            <a:r>
              <a:rPr lang="en-US" sz="3600" b="1" dirty="0" smtClean="0">
                <a:latin typeface="-apple-system"/>
              </a:rPr>
              <a:t> </a:t>
            </a:r>
            <a:r>
              <a:rPr lang="en-US" sz="3600" b="1" dirty="0" err="1" smtClean="0">
                <a:latin typeface="-apple-system"/>
              </a:rPr>
              <a:t>જે</a:t>
            </a:r>
            <a:r>
              <a:rPr lang="en-US" sz="3600" b="1" dirty="0" smtClean="0">
                <a:latin typeface="-apple-system"/>
              </a:rPr>
              <a:t> </a:t>
            </a:r>
            <a:r>
              <a:rPr lang="en-US" sz="3600" b="1" dirty="0" err="1" smtClean="0">
                <a:latin typeface="-apple-system"/>
              </a:rPr>
              <a:t>સર્વને</a:t>
            </a:r>
            <a:r>
              <a:rPr lang="en-US" sz="3600" b="1" dirty="0" smtClean="0">
                <a:latin typeface="-apple-system"/>
              </a:rPr>
              <a:t> </a:t>
            </a:r>
            <a:r>
              <a:rPr lang="en-US" sz="3600" b="1" dirty="0" err="1" smtClean="0">
                <a:latin typeface="-apple-system"/>
              </a:rPr>
              <a:t>ઉદારતાથી</a:t>
            </a:r>
            <a:r>
              <a:rPr lang="en-US" sz="3600" b="1" dirty="0" smtClean="0">
                <a:latin typeface="-apple-system"/>
              </a:rPr>
              <a:t> </a:t>
            </a:r>
            <a:r>
              <a:rPr lang="en-US" sz="3600" b="1" dirty="0" err="1" smtClean="0">
                <a:latin typeface="-apple-system"/>
              </a:rPr>
              <a:t>આપે</a:t>
            </a:r>
            <a:r>
              <a:rPr lang="en-US" sz="3600" b="1" dirty="0" smtClean="0">
                <a:latin typeface="-apple-system"/>
              </a:rPr>
              <a:t> </a:t>
            </a:r>
            <a:r>
              <a:rPr lang="en-US" sz="3600" b="1" dirty="0" err="1" smtClean="0">
                <a:latin typeface="-apple-system"/>
              </a:rPr>
              <a:t>છે</a:t>
            </a:r>
            <a:r>
              <a:rPr lang="en-US" sz="3600" b="1" dirty="0" smtClean="0">
                <a:latin typeface="-apple-system"/>
              </a:rPr>
              <a:t>, </a:t>
            </a:r>
            <a:r>
              <a:rPr lang="en-US" sz="3600" b="1" dirty="0" err="1" smtClean="0">
                <a:latin typeface="-apple-system"/>
              </a:rPr>
              <a:t>ને</a:t>
            </a:r>
            <a:r>
              <a:rPr lang="en-US" sz="3600" b="1" dirty="0" smtClean="0">
                <a:latin typeface="-apple-system"/>
              </a:rPr>
              <a:t> </a:t>
            </a:r>
            <a:r>
              <a:rPr lang="en-US" sz="3600" b="1" dirty="0" err="1" smtClean="0">
                <a:latin typeface="-apple-system"/>
              </a:rPr>
              <a:t>ઠપકો</a:t>
            </a:r>
            <a:r>
              <a:rPr lang="en-US" sz="3600" b="1" dirty="0" smtClean="0">
                <a:latin typeface="-apple-system"/>
              </a:rPr>
              <a:t> </a:t>
            </a:r>
            <a:r>
              <a:rPr lang="en-US" sz="3600" b="1" dirty="0" err="1" smtClean="0">
                <a:latin typeface="-apple-system"/>
              </a:rPr>
              <a:t>આપતો</a:t>
            </a:r>
            <a:r>
              <a:rPr lang="en-US" sz="3600" b="1" dirty="0" smtClean="0">
                <a:latin typeface="-apple-system"/>
              </a:rPr>
              <a:t> </a:t>
            </a:r>
            <a:r>
              <a:rPr lang="en-US" sz="3600" b="1" dirty="0" err="1" smtClean="0">
                <a:latin typeface="-apple-system"/>
              </a:rPr>
              <a:t>નથી</a:t>
            </a:r>
            <a:r>
              <a:rPr lang="en-US" sz="3600" b="1" dirty="0" smtClean="0">
                <a:latin typeface="-apple-system"/>
              </a:rPr>
              <a:t>, </a:t>
            </a:r>
            <a:r>
              <a:rPr lang="en-US" sz="3600" b="1" dirty="0" err="1" smtClean="0">
                <a:solidFill>
                  <a:srgbClr val="FFFF00"/>
                </a:solidFill>
                <a:latin typeface="-apple-system"/>
              </a:rPr>
              <a:t>તેની</a:t>
            </a:r>
            <a:r>
              <a:rPr lang="en-US" sz="3600" b="1" dirty="0" smtClean="0">
                <a:solidFill>
                  <a:srgbClr val="FFFF00"/>
                </a:solidFill>
                <a:latin typeface="-apple-system"/>
              </a:rPr>
              <a:t> </a:t>
            </a:r>
            <a:r>
              <a:rPr lang="en-US" sz="3600" b="1" dirty="0" err="1" smtClean="0">
                <a:solidFill>
                  <a:srgbClr val="FFFF00"/>
                </a:solidFill>
                <a:latin typeface="-apple-system"/>
              </a:rPr>
              <a:t>પાસેથી</a:t>
            </a:r>
            <a:r>
              <a:rPr lang="en-US" sz="3600" b="1" dirty="0" smtClean="0">
                <a:solidFill>
                  <a:srgbClr val="FFFF00"/>
                </a:solidFill>
                <a:latin typeface="-apple-system"/>
              </a:rPr>
              <a:t> </a:t>
            </a:r>
            <a:r>
              <a:rPr lang="en-US" sz="3600" b="1" dirty="0" err="1" smtClean="0">
                <a:solidFill>
                  <a:srgbClr val="FFFF00"/>
                </a:solidFill>
                <a:latin typeface="-apple-system"/>
              </a:rPr>
              <a:t>તે</a:t>
            </a:r>
            <a:r>
              <a:rPr lang="en-US" sz="3600" b="1" dirty="0" smtClean="0">
                <a:solidFill>
                  <a:srgbClr val="FFFF00"/>
                </a:solidFill>
                <a:latin typeface="-apple-system"/>
              </a:rPr>
              <a:t> </a:t>
            </a:r>
            <a:r>
              <a:rPr lang="en-US" sz="3600" b="1" dirty="0" err="1" smtClean="0">
                <a:solidFill>
                  <a:srgbClr val="FFFF00"/>
                </a:solidFill>
                <a:latin typeface="-apple-system"/>
              </a:rPr>
              <a:t>માગે</a:t>
            </a:r>
            <a:r>
              <a:rPr lang="en-US" sz="3600" b="1" dirty="0" smtClean="0">
                <a:latin typeface="-apple-system"/>
              </a:rPr>
              <a:t>; </a:t>
            </a:r>
            <a:r>
              <a:rPr lang="en-US" sz="3600" b="1" dirty="0" err="1" smtClean="0">
                <a:latin typeface="-apple-system"/>
              </a:rPr>
              <a:t>એટલે</a:t>
            </a:r>
            <a:r>
              <a:rPr lang="en-US" sz="3600" b="1" dirty="0" smtClean="0">
                <a:latin typeface="-apple-system"/>
              </a:rPr>
              <a:t> </a:t>
            </a:r>
            <a:r>
              <a:rPr lang="en-US" sz="3600" b="1" dirty="0" err="1" smtClean="0">
                <a:latin typeface="-apple-system"/>
              </a:rPr>
              <a:t>તેને</a:t>
            </a:r>
            <a:r>
              <a:rPr lang="en-US" sz="3600" b="1" dirty="0" smtClean="0">
                <a:latin typeface="-apple-system"/>
              </a:rPr>
              <a:t> </a:t>
            </a:r>
            <a:r>
              <a:rPr lang="en-US" sz="3600" b="1" dirty="0" err="1" smtClean="0">
                <a:latin typeface="-apple-system"/>
              </a:rPr>
              <a:t>તે</a:t>
            </a:r>
            <a:r>
              <a:rPr lang="en-US" sz="3600" b="1" dirty="0" smtClean="0">
                <a:latin typeface="-apple-system"/>
              </a:rPr>
              <a:t> </a:t>
            </a:r>
            <a:r>
              <a:rPr lang="en-US" sz="3600" b="1" dirty="0" err="1" smtClean="0">
                <a:latin typeface="-apple-system"/>
              </a:rPr>
              <a:t>આપવામાં</a:t>
            </a:r>
            <a:r>
              <a:rPr lang="en-US" sz="3600" b="1" dirty="0" smtClean="0">
                <a:latin typeface="-apple-system"/>
              </a:rPr>
              <a:t> </a:t>
            </a:r>
            <a:r>
              <a:rPr lang="en-US" sz="3600" b="1" dirty="0" err="1" smtClean="0">
                <a:latin typeface="-apple-system"/>
              </a:rPr>
              <a:t>આવશે</a:t>
            </a:r>
            <a:r>
              <a:rPr lang="en-US" sz="3600" b="1" dirty="0" smtClean="0">
                <a:latin typeface="-apple-system"/>
              </a:rPr>
              <a:t>. </a:t>
            </a:r>
            <a:r>
              <a:rPr lang="en-US" sz="3600" b="1" dirty="0" err="1" smtClean="0">
                <a:latin typeface="-apple-system"/>
              </a:rPr>
              <a:t>પરંતુ</a:t>
            </a:r>
            <a:r>
              <a:rPr lang="en-US" sz="3600" b="1" dirty="0" smtClean="0">
                <a:latin typeface="-apple-system"/>
              </a:rPr>
              <a:t> </a:t>
            </a:r>
            <a:r>
              <a:rPr lang="en-US" sz="3600" b="1" dirty="0" err="1" smtClean="0">
                <a:latin typeface="-apple-system"/>
              </a:rPr>
              <a:t>કંઇ</a:t>
            </a:r>
            <a:r>
              <a:rPr lang="en-US" sz="3600" b="1" dirty="0" smtClean="0">
                <a:latin typeface="-apple-system"/>
              </a:rPr>
              <a:t> </a:t>
            </a:r>
            <a:r>
              <a:rPr lang="en-US" sz="3600" b="1" dirty="0" err="1" smtClean="0">
                <a:latin typeface="-apple-system"/>
              </a:rPr>
              <a:t>પણ</a:t>
            </a:r>
            <a:r>
              <a:rPr lang="en-US" sz="3600" b="1" dirty="0" smtClean="0">
                <a:latin typeface="-apple-system"/>
              </a:rPr>
              <a:t> </a:t>
            </a:r>
            <a:r>
              <a:rPr lang="en-US" sz="3600" b="1" dirty="0" err="1" smtClean="0">
                <a:latin typeface="-apple-system"/>
              </a:rPr>
              <a:t>સંદેહ</a:t>
            </a:r>
            <a:r>
              <a:rPr lang="en-US" sz="3600" b="1" dirty="0" smtClean="0">
                <a:latin typeface="-apple-system"/>
              </a:rPr>
              <a:t> </a:t>
            </a:r>
            <a:r>
              <a:rPr lang="en-US" sz="3600" b="1" dirty="0" err="1" smtClean="0">
                <a:latin typeface="-apple-system"/>
              </a:rPr>
              <a:t>રાખ્યા</a:t>
            </a:r>
            <a:r>
              <a:rPr lang="en-US" sz="3600" b="1" dirty="0" smtClean="0">
                <a:latin typeface="-apple-system"/>
              </a:rPr>
              <a:t> </a:t>
            </a:r>
            <a:r>
              <a:rPr lang="en-US" sz="3600" b="1" dirty="0" err="1" smtClean="0">
                <a:latin typeface="-apple-system"/>
              </a:rPr>
              <a:t>વગર</a:t>
            </a:r>
            <a:r>
              <a:rPr lang="en-US" sz="3600" b="1" dirty="0" smtClean="0">
                <a:latin typeface="-apple-system"/>
              </a:rPr>
              <a:t> </a:t>
            </a:r>
            <a:r>
              <a:rPr lang="en-US" sz="3600" b="1" dirty="0" err="1" smtClean="0">
                <a:latin typeface="-apple-system"/>
              </a:rPr>
              <a:t>વિશ્વાસથી</a:t>
            </a:r>
            <a:r>
              <a:rPr lang="en-US" sz="3600" b="1" dirty="0" smtClean="0">
                <a:latin typeface="-apple-system"/>
              </a:rPr>
              <a:t> </a:t>
            </a:r>
            <a:r>
              <a:rPr lang="en-US" sz="3600" b="1" dirty="0" err="1" smtClean="0">
                <a:latin typeface="-apple-system"/>
              </a:rPr>
              <a:t>માગવું</a:t>
            </a:r>
            <a:r>
              <a:rPr lang="en-US" sz="3600" b="1" dirty="0" smtClean="0">
                <a:latin typeface="-apple-system"/>
              </a:rPr>
              <a:t>; </a:t>
            </a:r>
            <a:r>
              <a:rPr lang="en-US" sz="3600" b="1" dirty="0" err="1" smtClean="0">
                <a:latin typeface="-apple-system"/>
              </a:rPr>
              <a:t>કેમ</a:t>
            </a:r>
            <a:r>
              <a:rPr lang="en-US" sz="3600" b="1" dirty="0" smtClean="0">
                <a:latin typeface="-apple-system"/>
              </a:rPr>
              <a:t> </a:t>
            </a:r>
            <a:r>
              <a:rPr lang="en-US" sz="3600" b="1" dirty="0" err="1" smtClean="0">
                <a:latin typeface="-apple-system"/>
              </a:rPr>
              <a:t>કે</a:t>
            </a:r>
            <a:r>
              <a:rPr lang="en-US" sz="3600" b="1" dirty="0" smtClean="0">
                <a:latin typeface="-apple-system"/>
              </a:rPr>
              <a:t> </a:t>
            </a:r>
            <a:r>
              <a:rPr lang="en-US" sz="3600" b="1" dirty="0" err="1" smtClean="0">
                <a:latin typeface="-apple-system"/>
              </a:rPr>
              <a:t>જે</a:t>
            </a:r>
            <a:r>
              <a:rPr lang="en-US" sz="3600" b="1" dirty="0" smtClean="0">
                <a:latin typeface="-apple-system"/>
              </a:rPr>
              <a:t> </a:t>
            </a:r>
            <a:r>
              <a:rPr lang="en-US" sz="3600" b="1" dirty="0" err="1" smtClean="0">
                <a:latin typeface="-apple-system"/>
              </a:rPr>
              <a:t>કોઇ</a:t>
            </a:r>
            <a:r>
              <a:rPr lang="en-US" sz="3600" b="1" dirty="0" smtClean="0">
                <a:latin typeface="-apple-system"/>
              </a:rPr>
              <a:t> </a:t>
            </a:r>
            <a:r>
              <a:rPr lang="en-US" sz="3600" b="1" dirty="0" err="1" smtClean="0">
                <a:latin typeface="-apple-system"/>
              </a:rPr>
              <a:t>સંદેહ</a:t>
            </a:r>
            <a:r>
              <a:rPr lang="en-US" sz="3600" b="1" dirty="0" smtClean="0">
                <a:latin typeface="-apple-system"/>
              </a:rPr>
              <a:t> </a:t>
            </a:r>
            <a:r>
              <a:rPr lang="en-US" sz="3600" b="1" dirty="0" err="1" smtClean="0">
                <a:latin typeface="-apple-system"/>
              </a:rPr>
              <a:t>રાખે</a:t>
            </a:r>
            <a:r>
              <a:rPr lang="en-US" sz="3600" b="1" dirty="0" smtClean="0">
                <a:latin typeface="-apple-system"/>
              </a:rPr>
              <a:t> </a:t>
            </a:r>
            <a:r>
              <a:rPr lang="en-US" sz="3600" b="1" dirty="0" err="1" smtClean="0">
                <a:latin typeface="-apple-system"/>
              </a:rPr>
              <a:t>છે</a:t>
            </a:r>
            <a:r>
              <a:rPr lang="en-US" sz="3600" b="1" dirty="0" smtClean="0">
                <a:latin typeface="-apple-system"/>
              </a:rPr>
              <a:t>, </a:t>
            </a:r>
            <a:r>
              <a:rPr lang="en-US" sz="3600" b="1" dirty="0" err="1" smtClean="0">
                <a:latin typeface="-apple-system"/>
              </a:rPr>
              <a:t>તે</a:t>
            </a:r>
            <a:r>
              <a:rPr lang="en-US" sz="3600" b="1" dirty="0" smtClean="0">
                <a:latin typeface="-apple-system"/>
              </a:rPr>
              <a:t> </a:t>
            </a:r>
            <a:r>
              <a:rPr lang="en-US" sz="3600" b="1" dirty="0" err="1" smtClean="0">
                <a:latin typeface="-apple-system"/>
              </a:rPr>
              <a:t>પવનથી</a:t>
            </a:r>
            <a:r>
              <a:rPr lang="en-US" sz="3600" b="1" dirty="0" smtClean="0">
                <a:latin typeface="-apple-system"/>
              </a:rPr>
              <a:t> </a:t>
            </a:r>
            <a:r>
              <a:rPr lang="en-US" sz="3600" b="1" dirty="0" err="1" smtClean="0">
                <a:latin typeface="-apple-system"/>
              </a:rPr>
              <a:t>ઊછળતા</a:t>
            </a:r>
            <a:r>
              <a:rPr lang="en-US" sz="3600" b="1" dirty="0" smtClean="0">
                <a:latin typeface="-apple-system"/>
              </a:rPr>
              <a:t> </a:t>
            </a:r>
            <a:r>
              <a:rPr lang="en-US" sz="3600" b="1" dirty="0" err="1" smtClean="0">
                <a:latin typeface="-apple-system"/>
              </a:rPr>
              <a:t>તથા</a:t>
            </a:r>
            <a:r>
              <a:rPr lang="en-US" sz="3600" b="1" dirty="0" smtClean="0">
                <a:latin typeface="-apple-system"/>
              </a:rPr>
              <a:t> </a:t>
            </a:r>
            <a:r>
              <a:rPr lang="en-US" sz="3600" b="1" dirty="0" err="1" smtClean="0">
                <a:latin typeface="-apple-system"/>
              </a:rPr>
              <a:t>અફળાતા</a:t>
            </a:r>
            <a:r>
              <a:rPr lang="en-US" sz="3600" b="1" dirty="0" smtClean="0">
                <a:latin typeface="-apple-system"/>
              </a:rPr>
              <a:t> </a:t>
            </a:r>
            <a:r>
              <a:rPr lang="en-US" sz="3600" b="1" dirty="0" err="1" smtClean="0">
                <a:latin typeface="-apple-system"/>
              </a:rPr>
              <a:t>સમુદ્રના</a:t>
            </a:r>
            <a:r>
              <a:rPr lang="en-US" sz="3600" b="1" dirty="0" smtClean="0">
                <a:latin typeface="-apple-system"/>
              </a:rPr>
              <a:t> </a:t>
            </a:r>
            <a:r>
              <a:rPr lang="en-US" sz="3600" b="1" dirty="0" err="1" smtClean="0">
                <a:latin typeface="-apple-system"/>
              </a:rPr>
              <a:t>માજાના</a:t>
            </a:r>
            <a:r>
              <a:rPr lang="en-US" sz="3600" b="1" dirty="0" smtClean="0">
                <a:latin typeface="-apple-system"/>
              </a:rPr>
              <a:t> </a:t>
            </a:r>
            <a:r>
              <a:rPr lang="en-US" sz="3600" b="1" dirty="0" err="1" smtClean="0">
                <a:latin typeface="-apple-system"/>
              </a:rPr>
              <a:t>જેવો</a:t>
            </a:r>
            <a:r>
              <a:rPr lang="en-US" sz="3600" b="1" dirty="0" smtClean="0">
                <a:latin typeface="-apple-system"/>
              </a:rPr>
              <a:t> </a:t>
            </a:r>
            <a:r>
              <a:rPr lang="en-US" sz="3600" b="1" dirty="0" err="1" smtClean="0">
                <a:latin typeface="-apple-system"/>
              </a:rPr>
              <a:t>છે</a:t>
            </a:r>
            <a:r>
              <a:rPr lang="en-US" sz="3600" b="1" dirty="0" smtClean="0">
                <a:latin typeface="-apple-system"/>
              </a:rPr>
              <a:t>. </a:t>
            </a:r>
            <a:r>
              <a:rPr lang="en-US" sz="3600" b="1" dirty="0" err="1" smtClean="0">
                <a:latin typeface="-apple-system"/>
              </a:rPr>
              <a:t>એવા</a:t>
            </a:r>
            <a:r>
              <a:rPr lang="en-US" sz="3600" b="1" dirty="0" smtClean="0">
                <a:latin typeface="-apple-system"/>
              </a:rPr>
              <a:t> </a:t>
            </a:r>
            <a:r>
              <a:rPr lang="en-US" sz="3600" b="1" dirty="0" err="1" smtClean="0">
                <a:latin typeface="-apple-system"/>
              </a:rPr>
              <a:t>માણસે</a:t>
            </a:r>
            <a:r>
              <a:rPr lang="en-US" sz="3600" b="1" dirty="0" smtClean="0">
                <a:latin typeface="-apple-system"/>
              </a:rPr>
              <a:t> </a:t>
            </a:r>
            <a:r>
              <a:rPr lang="en-US" sz="3600" b="1" dirty="0" err="1" smtClean="0">
                <a:latin typeface="-apple-system"/>
              </a:rPr>
              <a:t>પ્રભુ</a:t>
            </a:r>
            <a:r>
              <a:rPr lang="en-US" sz="3600" b="1" dirty="0" smtClean="0">
                <a:latin typeface="-apple-system"/>
              </a:rPr>
              <a:t> </a:t>
            </a:r>
            <a:r>
              <a:rPr lang="en-US" sz="3600" b="1" dirty="0" err="1" smtClean="0">
                <a:latin typeface="-apple-system"/>
              </a:rPr>
              <a:t>તરફથી</a:t>
            </a:r>
            <a:r>
              <a:rPr lang="en-US" sz="3600" b="1" dirty="0" smtClean="0">
                <a:latin typeface="-apple-system"/>
              </a:rPr>
              <a:t> </a:t>
            </a:r>
            <a:r>
              <a:rPr lang="en-US" sz="3600" b="1" dirty="0" err="1" smtClean="0">
                <a:latin typeface="-apple-system"/>
              </a:rPr>
              <a:t>તેને</a:t>
            </a:r>
            <a:r>
              <a:rPr lang="en-US" sz="3600" b="1" dirty="0" smtClean="0">
                <a:latin typeface="-apple-system"/>
              </a:rPr>
              <a:t> </a:t>
            </a:r>
            <a:r>
              <a:rPr lang="en-US" sz="3600" b="1" dirty="0" err="1" smtClean="0">
                <a:latin typeface="-apple-system"/>
              </a:rPr>
              <a:t>કંઇ</a:t>
            </a:r>
            <a:r>
              <a:rPr lang="en-US" sz="3600" b="1" dirty="0" smtClean="0">
                <a:latin typeface="-apple-system"/>
              </a:rPr>
              <a:t> </a:t>
            </a:r>
            <a:r>
              <a:rPr lang="en-US" sz="3600" b="1" dirty="0" err="1" smtClean="0">
                <a:latin typeface="-apple-system"/>
              </a:rPr>
              <a:t>મળશે</a:t>
            </a:r>
            <a:r>
              <a:rPr lang="en-US" sz="3600" b="1" dirty="0" smtClean="0">
                <a:latin typeface="-apple-system"/>
              </a:rPr>
              <a:t> </a:t>
            </a:r>
            <a:r>
              <a:rPr lang="en-US" sz="3600" b="1" dirty="0" err="1" smtClean="0">
                <a:latin typeface="-apple-system"/>
              </a:rPr>
              <a:t>એવું</a:t>
            </a:r>
            <a:r>
              <a:rPr lang="en-US" sz="3600" b="1" dirty="0" smtClean="0">
                <a:latin typeface="-apple-system"/>
              </a:rPr>
              <a:t> ન </a:t>
            </a:r>
            <a:r>
              <a:rPr lang="en-US" sz="3600" b="1" dirty="0" err="1" smtClean="0">
                <a:latin typeface="-apple-system"/>
              </a:rPr>
              <a:t>ધારવું</a:t>
            </a:r>
            <a:r>
              <a:rPr lang="en-US" sz="3600" b="1" dirty="0" smtClean="0">
                <a:latin typeface="-apple-system"/>
              </a:rPr>
              <a:t>. </a:t>
            </a:r>
            <a:r>
              <a:rPr lang="en-US" sz="3600" b="1" dirty="0" err="1" smtClean="0">
                <a:latin typeface="-apple-system"/>
              </a:rPr>
              <a:t>બે</a:t>
            </a:r>
            <a:r>
              <a:rPr lang="en-US" sz="3600" b="1" dirty="0" smtClean="0">
                <a:latin typeface="-apple-system"/>
              </a:rPr>
              <a:t> </a:t>
            </a:r>
            <a:r>
              <a:rPr lang="en-US" sz="3600" b="1" dirty="0" err="1" smtClean="0">
                <a:latin typeface="-apple-system"/>
              </a:rPr>
              <a:t>મનવાળું</a:t>
            </a:r>
            <a:r>
              <a:rPr lang="en-US" sz="3600" b="1" dirty="0" smtClean="0">
                <a:latin typeface="-apple-system"/>
              </a:rPr>
              <a:t> </a:t>
            </a:r>
            <a:r>
              <a:rPr lang="en-US" sz="3600" b="1" dirty="0" err="1" smtClean="0">
                <a:latin typeface="-apple-system"/>
              </a:rPr>
              <a:t>માણસ</a:t>
            </a:r>
            <a:r>
              <a:rPr lang="en-US" sz="3600" b="1" dirty="0" smtClean="0">
                <a:latin typeface="-apple-system"/>
              </a:rPr>
              <a:t> </a:t>
            </a:r>
            <a:r>
              <a:rPr lang="en-US" sz="3600" b="1" dirty="0" err="1" smtClean="0">
                <a:latin typeface="-apple-system"/>
              </a:rPr>
              <a:t>પોતાનાં</a:t>
            </a:r>
            <a:r>
              <a:rPr lang="en-US" sz="3600" b="1" dirty="0" smtClean="0">
                <a:latin typeface="-apple-system"/>
              </a:rPr>
              <a:t> </a:t>
            </a:r>
            <a:r>
              <a:rPr lang="en-US" sz="3600" b="1" dirty="0" err="1" smtClean="0">
                <a:latin typeface="-apple-system"/>
              </a:rPr>
              <a:t>સઘળાં</a:t>
            </a:r>
            <a:r>
              <a:rPr lang="en-US" sz="3600" b="1" dirty="0" smtClean="0">
                <a:latin typeface="-apple-system"/>
              </a:rPr>
              <a:t> </a:t>
            </a:r>
            <a:r>
              <a:rPr lang="en-US" sz="3600" b="1" dirty="0" err="1" smtClean="0">
                <a:latin typeface="-apple-system"/>
              </a:rPr>
              <a:t>કાર્યમાં</a:t>
            </a:r>
            <a:r>
              <a:rPr lang="en-US" sz="3600" b="1" dirty="0" smtClean="0">
                <a:latin typeface="-apple-system"/>
              </a:rPr>
              <a:t> </a:t>
            </a:r>
            <a:r>
              <a:rPr lang="en-US" sz="3600" b="1" dirty="0" err="1" smtClean="0">
                <a:latin typeface="-apple-system"/>
              </a:rPr>
              <a:t>અસ્થિર</a:t>
            </a:r>
            <a:r>
              <a:rPr lang="en-US" sz="3600" b="1" dirty="0" smtClean="0">
                <a:latin typeface="-apple-system"/>
              </a:rPr>
              <a:t> </a:t>
            </a:r>
            <a:r>
              <a:rPr lang="en-US" sz="3600" b="1" dirty="0" err="1" smtClean="0">
                <a:latin typeface="-apple-system"/>
              </a:rPr>
              <a:t>છે</a:t>
            </a:r>
            <a:r>
              <a:rPr lang="en-US" sz="3600" b="1" dirty="0" smtClean="0">
                <a:latin typeface="-apple-system"/>
              </a:rPr>
              <a:t>.”</a:t>
            </a:r>
            <a:br>
              <a:rPr lang="en-US" sz="3600" b="1" dirty="0" smtClean="0">
                <a:latin typeface="-apple-system"/>
              </a:rPr>
            </a:br>
            <a:r>
              <a:rPr lang="en-US" sz="3600" b="1" dirty="0" err="1" smtClean="0">
                <a:latin typeface="-apple-system"/>
              </a:rPr>
              <a:t>યાકૂબનો</a:t>
            </a:r>
            <a:r>
              <a:rPr lang="en-US" sz="3600" b="1" dirty="0" smtClean="0">
                <a:latin typeface="-apple-system"/>
              </a:rPr>
              <a:t> </a:t>
            </a:r>
            <a:r>
              <a:rPr lang="en-US" sz="3600" b="1" dirty="0" err="1" smtClean="0">
                <a:latin typeface="-apple-system"/>
              </a:rPr>
              <a:t>પત્ર</a:t>
            </a:r>
            <a:r>
              <a:rPr lang="en-US" sz="3600" b="1" dirty="0" smtClean="0">
                <a:latin typeface="-apple-system"/>
              </a:rPr>
              <a:t> ૧:૫-૮</a:t>
            </a:r>
            <a:endParaRPr lang="en-US" sz="3600" b="1" dirty="0"/>
          </a:p>
        </p:txBody>
      </p:sp>
    </p:spTree>
    <p:extLst>
      <p:ext uri="{BB962C8B-B14F-4D97-AF65-F5344CB8AC3E}">
        <p14:creationId xmlns:p14="http://schemas.microsoft.com/office/powerpoint/2010/main" val="4741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3"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554" name="Title 1"/>
          <p:cNvSpPr>
            <a:spLocks noGrp="1"/>
          </p:cNvSpPr>
          <p:nvPr>
            <p:ph type="title"/>
          </p:nvPr>
        </p:nvSpPr>
        <p:spPr>
          <a:xfrm>
            <a:off x="-71438" y="-26988"/>
            <a:ext cx="9251951" cy="803276"/>
          </a:xfrm>
        </p:spPr>
        <p:txBody>
          <a:bodyPr/>
          <a:lstStyle/>
          <a:p>
            <a:r>
              <a:rPr lang="en-US" sz="3200" b="1" dirty="0">
                <a:solidFill>
                  <a:schemeClr val="bg1"/>
                </a:solidFill>
                <a:latin typeface="Arial" charset="0"/>
                <a:ea typeface="MS PGothic" charset="0"/>
              </a:rPr>
              <a:t>The Gaze-Glance </a:t>
            </a:r>
            <a:r>
              <a:rPr lang="en-US" sz="3200" b="1" dirty="0" smtClean="0">
                <a:solidFill>
                  <a:schemeClr val="bg1"/>
                </a:solidFill>
                <a:latin typeface="Arial" charset="0"/>
                <a:ea typeface="MS PGothic" charset="0"/>
              </a:rPr>
              <a:t>Principle </a:t>
            </a:r>
            <a:r>
              <a:rPr lang="en-US" sz="3200" b="1" dirty="0" err="1" smtClean="0">
                <a:solidFill>
                  <a:schemeClr val="bg1"/>
                </a:solidFill>
                <a:latin typeface="Arial" charset="0"/>
                <a:ea typeface="MS PGothic" charset="0"/>
              </a:rPr>
              <a:t>મીટ</a:t>
            </a:r>
            <a:r>
              <a:rPr lang="en-US" sz="3200" b="1" dirty="0" smtClean="0">
                <a:solidFill>
                  <a:schemeClr val="bg1"/>
                </a:solidFill>
                <a:latin typeface="Arial" charset="0"/>
                <a:ea typeface="MS PGothic" charset="0"/>
              </a:rPr>
              <a:t> </a:t>
            </a:r>
            <a:r>
              <a:rPr lang="en-US" sz="3200" b="1" dirty="0">
                <a:solidFill>
                  <a:schemeClr val="bg1"/>
                </a:solidFill>
                <a:latin typeface="Arial" charset="0"/>
                <a:ea typeface="MS PGothic" charset="0"/>
              </a:rPr>
              <a:t>– </a:t>
            </a:r>
            <a:r>
              <a:rPr lang="en-US" sz="3200" b="1" dirty="0" err="1">
                <a:solidFill>
                  <a:schemeClr val="bg1"/>
                </a:solidFill>
                <a:latin typeface="Arial" charset="0"/>
                <a:ea typeface="MS PGothic" charset="0"/>
              </a:rPr>
              <a:t>નજર</a:t>
            </a:r>
            <a:r>
              <a:rPr lang="en-US" sz="3200" b="1" dirty="0">
                <a:solidFill>
                  <a:schemeClr val="bg1"/>
                </a:solidFill>
                <a:latin typeface="Arial" charset="0"/>
                <a:ea typeface="MS PGothic" charset="0"/>
              </a:rPr>
              <a:t> </a:t>
            </a:r>
            <a:r>
              <a:rPr lang="en-US" sz="3200" b="1" dirty="0" err="1">
                <a:solidFill>
                  <a:schemeClr val="bg1"/>
                </a:solidFill>
                <a:latin typeface="Arial" charset="0"/>
                <a:ea typeface="MS PGothic" charset="0"/>
              </a:rPr>
              <a:t>નો</a:t>
            </a:r>
            <a:r>
              <a:rPr lang="en-US" sz="3200" b="1" dirty="0">
                <a:solidFill>
                  <a:schemeClr val="bg1"/>
                </a:solidFill>
                <a:latin typeface="Arial" charset="0"/>
                <a:ea typeface="MS PGothic" charset="0"/>
              </a:rPr>
              <a:t> </a:t>
            </a:r>
            <a:r>
              <a:rPr lang="en-US" sz="3200" b="1" dirty="0" err="1">
                <a:solidFill>
                  <a:schemeClr val="bg1"/>
                </a:solidFill>
                <a:latin typeface="Arial" charset="0"/>
                <a:ea typeface="MS PGothic" charset="0"/>
              </a:rPr>
              <a:t>ફરક</a:t>
            </a:r>
            <a:endParaRPr lang="en-US" sz="3200" b="1" dirty="0">
              <a:solidFill>
                <a:schemeClr val="bg1"/>
              </a:solidFill>
              <a:latin typeface="Arial" charset="0"/>
              <a:ea typeface="MS PGothic" charset="0"/>
            </a:endParaRPr>
          </a:p>
        </p:txBody>
      </p:sp>
      <p:sp>
        <p:nvSpPr>
          <p:cNvPr id="524291"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a:ex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spcBef>
                <a:spcPct val="0"/>
              </a:spcBef>
              <a:spcAft>
                <a:spcPct val="0"/>
              </a:spcAft>
              <a:defRPr/>
            </a:pPr>
            <a:endParaRPr lang="en-US" smtClean="0">
              <a:solidFill>
                <a:srgbClr val="FFFFFF"/>
              </a:solidFill>
              <a:cs typeface="Geneva" charset="0"/>
            </a:endParaRPr>
          </a:p>
        </p:txBody>
      </p:sp>
      <p:sp>
        <p:nvSpPr>
          <p:cNvPr id="1047558"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algn="ctr" defTabSz="449263" fontAlgn="base">
              <a:lnSpc>
                <a:spcPct val="93000"/>
              </a:lnSpc>
              <a:spcBef>
                <a:spcPct val="0"/>
              </a:spcBef>
              <a:spcAft>
                <a:spcPct val="0"/>
              </a:spcAft>
              <a:buClr>
                <a:srgbClr val="FFFFFF"/>
              </a:buClr>
              <a:buSzPct val="100000"/>
              <a:buFont typeface="Arial" charset="0"/>
              <a:buNone/>
            </a:pPr>
            <a:r>
              <a:rPr lang="en-US" sz="3600" dirty="0" smtClean="0">
                <a:solidFill>
                  <a:srgbClr val="FFFFFF"/>
                </a:solidFill>
                <a:latin typeface="Arial" charset="0"/>
                <a:ea typeface="MS PGothic" charset="0"/>
                <a:cs typeface="MS PGothic" charset="0"/>
              </a:rPr>
              <a:t>God</a:t>
            </a:r>
            <a:endParaRPr lang="en-US" sz="3600" dirty="0">
              <a:solidFill>
                <a:srgbClr val="FFFFFF"/>
              </a:solidFill>
              <a:latin typeface="Arial" charset="0"/>
              <a:ea typeface="MS PGothic" charset="0"/>
              <a:cs typeface="MS PGothic" charset="0"/>
            </a:endParaRPr>
          </a:p>
          <a:p>
            <a:pPr algn="ctr" defTabSz="449263" fontAlgn="base">
              <a:lnSpc>
                <a:spcPct val="93000"/>
              </a:lnSpc>
              <a:spcBef>
                <a:spcPct val="0"/>
              </a:spcBef>
              <a:spcAft>
                <a:spcPct val="0"/>
              </a:spcAft>
              <a:buClr>
                <a:srgbClr val="FFFFFF"/>
              </a:buClr>
              <a:buSzPct val="100000"/>
              <a:buFont typeface="Arial" charset="0"/>
              <a:buNone/>
            </a:pPr>
            <a:endParaRPr lang="en-US" sz="3600" dirty="0">
              <a:solidFill>
                <a:srgbClr val="FFFFFF"/>
              </a:solidFill>
              <a:latin typeface="Arial" charset="0"/>
              <a:ea typeface="MS PGothic" charset="0"/>
              <a:cs typeface="MS PGothic" charset="0"/>
            </a:endParaRPr>
          </a:p>
        </p:txBody>
      </p:sp>
      <p:sp>
        <p:nvSpPr>
          <p:cNvPr id="524293" name="TextBox 6"/>
          <p:cNvSpPr txBox="1">
            <a:spLocks noChangeArrowheads="1"/>
          </p:cNvSpPr>
          <p:nvPr/>
        </p:nvSpPr>
        <p:spPr bwMode="auto">
          <a:xfrm>
            <a:off x="5664548" y="4978902"/>
            <a:ext cx="2954655"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600" b="1" dirty="0" smtClean="0">
                <a:solidFill>
                  <a:srgbClr val="FFFFFF"/>
                </a:solidFill>
                <a:effectLst>
                  <a:glow rad="330200">
                    <a:srgbClr val="000000">
                      <a:alpha val="55000"/>
                    </a:srgbClr>
                  </a:glow>
                </a:effectLst>
              </a:rPr>
              <a:t>Our Request</a:t>
            </a:r>
            <a:endParaRPr lang="en-US" sz="3600" b="1" dirty="0">
              <a:solidFill>
                <a:srgbClr val="FFFFFF"/>
              </a:solidFill>
              <a:effectLst>
                <a:glow rad="330200">
                  <a:srgbClr val="000000">
                    <a:alpha val="55000"/>
                  </a:srgbClr>
                </a:glow>
              </a:effectLst>
            </a:endParaRPr>
          </a:p>
        </p:txBody>
      </p:sp>
      <p:grpSp>
        <p:nvGrpSpPr>
          <p:cNvPr id="3" name="Group 2"/>
          <p:cNvGrpSpPr>
            <a:grpSpLocks/>
          </p:cNvGrpSpPr>
          <p:nvPr/>
        </p:nvGrpSpPr>
        <p:grpSpPr bwMode="auto">
          <a:xfrm>
            <a:off x="1982926" y="3068638"/>
            <a:ext cx="3309797" cy="1368425"/>
            <a:chOff x="1982913" y="3068638"/>
            <a:chExt cx="3309812" cy="1368425"/>
          </a:xfrm>
        </p:grpSpPr>
        <p:sp>
          <p:nvSpPr>
            <p:cNvPr id="8" name="TextBox 7"/>
            <p:cNvSpPr txBox="1">
              <a:spLocks noChangeArrowheads="1"/>
            </p:cNvSpPr>
            <p:nvPr/>
          </p:nvSpPr>
          <p:spPr bwMode="auto">
            <a:xfrm rot="20042150">
              <a:off x="1982913" y="3265379"/>
              <a:ext cx="2730247"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smtClean="0">
                  <a:solidFill>
                    <a:srgbClr val="FFFFFF"/>
                  </a:solidFill>
                  <a:effectLst>
                    <a:glow rad="330200">
                      <a:srgbClr val="000000">
                        <a:alpha val="55000"/>
                      </a:srgbClr>
                    </a:glow>
                  </a:effectLst>
                </a:rPr>
                <a:t>Glance </a:t>
              </a:r>
              <a:r>
                <a:rPr lang="en-US" sz="3600" dirty="0" err="1" smtClean="0">
                  <a:solidFill>
                    <a:srgbClr val="FFFFFF"/>
                  </a:solidFill>
                  <a:effectLst>
                    <a:glow rad="330200">
                      <a:srgbClr val="000000">
                        <a:alpha val="55000"/>
                      </a:srgbClr>
                    </a:glow>
                  </a:effectLst>
                </a:rPr>
                <a:t>નજર</a:t>
              </a:r>
              <a:endParaRPr lang="en-US" sz="3600" dirty="0" smtClean="0">
                <a:solidFill>
                  <a:srgbClr val="FFFFFF"/>
                </a:solidFill>
                <a:effectLst>
                  <a:glow rad="330200">
                    <a:srgbClr val="000000">
                      <a:alpha val="55000"/>
                    </a:srgbClr>
                  </a:glow>
                </a:effectLst>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524298" name="TextBox 20"/>
          <p:cNvSpPr txBox="1">
            <a:spLocks noChangeArrowheads="1"/>
          </p:cNvSpPr>
          <p:nvPr/>
        </p:nvSpPr>
        <p:spPr bwMode="auto">
          <a:xfrm>
            <a:off x="22522" y="703536"/>
            <a:ext cx="9121477" cy="584776"/>
          </a:xfrm>
          <a:prstGeom prst="rect">
            <a:avLst/>
          </a:prstGeom>
          <a:noFill/>
          <a:ln>
            <a:noFill/>
          </a:ln>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200" b="1" i="1" dirty="0" smtClean="0">
                <a:solidFill>
                  <a:srgbClr val="FFFFFF"/>
                </a:solidFill>
                <a:effectLst>
                  <a:glow rad="330200">
                    <a:srgbClr val="000000">
                      <a:alpha val="55000"/>
                    </a:srgbClr>
                  </a:glow>
                </a:effectLst>
              </a:rPr>
              <a:t>Seeking God</a:t>
            </a:r>
            <a:r>
              <a:rPr lang="uk-UA" sz="3200" b="1" i="1" dirty="0" smtClean="0">
                <a:solidFill>
                  <a:srgbClr val="FFFFFF"/>
                </a:solidFill>
                <a:effectLst>
                  <a:glow rad="330200">
                    <a:srgbClr val="000000">
                      <a:alpha val="55000"/>
                    </a:srgbClr>
                  </a:glow>
                </a:effectLst>
              </a:rPr>
              <a:t>'</a:t>
            </a:r>
            <a:r>
              <a:rPr lang="en-US" sz="3200" b="1" i="1" dirty="0" smtClean="0">
                <a:solidFill>
                  <a:srgbClr val="FFFFFF"/>
                </a:solidFill>
                <a:effectLst>
                  <a:glow rad="330200">
                    <a:srgbClr val="000000">
                      <a:alpha val="55000"/>
                    </a:srgbClr>
                  </a:glow>
                </a:effectLst>
              </a:rPr>
              <a:t>s </a:t>
            </a:r>
            <a:r>
              <a:rPr lang="en-US" sz="3200" b="1" i="1" dirty="0" smtClean="0">
                <a:solidFill>
                  <a:srgbClr val="FFFF00"/>
                </a:solidFill>
                <a:effectLst>
                  <a:glow rad="330200">
                    <a:srgbClr val="000000">
                      <a:alpha val="55000"/>
                    </a:srgbClr>
                  </a:glow>
                </a:effectLst>
              </a:rPr>
              <a:t>Hand</a:t>
            </a:r>
            <a:endParaRPr lang="en-US" sz="3200" b="1" i="1" dirty="0">
              <a:solidFill>
                <a:srgbClr val="FFFF00"/>
              </a:solidFill>
              <a:effectLst>
                <a:glow rad="330200">
                  <a:srgbClr val="000000">
                    <a:alpha val="55000"/>
                  </a:srgbClr>
                </a:glow>
              </a:effectLst>
            </a:endParaRPr>
          </a:p>
        </p:txBody>
      </p:sp>
      <p:sp>
        <p:nvSpPr>
          <p:cNvPr id="1047562"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pPr>
            <a:r>
              <a:rPr lang="en-US" sz="1600" b="1" dirty="0">
                <a:solidFill>
                  <a:srgbClr val="FFFFFF"/>
                </a:solidFill>
                <a:ea typeface="MS PGothic" charset="0"/>
                <a:cs typeface="MS PGothic" charset="0"/>
              </a:rPr>
              <a:t>Elton &amp; Shirley </a:t>
            </a:r>
            <a:r>
              <a:rPr lang="en-US" sz="1600" b="1" dirty="0" err="1">
                <a:solidFill>
                  <a:srgbClr val="FFFFFF"/>
                </a:solidFill>
                <a:ea typeface="MS PGothic" charset="0"/>
                <a:cs typeface="MS PGothic" charset="0"/>
              </a:rPr>
              <a:t>Gillam</a:t>
            </a:r>
            <a:r>
              <a:rPr lang="en-US" sz="1600" b="1" dirty="0">
                <a:solidFill>
                  <a:srgbClr val="FFFFFF"/>
                </a:solidFill>
                <a:ea typeface="MS PGothic" charset="0"/>
                <a:cs typeface="MS PGothic" charset="0"/>
              </a:rPr>
              <a:t>, </a:t>
            </a:r>
            <a:r>
              <a:rPr lang="en-US" sz="1600" b="1" i="1" dirty="0">
                <a:solidFill>
                  <a:srgbClr val="FFFFFF"/>
                </a:solidFill>
                <a:ea typeface="MS PGothic" charset="0"/>
                <a:cs typeface="MS PGothic" charset="0"/>
              </a:rPr>
              <a:t>The Restoration of Biblical Prayer</a:t>
            </a:r>
            <a:r>
              <a:rPr lang="en-US" sz="1600" b="1" dirty="0">
                <a:solidFill>
                  <a:srgbClr val="FFFFFF"/>
                </a:solidFill>
                <a:ea typeface="MS PGothic" charset="0"/>
                <a:cs typeface="MS PGothic" charset="0"/>
              </a:rPr>
              <a:t> (Greely, CO: Chambers College Press, 2009), 33</a:t>
            </a:r>
          </a:p>
        </p:txBody>
      </p:sp>
      <p:pic>
        <p:nvPicPr>
          <p:cNvPr id="1047563" name="Picture 22" descr="A-prayer-for-prosperit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50" y="4668838"/>
            <a:ext cx="22320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rot="1483658">
            <a:off x="2421144" y="4767398"/>
            <a:ext cx="3022952" cy="1368425"/>
            <a:chOff x="2269908" y="3068638"/>
            <a:chExt cx="3022817" cy="1368425"/>
          </a:xfrm>
        </p:grpSpPr>
        <p:sp>
          <p:nvSpPr>
            <p:cNvPr id="17" name="TextBox 16"/>
            <p:cNvSpPr txBox="1">
              <a:spLocks noChangeArrowheads="1"/>
            </p:cNvSpPr>
            <p:nvPr/>
          </p:nvSpPr>
          <p:spPr bwMode="auto">
            <a:xfrm rot="20042150">
              <a:off x="2269908" y="3265379"/>
              <a:ext cx="2156264"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smtClean="0">
                  <a:solidFill>
                    <a:srgbClr val="FFFFFF"/>
                  </a:solidFill>
                  <a:effectLst>
                    <a:glow rad="330200">
                      <a:srgbClr val="000000">
                        <a:alpha val="55000"/>
                      </a:srgbClr>
                    </a:glow>
                  </a:effectLst>
                </a:rPr>
                <a:t>Gaze </a:t>
              </a:r>
              <a:r>
                <a:rPr lang="en-US" sz="3600" dirty="0" err="1" smtClean="0">
                  <a:solidFill>
                    <a:srgbClr val="FFFFFF"/>
                  </a:solidFill>
                  <a:effectLst>
                    <a:glow rad="330200">
                      <a:srgbClr val="000000">
                        <a:alpha val="55000"/>
                      </a:srgbClr>
                    </a:glow>
                  </a:effectLst>
                </a:rPr>
                <a:t>મીટ</a:t>
              </a:r>
              <a:endParaRPr lang="zh-TW" altLang="en-US" sz="3600" dirty="0">
                <a:solidFill>
                  <a:srgbClr val="FFFFFF"/>
                </a:solidFill>
                <a:effectLst>
                  <a:glow rad="330200">
                    <a:srgbClr val="000000">
                      <a:alpha val="55000"/>
                    </a:srgbClr>
                  </a:glow>
                </a:effectLst>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solid"/>
              <a:round/>
              <a:headEnd/>
              <a:tailEnd type="triangle" w="lg" len="lg"/>
            </a:ln>
            <a:effectLst>
              <a:glow rad="228600">
                <a:schemeClr val="accent4">
                  <a:satMod val="175000"/>
                  <a:alpha val="40000"/>
                </a:schemeClr>
              </a:glow>
            </a:effectLst>
          </p:spPr>
        </p:cxnSp>
      </p:grpSp>
    </p:spTree>
    <p:extLst>
      <p:ext uri="{BB962C8B-B14F-4D97-AF65-F5344CB8AC3E}">
        <p14:creationId xmlns:p14="http://schemas.microsoft.com/office/powerpoint/2010/main" val="14422294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1" name="Picture 2" descr="moon at night in cresce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2" name="Picture 3" descr="prai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627563"/>
            <a:ext cx="19986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a:ex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spcBef>
                <a:spcPct val="0"/>
              </a:spcBef>
              <a:spcAft>
                <a:spcPct val="0"/>
              </a:spcAft>
              <a:defRPr/>
            </a:pPr>
            <a:endParaRPr lang="en-US" b="1" smtClean="0">
              <a:solidFill>
                <a:srgbClr val="FFFFFF"/>
              </a:solidFill>
              <a:cs typeface="Geneva" charset="0"/>
            </a:endParaRPr>
          </a:p>
        </p:txBody>
      </p:sp>
      <p:grpSp>
        <p:nvGrpSpPr>
          <p:cNvPr id="3" name="Group 2"/>
          <p:cNvGrpSpPr>
            <a:grpSpLocks/>
          </p:cNvGrpSpPr>
          <p:nvPr/>
        </p:nvGrpSpPr>
        <p:grpSpPr bwMode="auto">
          <a:xfrm>
            <a:off x="2269772" y="3068638"/>
            <a:ext cx="3022952" cy="1368425"/>
            <a:chOff x="2269906" y="3068638"/>
            <a:chExt cx="3022819" cy="1368425"/>
          </a:xfrm>
        </p:grpSpPr>
        <p:sp>
          <p:nvSpPr>
            <p:cNvPr id="8" name="TextBox 7"/>
            <p:cNvSpPr txBox="1">
              <a:spLocks noChangeArrowheads="1"/>
            </p:cNvSpPr>
            <p:nvPr/>
          </p:nvSpPr>
          <p:spPr bwMode="auto">
            <a:xfrm rot="20042150">
              <a:off x="2269906" y="3265379"/>
              <a:ext cx="2156265" cy="646331"/>
            </a:xfrm>
            <a:prstGeom prst="rect">
              <a:avLst/>
            </a:prstGeom>
            <a:noFill/>
            <a:ln>
              <a:noFill/>
            </a:ln>
            <a:effectLst>
              <a:glow rad="228600">
                <a:schemeClr val="accent4">
                  <a:satMod val="175000"/>
                  <a:alpha val="40000"/>
                </a:schemeClr>
              </a:glow>
            </a:effectLs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dirty="0" smtClean="0">
                  <a:solidFill>
                    <a:srgbClr val="FFFFFF"/>
                  </a:solidFill>
                  <a:effectLst>
                    <a:glow rad="330200">
                      <a:srgbClr val="000000">
                        <a:alpha val="55000"/>
                      </a:srgbClr>
                    </a:glow>
                  </a:effectLst>
                </a:rPr>
                <a:t>Gaze </a:t>
              </a:r>
              <a:r>
                <a:rPr lang="en-US" sz="3600" dirty="0" err="1" smtClean="0">
                  <a:solidFill>
                    <a:srgbClr val="FFFFFF"/>
                  </a:solidFill>
                  <a:effectLst>
                    <a:glow rad="330200">
                      <a:srgbClr val="000000">
                        <a:alpha val="55000"/>
                      </a:srgbClr>
                    </a:glow>
                  </a:effectLst>
                </a:rPr>
                <a:t>મીટ</a:t>
              </a:r>
              <a:endParaRPr lang="zh-TW" altLang="en-US" sz="3600" dirty="0">
                <a:solidFill>
                  <a:srgbClr val="FFFFFF"/>
                </a:solidFill>
                <a:effectLst>
                  <a:glow rad="330200">
                    <a:srgbClr val="000000">
                      <a:alpha val="55000"/>
                    </a:srgbClr>
                  </a:glow>
                </a:effectLst>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round/>
              <a:headEnd/>
              <a:tailEnd type="triangle" w="lg" len="lg"/>
            </a:ln>
            <a:effectLst>
              <a:glow rad="228600">
                <a:schemeClr val="accent4">
                  <a:satMod val="175000"/>
                  <a:alpha val="40000"/>
                </a:schemeClr>
              </a:glow>
            </a:effectLst>
          </p:spPr>
        </p:cxnSp>
      </p:grpSp>
      <p:sp>
        <p:nvSpPr>
          <p:cNvPr id="1049607"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pPr>
            <a:r>
              <a:rPr lang="en-US" sz="1600" b="1" dirty="0">
                <a:solidFill>
                  <a:srgbClr val="FFFFFF"/>
                </a:solidFill>
                <a:ea typeface="MS PGothic" charset="0"/>
                <a:cs typeface="MS PGothic" charset="0"/>
              </a:rPr>
              <a:t>Elton &amp; Shirley </a:t>
            </a:r>
            <a:r>
              <a:rPr lang="en-US" sz="1600" b="1" dirty="0" err="1">
                <a:solidFill>
                  <a:srgbClr val="FFFFFF"/>
                </a:solidFill>
                <a:ea typeface="MS PGothic" charset="0"/>
                <a:cs typeface="MS PGothic" charset="0"/>
              </a:rPr>
              <a:t>Gillam</a:t>
            </a:r>
            <a:r>
              <a:rPr lang="en-US" sz="1600" b="1" dirty="0">
                <a:solidFill>
                  <a:srgbClr val="FFFFFF"/>
                </a:solidFill>
                <a:ea typeface="MS PGothic" charset="0"/>
                <a:cs typeface="MS PGothic" charset="0"/>
              </a:rPr>
              <a:t>, </a:t>
            </a:r>
            <a:r>
              <a:rPr lang="en-US" sz="1600" b="1" i="1" dirty="0">
                <a:solidFill>
                  <a:srgbClr val="FFFFFF"/>
                </a:solidFill>
                <a:ea typeface="MS PGothic" charset="0"/>
                <a:cs typeface="MS PGothic" charset="0"/>
              </a:rPr>
              <a:t>The Restoration of Biblical Prayer</a:t>
            </a:r>
            <a:r>
              <a:rPr lang="en-US" sz="1600" b="1" dirty="0">
                <a:solidFill>
                  <a:srgbClr val="FFFFFF"/>
                </a:solidFill>
                <a:ea typeface="MS PGothic" charset="0"/>
                <a:cs typeface="MS PGothic" charset="0"/>
              </a:rPr>
              <a:t> (Greely, CO: Chambers College Press, 2009), 33</a:t>
            </a:r>
          </a:p>
        </p:txBody>
      </p:sp>
      <p:grpSp>
        <p:nvGrpSpPr>
          <p:cNvPr id="16" name="Group 15"/>
          <p:cNvGrpSpPr>
            <a:grpSpLocks/>
          </p:cNvGrpSpPr>
          <p:nvPr/>
        </p:nvGrpSpPr>
        <p:grpSpPr bwMode="auto">
          <a:xfrm rot="1483658">
            <a:off x="2048987" y="4685715"/>
            <a:ext cx="3412443" cy="1368425"/>
            <a:chOff x="1880368" y="3068638"/>
            <a:chExt cx="3412357" cy="1368425"/>
          </a:xfrm>
        </p:grpSpPr>
        <p:sp>
          <p:nvSpPr>
            <p:cNvPr id="17" name="TextBox 16"/>
            <p:cNvSpPr txBox="1">
              <a:spLocks noChangeArrowheads="1"/>
            </p:cNvSpPr>
            <p:nvPr/>
          </p:nvSpPr>
          <p:spPr bwMode="auto">
            <a:xfrm rot="20042150">
              <a:off x="1880368" y="3265379"/>
              <a:ext cx="2935345"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spcBef>
                  <a:spcPct val="0"/>
                </a:spcBef>
                <a:spcAft>
                  <a:spcPct val="0"/>
                </a:spcAft>
                <a:defRPr/>
              </a:pPr>
              <a:r>
                <a:rPr lang="en-US" sz="3600" b="1" dirty="0" smtClean="0">
                  <a:solidFill>
                    <a:srgbClr val="FFFFFF"/>
                  </a:solidFill>
                  <a:effectLst>
                    <a:glow rad="330200">
                      <a:srgbClr val="000000">
                        <a:alpha val="55000"/>
                      </a:srgbClr>
                    </a:glow>
                  </a:effectLst>
                </a:rPr>
                <a:t>Glance </a:t>
              </a:r>
              <a:r>
                <a:rPr lang="en-US" sz="3600" b="1" dirty="0" err="1" smtClean="0">
                  <a:solidFill>
                    <a:srgbClr val="FFFFFF"/>
                  </a:solidFill>
                  <a:effectLst>
                    <a:glow rad="330200">
                      <a:srgbClr val="000000">
                        <a:alpha val="55000"/>
                      </a:srgbClr>
                    </a:glow>
                  </a:effectLst>
                </a:rPr>
                <a:t>નજર</a:t>
              </a:r>
              <a:r>
                <a:rPr lang="en-US" sz="3600" b="1" dirty="0" smtClean="0">
                  <a:solidFill>
                    <a:srgbClr val="FFFFFF"/>
                  </a:solidFill>
                  <a:effectLst>
                    <a:glow rad="330200">
                      <a:srgbClr val="000000">
                        <a:alpha val="55000"/>
                      </a:srgbClr>
                    </a:glow>
                  </a:effectLst>
                </a:rPr>
                <a:t> </a:t>
              </a: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20" name="TextBox 6"/>
          <p:cNvSpPr txBox="1">
            <a:spLocks noChangeArrowheads="1"/>
          </p:cNvSpPr>
          <p:nvPr/>
        </p:nvSpPr>
        <p:spPr bwMode="auto">
          <a:xfrm>
            <a:off x="5648219" y="4962573"/>
            <a:ext cx="2954655"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600" b="1" dirty="0" smtClean="0">
                <a:solidFill>
                  <a:srgbClr val="FFFFFF"/>
                </a:solidFill>
                <a:effectLst>
                  <a:glow rad="330200">
                    <a:srgbClr val="000000">
                      <a:alpha val="55000"/>
                    </a:srgbClr>
                  </a:glow>
                </a:effectLst>
              </a:rPr>
              <a:t>Our Request</a:t>
            </a:r>
            <a:endParaRPr lang="en-US" sz="3600" b="1" dirty="0">
              <a:solidFill>
                <a:srgbClr val="FFFFFF"/>
              </a:solidFill>
              <a:effectLst>
                <a:glow rad="330200">
                  <a:srgbClr val="000000">
                    <a:alpha val="55000"/>
                  </a:srgbClr>
                </a:glow>
              </a:effectLst>
            </a:endParaRPr>
          </a:p>
        </p:txBody>
      </p:sp>
      <p:sp>
        <p:nvSpPr>
          <p:cNvPr id="1049610"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algn="ctr" defTabSz="449263" fontAlgn="base">
              <a:lnSpc>
                <a:spcPct val="93000"/>
              </a:lnSpc>
              <a:spcBef>
                <a:spcPct val="0"/>
              </a:spcBef>
              <a:spcAft>
                <a:spcPct val="0"/>
              </a:spcAft>
              <a:buClr>
                <a:srgbClr val="FFFFFF"/>
              </a:buClr>
              <a:buSzPct val="100000"/>
              <a:buFont typeface="Arial" charset="0"/>
              <a:buNone/>
            </a:pPr>
            <a:r>
              <a:rPr lang="en-US" sz="3600" dirty="0" smtClean="0">
                <a:solidFill>
                  <a:srgbClr val="FFFFFF"/>
                </a:solidFill>
                <a:latin typeface="Arial" charset="0"/>
                <a:ea typeface="MS PGothic" charset="0"/>
                <a:cs typeface="MS PGothic" charset="0"/>
              </a:rPr>
              <a:t>God</a:t>
            </a:r>
            <a:endParaRPr lang="en-US" sz="3600" dirty="0">
              <a:solidFill>
                <a:srgbClr val="FFFFFF"/>
              </a:solidFill>
              <a:latin typeface="Arial" charset="0"/>
              <a:ea typeface="MS PGothic" charset="0"/>
              <a:cs typeface="MS PGothic" charset="0"/>
            </a:endParaRPr>
          </a:p>
          <a:p>
            <a:pPr algn="ctr" defTabSz="449263" fontAlgn="base">
              <a:lnSpc>
                <a:spcPct val="93000"/>
              </a:lnSpc>
              <a:spcBef>
                <a:spcPct val="0"/>
              </a:spcBef>
              <a:spcAft>
                <a:spcPct val="0"/>
              </a:spcAft>
              <a:buClr>
                <a:srgbClr val="FFFFFF"/>
              </a:buClr>
              <a:buSzPct val="100000"/>
              <a:buFont typeface="Arial" charset="0"/>
              <a:buNone/>
            </a:pPr>
            <a:endParaRPr lang="en-US" sz="3600" dirty="0">
              <a:solidFill>
                <a:srgbClr val="FFFFFF"/>
              </a:solidFill>
              <a:latin typeface="Arial" charset="0"/>
              <a:ea typeface="MS PGothic" charset="0"/>
              <a:cs typeface="MS PGothic" charset="0"/>
            </a:endParaRPr>
          </a:p>
        </p:txBody>
      </p:sp>
      <p:sp>
        <p:nvSpPr>
          <p:cNvPr id="525323" name="TextBox 20"/>
          <p:cNvSpPr txBox="1">
            <a:spLocks noChangeArrowheads="1"/>
          </p:cNvSpPr>
          <p:nvPr/>
        </p:nvSpPr>
        <p:spPr bwMode="auto">
          <a:xfrm>
            <a:off x="0" y="692696"/>
            <a:ext cx="9144000" cy="584776"/>
          </a:xfrm>
          <a:prstGeom prst="rect">
            <a:avLst/>
          </a:prstGeom>
          <a:noFill/>
          <a:ln>
            <a:noFill/>
          </a:ln>
          <a:effectLst>
            <a:glow rad="228600">
              <a:schemeClr val="accent4">
                <a:satMod val="175000"/>
                <a:alpha val="40000"/>
              </a:schemeClr>
            </a:glow>
          </a:effectLs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defRPr/>
            </a:pPr>
            <a:r>
              <a:rPr lang="en-US" sz="3200" b="1" i="1" dirty="0" smtClean="0">
                <a:solidFill>
                  <a:srgbClr val="FFFFFF"/>
                </a:solidFill>
                <a:effectLst>
                  <a:glow rad="203200">
                    <a:srgbClr val="000000">
                      <a:alpha val="55000"/>
                    </a:srgbClr>
                  </a:glow>
                </a:effectLst>
              </a:rPr>
              <a:t>Seeking God</a:t>
            </a:r>
            <a:r>
              <a:rPr lang="uk-UA" sz="3200" b="1" i="1" dirty="0" smtClean="0">
                <a:solidFill>
                  <a:srgbClr val="FFFFFF"/>
                </a:solidFill>
                <a:effectLst>
                  <a:glow rad="203200">
                    <a:srgbClr val="000000">
                      <a:alpha val="55000"/>
                    </a:srgbClr>
                  </a:glow>
                </a:effectLst>
              </a:rPr>
              <a:t>'</a:t>
            </a:r>
            <a:r>
              <a:rPr lang="en-US" sz="3200" b="1" i="1" dirty="0" smtClean="0">
                <a:solidFill>
                  <a:srgbClr val="FFFFFF"/>
                </a:solidFill>
                <a:effectLst>
                  <a:glow rad="203200">
                    <a:srgbClr val="000000">
                      <a:alpha val="55000"/>
                    </a:srgbClr>
                  </a:glow>
                </a:effectLst>
              </a:rPr>
              <a:t>s </a:t>
            </a:r>
            <a:r>
              <a:rPr lang="en-US" sz="3200" b="1" i="1" dirty="0" smtClean="0">
                <a:solidFill>
                  <a:srgbClr val="FFFF00"/>
                </a:solidFill>
                <a:effectLst>
                  <a:glow rad="203200">
                    <a:srgbClr val="000000">
                      <a:alpha val="55000"/>
                    </a:srgbClr>
                  </a:glow>
                </a:effectLst>
              </a:rPr>
              <a:t>Face</a:t>
            </a:r>
            <a:endParaRPr lang="zh-SG" altLang="en-US" sz="3200" b="1" i="1" dirty="0">
              <a:solidFill>
                <a:srgbClr val="FFFF00"/>
              </a:solidFill>
              <a:effectLst>
                <a:glow rad="203200">
                  <a:srgbClr val="000000">
                    <a:alpha val="55000"/>
                  </a:srgbClr>
                </a:glow>
              </a:effectLst>
            </a:endParaRPr>
          </a:p>
        </p:txBody>
      </p:sp>
      <p:sp>
        <p:nvSpPr>
          <p:cNvPr id="1049612" name="Title 1"/>
          <p:cNvSpPr>
            <a:spLocks noGrp="1"/>
          </p:cNvSpPr>
          <p:nvPr>
            <p:ph type="title"/>
          </p:nvPr>
        </p:nvSpPr>
        <p:spPr>
          <a:xfrm>
            <a:off x="-71438" y="-26988"/>
            <a:ext cx="9251951" cy="803276"/>
          </a:xfrm>
        </p:spPr>
        <p:txBody>
          <a:bodyPr/>
          <a:lstStyle/>
          <a:p>
            <a:r>
              <a:rPr lang="en-US" sz="3200" b="1" dirty="0">
                <a:solidFill>
                  <a:schemeClr val="bg1"/>
                </a:solidFill>
                <a:latin typeface="Arial" charset="0"/>
                <a:ea typeface="MS PGothic" charset="0"/>
              </a:rPr>
              <a:t>The Gaze-Glance Principle </a:t>
            </a:r>
            <a:r>
              <a:rPr lang="en-US" sz="3200" b="1" dirty="0" err="1" smtClean="0">
                <a:solidFill>
                  <a:schemeClr val="bg1"/>
                </a:solidFill>
                <a:latin typeface="Arial" charset="0"/>
                <a:ea typeface="MS PGothic" charset="0"/>
              </a:rPr>
              <a:t>મીટ</a:t>
            </a:r>
            <a:r>
              <a:rPr lang="en-US" sz="3200" b="1" dirty="0" smtClean="0">
                <a:solidFill>
                  <a:schemeClr val="bg1"/>
                </a:solidFill>
                <a:latin typeface="Arial" charset="0"/>
                <a:ea typeface="MS PGothic" charset="0"/>
              </a:rPr>
              <a:t> – </a:t>
            </a:r>
            <a:r>
              <a:rPr lang="en-US" sz="3200" b="1" dirty="0" err="1" smtClean="0">
                <a:solidFill>
                  <a:schemeClr val="bg1"/>
                </a:solidFill>
                <a:latin typeface="Arial" charset="0"/>
                <a:ea typeface="MS PGothic" charset="0"/>
              </a:rPr>
              <a:t>નજર</a:t>
            </a:r>
            <a:r>
              <a:rPr lang="en-US" sz="3200" b="1" dirty="0" smtClean="0">
                <a:solidFill>
                  <a:schemeClr val="bg1"/>
                </a:solidFill>
                <a:latin typeface="Arial" charset="0"/>
                <a:ea typeface="MS PGothic" charset="0"/>
              </a:rPr>
              <a:t> </a:t>
            </a:r>
            <a:r>
              <a:rPr lang="en-US" sz="3200" b="1" dirty="0" err="1" smtClean="0">
                <a:solidFill>
                  <a:schemeClr val="bg1"/>
                </a:solidFill>
                <a:latin typeface="Arial" charset="0"/>
                <a:ea typeface="MS PGothic" charset="0"/>
              </a:rPr>
              <a:t>નો</a:t>
            </a:r>
            <a:r>
              <a:rPr lang="en-US" sz="3200" b="1" dirty="0" smtClean="0">
                <a:solidFill>
                  <a:schemeClr val="bg1"/>
                </a:solidFill>
                <a:latin typeface="Arial" charset="0"/>
                <a:ea typeface="MS PGothic" charset="0"/>
              </a:rPr>
              <a:t> </a:t>
            </a:r>
            <a:r>
              <a:rPr lang="en-US" sz="3200" b="1" dirty="0" err="1" smtClean="0">
                <a:solidFill>
                  <a:schemeClr val="bg1"/>
                </a:solidFill>
                <a:latin typeface="Arial" charset="0"/>
                <a:ea typeface="MS PGothic" charset="0"/>
              </a:rPr>
              <a:t>ફરક</a:t>
            </a:r>
            <a:endParaRPr lang="en-US" sz="3200" b="1" dirty="0">
              <a:solidFill>
                <a:schemeClr val="bg1"/>
              </a:solidFill>
              <a:latin typeface="Arial" charset="0"/>
              <a:ea typeface="MS PGothic" charset="0"/>
            </a:endParaRPr>
          </a:p>
        </p:txBody>
      </p:sp>
    </p:spTree>
    <p:extLst>
      <p:ext uri="{BB962C8B-B14F-4D97-AF65-F5344CB8AC3E}">
        <p14:creationId xmlns:p14="http://schemas.microsoft.com/office/powerpoint/2010/main" val="38971023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1356" y="449750"/>
            <a:ext cx="7233557" cy="6014978"/>
          </a:xfrm>
          <a:prstGeom prst="rect">
            <a:avLst/>
          </a:prstGeom>
        </p:spPr>
      </p:pic>
    </p:spTree>
    <p:extLst>
      <p:ext uri="{BB962C8B-B14F-4D97-AF65-F5344CB8AC3E}">
        <p14:creationId xmlns:p14="http://schemas.microsoft.com/office/powerpoint/2010/main" val="13768228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7980"/>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El Tablazo</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367642" y="440870"/>
            <a:ext cx="4408715" cy="5976257"/>
          </a:xfrm>
          <a:prstGeom prst="rect">
            <a:avLst/>
          </a:prstGeom>
        </p:spPr>
      </p:pic>
    </p:spTree>
    <p:extLst>
      <p:ext uri="{BB962C8B-B14F-4D97-AF65-F5344CB8AC3E}">
        <p14:creationId xmlns:p14="http://schemas.microsoft.com/office/powerpoint/2010/main" val="28293686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11685405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2138400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2143915"/>
            <a:ext cx="9144000" cy="4013200"/>
          </a:xfrm>
          <a:prstGeom prst="rect">
            <a:avLst/>
          </a:prstGeom>
        </p:spPr>
      </p:pic>
    </p:spTree>
    <p:extLst>
      <p:ext uri="{BB962C8B-B14F-4D97-AF65-F5344CB8AC3E}">
        <p14:creationId xmlns:p14="http://schemas.microsoft.com/office/powerpoint/2010/main" val="2411418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honors poor Christians.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196"/>
            <a:ext cx="9270118" cy="5998804"/>
          </a:xfrm>
          <a:prstGeom prst="rect">
            <a:avLst/>
          </a:prstGeom>
        </p:spPr>
      </p:pic>
      <p:pic>
        <p:nvPicPr>
          <p:cNvPr id="5" name="Picture 4"/>
          <p:cNvPicPr>
            <a:picLocks noChangeAspect="1"/>
          </p:cNvPicPr>
          <p:nvPr/>
        </p:nvPicPr>
        <p:blipFill>
          <a:blip r:embed="rId4"/>
          <a:stretch>
            <a:fillRect/>
          </a:stretch>
        </p:blipFill>
        <p:spPr>
          <a:xfrm>
            <a:off x="5334000" y="3048000"/>
            <a:ext cx="3810000" cy="3810000"/>
          </a:xfrm>
          <a:prstGeom prst="rect">
            <a:avLst/>
          </a:prstGeom>
        </p:spPr>
      </p:pic>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2469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Believers who are poor have something to boast about, for God has honored them</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(James 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291769" y="1831506"/>
            <a:ext cx="6235700" cy="3497838"/>
          </a:xfrm>
          <a:prstGeom prst="rect">
            <a:avLst/>
          </a:prstGeom>
        </p:spPr>
      </p:pic>
      <p:sp>
        <p:nvSpPr>
          <p:cNvPr id="2" name="Rectangle 1"/>
          <p:cNvSpPr/>
          <p:nvPr/>
        </p:nvSpPr>
        <p:spPr>
          <a:xfrm>
            <a:off x="195944" y="5612564"/>
            <a:ext cx="9241970" cy="1077218"/>
          </a:xfrm>
          <a:prstGeom prst="rect">
            <a:avLst/>
          </a:prstGeom>
        </p:spPr>
        <p:txBody>
          <a:bodyPr wrap="square">
            <a:spAutoFit/>
          </a:bodyPr>
          <a:lstStyle/>
          <a:p>
            <a:pPr algn="ctr"/>
            <a:r>
              <a:rPr lang="en-US" sz="3200" dirty="0" smtClean="0">
                <a:solidFill>
                  <a:schemeClr val="bg1"/>
                </a:solidFill>
                <a:latin typeface="-apple-system"/>
              </a:rPr>
              <a:t>“</a:t>
            </a:r>
            <a:r>
              <a:rPr lang="en-US" sz="3200" dirty="0" err="1" smtClean="0">
                <a:solidFill>
                  <a:schemeClr val="bg1"/>
                </a:solidFill>
                <a:latin typeface="-apple-system"/>
              </a:rPr>
              <a:t>જે</a:t>
            </a:r>
            <a:r>
              <a:rPr lang="en-US" sz="3200" dirty="0" smtClean="0">
                <a:solidFill>
                  <a:schemeClr val="bg1"/>
                </a:solidFill>
                <a:latin typeface="-apple-system"/>
              </a:rPr>
              <a:t> </a:t>
            </a:r>
            <a:r>
              <a:rPr lang="en-US" sz="3200" dirty="0" err="1" smtClean="0">
                <a:solidFill>
                  <a:schemeClr val="bg1"/>
                </a:solidFill>
                <a:latin typeface="-apple-system"/>
              </a:rPr>
              <a:t>ભાઇ</a:t>
            </a:r>
            <a:r>
              <a:rPr lang="en-US" sz="3200" dirty="0" smtClean="0">
                <a:solidFill>
                  <a:schemeClr val="bg1"/>
                </a:solidFill>
                <a:latin typeface="-apple-system"/>
              </a:rPr>
              <a:t> </a:t>
            </a:r>
            <a:r>
              <a:rPr lang="en-US" sz="3200" dirty="0" err="1" smtClean="0">
                <a:solidFill>
                  <a:schemeClr val="bg1"/>
                </a:solidFill>
                <a:latin typeface="-apple-system"/>
              </a:rPr>
              <a:t>હલકા</a:t>
            </a:r>
            <a:r>
              <a:rPr lang="en-US" sz="3200" dirty="0" smtClean="0">
                <a:solidFill>
                  <a:schemeClr val="bg1"/>
                </a:solidFill>
                <a:latin typeface="-apple-system"/>
              </a:rPr>
              <a:t> </a:t>
            </a:r>
            <a:r>
              <a:rPr lang="en-US" sz="3200" dirty="0" err="1" smtClean="0">
                <a:solidFill>
                  <a:schemeClr val="bg1"/>
                </a:solidFill>
                <a:latin typeface="-apple-system"/>
              </a:rPr>
              <a:t>દરજ્જાનો</a:t>
            </a:r>
            <a:r>
              <a:rPr lang="en-US" sz="3200" dirty="0" smtClean="0">
                <a:solidFill>
                  <a:schemeClr val="bg1"/>
                </a:solidFill>
                <a:latin typeface="-apple-system"/>
              </a:rPr>
              <a:t> </a:t>
            </a:r>
            <a:r>
              <a:rPr lang="en-US" sz="3200" dirty="0" err="1" smtClean="0">
                <a:solidFill>
                  <a:schemeClr val="bg1"/>
                </a:solidFill>
                <a:latin typeface="-apple-system"/>
              </a:rPr>
              <a:t>છે</a:t>
            </a:r>
            <a:r>
              <a:rPr lang="en-US" sz="3200" dirty="0" smtClean="0">
                <a:solidFill>
                  <a:schemeClr val="bg1"/>
                </a:solidFill>
                <a:latin typeface="-apple-system"/>
              </a:rPr>
              <a:t> </a:t>
            </a:r>
            <a:r>
              <a:rPr lang="en-US" sz="3200" dirty="0" err="1" smtClean="0">
                <a:solidFill>
                  <a:schemeClr val="bg1"/>
                </a:solidFill>
                <a:latin typeface="-apple-system"/>
              </a:rPr>
              <a:t>તે</a:t>
            </a:r>
            <a:r>
              <a:rPr lang="en-US" sz="3200" dirty="0" smtClean="0">
                <a:solidFill>
                  <a:schemeClr val="bg1"/>
                </a:solidFill>
                <a:latin typeface="-apple-system"/>
              </a:rPr>
              <a:t> </a:t>
            </a:r>
            <a:r>
              <a:rPr lang="en-US" sz="3200" dirty="0" err="1" smtClean="0">
                <a:solidFill>
                  <a:schemeClr val="bg1"/>
                </a:solidFill>
                <a:latin typeface="-apple-system"/>
              </a:rPr>
              <a:t>પોતાના</a:t>
            </a:r>
            <a:r>
              <a:rPr lang="en-US" sz="3200" dirty="0" smtClean="0">
                <a:solidFill>
                  <a:schemeClr val="bg1"/>
                </a:solidFill>
                <a:latin typeface="-apple-system"/>
              </a:rPr>
              <a:t> </a:t>
            </a:r>
            <a:r>
              <a:rPr lang="en-US" sz="3200" dirty="0" err="1" smtClean="0">
                <a:solidFill>
                  <a:schemeClr val="bg1"/>
                </a:solidFill>
                <a:latin typeface="-apple-system"/>
              </a:rPr>
              <a:t>ઉચ્ચપદમાં</a:t>
            </a:r>
            <a:r>
              <a:rPr lang="en-US" sz="3200" dirty="0" smtClean="0">
                <a:solidFill>
                  <a:schemeClr val="bg1"/>
                </a:solidFill>
                <a:latin typeface="-apple-system"/>
              </a:rPr>
              <a:t> </a:t>
            </a:r>
            <a:r>
              <a:rPr lang="en-US" sz="3200" dirty="0" err="1" smtClean="0">
                <a:solidFill>
                  <a:schemeClr val="bg1"/>
                </a:solidFill>
                <a:latin typeface="-apple-system"/>
              </a:rPr>
              <a:t>અભિમાન</a:t>
            </a:r>
            <a:r>
              <a:rPr lang="en-US" sz="3200" dirty="0" smtClean="0">
                <a:solidFill>
                  <a:schemeClr val="bg1"/>
                </a:solidFill>
                <a:latin typeface="-apple-system"/>
              </a:rPr>
              <a:t> </a:t>
            </a:r>
            <a:r>
              <a:rPr lang="en-US" sz="3200" dirty="0" err="1" smtClean="0">
                <a:solidFill>
                  <a:schemeClr val="bg1"/>
                </a:solidFill>
                <a:latin typeface="-apple-system"/>
              </a:rPr>
              <a:t>કરે</a:t>
            </a:r>
            <a:r>
              <a:rPr lang="en-US" sz="3200" dirty="0" smtClean="0">
                <a:solidFill>
                  <a:schemeClr val="bg1"/>
                </a:solidFill>
                <a:latin typeface="-apple-system"/>
              </a:rPr>
              <a:t>; ( </a:t>
            </a:r>
            <a:r>
              <a:rPr lang="en-US" sz="3200" dirty="0" err="1" smtClean="0">
                <a:solidFill>
                  <a:schemeClr val="bg1"/>
                </a:solidFill>
                <a:latin typeface="-apple-system"/>
              </a:rPr>
              <a:t>યાકૂબનો</a:t>
            </a:r>
            <a:r>
              <a:rPr lang="en-US" sz="3200" dirty="0" smtClean="0">
                <a:solidFill>
                  <a:schemeClr val="bg1"/>
                </a:solidFill>
                <a:latin typeface="-apple-system"/>
              </a:rPr>
              <a:t> </a:t>
            </a:r>
            <a:r>
              <a:rPr lang="en-US" sz="3200" dirty="0" err="1" smtClean="0">
                <a:solidFill>
                  <a:schemeClr val="bg1"/>
                </a:solidFill>
                <a:latin typeface="-apple-system"/>
              </a:rPr>
              <a:t>પત્ર</a:t>
            </a:r>
            <a:r>
              <a:rPr lang="en-US" sz="3200" dirty="0" smtClean="0">
                <a:solidFill>
                  <a:schemeClr val="bg1"/>
                </a:solidFill>
                <a:latin typeface="-apple-system"/>
              </a:rPr>
              <a:t> ૧</a:t>
            </a:r>
            <a:r>
              <a:rPr lang="en-US" sz="3200" b="1" dirty="0" smtClean="0">
                <a:solidFill>
                  <a:schemeClr val="bg1"/>
                </a:solidFill>
                <a:latin typeface="-apple-system"/>
              </a:rPr>
              <a:t>:</a:t>
            </a:r>
            <a:r>
              <a:rPr lang="en-US" sz="3200" dirty="0" smtClean="0">
                <a:solidFill>
                  <a:schemeClr val="bg1"/>
                </a:solidFill>
                <a:latin typeface="-apple-system"/>
              </a:rPr>
              <a:t>૯)</a:t>
            </a:r>
            <a:endParaRPr lang="en-US" sz="3200" dirty="0">
              <a:solidFill>
                <a:schemeClr val="bg1"/>
              </a:solidFill>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3445"/>
            <a:ext cx="3004458" cy="4406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6369" y="29469"/>
            <a:ext cx="6387631" cy="6438006"/>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those who are rich should boast that God has humbled them. They will fade away like a little flower in the field.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The hot sun rises and the grass withers; the little flower droops and falls, and its beauty fades away. In the same way, the rich will fade away with all of their achievements</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(James 1:10-11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1955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87929"/>
            <a:ext cx="2762777" cy="4052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09410" y="633634"/>
            <a:ext cx="6208020" cy="5833841"/>
          </a:xfrm>
          <a:effectLst>
            <a:outerShdw blurRad="63500" dist="35921" dir="2700000" algn="ctr" rotWithShape="0">
              <a:schemeClr val="tx2">
                <a:alpha val="74998"/>
              </a:schemeClr>
            </a:outerShdw>
          </a:effectLst>
          <a:extLst/>
        </p:spPr>
        <p:txBody>
          <a:bodyPr anchor="t"/>
          <a:lstStyle/>
          <a:p>
            <a:pPr>
              <a:defRPr/>
            </a:pPr>
            <a:r>
              <a:rPr lang="en-US" sz="3600" dirty="0" smtClean="0"/>
              <a:t>“</a:t>
            </a:r>
            <a:r>
              <a:rPr lang="en-US" sz="3600" dirty="0" err="1" smtClean="0"/>
              <a:t>અને</a:t>
            </a:r>
            <a:r>
              <a:rPr lang="en-US" sz="3600" dirty="0" smtClean="0"/>
              <a:t> </a:t>
            </a:r>
            <a:r>
              <a:rPr lang="en-US" sz="3600" dirty="0" err="1" smtClean="0"/>
              <a:t>જે</a:t>
            </a:r>
            <a:r>
              <a:rPr lang="gu-IN" sz="3600" dirty="0" smtClean="0"/>
              <a:t> </a:t>
            </a:r>
            <a:r>
              <a:rPr lang="gu-IN" sz="3600" dirty="0"/>
              <a:t>શ્રીમંત </a:t>
            </a:r>
            <a:r>
              <a:rPr lang="en-US" sz="3600" dirty="0" err="1" smtClean="0"/>
              <a:t>છે</a:t>
            </a:r>
            <a:r>
              <a:rPr lang="en-US" sz="3600" dirty="0" smtClean="0"/>
              <a:t>, </a:t>
            </a:r>
            <a:r>
              <a:rPr lang="en-US" sz="3600" dirty="0" err="1" smtClean="0"/>
              <a:t>તે</a:t>
            </a:r>
            <a:r>
              <a:rPr lang="en-US" sz="3600" dirty="0" smtClean="0"/>
              <a:t> </a:t>
            </a:r>
            <a:r>
              <a:rPr lang="en-US" sz="3600" dirty="0" err="1" smtClean="0"/>
              <a:t>પોતાના</a:t>
            </a:r>
            <a:r>
              <a:rPr lang="en-US" sz="3600" dirty="0" smtClean="0"/>
              <a:t> </a:t>
            </a:r>
            <a:r>
              <a:rPr lang="en-US" sz="3600" dirty="0" err="1" smtClean="0"/>
              <a:t>નીચપદમાં</a:t>
            </a:r>
            <a:r>
              <a:rPr lang="en-US" sz="3600" dirty="0" smtClean="0"/>
              <a:t> [</a:t>
            </a:r>
            <a:r>
              <a:rPr lang="en-US" sz="3600" dirty="0" err="1" smtClean="0"/>
              <a:t>અભિમાન</a:t>
            </a:r>
            <a:r>
              <a:rPr lang="en-US" sz="3600" dirty="0" smtClean="0"/>
              <a:t> </a:t>
            </a:r>
            <a:r>
              <a:rPr lang="en-US" sz="3600" dirty="0" err="1" smtClean="0"/>
              <a:t>કરે</a:t>
            </a:r>
            <a:r>
              <a:rPr lang="en-US" sz="3600" dirty="0" smtClean="0"/>
              <a:t>] </a:t>
            </a:r>
            <a:r>
              <a:rPr lang="en-US" sz="3600" dirty="0" err="1" smtClean="0"/>
              <a:t>કેમ</a:t>
            </a:r>
            <a:r>
              <a:rPr lang="en-US" sz="3600" dirty="0" smtClean="0"/>
              <a:t> </a:t>
            </a:r>
            <a:r>
              <a:rPr lang="en-US" sz="3600" dirty="0" err="1" smtClean="0"/>
              <a:t>કે</a:t>
            </a:r>
            <a:r>
              <a:rPr lang="en-US" sz="3600" dirty="0" smtClean="0"/>
              <a:t> </a:t>
            </a:r>
            <a:r>
              <a:rPr lang="en-US" sz="3600" dirty="0" err="1" smtClean="0"/>
              <a:t>ઘાસના</a:t>
            </a:r>
            <a:r>
              <a:rPr lang="en-US" sz="3600" dirty="0" smtClean="0"/>
              <a:t> </a:t>
            </a:r>
            <a:r>
              <a:rPr lang="en-US" sz="3600" dirty="0" err="1" smtClean="0"/>
              <a:t>ફૂલની</a:t>
            </a:r>
            <a:r>
              <a:rPr lang="en-US" sz="3600" dirty="0" smtClean="0"/>
              <a:t> </a:t>
            </a:r>
            <a:r>
              <a:rPr lang="en-US" sz="3600" dirty="0" err="1" smtClean="0"/>
              <a:t>પેઠે</a:t>
            </a:r>
            <a:r>
              <a:rPr lang="en-US" sz="3600" dirty="0" smtClean="0"/>
              <a:t> </a:t>
            </a:r>
            <a:r>
              <a:rPr lang="en-US" sz="3600" dirty="0" err="1" smtClean="0"/>
              <a:t>તે</a:t>
            </a:r>
            <a:r>
              <a:rPr lang="en-US" sz="3600" dirty="0" smtClean="0"/>
              <a:t> </a:t>
            </a:r>
            <a:r>
              <a:rPr lang="en-US" sz="3600" dirty="0" err="1" smtClean="0"/>
              <a:t>જતો</a:t>
            </a:r>
            <a:r>
              <a:rPr lang="en-US" sz="3600" dirty="0" smtClean="0"/>
              <a:t> </a:t>
            </a:r>
            <a:r>
              <a:rPr lang="en-US" sz="3600" dirty="0" err="1" smtClean="0"/>
              <a:t>રહેશે</a:t>
            </a:r>
            <a:r>
              <a:rPr lang="en-US" sz="3600" dirty="0" smtClean="0"/>
              <a:t>. </a:t>
            </a:r>
            <a:br>
              <a:rPr lang="en-US" sz="3600" dirty="0" smtClean="0"/>
            </a:br>
            <a:r>
              <a:rPr lang="en-US" sz="3600" dirty="0" err="1" smtClean="0"/>
              <a:t>કેમ</a:t>
            </a:r>
            <a:r>
              <a:rPr lang="en-US" sz="3600" dirty="0" smtClean="0"/>
              <a:t> </a:t>
            </a:r>
            <a:r>
              <a:rPr lang="en-US" sz="3600" dirty="0" err="1" smtClean="0"/>
              <a:t>કે</a:t>
            </a:r>
            <a:r>
              <a:rPr lang="en-US" sz="3600" dirty="0" smtClean="0"/>
              <a:t> </a:t>
            </a:r>
            <a:r>
              <a:rPr lang="en-US" sz="3600" dirty="0" err="1" smtClean="0"/>
              <a:t>સૂરજ</a:t>
            </a:r>
            <a:r>
              <a:rPr lang="en-US" sz="3600" dirty="0" smtClean="0"/>
              <a:t> </a:t>
            </a:r>
            <a:r>
              <a:rPr lang="en-US" sz="3600" dirty="0" err="1" smtClean="0"/>
              <a:t>ઊગે</a:t>
            </a:r>
            <a:r>
              <a:rPr lang="en-US" sz="3600" dirty="0" smtClean="0"/>
              <a:t> </a:t>
            </a:r>
            <a:r>
              <a:rPr lang="en-US" sz="3600" dirty="0" err="1" smtClean="0"/>
              <a:t>છે</a:t>
            </a:r>
            <a:r>
              <a:rPr lang="en-US" sz="3600" dirty="0" smtClean="0"/>
              <a:t>, </a:t>
            </a:r>
            <a:r>
              <a:rPr lang="en-US" sz="3600" dirty="0" err="1" smtClean="0"/>
              <a:t>અને</a:t>
            </a:r>
            <a:r>
              <a:rPr lang="en-US" sz="3600" dirty="0" smtClean="0"/>
              <a:t> </a:t>
            </a:r>
            <a:r>
              <a:rPr lang="en-US" sz="3600" dirty="0" err="1" smtClean="0"/>
              <a:t>લૂ</a:t>
            </a:r>
            <a:r>
              <a:rPr lang="en-US" sz="3600" dirty="0" smtClean="0"/>
              <a:t> </a:t>
            </a:r>
            <a:r>
              <a:rPr lang="en-US" sz="3600" dirty="0" err="1" smtClean="0"/>
              <a:t>વાય</a:t>
            </a:r>
            <a:r>
              <a:rPr lang="en-US" sz="3600" dirty="0" smtClean="0"/>
              <a:t> </a:t>
            </a:r>
            <a:r>
              <a:rPr lang="en-US" sz="3600" dirty="0" err="1" smtClean="0"/>
              <a:t>છે</a:t>
            </a:r>
            <a:r>
              <a:rPr lang="en-US" sz="3600" dirty="0" smtClean="0"/>
              <a:t> </a:t>
            </a:r>
            <a:r>
              <a:rPr lang="en-US" sz="3600" dirty="0" err="1" smtClean="0"/>
              <a:t>ત્યારે</a:t>
            </a:r>
            <a:r>
              <a:rPr lang="en-US" sz="3600" dirty="0" smtClean="0"/>
              <a:t> </a:t>
            </a:r>
            <a:r>
              <a:rPr lang="en-US" sz="3600" dirty="0" err="1" smtClean="0"/>
              <a:t>ઘાસ</a:t>
            </a:r>
            <a:r>
              <a:rPr lang="en-US" sz="3600" dirty="0" smtClean="0"/>
              <a:t> </a:t>
            </a:r>
            <a:r>
              <a:rPr lang="en-US" sz="3600" dirty="0" err="1" smtClean="0"/>
              <a:t>ચીમળાય</a:t>
            </a:r>
            <a:r>
              <a:rPr lang="en-US" sz="3600" dirty="0" smtClean="0"/>
              <a:t> </a:t>
            </a:r>
            <a:r>
              <a:rPr lang="en-US" sz="3600" dirty="0" err="1" smtClean="0"/>
              <a:t>છે</a:t>
            </a:r>
            <a:r>
              <a:rPr lang="en-US" sz="3600" dirty="0" smtClean="0"/>
              <a:t>; </a:t>
            </a:r>
            <a:r>
              <a:rPr lang="en-US" sz="3600" dirty="0" err="1" smtClean="0"/>
              <a:t>તેનું</a:t>
            </a:r>
            <a:r>
              <a:rPr lang="en-US" sz="3600" dirty="0" smtClean="0"/>
              <a:t> </a:t>
            </a:r>
            <a:r>
              <a:rPr lang="en-US" sz="3600" dirty="0" err="1" smtClean="0"/>
              <a:t>ફૂલ</a:t>
            </a:r>
            <a:r>
              <a:rPr lang="en-US" sz="3600" dirty="0" smtClean="0"/>
              <a:t> </a:t>
            </a:r>
            <a:r>
              <a:rPr lang="en-US" sz="3600" dirty="0" err="1" smtClean="0"/>
              <a:t>ખરી</a:t>
            </a:r>
            <a:r>
              <a:rPr lang="en-US" sz="3600" dirty="0" smtClean="0"/>
              <a:t> </a:t>
            </a:r>
            <a:r>
              <a:rPr lang="en-US" sz="3600" dirty="0" err="1" smtClean="0"/>
              <a:t>પડે</a:t>
            </a:r>
            <a:r>
              <a:rPr lang="en-US" sz="3600" dirty="0" smtClean="0"/>
              <a:t> </a:t>
            </a:r>
            <a:r>
              <a:rPr lang="en-US" sz="3600" dirty="0" err="1" smtClean="0"/>
              <a:t>છે</a:t>
            </a:r>
            <a:r>
              <a:rPr lang="en-US" sz="3600" dirty="0" smtClean="0"/>
              <a:t>, </a:t>
            </a:r>
            <a:r>
              <a:rPr lang="en-US" sz="3600" dirty="0" err="1" smtClean="0"/>
              <a:t>અને</a:t>
            </a:r>
            <a:r>
              <a:rPr lang="en-US" sz="3600" dirty="0" smtClean="0"/>
              <a:t> </a:t>
            </a:r>
            <a:r>
              <a:rPr lang="en-US" sz="3600" dirty="0" err="1" smtClean="0"/>
              <a:t>તેના</a:t>
            </a:r>
            <a:r>
              <a:rPr lang="en-US" sz="3600" dirty="0" smtClean="0"/>
              <a:t> </a:t>
            </a:r>
            <a:r>
              <a:rPr lang="en-US" sz="3600" dirty="0" err="1" smtClean="0"/>
              <a:t>સૉદર્યની</a:t>
            </a:r>
            <a:r>
              <a:rPr lang="en-US" sz="3600" dirty="0" smtClean="0"/>
              <a:t> </a:t>
            </a:r>
            <a:r>
              <a:rPr lang="en-US" sz="3600" dirty="0" err="1" smtClean="0"/>
              <a:t>શોભા</a:t>
            </a:r>
            <a:r>
              <a:rPr lang="en-US" sz="3600" dirty="0" smtClean="0"/>
              <a:t> </a:t>
            </a:r>
            <a:r>
              <a:rPr lang="en-US" sz="3600" dirty="0" err="1" smtClean="0"/>
              <a:t>નાશ</a:t>
            </a:r>
            <a:r>
              <a:rPr lang="en-US" sz="3600" dirty="0" smtClean="0"/>
              <a:t> </a:t>
            </a:r>
            <a:r>
              <a:rPr lang="en-US" sz="3600" dirty="0" err="1" smtClean="0"/>
              <a:t>પામે</a:t>
            </a:r>
            <a:r>
              <a:rPr lang="en-US" sz="3600" dirty="0" smtClean="0"/>
              <a:t> </a:t>
            </a:r>
            <a:r>
              <a:rPr lang="en-US" sz="3600" dirty="0" err="1" smtClean="0"/>
              <a:t>છે</a:t>
            </a:r>
            <a:r>
              <a:rPr lang="en-US" sz="3600" dirty="0" smtClean="0"/>
              <a:t> ; </a:t>
            </a:r>
            <a:r>
              <a:rPr lang="en-US" sz="3600" dirty="0" err="1" smtClean="0"/>
              <a:t>તેમ</a:t>
            </a:r>
            <a:r>
              <a:rPr lang="en-US" sz="3600" dirty="0" smtClean="0"/>
              <a:t> </a:t>
            </a:r>
            <a:r>
              <a:rPr lang="gu-IN" sz="3600" dirty="0" smtClean="0"/>
              <a:t>શ્રીમંત</a:t>
            </a:r>
            <a:r>
              <a:rPr lang="en-US" sz="3600" dirty="0" smtClean="0"/>
              <a:t> </a:t>
            </a:r>
            <a:r>
              <a:rPr lang="en-US" sz="3600" dirty="0" err="1" smtClean="0"/>
              <a:t>પણ</a:t>
            </a:r>
            <a:r>
              <a:rPr lang="en-US" sz="3600" dirty="0" smtClean="0"/>
              <a:t> </a:t>
            </a:r>
            <a:r>
              <a:rPr lang="en-US" sz="3600" dirty="0" err="1" smtClean="0"/>
              <a:t>તેના</a:t>
            </a:r>
            <a:r>
              <a:rPr lang="en-US" sz="3600" dirty="0" smtClean="0"/>
              <a:t> </a:t>
            </a:r>
            <a:r>
              <a:rPr lang="en-US" sz="3600" dirty="0" err="1" smtClean="0"/>
              <a:t>વ્યવહારમાં</a:t>
            </a:r>
            <a:r>
              <a:rPr lang="en-US" sz="3600" dirty="0" smtClean="0"/>
              <a:t> </a:t>
            </a:r>
            <a:r>
              <a:rPr lang="en-US" sz="3600" dirty="0" err="1" smtClean="0"/>
              <a:t>ચીમળાઇ</a:t>
            </a:r>
            <a:r>
              <a:rPr lang="en-US" sz="3600" dirty="0" smtClean="0"/>
              <a:t> </a:t>
            </a:r>
            <a:r>
              <a:rPr lang="en-US" sz="3600" dirty="0" err="1" smtClean="0"/>
              <a:t>જશે</a:t>
            </a:r>
            <a:r>
              <a:rPr lang="en-US" sz="3600" dirty="0" smtClean="0"/>
              <a:t>.”</a:t>
            </a:r>
            <a:br>
              <a:rPr lang="en-US" sz="3600" dirty="0" smtClean="0"/>
            </a:br>
            <a:r>
              <a:rPr lang="en-US" sz="3600" dirty="0" err="1" smtClean="0"/>
              <a:t>યાકૂબનો</a:t>
            </a:r>
            <a:r>
              <a:rPr lang="en-US" sz="3600" dirty="0" smtClean="0"/>
              <a:t> </a:t>
            </a:r>
            <a:r>
              <a:rPr lang="en-US" sz="3600" dirty="0" err="1" smtClean="0"/>
              <a:t>પત્ર</a:t>
            </a:r>
            <a:r>
              <a:rPr lang="en-US" sz="3600" dirty="0" smtClean="0"/>
              <a:t> ૧</a:t>
            </a:r>
            <a:r>
              <a:rPr lang="en-US" sz="3600" b="1" dirty="0" smtClean="0">
                <a:latin typeface="-apple-system"/>
              </a:rPr>
              <a:t>:</a:t>
            </a:r>
            <a:r>
              <a:rPr lang="en-US" sz="3600" dirty="0" smtClean="0"/>
              <a:t>૧૦-૧૧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3226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43" y="1717040"/>
            <a:ext cx="9164943" cy="51409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44157"/>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VIP</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8045" y="167513"/>
            <a:ext cx="5110661" cy="3099054"/>
          </a:xfrm>
          <a:prstGeom prst="rect">
            <a:avLst/>
          </a:prstGeom>
        </p:spPr>
      </p:pic>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24774" y="564835"/>
            <a:ext cx="4804474" cy="1158641"/>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Commander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4332" y="226773"/>
            <a:ext cx="2540000" cy="2815834"/>
          </a:xfrm>
          <a:prstGeom prst="rect">
            <a:avLst/>
          </a:prstGeom>
        </p:spPr>
      </p:pic>
      <p:grpSp>
        <p:nvGrpSpPr>
          <p:cNvPr id="6" name="Group 5"/>
          <p:cNvGrpSpPr/>
          <p:nvPr/>
        </p:nvGrpSpPr>
        <p:grpSpPr>
          <a:xfrm>
            <a:off x="1085611" y="3992843"/>
            <a:ext cx="7811202" cy="2865157"/>
            <a:chOff x="1085611" y="3992843"/>
            <a:chExt cx="7811202" cy="2865157"/>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611" y="3992843"/>
              <a:ext cx="2628721" cy="2865157"/>
            </a:xfrm>
            <a:prstGeom prst="rect">
              <a:avLst/>
            </a:prstGeom>
          </p:spPr>
        </p:pic>
        <p:sp>
          <p:nvSpPr>
            <p:cNvPr id="8" name="Rectangle 2"/>
            <p:cNvSpPr txBox="1">
              <a:spLocks noChangeArrowheads="1"/>
            </p:cNvSpPr>
            <p:nvPr/>
          </p:nvSpPr>
          <p:spPr bwMode="auto">
            <a:xfrm>
              <a:off x="4092339" y="4344389"/>
              <a:ext cx="4804474" cy="1672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Lieutenant Commander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grpSp>
      <p:sp>
        <p:nvSpPr>
          <p:cNvPr id="7" name="Up Arrow Callout 6"/>
          <p:cNvSpPr/>
          <p:nvPr/>
        </p:nvSpPr>
        <p:spPr bwMode="auto">
          <a:xfrm>
            <a:off x="4769555" y="1680454"/>
            <a:ext cx="3245555" cy="2690820"/>
          </a:xfrm>
          <a:prstGeom prst="upArrowCallou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FFFF00"/>
              </a:solidFill>
              <a:effectLst/>
              <a:latin typeface="Comic Sans MS" pitchFamily="-11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a:ln>
                  <a:noFill/>
                </a:ln>
                <a:solidFill>
                  <a:srgbClr val="FFFF00"/>
                </a:solidFill>
                <a:effectLst/>
                <a:latin typeface="Comic Sans MS" pitchFamily="-112" charset="0"/>
              </a:rPr>
              <a:t>Reports to</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FFFF00"/>
              </a:solidFill>
              <a:effectLst/>
              <a:latin typeface="Comic Sans MS" pitchFamily="-112" charset="0"/>
            </a:endParaRPr>
          </a:p>
        </p:txBody>
      </p:sp>
    </p:spTree>
    <p:extLst>
      <p:ext uri="{BB962C8B-B14F-4D97-AF65-F5344CB8AC3E}">
        <p14:creationId xmlns:p14="http://schemas.microsoft.com/office/powerpoint/2010/main" val="17057573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95540" y="29469"/>
            <a:ext cx="4048459" cy="349750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Our social position during trials will either elevate or lower us before others and God.</a:t>
            </a:r>
          </a:p>
        </p:txBody>
      </p:sp>
      <p:pic>
        <p:nvPicPr>
          <p:cNvPr id="2" name="Picture 1"/>
          <p:cNvPicPr>
            <a:picLocks noChangeAspect="1"/>
          </p:cNvPicPr>
          <p:nvPr/>
        </p:nvPicPr>
        <p:blipFill>
          <a:blip r:embed="rId3"/>
          <a:stretch>
            <a:fillRect/>
          </a:stretch>
        </p:blipFill>
        <p:spPr>
          <a:xfrm>
            <a:off x="0" y="14350"/>
            <a:ext cx="5095540" cy="6839651"/>
          </a:xfrm>
          <a:prstGeom prst="rect">
            <a:avLst/>
          </a:prstGeom>
        </p:spPr>
      </p:pic>
    </p:spTree>
    <p:extLst>
      <p:ext uri="{BB962C8B-B14F-4D97-AF65-F5344CB8AC3E}">
        <p14:creationId xmlns:p14="http://schemas.microsoft.com/office/powerpoint/2010/main" val="176712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Avianca</a:t>
            </a:r>
            <a:r>
              <a:rPr lang="en-US" sz="5400" b="1" dirty="0" smtClean="0">
                <a:effectLst>
                  <a:glow rad="127000">
                    <a:schemeClr val="tx1"/>
                  </a:glow>
                </a:effectLst>
                <a:latin typeface="Arial" charset="0"/>
                <a:ea typeface="ＭＳ Ｐゴシック" charset="0"/>
                <a:cs typeface="ＭＳ Ｐゴシック" charset="0"/>
              </a:rPr>
              <a:t> Airline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923544"/>
            <a:ext cx="9144000" cy="5934456"/>
          </a:xfrm>
          <a:prstGeom prst="rect">
            <a:avLst/>
          </a:prstGeom>
        </p:spPr>
      </p:pic>
      <p:sp>
        <p:nvSpPr>
          <p:cNvPr id="5" name="Rectangle 4"/>
          <p:cNvSpPr/>
          <p:nvPr/>
        </p:nvSpPr>
        <p:spPr>
          <a:xfrm>
            <a:off x="511433" y="5236421"/>
            <a:ext cx="7550785" cy="1938992"/>
          </a:xfrm>
          <a:prstGeom prst="rect">
            <a:avLst/>
          </a:prstGeom>
        </p:spPr>
        <p:txBody>
          <a:bodyPr wrap="none">
            <a:spAutoFit/>
          </a:bodyPr>
          <a:lstStyle/>
          <a:p>
            <a:r>
              <a:rPr lang="it-IT" sz="4000" dirty="0" smtClean="0"/>
              <a:t>From : </a:t>
            </a:r>
            <a:r>
              <a:rPr lang="it-IT" sz="4000" dirty="0"/>
              <a:t>Barranquilla </a:t>
            </a:r>
            <a:endParaRPr lang="it-IT" sz="4000" dirty="0" smtClean="0"/>
          </a:p>
          <a:p>
            <a:r>
              <a:rPr lang="it-IT" sz="4000" dirty="0" smtClean="0"/>
              <a:t>To : </a:t>
            </a:r>
            <a:r>
              <a:rPr lang="en-US" sz="4000" dirty="0" smtClean="0"/>
              <a:t>Quito</a:t>
            </a:r>
            <a:r>
              <a:rPr lang="en-US" sz="4000" dirty="0"/>
              <a:t>, Ecuador, South America</a:t>
            </a:r>
            <a:endParaRPr lang="en-US" sz="4000" dirty="0">
              <a:cs typeface="ＭＳ Ｐゴシック" charset="0"/>
            </a:endParaRPr>
          </a:p>
          <a:p>
            <a:endParaRPr lang="en-US" sz="4000" dirty="0"/>
          </a:p>
        </p:txBody>
      </p:sp>
    </p:spTree>
    <p:extLst>
      <p:ext uri="{BB962C8B-B14F-4D97-AF65-F5344CB8AC3E}">
        <p14:creationId xmlns:p14="http://schemas.microsoft.com/office/powerpoint/2010/main" val="3685579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1476514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2141937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2143915"/>
            <a:ext cx="9144000" cy="4013200"/>
          </a:xfrm>
          <a:prstGeom prst="rect">
            <a:avLst/>
          </a:prstGeom>
        </p:spPr>
      </p:pic>
    </p:spTree>
    <p:extLst>
      <p:ext uri="{BB962C8B-B14F-4D97-AF65-F5344CB8AC3E}">
        <p14:creationId xmlns:p14="http://schemas.microsoft.com/office/powerpoint/2010/main" val="640847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IV. Remember that God </a:t>
            </a:r>
            <a:r>
              <a:rPr lang="en-US" b="1" dirty="0">
                <a:solidFill>
                  <a:srgbClr val="FFFF00"/>
                </a:solidFill>
                <a:effectLst>
                  <a:glow rad="127000">
                    <a:schemeClr val="tx1"/>
                  </a:glow>
                </a:effectLst>
                <a:latin typeface="Arial" charset="0"/>
                <a:ea typeface="ＭＳ Ｐゴシック" charset="0"/>
                <a:cs typeface="ＭＳ Ｐゴシック" charset="0"/>
              </a:rPr>
              <a:t>promises</a:t>
            </a:r>
            <a:r>
              <a:rPr lang="en-US" b="1" dirty="0">
                <a:effectLst>
                  <a:glow rad="127000">
                    <a:schemeClr val="tx1"/>
                  </a:glow>
                </a:effectLst>
                <a:latin typeface="Arial" charset="0"/>
                <a:ea typeface="ＭＳ Ｐゴシック" charset="0"/>
                <a:cs typeface="ＭＳ Ｐゴシック" charset="0"/>
              </a:rPr>
              <a:t> reward (James 1:12). </a:t>
            </a:r>
          </a:p>
        </p:txBody>
      </p:sp>
      <p:pic>
        <p:nvPicPr>
          <p:cNvPr id="3" name="Picture 2"/>
          <p:cNvPicPr>
            <a:picLocks noChangeAspect="1"/>
          </p:cNvPicPr>
          <p:nvPr/>
        </p:nvPicPr>
        <p:blipFill>
          <a:blip r:embed="rId3"/>
          <a:stretch>
            <a:fillRect/>
          </a:stretch>
        </p:blipFill>
        <p:spPr>
          <a:xfrm>
            <a:off x="2181300" y="1753922"/>
            <a:ext cx="4713553" cy="4713553"/>
          </a:xfrm>
          <a:prstGeom prst="rect">
            <a:avLst/>
          </a:prstGeom>
        </p:spPr>
      </p:pic>
    </p:spTree>
    <p:extLst>
      <p:ext uri="{BB962C8B-B14F-4D97-AF65-F5344CB8AC3E}">
        <p14:creationId xmlns:p14="http://schemas.microsoft.com/office/powerpoint/2010/main" val="2339479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70"/>
            <a:ext cx="9143999" cy="68285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6561" y="29469"/>
            <a:ext cx="5159210" cy="3546488"/>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God blesses those who patiently endure testing and temptation. Afterward they will receive the crown of life that God has promised to those who love him</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(James 1:12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5445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7686"/>
            <a:ext cx="5160504" cy="519490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17351" y="270328"/>
            <a:ext cx="2322396" cy="2659527"/>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Biblical Wreath</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3"/>
          <p:cNvSpPr/>
          <p:nvPr/>
        </p:nvSpPr>
        <p:spPr>
          <a:xfrm>
            <a:off x="4523022" y="3335608"/>
            <a:ext cx="4572000" cy="3662541"/>
          </a:xfrm>
          <a:prstGeom prst="rect">
            <a:avLst/>
          </a:prstGeom>
        </p:spPr>
        <p:txBody>
          <a:bodyPr>
            <a:spAutoFit/>
          </a:bodyPr>
          <a:lstStyle/>
          <a:p>
            <a:pPr algn="ctr"/>
            <a:r>
              <a:rPr lang="en-US" sz="2800" b="1" dirty="0">
                <a:effectLst>
                  <a:outerShdw blurRad="38100" dist="38100" dir="2700000" algn="tl">
                    <a:srgbClr val="000000">
                      <a:alpha val="43137"/>
                    </a:srgbClr>
                  </a:outerShdw>
                </a:effectLst>
                <a:latin typeface="-apple-system"/>
              </a:rPr>
              <a:t>“</a:t>
            </a:r>
            <a:r>
              <a:rPr lang="en-US" sz="2800" b="1" dirty="0" err="1">
                <a:effectLst>
                  <a:outerShdw blurRad="38100" dist="38100" dir="2700000" algn="tl">
                    <a:srgbClr val="000000">
                      <a:alpha val="43137"/>
                    </a:srgbClr>
                  </a:outerShdw>
                </a:effectLst>
                <a:latin typeface="-apple-system"/>
              </a:rPr>
              <a:t>જે</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માણસ</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પરીક્ષણમાં</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ઊતરે</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છે</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તેને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ધન્ય</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છે</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કેમ</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કે</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ઊતર્યા</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પછી</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જીવનનો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જે</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મુગટ</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પ્રભુએ</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પોતાના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પ્રેમ</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રાખનારાઓને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આપવાને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કબૂલ</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કર્યું</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છે</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તે</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તેને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મળશે</a:t>
            </a:r>
            <a:r>
              <a:rPr lang="en-US" sz="2800" b="1" dirty="0">
                <a:effectLst>
                  <a:outerShdw blurRad="38100" dist="38100" dir="2700000" algn="tl">
                    <a:srgbClr val="000000">
                      <a:alpha val="43137"/>
                    </a:srgbClr>
                  </a:outerShdw>
                </a:effectLst>
                <a:latin typeface="-apple-system"/>
              </a:rPr>
              <a:t>.”</a:t>
            </a:r>
          </a:p>
          <a:p>
            <a:pPr algn="ctr"/>
            <a:endParaRPr lang="en-US" sz="2800" b="1" dirty="0">
              <a:effectLst>
                <a:outerShdw blurRad="38100" dist="38100" dir="2700000" algn="tl">
                  <a:srgbClr val="000000">
                    <a:alpha val="43137"/>
                  </a:srgbClr>
                </a:outerShdw>
              </a:effectLst>
              <a:latin typeface="-apple-system"/>
            </a:endParaRPr>
          </a:p>
          <a:p>
            <a:pPr algn="ctr"/>
            <a:r>
              <a:rPr lang="en-US" sz="2800" b="1" dirty="0" err="1">
                <a:effectLst>
                  <a:outerShdw blurRad="38100" dist="38100" dir="2700000" algn="tl">
                    <a:srgbClr val="000000">
                      <a:alpha val="43137"/>
                    </a:srgbClr>
                  </a:outerShdw>
                </a:effectLst>
                <a:latin typeface="-apple-system"/>
              </a:rPr>
              <a:t>યાકૂબનો</a:t>
            </a:r>
            <a:r>
              <a:rPr lang="en-US" sz="2800" b="1" dirty="0">
                <a:effectLst>
                  <a:outerShdw blurRad="38100" dist="38100" dir="2700000" algn="tl">
                    <a:srgbClr val="000000">
                      <a:alpha val="43137"/>
                    </a:srgbClr>
                  </a:outerShdw>
                </a:effectLst>
                <a:latin typeface="-apple-system"/>
              </a:rPr>
              <a:t> </a:t>
            </a:r>
            <a:r>
              <a:rPr lang="en-US" sz="2800" b="1" dirty="0" err="1">
                <a:effectLst>
                  <a:outerShdw blurRad="38100" dist="38100" dir="2700000" algn="tl">
                    <a:srgbClr val="000000">
                      <a:alpha val="43137"/>
                    </a:srgbClr>
                  </a:outerShdw>
                </a:effectLst>
                <a:latin typeface="-apple-system"/>
              </a:rPr>
              <a:t>પત્ર</a:t>
            </a:r>
            <a:r>
              <a:rPr lang="en-US" sz="2800" b="1" dirty="0">
                <a:effectLst>
                  <a:outerShdw blurRad="38100" dist="38100" dir="2700000" algn="tl">
                    <a:srgbClr val="000000">
                      <a:alpha val="43137"/>
                    </a:srgbClr>
                  </a:outerShdw>
                </a:effectLst>
                <a:latin typeface="-apple-system"/>
              </a:rPr>
              <a:t> ૧:૧૨</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2039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9298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Realize that God's </a:t>
            </a:r>
            <a:r>
              <a:rPr lang="en-US" b="1" dirty="0">
                <a:solidFill>
                  <a:srgbClr val="FFFF00"/>
                </a:solidFill>
                <a:effectLst>
                  <a:glow rad="127000">
                    <a:schemeClr val="tx1"/>
                  </a:glow>
                </a:effectLst>
                <a:latin typeface="Arial" charset="0"/>
                <a:ea typeface="ＭＳ Ｐゴシック" charset="0"/>
                <a:cs typeface="ＭＳ Ｐゴシック" charset="0"/>
              </a:rPr>
              <a:t>purpose</a:t>
            </a:r>
            <a:r>
              <a:rPr lang="en-US" b="1" dirty="0">
                <a:effectLst>
                  <a:glow rad="127000">
                    <a:schemeClr val="tx1"/>
                  </a:glow>
                </a:effectLst>
                <a:latin typeface="Arial" charset="0"/>
                <a:ea typeface="ＭＳ Ｐゴシック" charset="0"/>
                <a:cs typeface="ＭＳ Ｐゴシック" charset="0"/>
              </a:rPr>
              <a:t> is to build Christ in you (James 1:2-4).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10281"/>
            <a:ext cx="9144000" cy="5023157"/>
          </a:xfrm>
          <a:prstGeom prst="rect">
            <a:avLst/>
          </a:prstGeom>
        </p:spPr>
      </p:pic>
    </p:spTree>
    <p:extLst>
      <p:ext uri="{BB962C8B-B14F-4D97-AF65-F5344CB8AC3E}">
        <p14:creationId xmlns:p14="http://schemas.microsoft.com/office/powerpoint/2010/main" val="2579638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970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Pray</a:t>
            </a:r>
            <a:r>
              <a:rPr lang="en-US" b="1" dirty="0">
                <a:effectLst>
                  <a:glow rad="127000">
                    <a:schemeClr val="tx1"/>
                  </a:glow>
                </a:effectLst>
                <a:latin typeface="Arial" charset="0"/>
                <a:ea typeface="ＭＳ Ｐゴシック" charset="0"/>
                <a:cs typeface="ＭＳ Ｐゴシック" charset="0"/>
              </a:rPr>
              <a:t> for wisdom in faith (James 1:5-8). </a:t>
            </a:r>
          </a:p>
        </p:txBody>
      </p:sp>
      <p:pic>
        <p:nvPicPr>
          <p:cNvPr id="2" name="Picture 1"/>
          <p:cNvPicPr>
            <a:picLocks noChangeAspect="1"/>
          </p:cNvPicPr>
          <p:nvPr/>
        </p:nvPicPr>
        <p:blipFill>
          <a:blip r:embed="rId3"/>
          <a:stretch>
            <a:fillRect/>
          </a:stretch>
        </p:blipFill>
        <p:spPr>
          <a:xfrm>
            <a:off x="871144" y="1638299"/>
            <a:ext cx="7643654" cy="5071789"/>
          </a:xfrm>
          <a:prstGeom prst="rect">
            <a:avLst/>
          </a:prstGeom>
        </p:spPr>
      </p:pic>
    </p:spTree>
    <p:extLst>
      <p:ext uri="{BB962C8B-B14F-4D97-AF65-F5344CB8AC3E}">
        <p14:creationId xmlns:p14="http://schemas.microsoft.com/office/powerpoint/2010/main" val="3027023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See your </a:t>
            </a:r>
            <a:r>
              <a:rPr lang="en-US" b="1" dirty="0">
                <a:solidFill>
                  <a:srgbClr val="FFFF00"/>
                </a:solidFill>
                <a:effectLst>
                  <a:glow rad="127000">
                    <a:schemeClr val="tx1"/>
                  </a:glow>
                </a:effectLst>
                <a:latin typeface="Arial" charset="0"/>
                <a:ea typeface="ＭＳ Ｐゴシック" charset="0"/>
                <a:cs typeface="ＭＳ Ｐゴシック" charset="0"/>
              </a:rPr>
              <a:t>financial position</a:t>
            </a:r>
            <a:r>
              <a:rPr lang="en-US" b="1" dirty="0">
                <a:effectLst>
                  <a:glow rad="127000">
                    <a:schemeClr val="tx1"/>
                  </a:glow>
                </a:effectLst>
                <a:latin typeface="Arial" charset="0"/>
                <a:ea typeface="ＭＳ Ｐゴシック" charset="0"/>
                <a:cs typeface="ＭＳ Ｐゴシック" charset="0"/>
              </a:rPr>
              <a:t> as irrelevant (James 1:9-11). </a:t>
            </a:r>
          </a:p>
        </p:txBody>
      </p:sp>
      <p:pic>
        <p:nvPicPr>
          <p:cNvPr id="2" name="Picture 1"/>
          <p:cNvPicPr>
            <a:picLocks noChangeAspect="1"/>
          </p:cNvPicPr>
          <p:nvPr/>
        </p:nvPicPr>
        <p:blipFill>
          <a:blip r:embed="rId3"/>
          <a:stretch>
            <a:fillRect/>
          </a:stretch>
        </p:blipFill>
        <p:spPr>
          <a:xfrm>
            <a:off x="0" y="2143915"/>
            <a:ext cx="9144000" cy="4013200"/>
          </a:xfrm>
          <a:prstGeom prst="rect">
            <a:avLst/>
          </a:prstGeom>
        </p:spPr>
      </p:pic>
    </p:spTree>
    <p:extLst>
      <p:ext uri="{BB962C8B-B14F-4D97-AF65-F5344CB8AC3E}">
        <p14:creationId xmlns:p14="http://schemas.microsoft.com/office/powerpoint/2010/main" val="3960566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6641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IV. Remember that God </a:t>
            </a:r>
            <a:r>
              <a:rPr lang="en-US" b="1" dirty="0">
                <a:solidFill>
                  <a:srgbClr val="FFFF00"/>
                </a:solidFill>
                <a:effectLst>
                  <a:glow rad="127000">
                    <a:schemeClr val="tx1"/>
                  </a:glow>
                </a:effectLst>
                <a:latin typeface="Arial" charset="0"/>
                <a:ea typeface="ＭＳ Ｐゴシック" charset="0"/>
                <a:cs typeface="ＭＳ Ｐゴシック" charset="0"/>
              </a:rPr>
              <a:t>promises</a:t>
            </a:r>
            <a:r>
              <a:rPr lang="en-US" b="1" dirty="0">
                <a:effectLst>
                  <a:glow rad="127000">
                    <a:schemeClr val="tx1"/>
                  </a:glow>
                </a:effectLst>
                <a:latin typeface="Arial" charset="0"/>
                <a:ea typeface="ＭＳ Ｐゴシック" charset="0"/>
                <a:cs typeface="ＭＳ Ｐゴシック" charset="0"/>
              </a:rPr>
              <a:t> reward (James 1:12). </a:t>
            </a:r>
          </a:p>
        </p:txBody>
      </p:sp>
      <p:pic>
        <p:nvPicPr>
          <p:cNvPr id="3" name="Picture 2"/>
          <p:cNvPicPr>
            <a:picLocks noChangeAspect="1"/>
          </p:cNvPicPr>
          <p:nvPr/>
        </p:nvPicPr>
        <p:blipFill>
          <a:blip r:embed="rId3"/>
          <a:stretch>
            <a:fillRect/>
          </a:stretch>
        </p:blipFill>
        <p:spPr>
          <a:xfrm>
            <a:off x="2181300" y="1753922"/>
            <a:ext cx="4713553" cy="4713553"/>
          </a:xfrm>
          <a:prstGeom prst="rect">
            <a:avLst/>
          </a:prstGeom>
        </p:spPr>
      </p:pic>
    </p:spTree>
    <p:extLst>
      <p:ext uri="{BB962C8B-B14F-4D97-AF65-F5344CB8AC3E}">
        <p14:creationId xmlns:p14="http://schemas.microsoft.com/office/powerpoint/2010/main" val="1501295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6935"/>
            <a:ext cx="9144000" cy="76934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El </a:t>
            </a:r>
            <a:r>
              <a:rPr lang="en-US" b="1" dirty="0" err="1" smtClean="0">
                <a:effectLst>
                  <a:glow rad="127000">
                    <a:schemeClr val="tx1"/>
                  </a:glow>
                </a:effectLst>
                <a:latin typeface="Arial" charset="0"/>
                <a:ea typeface="ＭＳ Ｐゴシック" charset="0"/>
                <a:cs typeface="ＭＳ Ｐゴシック" charset="0"/>
              </a:rPr>
              <a:t>Tablazo</a:t>
            </a:r>
            <a:r>
              <a:rPr lang="en-US" b="1" dirty="0">
                <a:effectLst>
                  <a:glow rad="127000">
                    <a:schemeClr val="tx1"/>
                  </a:glow>
                </a:effectLst>
                <a:latin typeface="Arial" charset="0"/>
                <a:ea typeface="ＭＳ Ｐゴシック" charset="0"/>
                <a:cs typeface="ＭＳ Ｐゴシック" charset="0"/>
              </a:rPr>
              <a:t> - 30 km NW of Bogota, </a:t>
            </a:r>
            <a:r>
              <a:rPr lang="en-US" b="1" dirty="0" smtClean="0">
                <a:effectLst>
                  <a:glow rad="127000">
                    <a:schemeClr val="tx1"/>
                  </a:glow>
                </a:effectLst>
                <a:latin typeface="Arial" charset="0"/>
                <a:ea typeface="ＭＳ Ｐゴシック" charset="0"/>
                <a:cs typeface="ＭＳ Ｐゴシック" charset="0"/>
              </a:rPr>
              <a:t>Colombia, South America</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3"/>
          <p:cNvSpPr/>
          <p:nvPr/>
        </p:nvSpPr>
        <p:spPr>
          <a:xfrm>
            <a:off x="3639693" y="5954879"/>
            <a:ext cx="5218095" cy="923330"/>
          </a:xfrm>
          <a:prstGeom prst="rect">
            <a:avLst/>
          </a:prstGeom>
        </p:spPr>
        <p:txBody>
          <a:bodyPr wrap="none">
            <a:spAutoFit/>
          </a:bodyPr>
          <a:lstStyle/>
          <a:p>
            <a:r>
              <a:rPr lang="en-US" sz="5400" dirty="0" smtClean="0">
                <a:solidFill>
                  <a:schemeClr val="bg1"/>
                </a:solidFill>
                <a:latin typeface="Trebuchet MS" panose="020B0603020202020204" pitchFamily="34" charset="0"/>
              </a:rPr>
              <a:t>10500 feet high </a:t>
            </a:r>
            <a:endParaRPr lang="en-US" sz="54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9957" y="1583868"/>
            <a:ext cx="6564086" cy="4376057"/>
          </a:xfrm>
          <a:prstGeom prst="rect">
            <a:avLst/>
          </a:prstGeom>
        </p:spPr>
      </p:pic>
    </p:spTree>
    <p:extLst>
      <p:ext uri="{BB962C8B-B14F-4D97-AF65-F5344CB8AC3E}">
        <p14:creationId xmlns:p14="http://schemas.microsoft.com/office/powerpoint/2010/main" val="13867318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39936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V. </a:t>
            </a:r>
            <a:r>
              <a:rPr lang="en-US" b="1" dirty="0">
                <a:solidFill>
                  <a:srgbClr val="FFFF00"/>
                </a:solidFill>
                <a:effectLst>
                  <a:glow rad="127000">
                    <a:schemeClr val="tx1"/>
                  </a:glow>
                </a:effectLst>
                <a:latin typeface="Arial" charset="0"/>
                <a:ea typeface="ＭＳ Ｐゴシック" charset="0"/>
                <a:cs typeface="ＭＳ Ｐゴシック" charset="0"/>
              </a:rPr>
              <a:t>Praise</a:t>
            </a:r>
            <a:r>
              <a:rPr lang="en-US" b="1" dirty="0">
                <a:effectLst>
                  <a:glow rad="127000">
                    <a:schemeClr val="tx1"/>
                  </a:glow>
                </a:effectLst>
                <a:latin typeface="Arial" charset="0"/>
                <a:ea typeface="ＭＳ Ｐゴシック" charset="0"/>
                <a:cs typeface="ＭＳ Ｐゴシック" charset="0"/>
              </a:rPr>
              <a:t> God for His gifts since temptations come from us</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—not Him (James 1:13-18).  </a:t>
            </a:r>
          </a:p>
        </p:txBody>
      </p:sp>
      <p:pic>
        <p:nvPicPr>
          <p:cNvPr id="2" name="Picture 1"/>
          <p:cNvPicPr>
            <a:picLocks noChangeAspect="1"/>
          </p:cNvPicPr>
          <p:nvPr/>
        </p:nvPicPr>
        <p:blipFill>
          <a:blip r:embed="rId3"/>
          <a:stretch>
            <a:fillRect/>
          </a:stretch>
        </p:blipFill>
        <p:spPr>
          <a:xfrm>
            <a:off x="468677" y="2449151"/>
            <a:ext cx="7874000" cy="4419600"/>
          </a:xfrm>
          <a:prstGeom prst="rect">
            <a:avLst/>
          </a:prstGeom>
        </p:spPr>
      </p:pic>
    </p:spTree>
    <p:extLst>
      <p:ext uri="{BB962C8B-B14F-4D97-AF65-F5344CB8AC3E}">
        <p14:creationId xmlns:p14="http://schemas.microsoft.com/office/powerpoint/2010/main" val="1921690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083" y="870873"/>
            <a:ext cx="2903097"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39180" y="29468"/>
            <a:ext cx="6104820" cy="6828531"/>
          </a:xfrm>
          <a:effectLst>
            <a:outerShdw blurRad="63500" dist="35921" dir="2700000" algn="ctr" rotWithShape="0">
              <a:schemeClr val="tx2">
                <a:alpha val="74998"/>
              </a:schemeClr>
            </a:outerShdw>
          </a:effectLst>
          <a:ex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remember, when you are being </a:t>
            </a:r>
            <a:r>
              <a:rPr lang="en-US" sz="3200" b="1" dirty="0">
                <a:solidFill>
                  <a:srgbClr val="FFFF00"/>
                </a:solidFill>
                <a:effectLst>
                  <a:glow rad="127000">
                    <a:schemeClr val="tx1"/>
                  </a:glow>
                </a:effectLst>
                <a:latin typeface="Arial" charset="0"/>
                <a:ea typeface="ＭＳ Ｐゴシック" charset="0"/>
                <a:cs typeface="ＭＳ Ｐゴシック" charset="0"/>
              </a:rPr>
              <a:t>tempted</a:t>
            </a:r>
            <a:r>
              <a:rPr lang="en-US" sz="3200" b="1" dirty="0">
                <a:effectLst>
                  <a:glow rad="127000">
                    <a:schemeClr val="tx1"/>
                  </a:glow>
                </a:effectLst>
                <a:latin typeface="Arial" charset="0"/>
                <a:ea typeface="ＭＳ Ｐゴシック" charset="0"/>
                <a:cs typeface="ＭＳ Ｐゴシック" charset="0"/>
              </a:rPr>
              <a:t>, do not say, 'God is tempting me.' God is never tempted to do wrong, and he never tempts anyone else.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Temptation comes from our own desires, which entice us and drag us away.  </a:t>
            </a:r>
            <a:r>
              <a:rPr lang="en-US" sz="3200" b="1" baseline="30000" dirty="0">
                <a:effectLst>
                  <a:glow rad="127000">
                    <a:schemeClr val="tx1"/>
                  </a:glow>
                </a:effectLst>
                <a:latin typeface="Arial" charset="0"/>
                <a:ea typeface="ＭＳ Ｐゴシック" charset="0"/>
                <a:cs typeface="ＭＳ Ｐゴシック" charset="0"/>
              </a:rPr>
              <a:t>15</a:t>
            </a:r>
            <a:r>
              <a:rPr lang="en-US" sz="3200" b="1" dirty="0">
                <a:effectLst>
                  <a:glow rad="127000">
                    <a:schemeClr val="tx1"/>
                  </a:glow>
                </a:effectLst>
                <a:latin typeface="Arial" charset="0"/>
                <a:ea typeface="ＭＳ Ｐゴシック" charset="0"/>
                <a:cs typeface="ＭＳ Ｐゴシック" charset="0"/>
              </a:rPr>
              <a:t>These desires give birth to sinful actions. And when sin is allowed to grow, it gives birth to death"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(James 1:13-15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497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083" y="870873"/>
            <a:ext cx="2903097"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39180" y="258072"/>
            <a:ext cx="6104820" cy="6828531"/>
          </a:xfrm>
          <a:effectLst>
            <a:outerShdw blurRad="63500" dist="35921" dir="2700000" algn="ctr" rotWithShape="0">
              <a:schemeClr val="tx2">
                <a:alpha val="74998"/>
              </a:schemeClr>
            </a:outerShdw>
          </a:effectLst>
          <a:extLst/>
        </p:spPr>
        <p:txBody>
          <a:bodyPr anchor="t"/>
          <a:lstStyle/>
          <a:p>
            <a:pPr>
              <a:defRPr/>
            </a:pPr>
            <a:r>
              <a:rPr lang="en-US" sz="4000" dirty="0" smtClean="0"/>
              <a:t>“</a:t>
            </a:r>
            <a:r>
              <a:rPr lang="gu-IN" sz="4000" dirty="0" smtClean="0"/>
              <a:t>કોઈ</a:t>
            </a:r>
            <a:r>
              <a:rPr lang="en-US" sz="4000" dirty="0" err="1" smtClean="0"/>
              <a:t>નું</a:t>
            </a:r>
            <a:r>
              <a:rPr lang="en-US" sz="4000" dirty="0" smtClean="0"/>
              <a:t> </a:t>
            </a:r>
            <a:r>
              <a:rPr lang="gu-IN" sz="4000" dirty="0"/>
              <a:t>પરીક્ષણ</a:t>
            </a:r>
            <a:r>
              <a:rPr lang="gu-IN" sz="4000" dirty="0">
                <a:solidFill>
                  <a:srgbClr val="FFFF00"/>
                </a:solidFill>
              </a:rPr>
              <a:t> </a:t>
            </a:r>
            <a:r>
              <a:rPr lang="en-US" sz="4000" dirty="0" err="1" smtClean="0"/>
              <a:t>થયું</a:t>
            </a:r>
            <a:r>
              <a:rPr lang="en-US" sz="4000" dirty="0" smtClean="0"/>
              <a:t> </a:t>
            </a:r>
            <a:r>
              <a:rPr lang="en-US" sz="4000" dirty="0" err="1" smtClean="0"/>
              <a:t>હોય</a:t>
            </a:r>
            <a:r>
              <a:rPr lang="en-US" sz="4000" dirty="0" smtClean="0"/>
              <a:t> </a:t>
            </a:r>
            <a:r>
              <a:rPr lang="en-US" sz="4000" dirty="0" err="1" smtClean="0"/>
              <a:t>તો</a:t>
            </a:r>
            <a:r>
              <a:rPr lang="en-US" sz="4000" dirty="0" smtClean="0"/>
              <a:t> </a:t>
            </a:r>
            <a:r>
              <a:rPr lang="en-US" sz="4000" dirty="0" err="1" smtClean="0"/>
              <a:t>દેવે</a:t>
            </a:r>
            <a:r>
              <a:rPr lang="en-US" sz="4000" dirty="0" smtClean="0"/>
              <a:t> </a:t>
            </a:r>
            <a:r>
              <a:rPr lang="en-US" sz="4000" dirty="0" err="1" smtClean="0"/>
              <a:t>મારું</a:t>
            </a:r>
            <a:r>
              <a:rPr lang="en-US" sz="4000" dirty="0" smtClean="0"/>
              <a:t> </a:t>
            </a:r>
            <a:r>
              <a:rPr lang="gu-IN" sz="4000" dirty="0" smtClean="0">
                <a:solidFill>
                  <a:srgbClr val="FFFF00"/>
                </a:solidFill>
              </a:rPr>
              <a:t>પરીક્ષણ</a:t>
            </a:r>
            <a:r>
              <a:rPr lang="gu-IN" sz="4000" dirty="0" smtClean="0"/>
              <a:t> </a:t>
            </a:r>
            <a:r>
              <a:rPr lang="gu-IN" sz="4000" dirty="0"/>
              <a:t>કર્યુ </a:t>
            </a:r>
            <a:r>
              <a:rPr lang="gu-IN" sz="4000" dirty="0" smtClean="0"/>
              <a:t>છે</a:t>
            </a:r>
            <a:r>
              <a:rPr lang="en-US" sz="4000" dirty="0" smtClean="0"/>
              <a:t> </a:t>
            </a:r>
            <a:r>
              <a:rPr lang="en-US" sz="4000" dirty="0" err="1" smtClean="0"/>
              <a:t>એમ</a:t>
            </a:r>
            <a:r>
              <a:rPr lang="en-US" sz="4000" dirty="0" smtClean="0"/>
              <a:t> </a:t>
            </a:r>
            <a:r>
              <a:rPr lang="en-US" sz="4000" dirty="0" err="1" smtClean="0"/>
              <a:t>તેણે</a:t>
            </a:r>
            <a:r>
              <a:rPr lang="en-US" sz="4000" dirty="0" smtClean="0"/>
              <a:t> ન </a:t>
            </a:r>
            <a:r>
              <a:rPr lang="en-US" sz="4000" dirty="0" err="1" smtClean="0"/>
              <a:t>કહેવું</a:t>
            </a:r>
            <a:r>
              <a:rPr lang="en-US" sz="4000" dirty="0" smtClean="0"/>
              <a:t>; </a:t>
            </a:r>
            <a:r>
              <a:rPr lang="en-US" sz="4000" dirty="0" err="1" smtClean="0"/>
              <a:t>કેમ</a:t>
            </a:r>
            <a:r>
              <a:rPr lang="en-US" sz="4000" dirty="0" smtClean="0"/>
              <a:t> </a:t>
            </a:r>
            <a:r>
              <a:rPr lang="en-US" sz="4000" dirty="0" err="1" smtClean="0"/>
              <a:t>કે</a:t>
            </a:r>
            <a:r>
              <a:rPr lang="en-US" sz="4000" dirty="0" smtClean="0"/>
              <a:t> </a:t>
            </a:r>
            <a:r>
              <a:rPr lang="gu-IN" sz="4000" dirty="0" smtClean="0"/>
              <a:t>દુષ્ટતાથી </a:t>
            </a:r>
            <a:r>
              <a:rPr lang="gu-IN" sz="4000" dirty="0"/>
              <a:t>દેવનું </a:t>
            </a:r>
            <a:r>
              <a:rPr lang="gu-IN" sz="4000" dirty="0" smtClean="0"/>
              <a:t>પરીક્ષણ </a:t>
            </a:r>
            <a:r>
              <a:rPr lang="gu-IN" sz="4000" dirty="0"/>
              <a:t>થતું </a:t>
            </a:r>
            <a:r>
              <a:rPr lang="gu-IN" sz="4000" dirty="0" smtClean="0"/>
              <a:t>નથી</a:t>
            </a:r>
            <a:r>
              <a:rPr lang="en-US" sz="4000" dirty="0" smtClean="0"/>
              <a:t>, </a:t>
            </a:r>
            <a:r>
              <a:rPr lang="en-US" sz="4000" dirty="0" err="1" smtClean="0"/>
              <a:t>અમે</a:t>
            </a:r>
            <a:r>
              <a:rPr lang="en-US" sz="4000" dirty="0" smtClean="0"/>
              <a:t> </a:t>
            </a:r>
            <a:r>
              <a:rPr lang="en-US" sz="4000" dirty="0" err="1" smtClean="0"/>
              <a:t>તે</a:t>
            </a:r>
            <a:r>
              <a:rPr lang="en-US" sz="4000" dirty="0" smtClean="0"/>
              <a:t> </a:t>
            </a:r>
            <a:r>
              <a:rPr lang="en-US" sz="4000" dirty="0" err="1" smtClean="0"/>
              <a:t>કોઇને</a:t>
            </a:r>
            <a:r>
              <a:rPr lang="en-US" sz="4000" dirty="0" smtClean="0"/>
              <a:t> </a:t>
            </a:r>
            <a:r>
              <a:rPr lang="gu-IN" sz="4000" dirty="0" smtClean="0"/>
              <a:t>પરીક્ષણમાં </a:t>
            </a:r>
            <a:r>
              <a:rPr lang="gu-IN" sz="4000" dirty="0"/>
              <a:t>નાખતો </a:t>
            </a:r>
            <a:r>
              <a:rPr lang="en-US" sz="4000" dirty="0" err="1" smtClean="0"/>
              <a:t>પણ</a:t>
            </a:r>
            <a:r>
              <a:rPr lang="en-US" sz="4000" dirty="0" smtClean="0"/>
              <a:t> </a:t>
            </a:r>
            <a:r>
              <a:rPr lang="gu-IN" sz="4000" dirty="0" smtClean="0"/>
              <a:t>નથી</a:t>
            </a:r>
            <a:r>
              <a:rPr lang="en-US" sz="4000" dirty="0" smtClean="0"/>
              <a:t>; </a:t>
            </a:r>
            <a:r>
              <a:rPr lang="en-US" sz="4000" dirty="0" err="1" smtClean="0"/>
              <a:t>પણ</a:t>
            </a:r>
            <a:r>
              <a:rPr lang="en-US" sz="4000" dirty="0" smtClean="0"/>
              <a:t> </a:t>
            </a:r>
            <a:r>
              <a:rPr lang="en-US" sz="4000" dirty="0" err="1" smtClean="0"/>
              <a:t>દુર્વાસના</a:t>
            </a:r>
            <a:r>
              <a:rPr lang="en-US" sz="4000" dirty="0" smtClean="0"/>
              <a:t> </a:t>
            </a:r>
            <a:r>
              <a:rPr lang="en-US" sz="4000" dirty="0" err="1" smtClean="0"/>
              <a:t>ગર્ભ</a:t>
            </a:r>
            <a:r>
              <a:rPr lang="en-US" sz="4000" dirty="0" smtClean="0"/>
              <a:t> </a:t>
            </a:r>
            <a:r>
              <a:rPr lang="en-US" sz="4000" dirty="0" err="1" smtClean="0"/>
              <a:t>ધરીને</a:t>
            </a:r>
            <a:r>
              <a:rPr lang="en-US" sz="4000" dirty="0" smtClean="0"/>
              <a:t> </a:t>
            </a:r>
            <a:r>
              <a:rPr lang="en-US" sz="4000" dirty="0" err="1" smtClean="0"/>
              <a:t>પાપને</a:t>
            </a:r>
            <a:r>
              <a:rPr lang="en-US" sz="4000" dirty="0" smtClean="0"/>
              <a:t> </a:t>
            </a:r>
            <a:r>
              <a:rPr lang="en-US" sz="4000" dirty="0" err="1" smtClean="0"/>
              <a:t>જન્મ</a:t>
            </a:r>
            <a:r>
              <a:rPr lang="en-US" sz="4000" dirty="0" smtClean="0"/>
              <a:t> </a:t>
            </a:r>
            <a:r>
              <a:rPr lang="en-US" sz="4000" dirty="0" err="1" smtClean="0"/>
              <a:t>આપે</a:t>
            </a:r>
            <a:r>
              <a:rPr lang="en-US" sz="4000" dirty="0" smtClean="0"/>
              <a:t> </a:t>
            </a:r>
            <a:r>
              <a:rPr lang="en-US" sz="4000" dirty="0" err="1" smtClean="0"/>
              <a:t>છે</a:t>
            </a:r>
            <a:r>
              <a:rPr lang="en-US" sz="4000" dirty="0" smtClean="0"/>
              <a:t>, </a:t>
            </a:r>
            <a:r>
              <a:rPr lang="en-US" sz="4000" dirty="0" err="1" smtClean="0"/>
              <a:t>અને</a:t>
            </a:r>
            <a:r>
              <a:rPr lang="en-US" sz="4000" dirty="0" smtClean="0"/>
              <a:t> </a:t>
            </a:r>
            <a:r>
              <a:rPr lang="en-US" sz="4000" dirty="0" err="1" smtClean="0"/>
              <a:t>પાપ</a:t>
            </a:r>
            <a:r>
              <a:rPr lang="en-US" sz="4000" dirty="0" smtClean="0"/>
              <a:t> </a:t>
            </a:r>
            <a:r>
              <a:rPr lang="en-US" sz="4000" dirty="0" err="1" smtClean="0"/>
              <a:t>પરિપક્વ</a:t>
            </a:r>
            <a:r>
              <a:rPr lang="en-US" sz="4000" dirty="0" smtClean="0"/>
              <a:t> </a:t>
            </a:r>
            <a:r>
              <a:rPr lang="en-US" sz="4000" dirty="0" err="1" smtClean="0"/>
              <a:t>થઇને</a:t>
            </a:r>
            <a:r>
              <a:rPr lang="en-US" sz="4000" dirty="0" smtClean="0"/>
              <a:t> </a:t>
            </a:r>
            <a:r>
              <a:rPr lang="gu-IN" sz="4000" dirty="0" smtClean="0"/>
              <a:t>મોત</a:t>
            </a:r>
            <a:r>
              <a:rPr lang="en-US" sz="4000" dirty="0" err="1" smtClean="0"/>
              <a:t>ને</a:t>
            </a:r>
            <a:r>
              <a:rPr lang="en-US" sz="4000" dirty="0" smtClean="0"/>
              <a:t>  ઉ</a:t>
            </a:r>
            <a:r>
              <a:rPr lang="gu-IN" sz="4000" dirty="0" smtClean="0"/>
              <a:t>પજાવે </a:t>
            </a:r>
            <a:r>
              <a:rPr lang="gu-IN" sz="4000" dirty="0"/>
              <a:t>છે</a:t>
            </a:r>
            <a:r>
              <a:rPr lang="gu-IN" sz="4000" dirty="0" smtClean="0"/>
              <a:t>.</a:t>
            </a:r>
            <a:r>
              <a:rPr lang="en-US" sz="4000" dirty="0" smtClean="0"/>
              <a:t>”</a:t>
            </a:r>
            <a:br>
              <a:rPr lang="en-US" sz="4000" dirty="0" smtClean="0"/>
            </a:br>
            <a:r>
              <a:rPr lang="en-US" sz="4000" dirty="0" err="1" smtClean="0"/>
              <a:t>યાકૂબ</a:t>
            </a:r>
            <a:r>
              <a:rPr lang="en-US" sz="4000" dirty="0" smtClean="0"/>
              <a:t> </a:t>
            </a:r>
            <a:r>
              <a:rPr lang="en-US" sz="4000" dirty="0" err="1" smtClean="0"/>
              <a:t>નો</a:t>
            </a:r>
            <a:r>
              <a:rPr lang="en-US" sz="4000" dirty="0" smtClean="0"/>
              <a:t> </a:t>
            </a:r>
            <a:r>
              <a:rPr lang="en-US" sz="4000" dirty="0" err="1" smtClean="0"/>
              <a:t>પત્ર</a:t>
            </a:r>
            <a:r>
              <a:rPr lang="en-US" sz="4000" dirty="0" smtClean="0"/>
              <a:t> ૧</a:t>
            </a:r>
            <a:r>
              <a:rPr lang="en-US" sz="4000" b="1" dirty="0">
                <a:latin typeface="-apple-system"/>
              </a:rPr>
              <a:t>:</a:t>
            </a:r>
            <a:r>
              <a:rPr lang="en-US" sz="4000" dirty="0" smtClean="0"/>
              <a:t>૧૩-૧૫</a:t>
            </a:r>
            <a:r>
              <a:rPr lang="en-US" sz="3200" dirty="0" smtClean="0"/>
              <a:t/>
            </a:r>
            <a:br>
              <a:rPr lang="en-US" sz="3200" dirty="0" smtClean="0"/>
            </a:b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3522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52108"/>
            <a:ext cx="9144000" cy="1361407"/>
          </a:xfrm>
          <a:solidFill>
            <a:schemeClr val="bg1"/>
          </a:solidFill>
          <a:effectLst/>
          <a:extLst/>
        </p:spPr>
        <p:txBody>
          <a:bodyPr anchor="t"/>
          <a:lstStyle/>
          <a:p>
            <a:pPr>
              <a:defRPr/>
            </a:pPr>
            <a:r>
              <a:rPr lang="en-US" sz="3600" b="1">
                <a:solidFill>
                  <a:schemeClr val="tx1"/>
                </a:solidFill>
                <a:effectLst/>
              </a:rPr>
              <a:t>“We don't experience our reality. We experience our perspective of reality.”</a:t>
            </a:r>
            <a:endParaRPr lang="en-US" sz="3600" b="1" dirty="0">
              <a:solidFill>
                <a:schemeClr val="tx1"/>
              </a:solidFill>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13112" y="1240972"/>
            <a:ext cx="8830888" cy="4080215"/>
          </a:xfrm>
          <a:prstGeom prst="rect">
            <a:avLst/>
          </a:prstGeom>
        </p:spPr>
      </p:pic>
    </p:spTree>
    <p:extLst>
      <p:ext uri="{BB962C8B-B14F-4D97-AF65-F5344CB8AC3E}">
        <p14:creationId xmlns:p14="http://schemas.microsoft.com/office/powerpoint/2010/main" val="1011313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heelsms.files.wordpress.com/2013/05/trials-temptation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229" y="146958"/>
            <a:ext cx="8507185" cy="643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802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2904" y="388707"/>
            <a:ext cx="5700352" cy="6244590"/>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don’t be misled, my dear brothers and sisters.  </a:t>
            </a:r>
            <a:r>
              <a:rPr lang="en-US" sz="3600" b="1" baseline="30000" dirty="0">
                <a:effectLst>
                  <a:glow rad="127000">
                    <a:schemeClr val="tx1"/>
                  </a:glow>
                </a:effectLst>
                <a:latin typeface="Arial" charset="0"/>
                <a:ea typeface="ＭＳ Ｐゴシック" charset="0"/>
                <a:cs typeface="ＭＳ Ｐゴシック" charset="0"/>
              </a:rPr>
              <a:t>17</a:t>
            </a:r>
            <a:r>
              <a:rPr lang="en-US" sz="3600" b="1" dirty="0">
                <a:effectLst>
                  <a:glow rad="127000">
                    <a:schemeClr val="tx1"/>
                  </a:glow>
                </a:effectLst>
                <a:latin typeface="Arial" charset="0"/>
                <a:ea typeface="ＭＳ Ｐゴシック" charset="0"/>
                <a:cs typeface="ＭＳ Ｐゴシック" charset="0"/>
              </a:rPr>
              <a:t>Whatever is good and perfect comes down to us from God our Father, who created all the lights in the heavens. He never changes or casts a shifting shadow"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1:16-17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68353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9619" y="532715"/>
            <a:ext cx="5352723" cy="5078314"/>
          </a:xfrm>
          <a:extLst/>
        </p:spPr>
        <p:txBody>
          <a:bodyPr wrap="square">
            <a:spAutoFit/>
          </a:bodyPr>
          <a:lstStyle/>
          <a:p>
            <a:pPr eaLnBrk="1" hangingPunct="1"/>
            <a:r>
              <a:rPr lang="en-US" sz="3600" b="1" i="1" kern="1200" dirty="0">
                <a:solidFill>
                  <a:srgbClr val="FFFFFF"/>
                </a:solidFill>
                <a:effectLst>
                  <a:glow rad="127000">
                    <a:srgbClr val="000000"/>
                  </a:glow>
                </a:effectLst>
                <a:latin typeface="Arial" charset="0"/>
                <a:ea typeface="ＭＳ Ｐゴシック" charset="0"/>
                <a:cs typeface="ＭＳ Ｐゴシック" charset="0"/>
              </a:rPr>
              <a:t>“</a:t>
            </a:r>
            <a:r>
              <a:rPr lang="gu-IN" sz="3600" b="1" i="1" kern="1200" dirty="0">
                <a:solidFill>
                  <a:srgbClr val="FFFFFF"/>
                </a:solidFill>
                <a:effectLst>
                  <a:glow rad="127000">
                    <a:srgbClr val="000000"/>
                  </a:glow>
                </a:effectLst>
                <a:latin typeface="Arial" charset="0"/>
                <a:ea typeface="ＭＳ Ｐゴシック" charset="0"/>
                <a:cs typeface="ＭＳ Ｐゴシック" charset="0"/>
              </a:rPr>
              <a:t>મારા વહાલા ભાઈઓ</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તમે</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છેતરાતા</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નહિ</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gu-IN" sz="3600" b="1" i="1" kern="1200" dirty="0">
                <a:solidFill>
                  <a:srgbClr val="FFFFFF"/>
                </a:solidFill>
                <a:effectLst>
                  <a:glow rad="127000">
                    <a:srgbClr val="000000"/>
                  </a:glow>
                </a:effectLst>
                <a:latin typeface="Arial" charset="0"/>
                <a:ea typeface="ＭＳ Ｐゴシック" charset="0"/>
                <a:cs typeface="ＭＳ Ｐゴシック" charset="0"/>
              </a:rPr>
              <a:t>દરેક ઉત્તમ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દાન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તથા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દરેક</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સંપૂર્ણ</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દાન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ઉપરથી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હોય</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છે</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અને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પ્રકાશોનો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પિતા</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જેનામાં</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વિકાર</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થતો</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નથી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તેમ</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જ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જેનામાં</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ફરવાથી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પડતો</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પડછાતો</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પણ</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નથી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તેની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પાસેથી</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ઊતરે</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છે</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a:t>
            </a:r>
            <a:br>
              <a:rPr lang="en-US" sz="3600" b="1" i="1" kern="1200" dirty="0">
                <a:solidFill>
                  <a:srgbClr val="FFFFFF"/>
                </a:solidFill>
                <a:effectLst>
                  <a:glow rad="127000">
                    <a:srgbClr val="000000"/>
                  </a:glow>
                </a:effectLst>
                <a:latin typeface="Arial" charset="0"/>
                <a:ea typeface="ＭＳ Ｐゴシック" charset="0"/>
                <a:cs typeface="ＭＳ Ｐゴシック" charset="0"/>
              </a:rPr>
            </a:b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યાકૂબનો</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a:t>
            </a:r>
            <a:r>
              <a:rPr lang="en-US" sz="3600" b="1" i="1" kern="1200" dirty="0" err="1">
                <a:solidFill>
                  <a:srgbClr val="FFFFFF"/>
                </a:solidFill>
                <a:effectLst>
                  <a:glow rad="127000">
                    <a:srgbClr val="000000"/>
                  </a:glow>
                </a:effectLst>
                <a:latin typeface="Arial" charset="0"/>
                <a:ea typeface="ＭＳ Ｐゴシック" charset="0"/>
                <a:cs typeface="ＭＳ Ｐゴシック" charset="0"/>
              </a:rPr>
              <a:t>પત્ર</a:t>
            </a:r>
            <a:r>
              <a:rPr lang="en-US" sz="3600" b="1" i="1" kern="1200" dirty="0">
                <a:solidFill>
                  <a:srgbClr val="FFFFFF"/>
                </a:solidFill>
                <a:effectLst>
                  <a:glow rad="127000">
                    <a:srgbClr val="000000"/>
                  </a:glow>
                </a:effectLst>
                <a:latin typeface="Arial" charset="0"/>
                <a:ea typeface="ＭＳ Ｐゴシック" charset="0"/>
                <a:cs typeface="ＭＳ Ｐゴシック" charset="0"/>
              </a:rPr>
              <a:t> ૧:૧૬-૧૭</a:t>
            </a:r>
          </a:p>
        </p:txBody>
      </p:sp>
    </p:spTree>
    <p:extLst>
      <p:ext uri="{BB962C8B-B14F-4D97-AF65-F5344CB8AC3E}">
        <p14:creationId xmlns:p14="http://schemas.microsoft.com/office/powerpoint/2010/main" val="13334508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75"/>
            <a:ext cx="9144000" cy="6872175"/>
          </a:xfrm>
          <a:prstGeom prst="rect">
            <a:avLst/>
          </a:prstGeom>
        </p:spPr>
      </p:pic>
      <p:sp>
        <p:nvSpPr>
          <p:cNvPr id="900098" name="Rectangle 2"/>
          <p:cNvSpPr>
            <a:spLocks noGrp="1" noChangeArrowheads="1"/>
          </p:cNvSpPr>
          <p:nvPr>
            <p:ph type="ctrTitle"/>
          </p:nvPr>
        </p:nvSpPr>
        <p:spPr>
          <a:xfrm>
            <a:off x="0" y="29469"/>
            <a:ext cx="9144000" cy="25406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chose to give birth to us by giving us his true word. And we, out of all creation, became his prized possession"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(James 1:18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114300" y="3340771"/>
            <a:ext cx="8833757"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000" b="1" i="1" dirty="0">
                <a:solidFill>
                  <a:srgbClr val="FFFFFF"/>
                </a:solidFill>
                <a:effectLst>
                  <a:glow rad="127000">
                    <a:srgbClr val="000000"/>
                  </a:glow>
                </a:effectLst>
                <a:latin typeface="Arial" charset="0"/>
                <a:ea typeface="ＭＳ Ｐゴシック" charset="0"/>
                <a:cs typeface="ＭＳ Ｐゴシック" charset="0"/>
              </a:rPr>
              <a:t>“</a:t>
            </a:r>
            <a:r>
              <a:rPr lang="en-US" sz="4000" b="1" i="1" dirty="0" err="1">
                <a:solidFill>
                  <a:srgbClr val="FFFFFF"/>
                </a:solidFill>
                <a:effectLst>
                  <a:glow rad="127000">
                    <a:srgbClr val="000000"/>
                  </a:glow>
                </a:effectLst>
                <a:latin typeface="Arial" charset="0"/>
                <a:ea typeface="ＭＳ Ｐゴシック" charset="0"/>
                <a:cs typeface="ＭＳ Ｐゴシック" charset="0"/>
              </a:rPr>
              <a:t>તેણે</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પોતાની</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ઇચ્છાથી</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સત્યના</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gu-IN" sz="4000" b="1" i="1" dirty="0">
                <a:solidFill>
                  <a:srgbClr val="FFFFFF"/>
                </a:solidFill>
                <a:effectLst>
                  <a:glow rad="127000">
                    <a:srgbClr val="000000"/>
                  </a:glow>
                </a:effectLst>
                <a:latin typeface="Arial" charset="0"/>
                <a:ea typeface="ＭＳ Ｐゴシック" charset="0"/>
                <a:cs typeface="ＭＳ Ｐゴシック" charset="0"/>
              </a:rPr>
              <a:t>વચન દ્ધારા આપણને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જન્મ</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આપ્યો</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છે</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જેથી</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આપણે</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તનાં</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ઉત્પન્ન</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કરેલાંઓમાં</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પ્રથમફ્ળ</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જેવા</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થઇએ</a:t>
            </a:r>
            <a:r>
              <a:rPr lang="en-US" sz="4000" b="1" i="1" dirty="0">
                <a:solidFill>
                  <a:srgbClr val="FFFFFF"/>
                </a:solidFill>
                <a:effectLst>
                  <a:glow rad="127000">
                    <a:srgbClr val="000000"/>
                  </a:glow>
                </a:effectLst>
                <a:latin typeface="Arial" charset="0"/>
                <a:ea typeface="ＭＳ Ｐゴシック" charset="0"/>
                <a:cs typeface="ＭＳ Ｐゴシック" charset="0"/>
              </a:rPr>
              <a:t>.”</a:t>
            </a:r>
          </a:p>
          <a:p>
            <a:pPr algn="ctr" fontAlgn="base">
              <a:spcBef>
                <a:spcPct val="0"/>
              </a:spcBef>
              <a:spcAft>
                <a:spcPct val="0"/>
              </a:spcAft>
            </a:pPr>
            <a:r>
              <a:rPr lang="en-US" sz="4000" b="1" i="1" dirty="0" err="1">
                <a:solidFill>
                  <a:srgbClr val="FFFFFF"/>
                </a:solidFill>
                <a:effectLst>
                  <a:glow rad="127000">
                    <a:srgbClr val="000000"/>
                  </a:glow>
                </a:effectLst>
                <a:latin typeface="Arial" charset="0"/>
                <a:ea typeface="ＭＳ Ｐゴシック" charset="0"/>
                <a:cs typeface="ＭＳ Ｐゴシック" charset="0"/>
              </a:rPr>
              <a:t>યાકૂબનો</a:t>
            </a:r>
            <a:r>
              <a:rPr lang="en-US"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err="1">
                <a:solidFill>
                  <a:srgbClr val="FFFFFF"/>
                </a:solidFill>
                <a:effectLst>
                  <a:glow rad="127000">
                    <a:srgbClr val="000000"/>
                  </a:glow>
                </a:effectLst>
                <a:latin typeface="Arial" charset="0"/>
                <a:ea typeface="ＭＳ Ｐゴシック" charset="0"/>
                <a:cs typeface="ＭＳ Ｐゴシック" charset="0"/>
              </a:rPr>
              <a:t>પત્ર</a:t>
            </a:r>
            <a:r>
              <a:rPr lang="en-US" sz="4000" b="1" i="1" dirty="0">
                <a:solidFill>
                  <a:srgbClr val="FFFFFF"/>
                </a:solidFill>
                <a:effectLst>
                  <a:glow rad="127000">
                    <a:srgbClr val="000000"/>
                  </a:glow>
                </a:effectLst>
                <a:latin typeface="Arial" charset="0"/>
                <a:ea typeface="ＭＳ Ｐゴシック" charset="0"/>
                <a:cs typeface="ＭＳ Ｐゴシック" charset="0"/>
              </a:rPr>
              <a:t> ૧ : ૧૮</a:t>
            </a:r>
          </a:p>
        </p:txBody>
      </p:sp>
    </p:spTree>
    <p:extLst>
      <p:ext uri="{BB962C8B-B14F-4D97-AF65-F5344CB8AC3E}">
        <p14:creationId xmlns:p14="http://schemas.microsoft.com/office/powerpoint/2010/main" val="8488510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Tree>
    <p:extLst>
      <p:ext uri="{BB962C8B-B14F-4D97-AF65-F5344CB8AC3E}">
        <p14:creationId xmlns:p14="http://schemas.microsoft.com/office/powerpoint/2010/main" val="24094895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19638" y="3975100"/>
            <a:ext cx="4318000" cy="2882900"/>
          </a:xfrm>
          <a:prstGeom prst="rect">
            <a:avLst/>
          </a:prstGeom>
        </p:spPr>
      </p:pic>
      <p:sp>
        <p:nvSpPr>
          <p:cNvPr id="900098" name="Rectangle 2"/>
          <p:cNvSpPr>
            <a:spLocks noGrp="1" noChangeArrowheads="1"/>
          </p:cNvSpPr>
          <p:nvPr>
            <p:ph type="ctrTitle"/>
          </p:nvPr>
        </p:nvSpPr>
        <p:spPr>
          <a:xfrm>
            <a:off x="0" y="232008"/>
            <a:ext cx="9144000" cy="769349"/>
          </a:xfrm>
          <a:solidFill>
            <a:srgbClr val="00009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Main Idea of James 1:2-18</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5120" y="1192207"/>
            <a:ext cx="9144000" cy="27828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Greet trials with joy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by trusting God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—not </a:t>
            </a:r>
            <a:r>
              <a:rPr lang="en-US" sz="5400" b="1" dirty="0">
                <a:solidFill>
                  <a:srgbClr val="FFFF00"/>
                </a:solidFill>
                <a:effectLst>
                  <a:glow rad="127000">
                    <a:schemeClr val="tx1"/>
                  </a:glow>
                </a:effectLst>
                <a:latin typeface="Arial" charset="0"/>
                <a:ea typeface="ＭＳ Ｐゴシック" charset="0"/>
                <a:cs typeface="ＭＳ Ｐゴシック" charset="0"/>
              </a:rPr>
              <a:t>circumstances </a:t>
            </a:r>
          </a:p>
        </p:txBody>
      </p:sp>
    </p:spTree>
    <p:extLst>
      <p:ext uri="{BB962C8B-B14F-4D97-AF65-F5344CB8AC3E}">
        <p14:creationId xmlns:p14="http://schemas.microsoft.com/office/powerpoint/2010/main" val="2971552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El Tablazo</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54948"/>
            <a:ext cx="9144000" cy="5143500"/>
          </a:xfrm>
          <a:prstGeom prst="rect">
            <a:avLst/>
          </a:prstGeom>
        </p:spPr>
      </p:pic>
      <p:sp>
        <p:nvSpPr>
          <p:cNvPr id="3" name="Rectangle 2"/>
          <p:cNvSpPr/>
          <p:nvPr/>
        </p:nvSpPr>
        <p:spPr>
          <a:xfrm>
            <a:off x="4572000" y="4975162"/>
            <a:ext cx="4349268" cy="707886"/>
          </a:xfrm>
          <a:prstGeom prst="rect">
            <a:avLst/>
          </a:prstGeom>
        </p:spPr>
        <p:txBody>
          <a:bodyPr wrap="none">
            <a:spAutoFit/>
          </a:bodyPr>
          <a:lstStyle/>
          <a:p>
            <a:r>
              <a:rPr lang="en-US" sz="4000" dirty="0">
                <a:solidFill>
                  <a:schemeClr val="bg1"/>
                </a:solidFill>
                <a:latin typeface="Arial" panose="020B0604020202020204" pitchFamily="34" charset="0"/>
              </a:rPr>
              <a:t>at 12:18 local time</a:t>
            </a:r>
            <a:endParaRPr lang="en-US" sz="4000" dirty="0">
              <a:solidFill>
                <a:schemeClr val="bg1"/>
              </a:solidFill>
            </a:endParaRPr>
          </a:p>
        </p:txBody>
      </p:sp>
    </p:spTree>
    <p:extLst>
      <p:ext uri="{BB962C8B-B14F-4D97-AF65-F5344CB8AC3E}">
        <p14:creationId xmlns:p14="http://schemas.microsoft.com/office/powerpoint/2010/main" val="28293686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i="1" dirty="0">
                <a:effectLst>
                  <a:glow rad="127000">
                    <a:schemeClr val="tx1"/>
                  </a:glow>
                </a:effectLst>
                <a:latin typeface="Arial" charset="0"/>
                <a:ea typeface="ＭＳ Ｐゴシック" charset="0"/>
                <a:cs typeface="ＭＳ Ｐゴシック" charset="0"/>
              </a:rPr>
              <a:t>How can you handle trials </a:t>
            </a:r>
            <a:r>
              <a:rPr lang="en-US" sz="8000" b="1" i="1" dirty="0">
                <a:effectLst>
                  <a:glow rad="127000">
                    <a:schemeClr val="tx1"/>
                  </a:glow>
                </a:effectLst>
                <a:latin typeface="Arial" charset="0"/>
                <a:ea typeface="ＭＳ Ｐゴシック" charset="0"/>
                <a:cs typeface="ＭＳ Ｐゴシック" charset="0"/>
              </a:rPr>
              <a:t>with </a:t>
            </a:r>
            <a:r>
              <a:rPr lang="en-US" sz="8000" b="1" i="1" dirty="0">
                <a:solidFill>
                  <a:srgbClr val="FFFF00"/>
                </a:solidFill>
                <a:effectLst>
                  <a:glow rad="127000">
                    <a:schemeClr val="tx1"/>
                  </a:glow>
                </a:effectLst>
                <a:latin typeface="Arial" charset="0"/>
                <a:ea typeface="ＭＳ Ｐゴシック" charset="0"/>
                <a:cs typeface="ＭＳ Ｐゴシック" charset="0"/>
              </a:rPr>
              <a:t>joy</a:t>
            </a:r>
            <a:r>
              <a:rPr lang="en-US" sz="8000" b="1" i="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 y="2756187"/>
            <a:ext cx="9198005" cy="4101813"/>
          </a:xfrm>
          <a:prstGeom prst="rect">
            <a:avLst/>
          </a:prstGeom>
        </p:spPr>
      </p:pic>
      <p:sp>
        <p:nvSpPr>
          <p:cNvPr id="4" name="Rectangle 2"/>
          <p:cNvSpPr txBox="1">
            <a:spLocks noChangeArrowheads="1"/>
          </p:cNvSpPr>
          <p:nvPr/>
        </p:nvSpPr>
        <p:spPr bwMode="auto">
          <a:xfrm rot="20523967">
            <a:off x="4217625" y="2410984"/>
            <a:ext cx="4867052" cy="1153301"/>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i="1" dirty="0">
                <a:effectLst>
                  <a:glow rad="127000">
                    <a:schemeClr val="tx1"/>
                  </a:glow>
                </a:effectLst>
                <a:latin typeface="Arial" charset="0"/>
                <a:ea typeface="ＭＳ Ｐゴシック" charset="0"/>
                <a:cs typeface="ＭＳ Ｐゴシック" charset="0"/>
              </a:rPr>
              <a:t>5 ways</a:t>
            </a:r>
            <a:endParaRPr lang="en-US" sz="9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803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4205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Five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a:t>
            </a:r>
            <a:r>
              <a:rPr lang="en-US" sz="4800" b="1" dirty="0" smtClean="0">
                <a:effectLst>
                  <a:glow rad="127000">
                    <a:schemeClr val="tx1"/>
                  </a:glow>
                </a:effectLst>
                <a:latin typeface="Arial" charset="0"/>
                <a:ea typeface="ＭＳ Ｐゴシック" charset="0"/>
                <a:cs typeface="ＭＳ Ｐゴシック" charset="0"/>
              </a:rPr>
              <a:t>s" to Handle Trials</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91842"/>
            <a:ext cx="9144000" cy="3533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180975" lvl="3"/>
            <a:r>
              <a:rPr lang="en-US" sz="3200" b="1" dirty="0">
                <a:effectLst>
                  <a:glow rad="127000">
                    <a:schemeClr val="tx1"/>
                  </a:glow>
                </a:effectLst>
                <a:ea typeface="ＭＳ Ｐゴシック" charset="0"/>
                <a:cs typeface="ＭＳ Ｐゴシック" charset="0"/>
              </a:rPr>
              <a:t>God's </a:t>
            </a:r>
            <a:r>
              <a:rPr lang="en-US" sz="3200" b="1" dirty="0">
                <a:solidFill>
                  <a:srgbClr val="FFFF00"/>
                </a:solidFill>
                <a:effectLst>
                  <a:glow rad="127000">
                    <a:schemeClr val="tx1"/>
                  </a:glow>
                </a:effectLst>
                <a:ea typeface="ＭＳ Ｐゴシック" charset="0"/>
                <a:cs typeface="ＭＳ Ｐゴシック" charset="0"/>
              </a:rPr>
              <a:t>purpose</a:t>
            </a:r>
            <a:r>
              <a:rPr lang="en-US" sz="3200" b="1" dirty="0">
                <a:effectLst>
                  <a:glow rad="127000">
                    <a:schemeClr val="tx1"/>
                  </a:glow>
                </a:effectLst>
                <a:ea typeface="ＭＳ Ｐゴシック" charset="0"/>
                <a:cs typeface="ＭＳ Ｐゴシック" charset="0"/>
              </a:rPr>
              <a:t> is to build Christ in </a:t>
            </a:r>
            <a:r>
              <a:rPr lang="en-US" sz="3200" b="1" dirty="0" smtClean="0">
                <a:effectLst>
                  <a:glow rad="127000">
                    <a:schemeClr val="tx1"/>
                  </a:glow>
                </a:effectLst>
                <a:ea typeface="ＭＳ Ｐゴシック" charset="0"/>
                <a:cs typeface="ＭＳ Ｐゴシック" charset="0"/>
              </a:rPr>
              <a:t>us </a:t>
            </a:r>
            <a:r>
              <a:rPr lang="en-US" sz="3200" b="1" dirty="0">
                <a:effectLst>
                  <a:glow rad="127000">
                    <a:schemeClr val="tx1"/>
                  </a:glow>
                </a:effectLst>
                <a:ea typeface="ＭＳ Ｐゴシック" charset="0"/>
                <a:cs typeface="ＭＳ Ｐゴシック" charset="0"/>
              </a:rPr>
              <a:t>(2-4).</a:t>
            </a:r>
            <a:endParaRPr lang="en-SG" sz="3200" b="1" dirty="0">
              <a:effectLst>
                <a:glow rad="127000">
                  <a:schemeClr val="tx1"/>
                </a:glow>
              </a:effectLst>
              <a:ea typeface="ＭＳ Ｐゴシック" charset="0"/>
              <a:cs typeface="ＭＳ Ｐゴシック" charset="0"/>
            </a:endParaRPr>
          </a:p>
          <a:p>
            <a:pPr marL="180975" lvl="3"/>
            <a:r>
              <a:rPr lang="en-US" sz="3200" b="1" dirty="0">
                <a:solidFill>
                  <a:srgbClr val="FFFF00"/>
                </a:solidFill>
                <a:effectLst>
                  <a:glow rad="127000">
                    <a:schemeClr val="tx1"/>
                  </a:glow>
                </a:effectLst>
                <a:ea typeface="ＭＳ Ｐゴシック" charset="0"/>
                <a:cs typeface="ＭＳ Ｐゴシック" charset="0"/>
              </a:rPr>
              <a:t>Pray</a:t>
            </a:r>
            <a:r>
              <a:rPr lang="en-US" sz="3200" b="1" dirty="0">
                <a:effectLst>
                  <a:glow rad="127000">
                    <a:schemeClr val="tx1"/>
                  </a:glow>
                </a:effectLst>
                <a:ea typeface="ＭＳ Ｐゴシック" charset="0"/>
                <a:cs typeface="ＭＳ Ｐゴシック" charset="0"/>
              </a:rPr>
              <a:t> for wisdom in faith (5-8).</a:t>
            </a:r>
            <a:endParaRPr lang="en-SG" sz="3200" b="1" dirty="0">
              <a:effectLst>
                <a:glow rad="127000">
                  <a:schemeClr val="tx1"/>
                </a:glow>
              </a:effectLst>
              <a:ea typeface="ＭＳ Ｐゴシック" charset="0"/>
              <a:cs typeface="ＭＳ Ｐゴシック" charset="0"/>
            </a:endParaRPr>
          </a:p>
          <a:p>
            <a:pPr marL="180975" lvl="3"/>
            <a:r>
              <a:rPr lang="en-US" sz="3200" b="1" dirty="0">
                <a:effectLst>
                  <a:glow rad="127000">
                    <a:schemeClr val="tx1"/>
                  </a:glow>
                </a:effectLst>
                <a:ea typeface="ＭＳ Ｐゴシック" charset="0"/>
                <a:cs typeface="ＭＳ Ｐゴシック" charset="0"/>
              </a:rPr>
              <a:t>Your financial </a:t>
            </a:r>
            <a:r>
              <a:rPr lang="en-US" sz="3200" b="1" dirty="0">
                <a:solidFill>
                  <a:srgbClr val="FFFF00"/>
                </a:solidFill>
                <a:effectLst>
                  <a:glow rad="127000">
                    <a:schemeClr val="tx1"/>
                  </a:glow>
                </a:effectLst>
                <a:ea typeface="ＭＳ Ｐゴシック" charset="0"/>
                <a:cs typeface="ＭＳ Ｐゴシック" charset="0"/>
              </a:rPr>
              <a:t>position</a:t>
            </a:r>
            <a:r>
              <a:rPr lang="en-US" sz="3200" b="1" dirty="0">
                <a:effectLst>
                  <a:glow rad="127000">
                    <a:schemeClr val="tx1"/>
                  </a:glow>
                </a:effectLst>
                <a:ea typeface="ＭＳ Ｐゴシック" charset="0"/>
                <a:cs typeface="ＭＳ Ｐゴシック" charset="0"/>
              </a:rPr>
              <a:t> is irrelevant (9-11).</a:t>
            </a:r>
            <a:endParaRPr lang="en-SG" sz="3200" b="1" dirty="0">
              <a:effectLst>
                <a:glow rad="127000">
                  <a:schemeClr val="tx1"/>
                </a:glow>
              </a:effectLst>
              <a:ea typeface="ＭＳ Ｐゴシック" charset="0"/>
              <a:cs typeface="ＭＳ Ｐゴシック" charset="0"/>
            </a:endParaRPr>
          </a:p>
          <a:p>
            <a:pPr marL="180975" lvl="3"/>
            <a:r>
              <a:rPr lang="en-US" sz="3200" b="1" dirty="0">
                <a:effectLst>
                  <a:glow rad="127000">
                    <a:schemeClr val="tx1"/>
                  </a:glow>
                </a:effectLst>
                <a:ea typeface="ＭＳ Ｐゴシック" charset="0"/>
                <a:cs typeface="ＭＳ Ｐゴシック" charset="0"/>
              </a:rPr>
              <a:t>God </a:t>
            </a:r>
            <a:r>
              <a:rPr lang="en-US" sz="3200" b="1" dirty="0">
                <a:solidFill>
                  <a:srgbClr val="FFFF00"/>
                </a:solidFill>
                <a:effectLst>
                  <a:glow rad="127000">
                    <a:schemeClr val="tx1"/>
                  </a:glow>
                </a:effectLst>
                <a:ea typeface="ＭＳ Ｐゴシック" charset="0"/>
                <a:cs typeface="ＭＳ Ｐゴシック" charset="0"/>
              </a:rPr>
              <a:t>promises</a:t>
            </a:r>
            <a:r>
              <a:rPr lang="en-US" sz="3200" b="1" dirty="0">
                <a:effectLst>
                  <a:glow rad="127000">
                    <a:schemeClr val="tx1"/>
                  </a:glow>
                </a:effectLst>
                <a:ea typeface="ＭＳ Ｐゴシック" charset="0"/>
                <a:cs typeface="ＭＳ Ｐゴシック" charset="0"/>
              </a:rPr>
              <a:t> reward (12).</a:t>
            </a:r>
            <a:endParaRPr lang="en-SG" sz="3200" b="1" dirty="0">
              <a:effectLst>
                <a:glow rad="127000">
                  <a:schemeClr val="tx1"/>
                </a:glow>
              </a:effectLst>
              <a:ea typeface="ＭＳ Ｐゴシック" charset="0"/>
              <a:cs typeface="ＭＳ Ｐゴシック" charset="0"/>
            </a:endParaRPr>
          </a:p>
          <a:p>
            <a:pPr marL="180975" lvl="3"/>
            <a:r>
              <a:rPr lang="en-US" sz="3200" b="1" dirty="0">
                <a:solidFill>
                  <a:srgbClr val="FFFF00"/>
                </a:solidFill>
                <a:effectLst>
                  <a:glow rad="127000">
                    <a:schemeClr val="tx1"/>
                  </a:glow>
                </a:effectLst>
                <a:ea typeface="ＭＳ Ｐゴシック" charset="0"/>
                <a:cs typeface="ＭＳ Ｐゴシック" charset="0"/>
              </a:rPr>
              <a:t>Praise</a:t>
            </a:r>
            <a:r>
              <a:rPr lang="en-US" sz="3200" b="1" dirty="0">
                <a:effectLst>
                  <a:glow rad="127000">
                    <a:schemeClr val="tx1"/>
                  </a:glow>
                </a:effectLst>
                <a:ea typeface="ＭＳ Ｐゴシック" charset="0"/>
                <a:cs typeface="ＭＳ Ｐゴシック" charset="0"/>
              </a:rPr>
              <a:t> God for His gifts (13-18).</a:t>
            </a:r>
            <a:r>
              <a:rPr lang="en-SG" sz="3200" b="1" dirty="0">
                <a:effectLst>
                  <a:glow rad="127000">
                    <a:schemeClr val="tx1"/>
                  </a:glow>
                </a:effectLst>
                <a:ea typeface="ＭＳ Ｐゴシック" charset="0"/>
                <a:cs typeface="ＭＳ Ｐゴシック" charset="0"/>
              </a:rPr>
              <a:t> </a:t>
            </a:r>
            <a:endParaRPr lang="en-US" sz="3200" b="1"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may contain: 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518" y="283029"/>
            <a:ext cx="4046310" cy="6313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97828" y="623384"/>
            <a:ext cx="4572000" cy="5693866"/>
          </a:xfrm>
          <a:prstGeom prst="rect">
            <a:avLst/>
          </a:prstGeom>
        </p:spPr>
        <p:txBody>
          <a:bodyPr>
            <a:spAutoFit/>
          </a:bodyPr>
          <a:lstStyle/>
          <a:p>
            <a:pPr algn="ctr"/>
            <a:r>
              <a:rPr lang="gu-IN" sz="2800" dirty="0">
                <a:solidFill>
                  <a:schemeClr val="bg1"/>
                </a:solidFill>
                <a:latin typeface="Helvetica Neue"/>
              </a:rPr>
              <a:t>"જો તું તારે મોઢે ઈસુને પ્રભુ તરીકે કબૂલ કરીશ, અને દેવે તેને મૂએલાંમાંથી પાછો ઉપાડ્યો, એવો વિશ્વાસ તારા અંત:કરણમાં રાખીશ, તો તું તારણ પામીશ. કારણ કે ન્યાયીપણાને અર્થે અંત:કરણથી વિશ્વાસ રાખવામાં આવે છે, ને તારણને અર્થે મોંથી કબૂલાત કરવામાં આવે છે."</a:t>
            </a:r>
            <a:r>
              <a:rPr lang="gu-IN" sz="2800" dirty="0">
                <a:solidFill>
                  <a:schemeClr val="bg1"/>
                </a:solidFill>
              </a:rPr>
              <a:t/>
            </a:r>
            <a:br>
              <a:rPr lang="gu-IN" sz="2800" dirty="0">
                <a:solidFill>
                  <a:schemeClr val="bg1"/>
                </a:solidFill>
              </a:rPr>
            </a:br>
            <a:r>
              <a:rPr lang="gu-IN" sz="2800" dirty="0">
                <a:solidFill>
                  <a:schemeClr val="bg1"/>
                </a:solidFill>
              </a:rPr>
              <a:t/>
            </a:r>
            <a:br>
              <a:rPr lang="gu-IN" sz="2800" dirty="0">
                <a:solidFill>
                  <a:schemeClr val="bg1"/>
                </a:solidFill>
              </a:rPr>
            </a:br>
            <a:r>
              <a:rPr lang="gu-IN" sz="2800" dirty="0">
                <a:solidFill>
                  <a:schemeClr val="bg1"/>
                </a:solidFill>
                <a:latin typeface="Helvetica Neue"/>
              </a:rPr>
              <a:t>રોમનોને પત્ર ૧૦:૯-૧૦</a:t>
            </a:r>
            <a:endParaRPr lang="en-US" sz="2800" dirty="0">
              <a:solidFill>
                <a:schemeClr val="bg1"/>
              </a:solidFill>
            </a:endParaRPr>
          </a:p>
        </p:txBody>
      </p:sp>
    </p:spTree>
    <p:extLst>
      <p:ext uri="{BB962C8B-B14F-4D97-AF65-F5344CB8AC3E}">
        <p14:creationId xmlns:p14="http://schemas.microsoft.com/office/powerpoint/2010/main" val="24031748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4381"/>
            <a:ext cx="9144000" cy="6093619"/>
          </a:xfrm>
          <a:prstGeom prst="rect">
            <a:avLst/>
          </a:prstGeom>
        </p:spPr>
      </p:pic>
      <p:sp>
        <p:nvSpPr>
          <p:cNvPr id="900098" name="Rectangle 2"/>
          <p:cNvSpPr>
            <a:spLocks noGrp="1" noChangeArrowheads="1"/>
          </p:cNvSpPr>
          <p:nvPr>
            <p:ph type="ctrTitle"/>
          </p:nvPr>
        </p:nvSpPr>
        <p:spPr>
          <a:xfrm>
            <a:off x="0" y="-16581"/>
            <a:ext cx="9143999" cy="2178485"/>
          </a:xfrm>
          <a:effectLst/>
          <a:extLst/>
        </p:spPr>
        <p:txBody>
          <a:bodyPr/>
          <a:lstStyle/>
          <a:p>
            <a:pPr>
              <a:defRPr/>
            </a:pPr>
            <a:r>
              <a:rPr lang="en-US" sz="6000" b="1" dirty="0" smtClean="0">
                <a:solidFill>
                  <a:srgbClr val="000000"/>
                </a:solidFill>
                <a:latin typeface="+mn-lt"/>
                <a:ea typeface="ＭＳ Ｐゴシック" charset="0"/>
                <a:cs typeface="Apple Chancery"/>
              </a:rPr>
              <a:t>Amen !!!</a:t>
            </a:r>
            <a:endParaRPr lang="en-US" sz="6000" b="1" dirty="0">
              <a:solidFill>
                <a:srgbClr val="000000"/>
              </a:solidFill>
              <a:effectLst/>
              <a:latin typeface="+mn-lt"/>
              <a:ea typeface="ＭＳ Ｐゴシック" charset="0"/>
              <a:cs typeface="Apple Chancery"/>
            </a:endParaRPr>
          </a:p>
        </p:txBody>
      </p:sp>
    </p:spTree>
    <p:extLst>
      <p:ext uri="{BB962C8B-B14F-4D97-AF65-F5344CB8AC3E}">
        <p14:creationId xmlns:p14="http://schemas.microsoft.com/office/powerpoint/2010/main" val="1605144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679736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ગુજરાતી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4025" eaLnBrk="1" fontAlgn="base" hangingPunct="1">
              <a:spcBef>
                <a:spcPct val="0"/>
              </a:spcBef>
              <a:spcAft>
                <a:spcPct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55907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7027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302"/>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El Tablazo</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78992"/>
            <a:ext cx="9144000" cy="5779008"/>
          </a:xfrm>
          <a:prstGeom prst="rect">
            <a:avLst/>
          </a:prstGeom>
        </p:spPr>
      </p:pic>
      <p:pic>
        <p:nvPicPr>
          <p:cNvPr id="3" name="Picture 2"/>
          <p:cNvPicPr>
            <a:picLocks noChangeAspect="1"/>
          </p:cNvPicPr>
          <p:nvPr/>
        </p:nvPicPr>
        <p:blipFill>
          <a:blip r:embed="rId4"/>
          <a:stretch>
            <a:fillRect/>
          </a:stretch>
        </p:blipFill>
        <p:spPr>
          <a:xfrm>
            <a:off x="7152594" y="4291692"/>
            <a:ext cx="1762125" cy="2324100"/>
          </a:xfrm>
          <a:prstGeom prst="rect">
            <a:avLst/>
          </a:prstGeom>
        </p:spPr>
      </p:pic>
    </p:spTree>
    <p:extLst>
      <p:ext uri="{BB962C8B-B14F-4D97-AF65-F5344CB8AC3E}">
        <p14:creationId xmlns:p14="http://schemas.microsoft.com/office/powerpoint/2010/main" val="28293686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7980"/>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El Tablazo</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7333488"/>
          </a:xfrm>
          <a:prstGeom prst="rect">
            <a:avLst/>
          </a:prstGeom>
        </p:spPr>
      </p:pic>
      <p:sp>
        <p:nvSpPr>
          <p:cNvPr id="4" name="Rectangle 2"/>
          <p:cNvSpPr txBox="1">
            <a:spLocks noChangeArrowheads="1"/>
          </p:cNvSpPr>
          <p:nvPr/>
        </p:nvSpPr>
        <p:spPr bwMode="auto">
          <a:xfrm rot="20703243">
            <a:off x="2037649" y="2980182"/>
            <a:ext cx="9144000" cy="1243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chemeClr val="tx1"/>
                </a:solidFill>
                <a:effectLst/>
                <a:latin typeface="Arial" charset="0"/>
                <a:ea typeface="ＭＳ Ｐゴシック" charset="0"/>
                <a:cs typeface="ＭＳ Ｐゴシック" charset="0"/>
              </a:rPr>
              <a:t>Why?</a:t>
            </a:r>
            <a:endParaRPr lang="en-US" sz="11500" b="1" dirty="0">
              <a:solidFill>
                <a:schemeClr val="tx1"/>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1845129" y="2159880"/>
            <a:ext cx="1943100" cy="2633979"/>
          </a:xfrm>
          <a:prstGeom prst="rect">
            <a:avLst/>
          </a:prstGeom>
        </p:spPr>
      </p:pic>
    </p:spTree>
    <p:extLst>
      <p:ext uri="{BB962C8B-B14F-4D97-AF65-F5344CB8AC3E}">
        <p14:creationId xmlns:p14="http://schemas.microsoft.com/office/powerpoint/2010/main" val="26193393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10120</TotalTime>
  <Words>1870</Words>
  <Application>Microsoft Macintosh PowerPoint</Application>
  <PresentationFormat>On-screen Show (4:3)</PresentationFormat>
  <Paragraphs>201</Paragraphs>
  <Slides>65</Slides>
  <Notes>64</Notes>
  <HiddenSlides>0</HiddenSlides>
  <MMClips>0</MMClips>
  <ScaleCrop>false</ScaleCrop>
  <HeadingPairs>
    <vt:vector size="4" baseType="variant">
      <vt:variant>
        <vt:lpstr>Theme</vt:lpstr>
      </vt:variant>
      <vt:variant>
        <vt:i4>6</vt:i4>
      </vt:variant>
      <vt:variant>
        <vt:lpstr>Slide Titles</vt:lpstr>
      </vt:variant>
      <vt:variant>
        <vt:i4>65</vt:i4>
      </vt:variant>
    </vt:vector>
  </HeadingPairs>
  <TitlesOfParts>
    <vt:vector size="71" baseType="lpstr">
      <vt:lpstr>49_Blank Presentation</vt:lpstr>
      <vt:lpstr>2_Blank Presentation</vt:lpstr>
      <vt:lpstr>50_Blank Presentation</vt:lpstr>
      <vt:lpstr>Digital Dots</vt:lpstr>
      <vt:lpstr>35_Office Theme</vt:lpstr>
      <vt:lpstr>3_Blank Presentation</vt:lpstr>
      <vt:lpstr>જ્યારે તમને તરેહ તરેહનાં પરીક્ષણો થાય છે ત્યારે તેમાં  પૂરો આનંદ માનો</vt:lpstr>
      <vt:lpstr>Mr. Glen Chambers </vt:lpstr>
      <vt:lpstr>El Tablazo</vt:lpstr>
      <vt:lpstr>Avianca Airline</vt:lpstr>
      <vt:lpstr>El Tablazo - 30 km NW of Bogota, Colombia, South America</vt:lpstr>
      <vt:lpstr>El Tablazo</vt:lpstr>
      <vt:lpstr>PowerPoint Presentation</vt:lpstr>
      <vt:lpstr>El Tablazo</vt:lpstr>
      <vt:lpstr>El Tablazo</vt:lpstr>
      <vt:lpstr>My Trials.</vt:lpstr>
      <vt:lpstr>Philippians 4:4 NLT</vt:lpstr>
      <vt:lpstr>"Blessed are you when people insult you, persecute you and falsely say all kinds of evil against you because of me"  (Matthew 5:11 NIV).</vt:lpstr>
      <vt:lpstr>જ્યારે તમને તરેહ તરેહનાં પરીક્ષણો થાય છે ત્યારે તેમાં  પૂરો આનંદ માનો</vt:lpstr>
      <vt:lpstr>How can you handle trials with joy?</vt:lpstr>
      <vt:lpstr>I. Realize that God's purpose is to build Christ in you (James 1:2-4). </vt:lpstr>
      <vt:lpstr>"Dear brothers and sisters, when troubles come your way, consider it an opportunity for great joy"  (James 1:2 NLT).</vt:lpstr>
      <vt:lpstr>"For you know that when your faith is tested, your endurance has a chance to grow"  (James 1:3 NLT).</vt:lpstr>
      <vt:lpstr>Jewish Diaspora at Pentecost</vt:lpstr>
      <vt:lpstr>"So let it grow, for when your endurance is fully developed, you will be perfect and complete, needing nothing"  (James 1:4 NLT).</vt:lpstr>
      <vt:lpstr>"Dear brothers, is your life full of difficulties and temptations?  Then be happy, for when the way is rough, your patience has a chance to grow.  So let it grow, and don’t try to squirm out of your problems.  For when your patience is finally in full bloom, then you will be ready for anything, strong in character, full and complete" (James 1:2-4 TLB).</vt:lpstr>
      <vt:lpstr>Which trait (સ્વભાવ) ?</vt:lpstr>
      <vt:lpstr>Which trait (સ્વભાવ) ?</vt:lpstr>
      <vt:lpstr>I. Realize that God's purpose is to build Christ in you (James 1:2-4). </vt:lpstr>
      <vt:lpstr>II. Pray for wisdom in faith (James 1:5-8). </vt:lpstr>
      <vt:lpstr>"If you need wisdom, ask our generous God, and he will give it to you. He will not rebuke you for asking.  6But when you ask him, be sure that your faith is in God alone. Do not waver, for a person with divided loyalty is as unsettled as a wave of the sea that is blown and tossed by the wind.  7Such people should not expect to receive anything from the Lord.  8Their loyalty is divided between God and the world, and they are unstable in everything they do" (James 1:5-8 NLT).</vt:lpstr>
      <vt:lpstr>“તમારામાંનો  જે કોઈ  જ્ઞાનમાં અપૂર્ણ હોય, તો દેવ જે સર્વને ઉદારતાથી આપે છે, ને ઠપકો આપતો નથી, તેની પાસેથી તે માગે; એટલે તેને તે આપવામાં આવશે. પરંતુ કંઇ પણ સંદેહ રાખ્યા વગર વિશ્વાસથી માગવું; કેમ કે જે કોઇ સંદેહ રાખે છે, તે પવનથી ઊછળતા તથા અફળાતા સમુદ્રના માજાના જેવો છે. એવા માણસે પ્રભુ તરફથી તેને કંઇ મળશે એવું ન ધારવું. બે મનવાળું માણસ પોતાનાં સઘળાં કાર્યમાં અસ્થિર છે.” યાકૂબનો પત્ર ૧:૫-૮</vt:lpstr>
      <vt:lpstr>The Gaze-Glance Principle મીટ – નજર નો ફરક</vt:lpstr>
      <vt:lpstr>The Gaze-Glance Principle મીટ – નજર નો ફરક</vt:lpstr>
      <vt:lpstr>PowerPoint Presentation</vt:lpstr>
      <vt:lpstr>I. Realize that God's purpose is to build Christ in you (James 1:2-4). </vt:lpstr>
      <vt:lpstr>II. Pray for wisdom in faith (James 1:5-8). </vt:lpstr>
      <vt:lpstr>III. See your financial position as irrelevant (James 1:9-11). </vt:lpstr>
      <vt:lpstr>God honors poor Christians.</vt:lpstr>
      <vt:lpstr>"Believers who are poor have something to boast about, for God has honored them" (James 1:9 NLT).</vt:lpstr>
      <vt:lpstr>"And those who are rich should boast that God has humbled them. They will fade away like a little flower in the field.  11The hot sun rises and the grass withers; the little flower droops and falls, and its beauty fades away. In the same way, the rich will fade away with all of their achievements"  (James 1:10-11 NLT).</vt:lpstr>
      <vt:lpstr>“અને જે શ્રીમંત છે, તે પોતાના નીચપદમાં [અભિમાન કરે] કેમ કે ઘાસના ફૂલની પેઠે તે જતો રહેશે.  કેમ કે સૂરજ ઊગે છે, અને લૂ વાય છે ત્યારે ઘાસ ચીમળાય છે; તેનું ફૂલ ખરી પડે છે, અને તેના સૉદર્યની શોભા નાશ પામે છે ; તેમ શ્રીમંત પણ તેના વ્યવહારમાં ચીમળાઇ જશે.” યાકૂબનો પત્ર ૧:૧૦-૧૧ </vt:lpstr>
      <vt:lpstr>VIP</vt:lpstr>
      <vt:lpstr>Commander</vt:lpstr>
      <vt:lpstr>Our social position during trials will either elevate or lower us before others and God.</vt:lpstr>
      <vt:lpstr>I. Realize that God's purpose is to build Christ in you (James 1:2-4). </vt:lpstr>
      <vt:lpstr>II. Pray for wisdom in faith (James 1:5-8). </vt:lpstr>
      <vt:lpstr>III. See your financial position as irrelevant (James 1:9-11). </vt:lpstr>
      <vt:lpstr>IV. Remember that God promises reward (James 1:12). </vt:lpstr>
      <vt:lpstr>"God blesses those who patiently endure testing and temptation. Afterward they will receive the crown of life that God has promised to those who love him"  (James 1:12 NLT).</vt:lpstr>
      <vt:lpstr>The Biblical Wreath</vt:lpstr>
      <vt:lpstr>I. Realize that God's purpose is to build Christ in you (James 1:2-4). </vt:lpstr>
      <vt:lpstr>II. Pray for wisdom in faith (James 1:5-8). </vt:lpstr>
      <vt:lpstr>III. See your financial position as irrelevant (James 1:9-11). </vt:lpstr>
      <vt:lpstr>IV. Remember that God promises reward (James 1:12). </vt:lpstr>
      <vt:lpstr>V. Praise God for His gifts since temptations come from us —not Him (James 1:13-18).  </vt:lpstr>
      <vt:lpstr>"And remember, when you are being tempted, do not say, 'God is tempting me.' God is never tempted to do wrong, and he never tempts anyone else.  14Temptation comes from our own desires, which entice us and drag us away.  15These desires give birth to sinful actions. And when sin is allowed to grow, it gives birth to death"  (James 1:13-15 NLT).</vt:lpstr>
      <vt:lpstr>“કોઈનું પરીક્ષણ થયું હોય તો દેવે મારું પરીક્ષણ કર્યુ છે એમ તેણે ન કહેવું; કેમ કે દુષ્ટતાથી દેવનું પરીક્ષણ થતું નથી, અમે તે કોઇને પરીક્ષણમાં નાખતો પણ નથી; પણ દુર્વાસના ગર્ભ ધરીને પાપને જન્મ આપે છે, અને પાપ પરિપક્વ થઇને મોતને  ઉપજાવે છે.” યાકૂબ નો પત્ર ૧:૧૩-૧૫ </vt:lpstr>
      <vt:lpstr>“We don't experience our reality. We experience our perspective of reality.”</vt:lpstr>
      <vt:lpstr>PowerPoint Presentation</vt:lpstr>
      <vt:lpstr>"So don’t be misled, my dear brothers and sisters.  17Whatever is good and perfect comes down to us from God our Father, who created all the lights in the heavens. He never changes or casts a shifting shadow"  (James 1:16-17 NLT).</vt:lpstr>
      <vt:lpstr>“મારા વહાલા ભાઈઓ, તમે છેતરાતા નહિ. દરેક ઉત્તમ દાન તથા દરેક સંપૂર્ણ દાન ઉપરથી હોય છે, અને પ્રકાશોનો પિતા જેનામાં વિકાર થતો નથી, તેમ જ જેનામાં ફરવાથી પડતો પડછાતો પણ નથી, તેની પાસેથી ઊતરે છે.” યાકૂબનો પત્ર ૧:૧૬-૧૭</vt:lpstr>
      <vt:lpstr>"He chose to give birth to us by giving us his true word. And we, out of all creation, became his prized possession"  (James 1:18 NLT).</vt:lpstr>
      <vt:lpstr>How can you handle trials with joy?</vt:lpstr>
      <vt:lpstr>Main Idea of James 1:2-18</vt:lpstr>
      <vt:lpstr>How can you handle trials with joy?</vt:lpstr>
      <vt:lpstr>Five "Ps" to Handle Trials</vt:lpstr>
      <vt:lpstr>PowerPoint Presentation</vt:lpstr>
      <vt:lpstr>Amen !!!</vt:lpstr>
      <vt:lpstr>Black</vt:lpstr>
      <vt:lpstr>ગુજરાતી •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Vipulkumar_Macwana@comcast.com</dc:creator>
  <cp:lastModifiedBy>Rick Griffith</cp:lastModifiedBy>
  <cp:revision>206</cp:revision>
  <cp:lastPrinted>2017-01-28T03:53:19Z</cp:lastPrinted>
  <dcterms:created xsi:type="dcterms:W3CDTF">2014-08-02T06:39:19Z</dcterms:created>
  <dcterms:modified xsi:type="dcterms:W3CDTF">2017-12-11T03:58:46Z</dcterms:modified>
</cp:coreProperties>
</file>