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Override2.xml" ContentType="application/vnd.openxmlformats-officedocument.themeOverrid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theme/themeOverride3.xml" ContentType="application/vnd.openxmlformats-officedocument.themeOverride+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theme/theme2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9.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0.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1.xml" ContentType="application/vnd.openxmlformats-officedocument.theme+xml"/>
  <Override PartName="/ppt/slideLayouts/slideLayout306.xml" ContentType="application/vnd.openxmlformats-officedocument.presentationml.slideLayout+xml"/>
  <Override PartName="/ppt/theme/theme32.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3.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4.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theme/themeOverride8.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9.xml" ContentType="application/vnd.openxmlformats-officedocument.themeOverride+xml"/>
  <Override PartName="/ppt/notesSlides/notesSlide66.xml" ContentType="application/vnd.openxmlformats-officedocument.presentationml.notesSlide+xml"/>
  <Override PartName="/ppt/theme/themeOverride10.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11.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2.xml" ContentType="application/vnd.openxmlformats-officedocument.themeOverride+xml"/>
  <Override PartName="/ppt/notesSlides/notesSlide88.xml" ContentType="application/vnd.openxmlformats-officedocument.presentationml.notesSlide+xml"/>
  <Override PartName="/ppt/theme/themeOverride1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4.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15.xml" ContentType="application/vnd.openxmlformats-officedocument.themeOverride+xml"/>
  <Override PartName="/ppt/notesSlides/notesSlide98.xml" ContentType="application/vnd.openxmlformats-officedocument.presentationml.notesSlide+xml"/>
  <Override PartName="/ppt/theme/themeOverride16.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7.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2" r:id="rId4"/>
    <p:sldMasterId id="2147483653" r:id="rId5"/>
    <p:sldMasterId id="2147483654" r:id="rId6"/>
    <p:sldMasterId id="2147483657" r:id="rId7"/>
    <p:sldMasterId id="2147483658" r:id="rId8"/>
    <p:sldMasterId id="2147483665" r:id="rId9"/>
    <p:sldMasterId id="2147483666" r:id="rId10"/>
    <p:sldMasterId id="2147483667" r:id="rId11"/>
    <p:sldMasterId id="2147483936" r:id="rId12"/>
    <p:sldMasterId id="2147483948" r:id="rId13"/>
    <p:sldMasterId id="2147489103" r:id="rId14"/>
    <p:sldMasterId id="2147491051" r:id="rId15"/>
    <p:sldMasterId id="2147491572" r:id="rId16"/>
    <p:sldMasterId id="2147492610" r:id="rId17"/>
    <p:sldMasterId id="2147494918" r:id="rId18"/>
    <p:sldMasterId id="2147500940" r:id="rId19"/>
    <p:sldMasterId id="2147501079" r:id="rId20"/>
    <p:sldMasterId id="2147501091" r:id="rId21"/>
    <p:sldMasterId id="2147501104" r:id="rId22"/>
    <p:sldMasterId id="2147501116" r:id="rId23"/>
    <p:sldMasterId id="2147501128" r:id="rId24"/>
    <p:sldMasterId id="2147501130" r:id="rId25"/>
    <p:sldMasterId id="2147501144" r:id="rId26"/>
    <p:sldMasterId id="2147501148" r:id="rId27"/>
    <p:sldMasterId id="2147501211" r:id="rId28"/>
    <p:sldMasterId id="2147501213" r:id="rId29"/>
    <p:sldMasterId id="2147501225" r:id="rId30"/>
    <p:sldMasterId id="2147501288" r:id="rId31"/>
    <p:sldMasterId id="2147501313" r:id="rId32"/>
    <p:sldMasterId id="2147501315" r:id="rId33"/>
    <p:sldMasterId id="2147501329" r:id="rId34"/>
    <p:sldMasterId id="2147501758" r:id="rId35"/>
  </p:sldMasterIdLst>
  <p:notesMasterIdLst>
    <p:notesMasterId r:id="rId165"/>
  </p:notesMasterIdLst>
  <p:sldIdLst>
    <p:sldId id="775" r:id="rId36"/>
    <p:sldId id="776" r:id="rId37"/>
    <p:sldId id="777" r:id="rId38"/>
    <p:sldId id="778" r:id="rId39"/>
    <p:sldId id="779" r:id="rId40"/>
    <p:sldId id="1800" r:id="rId41"/>
    <p:sldId id="781" r:id="rId42"/>
    <p:sldId id="782" r:id="rId43"/>
    <p:sldId id="783" r:id="rId44"/>
    <p:sldId id="784" r:id="rId45"/>
    <p:sldId id="785" r:id="rId46"/>
    <p:sldId id="873" r:id="rId47"/>
    <p:sldId id="786" r:id="rId48"/>
    <p:sldId id="881" r:id="rId49"/>
    <p:sldId id="3990" r:id="rId50"/>
    <p:sldId id="3991" r:id="rId51"/>
    <p:sldId id="3992" r:id="rId52"/>
    <p:sldId id="878" r:id="rId53"/>
    <p:sldId id="879" r:id="rId54"/>
    <p:sldId id="880" r:id="rId55"/>
    <p:sldId id="655" r:id="rId56"/>
    <p:sldId id="662" r:id="rId57"/>
    <p:sldId id="653" r:id="rId58"/>
    <p:sldId id="673" r:id="rId59"/>
    <p:sldId id="661" r:id="rId60"/>
    <p:sldId id="668" r:id="rId61"/>
    <p:sldId id="665" r:id="rId62"/>
    <p:sldId id="669" r:id="rId63"/>
    <p:sldId id="674" r:id="rId64"/>
    <p:sldId id="663" r:id="rId65"/>
    <p:sldId id="3734" r:id="rId66"/>
    <p:sldId id="3735" r:id="rId67"/>
    <p:sldId id="3736" r:id="rId68"/>
    <p:sldId id="3737" r:id="rId69"/>
    <p:sldId id="821" r:id="rId70"/>
    <p:sldId id="822" r:id="rId71"/>
    <p:sldId id="823" r:id="rId72"/>
    <p:sldId id="824" r:id="rId73"/>
    <p:sldId id="826" r:id="rId74"/>
    <p:sldId id="264" r:id="rId75"/>
    <p:sldId id="265" r:id="rId76"/>
    <p:sldId id="319" r:id="rId77"/>
    <p:sldId id="320" r:id="rId78"/>
    <p:sldId id="321" r:id="rId79"/>
    <p:sldId id="650" r:id="rId80"/>
    <p:sldId id="528" r:id="rId81"/>
    <p:sldId id="852" r:id="rId82"/>
    <p:sldId id="266" r:id="rId83"/>
    <p:sldId id="267" r:id="rId84"/>
    <p:sldId id="268" r:id="rId85"/>
    <p:sldId id="269" r:id="rId86"/>
    <p:sldId id="270" r:id="rId87"/>
    <p:sldId id="838" r:id="rId88"/>
    <p:sldId id="839" r:id="rId89"/>
    <p:sldId id="840" r:id="rId90"/>
    <p:sldId id="841" r:id="rId91"/>
    <p:sldId id="842" r:id="rId92"/>
    <p:sldId id="844" r:id="rId93"/>
    <p:sldId id="845" r:id="rId94"/>
    <p:sldId id="329" r:id="rId95"/>
    <p:sldId id="330" r:id="rId96"/>
    <p:sldId id="331" r:id="rId97"/>
    <p:sldId id="263" r:id="rId98"/>
    <p:sldId id="843" r:id="rId99"/>
    <p:sldId id="3994" r:id="rId100"/>
    <p:sldId id="3995" r:id="rId101"/>
    <p:sldId id="3996" r:id="rId102"/>
    <p:sldId id="3997" r:id="rId103"/>
    <p:sldId id="3998" r:id="rId104"/>
    <p:sldId id="3999" r:id="rId105"/>
    <p:sldId id="4000" r:id="rId106"/>
    <p:sldId id="4001" r:id="rId107"/>
    <p:sldId id="3733" r:id="rId108"/>
    <p:sldId id="3732" r:id="rId109"/>
    <p:sldId id="4002" r:id="rId110"/>
    <p:sldId id="4003" r:id="rId111"/>
    <p:sldId id="4004" r:id="rId112"/>
    <p:sldId id="4005" r:id="rId113"/>
    <p:sldId id="902" r:id="rId114"/>
    <p:sldId id="4006" r:id="rId115"/>
    <p:sldId id="4007" r:id="rId116"/>
    <p:sldId id="4008" r:id="rId117"/>
    <p:sldId id="906" r:id="rId118"/>
    <p:sldId id="4009" r:id="rId119"/>
    <p:sldId id="908" r:id="rId120"/>
    <p:sldId id="909" r:id="rId121"/>
    <p:sldId id="4011" r:id="rId122"/>
    <p:sldId id="911" r:id="rId123"/>
    <p:sldId id="912" r:id="rId124"/>
    <p:sldId id="4012" r:id="rId125"/>
    <p:sldId id="4013" r:id="rId126"/>
    <p:sldId id="4014" r:id="rId127"/>
    <p:sldId id="4015" r:id="rId128"/>
    <p:sldId id="4016" r:id="rId129"/>
    <p:sldId id="705" r:id="rId130"/>
    <p:sldId id="917" r:id="rId131"/>
    <p:sldId id="4017" r:id="rId132"/>
    <p:sldId id="631" r:id="rId133"/>
    <p:sldId id="633" r:id="rId134"/>
    <p:sldId id="641" r:id="rId135"/>
    <p:sldId id="640" r:id="rId136"/>
    <p:sldId id="279" r:id="rId137"/>
    <p:sldId id="4018" r:id="rId138"/>
    <p:sldId id="4019" r:id="rId139"/>
    <p:sldId id="806" r:id="rId140"/>
    <p:sldId id="807" r:id="rId141"/>
    <p:sldId id="808" r:id="rId142"/>
    <p:sldId id="632" r:id="rId143"/>
    <p:sldId id="4020" r:id="rId144"/>
    <p:sldId id="638" r:id="rId145"/>
    <p:sldId id="639" r:id="rId146"/>
    <p:sldId id="4021" r:id="rId147"/>
    <p:sldId id="282" r:id="rId148"/>
    <p:sldId id="445" r:id="rId149"/>
    <p:sldId id="4022" r:id="rId150"/>
    <p:sldId id="436" r:id="rId151"/>
    <p:sldId id="283" r:id="rId152"/>
    <p:sldId id="284" r:id="rId153"/>
    <p:sldId id="1869" r:id="rId154"/>
    <p:sldId id="4023" r:id="rId155"/>
    <p:sldId id="441" r:id="rId156"/>
    <p:sldId id="442" r:id="rId157"/>
    <p:sldId id="443" r:id="rId158"/>
    <p:sldId id="449" r:id="rId159"/>
    <p:sldId id="450" r:id="rId160"/>
    <p:sldId id="451" r:id="rId161"/>
    <p:sldId id="455" r:id="rId162"/>
    <p:sldId id="361" r:id="rId163"/>
    <p:sldId id="4024" r:id="rId164"/>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098E29F6-E2F5-BA45-B603-3F72865E4E93}">
          <p14:sldIdLst>
            <p14:sldId id="775"/>
            <p14:sldId id="776"/>
            <p14:sldId id="777"/>
            <p14:sldId id="778"/>
            <p14:sldId id="779"/>
            <p14:sldId id="1800"/>
            <p14:sldId id="781"/>
            <p14:sldId id="782"/>
            <p14:sldId id="783"/>
            <p14:sldId id="784"/>
            <p14:sldId id="785"/>
            <p14:sldId id="873"/>
            <p14:sldId id="786"/>
            <p14:sldId id="881"/>
            <p14:sldId id="3990"/>
            <p14:sldId id="3991"/>
            <p14:sldId id="3992"/>
            <p14:sldId id="878"/>
            <p14:sldId id="879"/>
            <p14:sldId id="880"/>
          </p14:sldIdLst>
        </p14:section>
        <p14:section name="Introduction" id="{89A55C27-8139-9D45-9031-B158559B366B}">
          <p14:sldIdLst>
            <p14:sldId id="655"/>
            <p14:sldId id="662"/>
            <p14:sldId id="653"/>
            <p14:sldId id="673"/>
            <p14:sldId id="661"/>
            <p14:sldId id="668"/>
            <p14:sldId id="665"/>
            <p14:sldId id="669"/>
            <p14:sldId id="674"/>
            <p14:sldId id="663"/>
            <p14:sldId id="3734"/>
            <p14:sldId id="3735"/>
            <p14:sldId id="3736"/>
            <p14:sldId id="3737"/>
            <p14:sldId id="821"/>
            <p14:sldId id="822"/>
            <p14:sldId id="823"/>
            <p14:sldId id="824"/>
            <p14:sldId id="826"/>
            <p14:sldId id="264"/>
            <p14:sldId id="265"/>
            <p14:sldId id="319"/>
            <p14:sldId id="320"/>
            <p14:sldId id="321"/>
            <p14:sldId id="650"/>
            <p14:sldId id="528"/>
            <p14:sldId id="852"/>
            <p14:sldId id="266"/>
            <p14:sldId id="267"/>
            <p14:sldId id="268"/>
            <p14:sldId id="269"/>
            <p14:sldId id="270"/>
            <p14:sldId id="838"/>
            <p14:sldId id="839"/>
            <p14:sldId id="840"/>
            <p14:sldId id="841"/>
            <p14:sldId id="842"/>
            <p14:sldId id="844"/>
            <p14:sldId id="845"/>
            <p14:sldId id="329"/>
            <p14:sldId id="330"/>
            <p14:sldId id="331"/>
            <p14:sldId id="263"/>
            <p14:sldId id="843"/>
            <p14:sldId id="3994"/>
            <p14:sldId id="3995"/>
            <p14:sldId id="3996"/>
            <p14:sldId id="3997"/>
            <p14:sldId id="3998"/>
            <p14:sldId id="3999"/>
            <p14:sldId id="4000"/>
            <p14:sldId id="4001"/>
          </p14:sldIdLst>
        </p14:section>
        <p14:section name="Sermon" id="{BE740401-2FD2-6443-80BF-102D1C759784}">
          <p14:sldIdLst>
            <p14:sldId id="3733"/>
            <p14:sldId id="3732"/>
            <p14:sldId id="4002"/>
            <p14:sldId id="4003"/>
            <p14:sldId id="4004"/>
            <p14:sldId id="4005"/>
            <p14:sldId id="902"/>
            <p14:sldId id="4006"/>
            <p14:sldId id="4007"/>
            <p14:sldId id="4008"/>
            <p14:sldId id="906"/>
            <p14:sldId id="4009"/>
            <p14:sldId id="908"/>
            <p14:sldId id="909"/>
            <p14:sldId id="4011"/>
            <p14:sldId id="911"/>
            <p14:sldId id="912"/>
            <p14:sldId id="4012"/>
            <p14:sldId id="4013"/>
            <p14:sldId id="4014"/>
            <p14:sldId id="4015"/>
            <p14:sldId id="4016"/>
          </p14:sldIdLst>
        </p14:section>
        <p14:section name="Chapters" id="{4E4FD898-EBBD-744A-B1E0-D5E66C16C115}">
          <p14:sldIdLst>
            <p14:sldId id="705"/>
            <p14:sldId id="917"/>
            <p14:sldId id="4017"/>
            <p14:sldId id="631"/>
            <p14:sldId id="633"/>
            <p14:sldId id="641"/>
            <p14:sldId id="640"/>
            <p14:sldId id="279"/>
            <p14:sldId id="4018"/>
            <p14:sldId id="4019"/>
            <p14:sldId id="806"/>
            <p14:sldId id="807"/>
            <p14:sldId id="808"/>
            <p14:sldId id="632"/>
            <p14:sldId id="4020"/>
            <p14:sldId id="638"/>
            <p14:sldId id="639"/>
            <p14:sldId id="4021"/>
            <p14:sldId id="282"/>
            <p14:sldId id="445"/>
            <p14:sldId id="4022"/>
            <p14:sldId id="436"/>
            <p14:sldId id="283"/>
            <p14:sldId id="284"/>
            <p14:sldId id="1869"/>
            <p14:sldId id="4023"/>
            <p14:sldId id="441"/>
            <p14:sldId id="442"/>
            <p14:sldId id="443"/>
            <p14:sldId id="449"/>
            <p14:sldId id="450"/>
            <p14:sldId id="451"/>
            <p14:sldId id="455"/>
            <p14:sldId id="361"/>
            <p14:sldId id="4024"/>
          </p14:sldIdLst>
        </p14:section>
        <p14:section name="Conclusion" id="{68E78147-29F8-B344-9D8F-5152F7096643}">
          <p14:sldIdLst/>
        </p14:section>
        <p14:section name="Supplements" id="{AC7AF668-24EB-8440-A617-57A0D3C386DD}">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0000"/>
    <a:srgbClr val="245336"/>
    <a:srgbClr val="FFFFFF"/>
    <a:srgbClr val="E9EBF5"/>
    <a:srgbClr val="E9ECF5"/>
    <a:srgbClr val="4A71A3"/>
    <a:srgbClr val="FFE7D0"/>
    <a:srgbClr val="000080"/>
    <a:srgbClr val="EF973F"/>
    <a:srgbClr val="8605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81691" autoAdjust="0"/>
  </p:normalViewPr>
  <p:slideViewPr>
    <p:cSldViewPr>
      <p:cViewPr varScale="1">
        <p:scale>
          <a:sx n="106" d="100"/>
          <a:sy n="106" d="100"/>
        </p:scale>
        <p:origin x="2504" y="168"/>
      </p:cViewPr>
      <p:guideLst>
        <p:guide orient="horz" pos="2160"/>
        <p:guide pos="2880"/>
      </p:guideLst>
    </p:cSldViewPr>
  </p:slideViewPr>
  <p:outlineViewPr>
    <p:cViewPr varScale="1">
      <p:scale>
        <a:sx n="50" d="100"/>
        <a:sy n="50" d="100"/>
      </p:scale>
      <p:origin x="0" y="-214760"/>
    </p:cViewPr>
  </p:outlineViewPr>
  <p:notesTextViewPr>
    <p:cViewPr>
      <p:scale>
        <a:sx n="125" d="100"/>
        <a:sy n="125" d="100"/>
      </p:scale>
      <p:origin x="0" y="0"/>
    </p:cViewPr>
  </p:notesTextViewPr>
  <p:sorterViewPr>
    <p:cViewPr varScale="1">
      <p:scale>
        <a:sx n="1" d="1"/>
        <a:sy n="1" d="1"/>
      </p:scale>
      <p:origin x="0" y="99912"/>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tableStyles" Target="tableStyles.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0" Type="http://schemas.openxmlformats.org/officeDocument/2006/relationships/slide" Target="slides/slide35.xml"/><Relationship Id="rId75" Type="http://schemas.openxmlformats.org/officeDocument/2006/relationships/slide" Target="slides/slide40.xml"/><Relationship Id="rId91" Type="http://schemas.openxmlformats.org/officeDocument/2006/relationships/slide" Target="slides/slide56.xml"/><Relationship Id="rId96" Type="http://schemas.openxmlformats.org/officeDocument/2006/relationships/slide" Target="slides/slide61.xml"/><Relationship Id="rId140" Type="http://schemas.openxmlformats.org/officeDocument/2006/relationships/slide" Target="slides/slide105.xml"/><Relationship Id="rId145" Type="http://schemas.openxmlformats.org/officeDocument/2006/relationships/slide" Target="slides/slide110.xml"/><Relationship Id="rId161" Type="http://schemas.openxmlformats.org/officeDocument/2006/relationships/slide" Target="slides/slide126.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slide" Target="slides/slide95.xml"/><Relationship Id="rId135" Type="http://schemas.openxmlformats.org/officeDocument/2006/relationships/slide" Target="slides/slide100.xml"/><Relationship Id="rId151" Type="http://schemas.openxmlformats.org/officeDocument/2006/relationships/slide" Target="slides/slide116.xml"/><Relationship Id="rId156" Type="http://schemas.openxmlformats.org/officeDocument/2006/relationships/slide" Target="slides/slide12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cnn.com/2013/06/05/us/trayvon-martin-shooting-fast-facts/index.html" TargetMode="External"/><Relationship Id="rId3" Type="http://schemas.openxmlformats.org/officeDocument/2006/relationships/hyperlink" Target="http://blacklivesmatter.com/" TargetMode="External"/><Relationship Id="rId7" Type="http://schemas.openxmlformats.org/officeDocument/2006/relationships/hyperlink" Target="https://qz.com/author/lfesslerqz/"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boldorganizing.org/" TargetMode="External"/><Relationship Id="rId11" Type="http://schemas.openxmlformats.org/officeDocument/2006/relationships/hyperlink" Target="https://lesbianswhotech.org/newyork2018/" TargetMode="External"/><Relationship Id="rId5" Type="http://schemas.openxmlformats.org/officeDocument/2006/relationships/hyperlink" Target="http://ellabakercenter.org/" TargetMode="External"/><Relationship Id="rId10" Type="http://schemas.openxmlformats.org/officeDocument/2006/relationships/hyperlink" Target="https://www.theodysseyonline.com/lives-matter-others" TargetMode="External"/><Relationship Id="rId4" Type="http://schemas.openxmlformats.org/officeDocument/2006/relationships/hyperlink" Target="http://dignityandpowernow.org/" TargetMode="External"/><Relationship Id="rId9" Type="http://schemas.openxmlformats.org/officeDocument/2006/relationships/hyperlink" Target="https://www.huffingtonpost.com/michael-w-waters/liturgy-trayvon-martin-skittles-iced-tea-hoodie_b_1373763.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chrisharrison.net/projects/bibleviz/index.html"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theresurgence.com/2010/11/12/why-fast-company-sam-harris-need-to-do-their-homework" TargetMode="Externa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darwin-online.org.uk/contents.html" TargetMode="External"/><Relationship Id="rId13" Type="http://schemas.openxmlformats.org/officeDocument/2006/relationships/hyperlink" Target="http://biologos.org/blog" TargetMode="External"/><Relationship Id="rId18" Type="http://schemas.openxmlformats.org/officeDocument/2006/relationships/hyperlink" Target="http://www.victorianweb.org/authors/tennyson/tennybio.html" TargetMode="External"/><Relationship Id="rId26" Type="http://schemas.openxmlformats.org/officeDocument/2006/relationships/hyperlink" Target="http://www.biologicaldiversity.org/programs/biodiversity/elements_of_biodiversity/extinction_crisis/" TargetMode="External"/><Relationship Id="rId3" Type="http://schemas.openxmlformats.org/officeDocument/2006/relationships/hyperlink" Target="http://www.biblegateway.com/passage/?search=Genesis+1&amp;version=NKJV" TargetMode="External"/><Relationship Id="rId21" Type="http://schemas.openxmlformats.org/officeDocument/2006/relationships/hyperlink" Target="https://www.darwinthenandnow.com/2013/06/genes-and-chromosomes-an-evolutionist-nightmare/" TargetMode="External"/><Relationship Id="rId7" Type="http://schemas.openxmlformats.org/officeDocument/2006/relationships/hyperlink" Target="http://en.wikipedia.org/wiki/Seven-day_week" TargetMode="External"/><Relationship Id="rId12" Type="http://schemas.openxmlformats.org/officeDocument/2006/relationships/hyperlink" Target="http://en.wikipedia.org/wiki/Human_Genome_Project" TargetMode="External"/><Relationship Id="rId17" Type="http://schemas.openxmlformats.org/officeDocument/2006/relationships/hyperlink" Target="http://darwin-online.org.uk/" TargetMode="External"/><Relationship Id="rId25" Type="http://schemas.openxmlformats.org/officeDocument/2006/relationships/hyperlink" Target="http://www.conservation.org/act/Pages/stop-the-clock-methodology.aspx" TargetMode="External"/><Relationship Id="rId2" Type="http://schemas.openxmlformats.org/officeDocument/2006/relationships/slide" Target="../slides/slide74.xml"/><Relationship Id="rId16" Type="http://schemas.openxmlformats.org/officeDocument/2006/relationships/hyperlink" Target="http://en.wikipedia.org/wiki/Theistic_evolution" TargetMode="External"/><Relationship Id="rId20" Type="http://schemas.openxmlformats.org/officeDocument/2006/relationships/hyperlink" Target="https://www.darwinthenandnow.com/darwin-dilemmas/fossil-record/" TargetMode="External"/><Relationship Id="rId29" Type="http://schemas.openxmlformats.org/officeDocument/2006/relationships/hyperlink" Target="http://en.wikipedia.org/wiki/Helium" TargetMode="External"/><Relationship Id="rId1" Type="http://schemas.openxmlformats.org/officeDocument/2006/relationships/notesMaster" Target="../notesMasters/notesMaster1.xml"/><Relationship Id="rId6" Type="http://schemas.openxmlformats.org/officeDocument/2006/relationships/hyperlink" Target="http://www.chrisharrison.net/index.php/Visualizations/BibleViz" TargetMode="External"/><Relationship Id="rId11" Type="http://schemas.openxmlformats.org/officeDocument/2006/relationships/hyperlink" Target="http://en.wikipedia.org/wiki/Francis_Collins" TargetMode="External"/><Relationship Id="rId24" Type="http://schemas.openxmlformats.org/officeDocument/2006/relationships/hyperlink" Target="http://www.care2.com/news/section/clock" TargetMode="External"/><Relationship Id="rId32" Type="http://schemas.openxmlformats.org/officeDocument/2006/relationships/hyperlink" Target="http://web.mac.com/bkue/Kueppers/Home.html" TargetMode="External"/><Relationship Id="rId5" Type="http://schemas.openxmlformats.org/officeDocument/2006/relationships/hyperlink" Target="http://www.cmu.edu/index.shtml" TargetMode="External"/><Relationship Id="rId15" Type="http://schemas.openxmlformats.org/officeDocument/2006/relationships/hyperlink" Target="http://en.wikipedia.org/wiki/Old_Earth_creationism" TargetMode="External"/><Relationship Id="rId23" Type="http://schemas.openxmlformats.org/officeDocument/2006/relationships/hyperlink" Target="https://www.darwinthenandnow.com/2014/11/darwins-tree-infestation/" TargetMode="External"/><Relationship Id="rId28" Type="http://schemas.openxmlformats.org/officeDocument/2006/relationships/hyperlink" Target="http://en.wikipedia.org/wiki/Hydrogen" TargetMode="External"/><Relationship Id="rId10" Type="http://schemas.openxmlformats.org/officeDocument/2006/relationships/hyperlink" Target="http://www.reasons.org/dr-hugh-ross.html" TargetMode="External"/><Relationship Id="rId19" Type="http://schemas.openxmlformats.org/officeDocument/2006/relationships/hyperlink" Target="https://www.darwinthenandnow.com/2012/05/the-molecular-nightmare/" TargetMode="External"/><Relationship Id="rId31" Type="http://schemas.openxmlformats.org/officeDocument/2006/relationships/hyperlink" Target="http://www.biblegateway.com/passage/?search=john%201:1-5&amp;version=NKJV" TargetMode="External"/><Relationship Id="rId4" Type="http://schemas.openxmlformats.org/officeDocument/2006/relationships/hyperlink" Target="http://www.chrisharrison.net/index.php" TargetMode="External"/><Relationship Id="rId9" Type="http://schemas.openxmlformats.org/officeDocument/2006/relationships/hyperlink" Target="http://en.wikipedia.org/wiki/Hugh_Ross_(creationist)" TargetMode="External"/><Relationship Id="rId14" Type="http://schemas.openxmlformats.org/officeDocument/2006/relationships/hyperlink" Target="http://en.wikipedia.org/wiki/Progressive_creationism" TargetMode="External"/><Relationship Id="rId22" Type="http://schemas.openxmlformats.org/officeDocument/2006/relationships/hyperlink" Target="https://www.darwinthenandnow.com/2014/01/genetics-an-evolution-nightmare/" TargetMode="External"/><Relationship Id="rId27" Type="http://schemas.openxmlformats.org/officeDocument/2006/relationships/hyperlink" Target="http://www.uncommondescent.com/intelligent-design/the-effect-of-infinite-probabilistic-resources-on-id/" TargetMode="External"/><Relationship Id="rId30" Type="http://schemas.openxmlformats.org/officeDocument/2006/relationships/hyperlink" Target="http://rationalwiki.org/wiki/Antonio_Lima-de-Faria"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Par </a:t>
            </a:r>
            <a:r>
              <a:rPr lang="en-US" dirty="0" err="1">
                <a:latin typeface="Arial"/>
                <a:cs typeface="Arial"/>
              </a:rPr>
              <a:t>quels</a:t>
            </a:r>
            <a:r>
              <a:rPr lang="en-US" dirty="0">
                <a:latin typeface="Arial"/>
                <a:cs typeface="Arial"/>
              </a:rPr>
              <a:t> </a:t>
            </a:r>
            <a:r>
              <a:rPr lang="en-US" dirty="0" err="1">
                <a:latin typeface="Arial"/>
                <a:cs typeface="Arial"/>
              </a:rPr>
              <a:t>moyens</a:t>
            </a:r>
            <a:r>
              <a:rPr lang="en-US" dirty="0">
                <a:latin typeface="Arial"/>
                <a:cs typeface="Arial"/>
              </a:rPr>
              <a:t> </a:t>
            </a:r>
            <a:r>
              <a:rPr lang="en-US" dirty="0" err="1">
                <a:latin typeface="Arial"/>
                <a:cs typeface="Arial"/>
              </a:rPr>
              <a:t>l’Eternel</a:t>
            </a:r>
            <a:r>
              <a:rPr lang="en-US" dirty="0">
                <a:latin typeface="Arial"/>
                <a:cs typeface="Arial"/>
              </a:rPr>
              <a:t> </a:t>
            </a:r>
            <a:r>
              <a:rPr lang="en-US" dirty="0" err="1">
                <a:latin typeface="Arial"/>
                <a:cs typeface="Arial"/>
              </a:rPr>
              <a:t>restarera</a:t>
            </a:r>
            <a:r>
              <a:rPr lang="en-US" dirty="0">
                <a:latin typeface="Arial"/>
                <a:cs typeface="Arial"/>
              </a:rPr>
              <a:t>-t-Il </a:t>
            </a:r>
            <a:r>
              <a:rPr lang="en-US" dirty="0" err="1">
                <a:latin typeface="Arial"/>
                <a:cs typeface="Arial"/>
              </a:rPr>
              <a:t>l’univers</a:t>
            </a:r>
            <a:r>
              <a:rPr lang="en-US" dirty="0">
                <a:latin typeface="Arial"/>
                <a:cs typeface="Arial"/>
              </a:rPr>
              <a:t> tout </a:t>
            </a:r>
            <a:r>
              <a:rPr lang="en-US" dirty="0" err="1">
                <a:latin typeface="Arial"/>
                <a:cs typeface="Arial"/>
              </a:rPr>
              <a:t>entier</a:t>
            </a:r>
            <a:r>
              <a:rPr lang="en-US" baseline="0" dirty="0">
                <a:latin typeface="Arial"/>
                <a:cs typeface="Arial"/>
              </a:rPr>
              <a:t>? (reprise)</a:t>
            </a:r>
          </a:p>
          <a:p>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effectLst/>
              <a:latin typeface="Arial"/>
              <a:cs typeface="Arial"/>
            </a:endParaRPr>
          </a:p>
          <a:p>
            <a:endParaRPr lang="en-SG" dirty="0">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112</a:t>
            </a:fld>
            <a:endParaRPr lang="en-US"/>
          </a:p>
        </p:txBody>
      </p:sp>
    </p:spTree>
    <p:extLst>
      <p:ext uri="{BB962C8B-B14F-4D97-AF65-F5344CB8AC3E}">
        <p14:creationId xmlns:p14="http://schemas.microsoft.com/office/powerpoint/2010/main" val="19887721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06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106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CA1D05E-8D81-6049-B71C-E0C7CA314B32}" type="slidenum">
              <a:rPr lang="en-GB" sz="1200">
                <a:solidFill>
                  <a:srgbClr val="000000"/>
                </a:solidFill>
                <a:latin typeface="Calibri" charset="0"/>
              </a:rPr>
              <a:pPr eaLnBrk="1" hangingPunct="1"/>
              <a:t>113</a:t>
            </a:fld>
            <a:endParaRPr lang="en-GB" sz="1200">
              <a:solidFill>
                <a:srgbClr val="000000"/>
              </a:solidFill>
              <a:latin typeface="Calibri" charset="0"/>
            </a:endParaRPr>
          </a:p>
        </p:txBody>
      </p:sp>
      <p:sp>
        <p:nvSpPr>
          <p:cNvPr id="710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96A187DA-A733-9D41-AD1B-5EFE6630CDEC}" type="slidenum">
              <a:rPr lang="en-GB" sz="1200">
                <a:solidFill>
                  <a:srgbClr val="000000"/>
                </a:solidFill>
                <a:latin typeface="Calibri" charset="0"/>
              </a:rPr>
              <a:pPr algn="r" eaLnBrk="1" hangingPunct="1">
                <a:buClr>
                  <a:srgbClr val="000000"/>
                </a:buClr>
                <a:buSzPct val="100000"/>
                <a:buFont typeface="Calibri" charset="0"/>
                <a:buNone/>
              </a:pPr>
              <a:t>113</a:t>
            </a:fld>
            <a:endParaRPr lang="en-GB" sz="1200">
              <a:solidFill>
                <a:srgbClr val="000000"/>
              </a:solidFill>
              <a:latin typeface="Calibri" charset="0"/>
            </a:endParaRPr>
          </a:p>
        </p:txBody>
      </p:sp>
      <p:sp>
        <p:nvSpPr>
          <p:cNvPr id="710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10662"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5638DBF-9B4F-1140-BB0C-2E232B05DDEB}" type="slidenum">
              <a:rPr lang="en-US" sz="1200">
                <a:solidFill>
                  <a:srgbClr val="000000"/>
                </a:solidFill>
              </a:rPr>
              <a:pPr eaLnBrk="1" hangingPunct="1"/>
              <a:t>114</a:t>
            </a:fld>
            <a:endParaRPr lang="en-US" sz="1200">
              <a:solidFill>
                <a:srgbClr val="000000"/>
              </a:solidFill>
            </a:endParaRPr>
          </a:p>
        </p:txBody>
      </p:sp>
      <p:sp>
        <p:nvSpPr>
          <p:cNvPr id="712706" name="Rectangle 2"/>
          <p:cNvSpPr>
            <a:spLocks noGrp="1" noRot="1" noChangeAspect="1" noChangeArrowheads="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effectLst/>
              <a:latin typeface="Arial"/>
              <a:cs typeface="Arial"/>
            </a:endParaRPr>
          </a:p>
          <a:p>
            <a:endParaRPr lang="en-SG" dirty="0">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115</a:t>
            </a:fld>
            <a:endParaRPr lang="en-US"/>
          </a:p>
        </p:txBody>
      </p:sp>
    </p:spTree>
    <p:extLst>
      <p:ext uri="{BB962C8B-B14F-4D97-AF65-F5344CB8AC3E}">
        <p14:creationId xmlns:p14="http://schemas.microsoft.com/office/powerpoint/2010/main" val="19887721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577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1577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0549144-6E40-4749-8878-24E59DA0D45F}" type="slidenum">
              <a:rPr lang="en-GB" sz="1200">
                <a:solidFill>
                  <a:srgbClr val="000000"/>
                </a:solidFill>
                <a:latin typeface="Calibri" charset="0"/>
              </a:rPr>
              <a:pPr eaLnBrk="1" hangingPunct="1"/>
              <a:t>117</a:t>
            </a:fld>
            <a:endParaRPr lang="en-GB" sz="1200">
              <a:solidFill>
                <a:srgbClr val="000000"/>
              </a:solidFill>
              <a:latin typeface="Calibri" charset="0"/>
            </a:endParaRPr>
          </a:p>
        </p:txBody>
      </p:sp>
      <p:sp>
        <p:nvSpPr>
          <p:cNvPr id="7157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75B57B5D-F211-734A-ACE3-A1248343A582}" type="slidenum">
              <a:rPr lang="en-GB" sz="1200">
                <a:solidFill>
                  <a:srgbClr val="000000"/>
                </a:solidFill>
                <a:latin typeface="Calibri" charset="0"/>
              </a:rPr>
              <a:pPr algn="r" eaLnBrk="1" hangingPunct="1">
                <a:buClr>
                  <a:srgbClr val="000000"/>
                </a:buClr>
                <a:buSzPct val="100000"/>
                <a:buFont typeface="Calibri" charset="0"/>
                <a:buNone/>
              </a:pPr>
              <a:t>117</a:t>
            </a:fld>
            <a:endParaRPr lang="en-GB" sz="1200">
              <a:solidFill>
                <a:srgbClr val="000000"/>
              </a:solidFill>
              <a:latin typeface="Calibri" charset="0"/>
            </a:endParaRPr>
          </a:p>
        </p:txBody>
      </p:sp>
      <p:sp>
        <p:nvSpPr>
          <p:cNvPr id="7157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15782"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82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1782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F8C6E6-60A2-A049-AEEA-E8C7641E0997}" type="slidenum">
              <a:rPr lang="en-GB" sz="1200">
                <a:solidFill>
                  <a:srgbClr val="000000"/>
                </a:solidFill>
                <a:latin typeface="Calibri" charset="0"/>
              </a:rPr>
              <a:pPr eaLnBrk="1" hangingPunct="1"/>
              <a:t>118</a:t>
            </a:fld>
            <a:endParaRPr lang="en-GB" sz="1200">
              <a:solidFill>
                <a:srgbClr val="000000"/>
              </a:solidFill>
              <a:latin typeface="Calibri" charset="0"/>
            </a:endParaRPr>
          </a:p>
        </p:txBody>
      </p:sp>
      <p:sp>
        <p:nvSpPr>
          <p:cNvPr id="71782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84A7C386-EDF8-FB42-AD0A-E09F02A79E15}" type="slidenum">
              <a:rPr lang="en-GB" sz="1200">
                <a:solidFill>
                  <a:srgbClr val="000000"/>
                </a:solidFill>
                <a:latin typeface="Calibri" charset="0"/>
              </a:rPr>
              <a:pPr algn="r" eaLnBrk="1" hangingPunct="1">
                <a:buClr>
                  <a:srgbClr val="000000"/>
                </a:buClr>
                <a:buSzPct val="100000"/>
                <a:buFont typeface="Calibri" charset="0"/>
                <a:buNone/>
              </a:pPr>
              <a:t>118</a:t>
            </a:fld>
            <a:endParaRPr lang="en-GB" sz="1200">
              <a:solidFill>
                <a:srgbClr val="000000"/>
              </a:solidFill>
              <a:latin typeface="Calibri" charset="0"/>
            </a:endParaRPr>
          </a:p>
        </p:txBody>
      </p:sp>
      <p:sp>
        <p:nvSpPr>
          <p:cNvPr id="7178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1783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effectLst/>
              <a:latin typeface="Arial"/>
              <a:cs typeface="Arial"/>
            </a:endParaRPr>
          </a:p>
          <a:p>
            <a:endParaRPr lang="en-SG" dirty="0">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120</a:t>
            </a:fld>
            <a:endParaRPr lang="en-US"/>
          </a:p>
        </p:txBody>
      </p:sp>
    </p:spTree>
    <p:extLst>
      <p:ext uri="{BB962C8B-B14F-4D97-AF65-F5344CB8AC3E}">
        <p14:creationId xmlns:p14="http://schemas.microsoft.com/office/powerpoint/2010/main" val="19887721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9874"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1DCCAE-BA8C-1A4C-8BB3-FDDD168A49F6}" type="slidenum">
              <a:rPr lang="en-US" sz="1200">
                <a:solidFill>
                  <a:srgbClr val="FFFFFF"/>
                </a:solidFill>
                <a:latin typeface="Calibri" charset="0"/>
              </a:rPr>
              <a:pPr eaLnBrk="1" hangingPunct="1"/>
              <a:t>121</a:t>
            </a:fld>
            <a:endParaRPr lang="en-US" sz="1200">
              <a:solidFill>
                <a:srgbClr val="FFFFFF"/>
              </a:solidFill>
              <a:latin typeface="Calibri" charset="0"/>
            </a:endParaRPr>
          </a:p>
        </p:txBody>
      </p:sp>
      <p:sp>
        <p:nvSpPr>
          <p:cNvPr id="182273"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22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1922"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BBAF3B-385B-7F42-8D17-A91D8E723C03}" type="slidenum">
              <a:rPr lang="en-US" sz="1200">
                <a:solidFill>
                  <a:srgbClr val="FFFFFF"/>
                </a:solidFill>
                <a:latin typeface="Calibri" charset="0"/>
              </a:rPr>
              <a:pPr eaLnBrk="1" hangingPunct="1"/>
              <a:t>122</a:t>
            </a:fld>
            <a:endParaRPr lang="en-US" sz="1200">
              <a:solidFill>
                <a:srgbClr val="FFFFFF"/>
              </a:solidFill>
              <a:latin typeface="Calibri" charset="0"/>
            </a:endParaRPr>
          </a:p>
        </p:txBody>
      </p:sp>
      <p:sp>
        <p:nvSpPr>
          <p:cNvPr id="183297"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32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123</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err="1">
                <a:latin typeface="Arial"/>
                <a:cs typeface="Arial"/>
              </a:rPr>
              <a:t>L’Eternel</a:t>
            </a:r>
            <a:r>
              <a:rPr lang="en-US" dirty="0">
                <a:latin typeface="Arial"/>
                <a:cs typeface="Arial"/>
              </a:rPr>
              <a:t> </a:t>
            </a:r>
            <a:r>
              <a:rPr lang="en-US" dirty="0" err="1">
                <a:latin typeface="Arial"/>
                <a:cs typeface="Arial"/>
              </a:rPr>
              <a:t>traitera</a:t>
            </a:r>
            <a:r>
              <a:rPr lang="en-US" dirty="0">
                <a:latin typeface="Arial"/>
                <a:cs typeface="Arial"/>
              </a:rPr>
              <a:t> les </a:t>
            </a:r>
            <a:r>
              <a:rPr lang="en-US" dirty="0" err="1">
                <a:latin typeface="Arial"/>
                <a:cs typeface="Arial"/>
              </a:rPr>
              <a:t>incroyants</a:t>
            </a:r>
            <a:r>
              <a:rPr lang="en-US" dirty="0">
                <a:latin typeface="Arial"/>
                <a:cs typeface="Arial"/>
              </a:rPr>
              <a:t> </a:t>
            </a:r>
            <a:r>
              <a:rPr lang="en-US" dirty="0" err="1">
                <a:latin typeface="Arial"/>
                <a:cs typeface="Arial"/>
              </a:rPr>
              <a:t>d’une</a:t>
            </a:r>
            <a:r>
              <a:rPr lang="en-US" dirty="0">
                <a:latin typeface="Arial"/>
                <a:cs typeface="Arial"/>
              </a:rPr>
              <a:t> </a:t>
            </a:r>
            <a:r>
              <a:rPr lang="en-US" dirty="0" err="1">
                <a:latin typeface="Arial"/>
                <a:cs typeface="Arial"/>
              </a:rPr>
              <a:t>manière</a:t>
            </a:r>
            <a:r>
              <a:rPr lang="en-US" dirty="0">
                <a:latin typeface="Arial"/>
                <a:cs typeface="Arial"/>
              </a:rPr>
              <a:t> </a:t>
            </a:r>
            <a:r>
              <a:rPr lang="en-US" dirty="0" err="1">
                <a:latin typeface="Arial"/>
                <a:cs typeface="Arial"/>
              </a:rPr>
              <a:t>juste</a:t>
            </a:r>
            <a:r>
              <a:rPr lang="en-US" baseline="0" dirty="0">
                <a:latin typeface="Arial"/>
                <a:cs typeface="Arial"/>
              </a:rPr>
              <a:t> (reprise).</a:t>
            </a:r>
            <a:endParaRPr lang="en-US" dirty="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4783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baseline="0" dirty="0" err="1">
                <a:latin typeface="Arial"/>
                <a:cs typeface="Arial"/>
              </a:rPr>
              <a:t>L’Eternel</a:t>
            </a:r>
            <a:r>
              <a:rPr lang="en-US" baseline="0" dirty="0">
                <a:latin typeface="Arial"/>
                <a:cs typeface="Arial"/>
              </a:rPr>
              <a:t> </a:t>
            </a:r>
            <a:r>
              <a:rPr lang="en-US" baseline="0" dirty="0" err="1">
                <a:latin typeface="Arial"/>
                <a:cs typeface="Arial"/>
              </a:rPr>
              <a:t>délivrera</a:t>
            </a:r>
            <a:r>
              <a:rPr lang="en-US" baseline="0" dirty="0">
                <a:latin typeface="Arial"/>
                <a:cs typeface="Arial"/>
              </a:rPr>
              <a:t> le </a:t>
            </a:r>
            <a:r>
              <a:rPr lang="en-US" baseline="0" dirty="0" err="1">
                <a:latin typeface="Arial"/>
                <a:cs typeface="Arial"/>
              </a:rPr>
              <a:t>peuple</a:t>
            </a:r>
            <a:r>
              <a:rPr lang="en-US" baseline="0" dirty="0">
                <a:latin typeface="Arial"/>
                <a:cs typeface="Arial"/>
              </a:rPr>
              <a:t> qui </a:t>
            </a:r>
            <a:r>
              <a:rPr lang="en-US" baseline="0" dirty="0" err="1">
                <a:latin typeface="Arial"/>
                <a:cs typeface="Arial"/>
              </a:rPr>
              <a:t>croit</a:t>
            </a:r>
            <a:r>
              <a:rPr lang="en-US" baseline="0" dirty="0">
                <a:latin typeface="Arial"/>
                <a:cs typeface="Arial"/>
              </a:rPr>
              <a:t> en </a:t>
            </a:r>
            <a:r>
              <a:rPr lang="en-US" baseline="0" dirty="0" err="1">
                <a:latin typeface="Arial"/>
                <a:cs typeface="Arial"/>
              </a:rPr>
              <a:t>Lui</a:t>
            </a:r>
            <a:r>
              <a:rPr lang="en-US" baseline="0" dirty="0">
                <a:latin typeface="Arial"/>
                <a:cs typeface="Arial"/>
              </a:rPr>
              <a:t> (reprise).</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err="1">
                <a:cs typeface="ＭＳ Ｐゴシック" charset="0"/>
              </a:rPr>
              <a:t>L’Eternel</a:t>
            </a:r>
            <a:r>
              <a:rPr lang="en-US" dirty="0">
                <a:cs typeface="ＭＳ Ｐゴシック" charset="0"/>
              </a:rPr>
              <a:t> </a:t>
            </a:r>
            <a:r>
              <a:rPr lang="en-US" dirty="0" err="1">
                <a:cs typeface="ＭＳ Ｐゴシック" charset="0"/>
              </a:rPr>
              <a:t>agira</a:t>
            </a:r>
            <a:r>
              <a:rPr lang="en-US" dirty="0">
                <a:cs typeface="ＭＳ Ｐゴシック" charset="0"/>
              </a:rPr>
              <a:t> avec justice et </a:t>
            </a:r>
            <a:r>
              <a:rPr lang="en-US" dirty="0" err="1">
                <a:cs typeface="ＭＳ Ｐゴシック" charset="0"/>
              </a:rPr>
              <a:t>miséricorde</a:t>
            </a:r>
            <a:r>
              <a:rPr lang="en-US" dirty="0">
                <a:cs typeface="ＭＳ Ｐゴシック" charset="0"/>
              </a:rPr>
              <a:t> à</a:t>
            </a:r>
            <a:r>
              <a:rPr lang="en-US" baseline="0" dirty="0">
                <a:cs typeface="ＭＳ Ｐゴシック" charset="0"/>
              </a:rPr>
              <a:t> </a:t>
            </a:r>
            <a:r>
              <a:rPr lang="en-US" baseline="0" dirty="0" err="1">
                <a:cs typeface="ＭＳ Ｐゴシック" charset="0"/>
              </a:rPr>
              <a:t>l’égard</a:t>
            </a:r>
            <a:r>
              <a:rPr lang="en-US" baseline="0" dirty="0">
                <a:cs typeface="ＭＳ Ｐゴシック" charset="0"/>
              </a:rPr>
              <a:t> de tout </a:t>
            </a:r>
            <a:r>
              <a:rPr lang="en-US" baseline="0" dirty="0" err="1">
                <a:cs typeface="ＭＳ Ｐゴシック" charset="0"/>
              </a:rPr>
              <a:t>ce</a:t>
            </a:r>
            <a:r>
              <a:rPr lang="en-US" baseline="0" dirty="0">
                <a:cs typeface="ＭＳ Ｐゴシック" charset="0"/>
              </a:rPr>
              <a:t> </a:t>
            </a:r>
            <a:r>
              <a:rPr lang="en-US" baseline="0" dirty="0" err="1">
                <a:cs typeface="ＭＳ Ｐゴシック" charset="0"/>
              </a:rPr>
              <a:t>qu’Il</a:t>
            </a:r>
            <a:r>
              <a:rPr lang="en-US" baseline="0" dirty="0">
                <a:cs typeface="ＭＳ Ｐゴシック" charset="0"/>
              </a:rPr>
              <a:t> a </a:t>
            </a:r>
            <a:r>
              <a:rPr lang="en-US" baseline="0" dirty="0" err="1">
                <a:cs typeface="ＭＳ Ｐゴシック" charset="0"/>
              </a:rPr>
              <a:t>créé</a:t>
            </a:r>
            <a:r>
              <a:rPr lang="en-US" baseline="0" dirty="0">
                <a:latin typeface="Arial"/>
                <a:cs typeface="Arial"/>
              </a:rPr>
              <a:t> (reprise).</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dirty="0"/>
              <a:t>Le </a:t>
            </a:r>
            <a:r>
              <a:rPr lang="en-US" b="1" dirty="0" err="1"/>
              <a:t>samedi</a:t>
            </a:r>
            <a:r>
              <a:rPr lang="en-US" b="1" dirty="0"/>
              <a:t> 15 </a:t>
            </a:r>
            <a:r>
              <a:rPr lang="en-US" b="1" dirty="0" err="1"/>
              <a:t>novembre</a:t>
            </a:r>
            <a:r>
              <a:rPr lang="en-US" b="1" dirty="0"/>
              <a:t> 2014 </a:t>
            </a:r>
            <a:r>
              <a:rPr lang="en-US" b="1" dirty="0" err="1"/>
              <a:t>était</a:t>
            </a:r>
            <a:r>
              <a:rPr lang="en-US" dirty="0"/>
              <a:t> </a:t>
            </a:r>
            <a:r>
              <a:rPr lang="ru-RU" dirty="0"/>
              <a:t>“</a:t>
            </a:r>
            <a:r>
              <a:rPr lang="en-US" dirty="0"/>
              <a:t>le jour </a:t>
            </a:r>
            <a:r>
              <a:rPr lang="en-US" dirty="0" err="1"/>
              <a:t>où</a:t>
            </a:r>
            <a:r>
              <a:rPr lang="en-US" baseline="0" dirty="0"/>
              <a:t> le </a:t>
            </a:r>
            <a:r>
              <a:rPr lang="en-US" baseline="0" dirty="0" err="1"/>
              <a:t>Président</a:t>
            </a:r>
            <a:r>
              <a:rPr lang="en-US" baseline="0" dirty="0"/>
              <a:t> </a:t>
            </a:r>
            <a:r>
              <a:rPr lang="en-US" baseline="0" dirty="0" err="1"/>
              <a:t>Obama</a:t>
            </a:r>
            <a:r>
              <a:rPr lang="en-US" baseline="0" dirty="0"/>
              <a:t> </a:t>
            </a:r>
            <a:r>
              <a:rPr lang="en-US" baseline="0" dirty="0" err="1"/>
              <a:t>prit</a:t>
            </a:r>
            <a:r>
              <a:rPr lang="en-US" baseline="0" dirty="0"/>
              <a:t> 3 MILLIARD</a:t>
            </a:r>
            <a:r>
              <a:rPr lang="en-US" dirty="0"/>
              <a:t> $ de </a:t>
            </a:r>
            <a:r>
              <a:rPr lang="en-US" dirty="0" err="1"/>
              <a:t>l’argent</a:t>
            </a:r>
            <a:r>
              <a:rPr lang="en-US" dirty="0"/>
              <a:t> des </a:t>
            </a:r>
            <a:r>
              <a:rPr lang="en-US" dirty="0" err="1"/>
              <a:t>contribuables</a:t>
            </a:r>
            <a:r>
              <a:rPr lang="en-US" dirty="0"/>
              <a:t> pour </a:t>
            </a:r>
            <a:r>
              <a:rPr lang="en-US" dirty="0" err="1"/>
              <a:t>donner</a:t>
            </a:r>
            <a:r>
              <a:rPr lang="en-US" dirty="0"/>
              <a:t> à</a:t>
            </a:r>
            <a:r>
              <a:rPr lang="en-US" baseline="0" dirty="0"/>
              <a:t> </a:t>
            </a:r>
            <a:r>
              <a:rPr lang="en-US" baseline="0" dirty="0" err="1"/>
              <a:t>d’autres</a:t>
            </a:r>
            <a:r>
              <a:rPr lang="en-US" baseline="0" dirty="0"/>
              <a:t> pays </a:t>
            </a:r>
            <a:r>
              <a:rPr lang="en-US" baseline="0" dirty="0" err="1"/>
              <a:t>pauvres</a:t>
            </a:r>
            <a:r>
              <a:rPr lang="en-US" dirty="0"/>
              <a:t> pour </a:t>
            </a:r>
            <a:r>
              <a:rPr lang="en-US" dirty="0" err="1"/>
              <a:t>utiliser</a:t>
            </a:r>
            <a:r>
              <a:rPr lang="en-US" dirty="0"/>
              <a:t> </a:t>
            </a:r>
            <a:r>
              <a:rPr lang="en-US" dirty="0" err="1"/>
              <a:t>comme</a:t>
            </a:r>
            <a:r>
              <a:rPr lang="en-US" dirty="0"/>
              <a:t> argent du </a:t>
            </a:r>
            <a:r>
              <a:rPr lang="en-US" u="none" strike="sngStrike" dirty="0"/>
              <a:t>corruption</a:t>
            </a:r>
            <a:r>
              <a:rPr lang="en-US" dirty="0"/>
              <a:t> </a:t>
            </a:r>
            <a:r>
              <a:rPr lang="en-US" dirty="0" err="1"/>
              <a:t>réchauffement</a:t>
            </a:r>
            <a:r>
              <a:rPr lang="en-US" dirty="0"/>
              <a:t> </a:t>
            </a:r>
            <a:r>
              <a:rPr lang="en-US" dirty="0" err="1"/>
              <a:t>climatique</a:t>
            </a:r>
            <a:r>
              <a:rPr lang="en-US" dirty="0"/>
              <a:t>, [pendant</a:t>
            </a:r>
            <a:r>
              <a:rPr lang="en-US" baseline="0" dirty="0"/>
              <a:t> </a:t>
            </a:r>
            <a:r>
              <a:rPr lang="en-US" baseline="0" dirty="0" err="1"/>
              <a:t>que</a:t>
            </a:r>
            <a:r>
              <a:rPr lang="en-US" dirty="0"/>
              <a:t>] 25 </a:t>
            </a:r>
            <a:r>
              <a:rPr lang="en-US" dirty="0" err="1"/>
              <a:t>Etats</a:t>
            </a:r>
            <a:r>
              <a:rPr lang="en-US" dirty="0"/>
              <a:t> </a:t>
            </a:r>
            <a:r>
              <a:rPr lang="en-US" dirty="0" err="1"/>
              <a:t>sur</a:t>
            </a:r>
            <a:r>
              <a:rPr lang="en-US" dirty="0"/>
              <a:t> les 48 du bas </a:t>
            </a:r>
            <a:r>
              <a:rPr lang="en-US" dirty="0" err="1"/>
              <a:t>donnaient</a:t>
            </a:r>
            <a:r>
              <a:rPr lang="en-US" dirty="0"/>
              <a:t> des </a:t>
            </a:r>
            <a:r>
              <a:rPr lang="en-US" dirty="0" err="1"/>
              <a:t>conseils</a:t>
            </a:r>
            <a:r>
              <a:rPr lang="en-US" dirty="0"/>
              <a:t>/</a:t>
            </a:r>
            <a:r>
              <a:rPr lang="en-US" dirty="0" err="1"/>
              <a:t>mise</a:t>
            </a:r>
            <a:r>
              <a:rPr lang="en-US" dirty="0"/>
              <a:t> en </a:t>
            </a:r>
            <a:r>
              <a:rPr lang="en-US" dirty="0" err="1"/>
              <a:t>garde</a:t>
            </a:r>
            <a:r>
              <a:rPr lang="en-US" dirty="0"/>
              <a:t> </a:t>
            </a:r>
            <a:r>
              <a:rPr lang="en-US" dirty="0" err="1"/>
              <a:t>relatifs</a:t>
            </a:r>
            <a:r>
              <a:rPr lang="en-US" dirty="0"/>
              <a:t> à </a:t>
            </a:r>
            <a:r>
              <a:rPr lang="en-US" dirty="0" err="1"/>
              <a:t>l’hiver</a:t>
            </a:r>
            <a:r>
              <a:rPr lang="en-US" dirty="0"/>
              <a:t>.</a:t>
            </a:r>
            <a:r>
              <a:rPr lang="en-US" baseline="0" dirty="0"/>
              <a:t> </a:t>
            </a:r>
            <a:r>
              <a:rPr lang="en-US" dirty="0"/>
              <a:t>Tout </a:t>
            </a:r>
            <a:r>
              <a:rPr lang="en-US" dirty="0" err="1"/>
              <a:t>autre</a:t>
            </a:r>
            <a:r>
              <a:rPr lang="en-US" baseline="0" dirty="0"/>
              <a:t> </a:t>
            </a:r>
            <a:r>
              <a:rPr lang="en-US" baseline="0" dirty="0" err="1"/>
              <a:t>personne</a:t>
            </a:r>
            <a:r>
              <a:rPr lang="en-US" baseline="0" dirty="0"/>
              <a:t> </a:t>
            </a:r>
            <a:r>
              <a:rPr lang="en-US" baseline="0" dirty="0" err="1"/>
              <a:t>pense</a:t>
            </a:r>
            <a:r>
              <a:rPr lang="en-US" baseline="0" dirty="0"/>
              <a:t> </a:t>
            </a:r>
            <a:r>
              <a:rPr lang="en-US" baseline="0" dirty="0" err="1"/>
              <a:t>que</a:t>
            </a:r>
            <a:r>
              <a:rPr lang="en-US" baseline="0" dirty="0"/>
              <a:t> le timing du </a:t>
            </a:r>
            <a:r>
              <a:rPr lang="en-US" baseline="0" dirty="0" err="1"/>
              <a:t>Président</a:t>
            </a:r>
            <a:r>
              <a:rPr lang="en-US" baseline="0" dirty="0"/>
              <a:t> </a:t>
            </a:r>
            <a:r>
              <a:rPr lang="en-US" baseline="0" dirty="0" err="1"/>
              <a:t>Obama</a:t>
            </a:r>
            <a:r>
              <a:rPr lang="en-US" baseline="0" dirty="0"/>
              <a:t> </a:t>
            </a:r>
            <a:r>
              <a:rPr lang="en-US" baseline="0" dirty="0" err="1"/>
              <a:t>est</a:t>
            </a:r>
            <a:r>
              <a:rPr lang="en-US" baseline="0" dirty="0"/>
              <a:t> </a:t>
            </a:r>
            <a:r>
              <a:rPr lang="en-US" dirty="0" err="1"/>
              <a:t>ironique</a:t>
            </a:r>
            <a:r>
              <a:rPr lang="en-US" dirty="0"/>
              <a:t>/</a:t>
            </a:r>
            <a:r>
              <a:rPr lang="en-US" dirty="0" err="1"/>
              <a:t>stupide</a:t>
            </a:r>
            <a:r>
              <a:rPr lang="en-US" dirty="0"/>
              <a:t>?</a:t>
            </a:r>
            <a:r>
              <a:rPr lang="ru-RU" dirty="0"/>
              <a:t>"</a:t>
            </a:r>
            <a:endParaRPr lang="en-US"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dirty="0"/>
              <a:t>Text from Saturday, November 15, 2014</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dirty="0"/>
              <a:t>http://</a:t>
            </a:r>
            <a:r>
              <a:rPr lang="en-US" b="1" dirty="0" err="1"/>
              <a:t>lasvegasbadger.blogspot.sg</a:t>
            </a:r>
            <a:r>
              <a:rPr lang="en-US" b="1" dirty="0"/>
              <a:t>/2014/11/global-warming-</a:t>
            </a:r>
            <a:r>
              <a:rPr lang="en-US" b="1" dirty="0" err="1"/>
              <a:t>continues.html</a:t>
            </a:r>
            <a:endParaRPr lang="en-US" b="1"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dirty="0"/>
              <a:t>Accessed 21 Sept 2015</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b="1"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dirty="0"/>
              <a:t>Graphic from https://</a:t>
            </a:r>
            <a:r>
              <a:rPr lang="en-US" b="1" dirty="0" err="1"/>
              <a:t>feww.wordpress.com</a:t>
            </a:r>
            <a:r>
              <a:rPr lang="en-US" b="1" dirty="0"/>
              <a:t>/2014/11/15/</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dirty="0"/>
              <a:t>Accessed 21 Sept 2015</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err="1"/>
              <a:t>Quatre</a:t>
            </a:r>
            <a:r>
              <a:rPr lang="en-US" b="0" dirty="0"/>
              <a:t> </a:t>
            </a:r>
            <a:r>
              <a:rPr lang="en-US" b="0" dirty="0" err="1"/>
              <a:t>jours</a:t>
            </a:r>
            <a:r>
              <a:rPr lang="en-US" b="0" dirty="0"/>
              <a:t> plus </a:t>
            </a:r>
            <a:r>
              <a:rPr lang="en-US" b="0" dirty="0" err="1"/>
              <a:t>tard</a:t>
            </a:r>
            <a:r>
              <a:rPr lang="en-US" b="0" dirty="0"/>
              <a:t> </a:t>
            </a:r>
            <a:r>
              <a:rPr lang="en-US" b="0" dirty="0" err="1"/>
              <a:t>chacun</a:t>
            </a:r>
            <a:r>
              <a:rPr lang="en-US" b="0" dirty="0"/>
              <a:t> des 48 </a:t>
            </a:r>
            <a:r>
              <a:rPr lang="en-US" b="0" dirty="0" err="1"/>
              <a:t>Etats</a:t>
            </a:r>
            <a:r>
              <a:rPr lang="en-US" b="0" dirty="0"/>
              <a:t> du bas </a:t>
            </a:r>
            <a:r>
              <a:rPr lang="en-US" b="0" dirty="0" err="1"/>
              <a:t>avait</a:t>
            </a:r>
            <a:r>
              <a:rPr lang="en-US" b="0" dirty="0"/>
              <a:t> </a:t>
            </a:r>
            <a:r>
              <a:rPr lang="en-US" b="0" dirty="0" err="1"/>
              <a:t>eu</a:t>
            </a:r>
            <a:r>
              <a:rPr lang="en-US" b="0" dirty="0"/>
              <a:t> </a:t>
            </a:r>
            <a:r>
              <a:rPr lang="ru-RU" b="0" baseline="0" dirty="0"/>
              <a:t>“</a:t>
            </a:r>
            <a:r>
              <a:rPr lang="en-US" b="0" dirty="0" err="1"/>
              <a:t>une</a:t>
            </a:r>
            <a:r>
              <a:rPr lang="en-US" b="0" dirty="0"/>
              <a:t> </a:t>
            </a:r>
            <a:r>
              <a:rPr lang="en-US" b="0" dirty="0" err="1"/>
              <a:t>température</a:t>
            </a:r>
            <a:r>
              <a:rPr lang="en-US" b="0" dirty="0"/>
              <a:t> en </a:t>
            </a:r>
            <a:r>
              <a:rPr lang="en-US" b="0" dirty="0" err="1"/>
              <a:t>dessous</a:t>
            </a:r>
            <a:r>
              <a:rPr lang="en-US" b="0" dirty="0"/>
              <a:t> de </a:t>
            </a:r>
            <a:r>
              <a:rPr lang="en-US" b="0" dirty="0" err="1"/>
              <a:t>zéro</a:t>
            </a:r>
            <a:r>
              <a:rPr lang="ru-RU" b="0" dirty="0"/>
              <a:t>"</a:t>
            </a:r>
            <a:r>
              <a:rPr lang="en-US" b="0" dirty="0"/>
              <a:t>! </a:t>
            </a:r>
            <a:r>
              <a:rPr lang="en-US" b="0" dirty="0" err="1"/>
              <a:t>Ce</a:t>
            </a:r>
            <a:r>
              <a:rPr lang="en-US" b="0" dirty="0"/>
              <a:t> </a:t>
            </a:r>
            <a:r>
              <a:rPr lang="en-US" b="0" dirty="0" err="1"/>
              <a:t>fut</a:t>
            </a:r>
            <a:r>
              <a:rPr lang="en-US" b="0" dirty="0"/>
              <a:t> le jour le plus </a:t>
            </a:r>
            <a:r>
              <a:rPr lang="en-US" b="0" dirty="0" err="1"/>
              <a:t>froid</a:t>
            </a:r>
            <a:r>
              <a:rPr lang="en-US" b="0" dirty="0"/>
              <a:t> de </a:t>
            </a:r>
            <a:r>
              <a:rPr lang="en-US" b="0" dirty="0" err="1"/>
              <a:t>l’histoire</a:t>
            </a:r>
            <a:r>
              <a:rPr lang="en-US" b="0" dirty="0"/>
              <a:t> des USA </a:t>
            </a:r>
            <a:r>
              <a:rPr lang="en-US" b="0" dirty="0" err="1"/>
              <a:t>ce</a:t>
            </a:r>
            <a:r>
              <a:rPr lang="en-US" b="0" dirty="0"/>
              <a:t> 18 </a:t>
            </a:r>
            <a:r>
              <a:rPr lang="en-US" b="0" dirty="0" err="1"/>
              <a:t>novembre</a:t>
            </a:r>
            <a:r>
              <a:rPr lang="en-US" b="0" dirty="0"/>
              <a:t> 2014</a:t>
            </a:r>
            <a:r>
              <a:rPr lang="en-US" b="0" baseline="0" dirty="0"/>
              <a:t>!  La </a:t>
            </a:r>
            <a:r>
              <a:rPr lang="en-US" b="0" baseline="0" dirty="0" err="1"/>
              <a:t>bonne</a:t>
            </a:r>
            <a:r>
              <a:rPr lang="en-US" b="0" baseline="0" dirty="0"/>
              <a:t> chose </a:t>
            </a:r>
            <a:r>
              <a:rPr lang="en-US" b="0" baseline="0" dirty="0" err="1"/>
              <a:t>est</a:t>
            </a:r>
            <a:r>
              <a:rPr lang="en-US" b="0" baseline="0" dirty="0"/>
              <a:t> </a:t>
            </a:r>
            <a:r>
              <a:rPr lang="en-US" b="0" baseline="0" dirty="0" err="1"/>
              <a:t>qu’ils</a:t>
            </a:r>
            <a:r>
              <a:rPr lang="en-US" b="0" baseline="0" dirty="0"/>
              <a:t> ne </a:t>
            </a:r>
            <a:r>
              <a:rPr lang="en-US" b="0" baseline="0" dirty="0" err="1"/>
              <a:t>l’appellent</a:t>
            </a:r>
            <a:r>
              <a:rPr lang="en-US" b="0" baseline="0" dirty="0"/>
              <a:t> plus “</a:t>
            </a:r>
            <a:r>
              <a:rPr lang="en-US" b="0" baseline="0" dirty="0" err="1"/>
              <a:t>Réchauffement</a:t>
            </a:r>
            <a:r>
              <a:rPr lang="en-US" b="0" baseline="0" dirty="0"/>
              <a:t> </a:t>
            </a:r>
            <a:r>
              <a:rPr lang="en-US" b="0" baseline="0" dirty="0" err="1"/>
              <a:t>climatique</a:t>
            </a:r>
            <a:r>
              <a:rPr lang="en-US" b="0" baseline="0" dirty="0"/>
              <a:t>”.  </a:t>
            </a:r>
            <a:r>
              <a:rPr lang="ru-RU" b="0" baseline="0" dirty="0"/>
              <a:t>“</a:t>
            </a:r>
            <a:r>
              <a:rPr lang="en-US" b="0" baseline="0" dirty="0" err="1"/>
              <a:t>Changement</a:t>
            </a:r>
            <a:r>
              <a:rPr lang="en-US" b="0" baseline="0" dirty="0"/>
              <a:t> </a:t>
            </a:r>
            <a:r>
              <a:rPr lang="en-US" b="0" baseline="0" dirty="0" err="1"/>
              <a:t>climatique</a:t>
            </a:r>
            <a:r>
              <a:rPr lang="ru-RU" b="0" baseline="0" dirty="0"/>
              <a:t>"</a:t>
            </a:r>
            <a:r>
              <a:rPr lang="en-US" b="0" baseline="0" dirty="0"/>
              <a:t> </a:t>
            </a:r>
            <a:r>
              <a:rPr lang="en-US" b="0" baseline="0" dirty="0" err="1"/>
              <a:t>est</a:t>
            </a:r>
            <a:r>
              <a:rPr lang="en-US" b="0" baseline="0" dirty="0"/>
              <a:t> de loin un label plus </a:t>
            </a:r>
            <a:r>
              <a:rPr lang="en-US" b="0" baseline="0" dirty="0" err="1"/>
              <a:t>approprié</a:t>
            </a:r>
            <a:r>
              <a:rPr lang="en-US" b="0" baseline="0" dirty="0"/>
              <a:t>!</a:t>
            </a:r>
            <a:endParaRPr lang="en-US" b="0"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b="0"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t>http://</a:t>
            </a:r>
            <a:r>
              <a:rPr lang="en-US" b="0" dirty="0" err="1"/>
              <a:t>addins.kwwl.com</a:t>
            </a:r>
            <a:r>
              <a:rPr lang="en-US" b="0" dirty="0"/>
              <a:t>/blogs/weather/category/records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t>Accessed 21 Sept 2015</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b="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E68F391-567E-844E-B7D2-7059D081BF91}"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805230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E68F391-567E-844E-B7D2-7059D081BF9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b="1" dirty="0"/>
              <a:t>https://</a:t>
            </a:r>
            <a:r>
              <a:rPr lang="en-US" b="1" dirty="0" err="1"/>
              <a:t>www.momsrising.org</a:t>
            </a:r>
            <a:r>
              <a:rPr lang="en-US" b="1" dirty="0"/>
              <a:t>/blog/users/</a:t>
            </a:r>
            <a:r>
              <a:rPr lang="en-US" b="1" dirty="0" err="1"/>
              <a:t>patrisse-cullors</a:t>
            </a:r>
            <a:endParaRPr lang="en-US" b="1" dirty="0"/>
          </a:p>
          <a:p>
            <a:r>
              <a:rPr lang="en-US" b="1" dirty="0"/>
              <a:t>Accessed 25 July 2020</a:t>
            </a:r>
          </a:p>
          <a:p>
            <a:r>
              <a:rPr lang="en-US" b="1" dirty="0"/>
              <a:t>Patrisse </a:t>
            </a:r>
            <a:r>
              <a:rPr lang="en-US" b="1" dirty="0" err="1"/>
              <a:t>Cullors</a:t>
            </a:r>
            <a:endParaRPr lang="en-US" b="1" dirty="0"/>
          </a:p>
          <a:p>
            <a:r>
              <a:rPr lang="en-US" dirty="0"/>
              <a:t>Senior Fellow for Maternal Mortality</a:t>
            </a:r>
          </a:p>
          <a:p>
            <a:r>
              <a:rPr lang="en-US" dirty="0"/>
              <a:t>  </a:t>
            </a:r>
          </a:p>
          <a:p>
            <a:r>
              <a:rPr lang="en-US" dirty="0"/>
              <a:t>Patrisse </a:t>
            </a:r>
            <a:r>
              <a:rPr lang="en-US" dirty="0" err="1"/>
              <a:t>Cullors</a:t>
            </a:r>
            <a:r>
              <a:rPr lang="en-US" dirty="0"/>
              <a:t> is an artist, organizer, and freedom fighter living and working in Los Angeles, CA. Internationally known as a co-founder of </a:t>
            </a:r>
            <a:r>
              <a:rPr lang="en-US" dirty="0">
                <a:hlinkClick r:id="rId3"/>
              </a:rPr>
              <a:t>Black Lives Matter</a:t>
            </a:r>
            <a:r>
              <a:rPr lang="en-US" dirty="0"/>
              <a:t>, Patrisse is also the founder and a board member of Los Angeles based organization </a:t>
            </a:r>
            <a:r>
              <a:rPr lang="en-US" dirty="0">
                <a:hlinkClick r:id="rId4"/>
              </a:rPr>
              <a:t>Dignity and Power Now</a:t>
            </a:r>
            <a:r>
              <a:rPr lang="en-US" dirty="0"/>
              <a:t>, and the director for truth and reinvestment at the </a:t>
            </a:r>
            <a:r>
              <a:rPr lang="en-US" dirty="0">
                <a:hlinkClick r:id="rId5"/>
              </a:rPr>
              <a:t>Ella Baker Center for Human Rights</a:t>
            </a:r>
            <a:r>
              <a:rPr lang="en-US" dirty="0"/>
              <a:t>. She is also active in many other social justice organizations including </a:t>
            </a:r>
            <a:r>
              <a:rPr lang="en-US" dirty="0">
                <a:hlinkClick r:id="rId6"/>
              </a:rPr>
              <a:t>Black Organizing for Leadership and Dignity</a:t>
            </a:r>
            <a:r>
              <a:rPr lang="en-US" dirty="0"/>
              <a:t>.</a:t>
            </a:r>
          </a:p>
          <a:p>
            <a:r>
              <a:rPr lang="en-US" dirty="0"/>
              <a:t>A self-described wife of Harriet Tubman, Patrisse </a:t>
            </a:r>
            <a:r>
              <a:rPr lang="en-US" dirty="0" err="1"/>
              <a:t>Cullors</a:t>
            </a:r>
            <a:r>
              <a:rPr lang="en-US" dirty="0"/>
              <a:t> has always been traveling on the path to freedom. Growing up with several of her loved ones experiencing incarceration and brutality at the hands of the state and coming out as queer at an early age, she has since worked tirelessly promoting law enforcement accountability across the world while focusing on addressing trauma and building on the resilience and health of the communities most affected.</a:t>
            </a:r>
          </a:p>
          <a:p>
            <a:r>
              <a:rPr lang="en-US" dirty="0"/>
              <a:t>When Patrisse was 16 years old, she came out as queer and moved out of her home in the Valley. She formed close connections with other young, queer, women who were dealing with the challenges of poverty and being Black and Brown in the USA.</a:t>
            </a:r>
          </a:p>
          <a:p>
            <a:r>
              <a:rPr lang="en-US" dirty="0"/>
              <a:t>————————</a:t>
            </a:r>
          </a:p>
          <a:p>
            <a:r>
              <a:rPr lang="en-US" dirty="0"/>
              <a:t>https://</a:t>
            </a:r>
            <a:r>
              <a:rPr lang="en-US" dirty="0" err="1"/>
              <a:t>qz.com</a:t>
            </a:r>
            <a:r>
              <a:rPr lang="en-US" dirty="0"/>
              <a:t>/1391762/black-lives-matter-co-founder-</a:t>
            </a:r>
            <a:r>
              <a:rPr lang="en-US" dirty="0" err="1"/>
              <a:t>alicia</a:t>
            </a:r>
            <a:r>
              <a:rPr lang="en-US" dirty="0"/>
              <a:t>-</a:t>
            </a:r>
            <a:r>
              <a:rPr lang="en-US" dirty="0" err="1"/>
              <a:t>garzas</a:t>
            </a:r>
            <a:r>
              <a:rPr lang="en-US" dirty="0"/>
              <a:t>-definition-of-power/</a:t>
            </a:r>
          </a:p>
          <a:p>
            <a:r>
              <a:rPr lang="en-US" b="1" dirty="0"/>
              <a:t>How the leader of Black Lives Matter defines “power”</a:t>
            </a:r>
          </a:p>
          <a:p>
            <a:r>
              <a:rPr lang="en-US" dirty="0"/>
              <a:t>September 16, 2018</a:t>
            </a:r>
          </a:p>
          <a:p>
            <a:r>
              <a:rPr lang="en-US" dirty="0"/>
              <a:t>By </a:t>
            </a:r>
            <a:r>
              <a:rPr lang="en-US" dirty="0">
                <a:hlinkClick r:id="rId7"/>
              </a:rPr>
              <a:t>Leah </a:t>
            </a:r>
            <a:r>
              <a:rPr lang="en-US" dirty="0" err="1">
                <a:hlinkClick r:id="rId7"/>
              </a:rPr>
              <a:t>Fessler</a:t>
            </a:r>
            <a:r>
              <a:rPr lang="en-US" dirty="0" err="1"/>
              <a:t>Reporter</a:t>
            </a:r>
            <a:r>
              <a:rPr lang="en-US" dirty="0"/>
              <a:t>, Quartz at Work</a:t>
            </a:r>
          </a:p>
          <a:p>
            <a:endParaRPr lang="en-US" dirty="0"/>
          </a:p>
          <a:p>
            <a:r>
              <a:rPr lang="en-US" dirty="0"/>
              <a:t>Alicia Garza did not intend to start the Black Lives Matter movement when she posted on Facebook after George Zimmerman, a 34-year-old mixed race man, was acquitted for </a:t>
            </a:r>
            <a:r>
              <a:rPr lang="en-US" dirty="0">
                <a:hlinkClick r:id="rId8"/>
              </a:rPr>
              <a:t>murdering Trayvon Martin</a:t>
            </a:r>
            <a:r>
              <a:rPr lang="en-US" dirty="0"/>
              <a:t>, a 17-year-old black child, in Sanford Florida, in February 2012. Martin was unarmed, carrying only </a:t>
            </a:r>
            <a:r>
              <a:rPr lang="en-US" dirty="0">
                <a:hlinkClick r:id="rId9"/>
              </a:rPr>
              <a:t>Skittles and an ice tea</a:t>
            </a:r>
            <a:r>
              <a:rPr lang="en-US" dirty="0"/>
              <a:t>.</a:t>
            </a:r>
          </a:p>
          <a:p>
            <a:r>
              <a:rPr lang="en-US" dirty="0"/>
              <a:t>“When George Zimmerman was acquitted… I wrote a post on Facebook that we later called ‘</a:t>
            </a:r>
            <a:r>
              <a:rPr lang="en-US" dirty="0">
                <a:hlinkClick r:id="rId10"/>
              </a:rPr>
              <a:t>A Love Letter to Black People</a:t>
            </a:r>
            <a:r>
              <a:rPr lang="en-US" dirty="0"/>
              <a:t>,'” said Garza, the co-founder of Black Lives Matter, while speaking at the </a:t>
            </a:r>
            <a:r>
              <a:rPr lang="en-US" dirty="0">
                <a:hlinkClick r:id="rId11"/>
              </a:rPr>
              <a:t>Lesbians Who Tech Summit</a:t>
            </a:r>
            <a:r>
              <a:rPr lang="en-US" dirty="0"/>
              <a:t> in New York on Sept. 13.</a:t>
            </a:r>
          </a:p>
          <a:p>
            <a:r>
              <a:rPr lang="en-US" dirty="0"/>
              <a:t>Garza, a black queer woman, is an Oakland-based organizer, writer, and public speaker who is currently the special projects director for the National Domestic Workers Alliance, the nation’s leading voice for dignity and fairness for the millions of domestic workers in the United States.</a:t>
            </a:r>
          </a:p>
          <a:p>
            <a:endParaRPr lang="en-US" dirty="0"/>
          </a:p>
          <a:p>
            <a:pPr>
              <a:defRPr/>
            </a:pPr>
            <a:endParaRPr lang="en-US" dirty="0">
              <a:cs typeface="+mn-cs"/>
            </a:endParaRPr>
          </a:p>
        </p:txBody>
      </p:sp>
    </p:spTree>
    <p:extLst>
      <p:ext uri="{BB962C8B-B14F-4D97-AF65-F5344CB8AC3E}">
        <p14:creationId xmlns:p14="http://schemas.microsoft.com/office/powerpoint/2010/main" val="3238407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E68F391-567E-844E-B7D2-7059D081BF91}" type="slidenum">
              <a:rPr lang="en-US" sz="1200">
                <a:solidFill>
                  <a:srgbClr val="000000"/>
                </a:solidFill>
                <a:latin typeface="Calibri" charset="0"/>
              </a:rPr>
              <a:pPr eaLnBrk="1" hangingPunct="1"/>
              <a:t>33</a:t>
            </a:fld>
            <a:endParaRPr lang="en-US" sz="1200">
              <a:solidFill>
                <a:srgbClr val="000000"/>
              </a:solidFill>
              <a:latin typeface="Calibri"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Disons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homme</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volé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magasin</a:t>
            </a:r>
            <a:r>
              <a:rPr lang="en-US" dirty="0">
                <a:latin typeface="Arial" panose="020B0604020202020204" pitchFamily="34" charset="0"/>
                <a:cs typeface="Arial" panose="020B0604020202020204" pitchFamily="34" charset="0"/>
              </a:rPr>
              <a:t>. La justice </a:t>
            </a:r>
            <a:r>
              <a:rPr lang="en-US" dirty="0" err="1">
                <a:latin typeface="Arial" panose="020B0604020202020204" pitchFamily="34" charset="0"/>
                <a:cs typeface="Arial" panose="020B0604020202020204" pitchFamily="34" charset="0"/>
              </a:rPr>
              <a:t>demandera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seule</a:t>
            </a:r>
            <a:r>
              <a:rPr lang="en-US" dirty="0">
                <a:latin typeface="Arial" panose="020B0604020202020204" pitchFamily="34" charset="0"/>
                <a:cs typeface="Arial" panose="020B0604020202020204" pitchFamily="34" charset="0"/>
              </a:rPr>
              <a:t> chose—</a:t>
            </a:r>
            <a:r>
              <a:rPr lang="en-US" dirty="0" err="1">
                <a:latin typeface="Arial" panose="020B0604020202020204" pitchFamily="34" charset="0"/>
                <a:cs typeface="Arial" panose="020B0604020202020204" pitchFamily="34" charset="0"/>
              </a:rPr>
              <a:t>qu’il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jugé</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devant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une</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cour</a:t>
            </a:r>
            <a:r>
              <a:rPr lang="en-US" baseline="0" dirty="0">
                <a:latin typeface="Arial" panose="020B0604020202020204" pitchFamily="34" charset="0"/>
                <a:cs typeface="Arial" panose="020B0604020202020204" pitchFamily="34" charset="0"/>
              </a:rPr>
              <a:t> de justice, et </a:t>
            </a:r>
            <a:r>
              <a:rPr lang="en-US" baseline="0" dirty="0" err="1">
                <a:latin typeface="Arial" panose="020B0604020202020204" pitchFamily="34" charset="0"/>
                <a:cs typeface="Arial" panose="020B0604020202020204" pitchFamily="34" charset="0"/>
              </a:rPr>
              <a:t>s’il</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est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reconnu</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coupable</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qu’il</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soit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puni</a:t>
            </a:r>
            <a:r>
              <a:rPr lang="en-US" dirty="0">
                <a:latin typeface="Arial" panose="020B0604020202020204" pitchFamily="34" charset="0"/>
                <a:cs typeface="Arial" panose="020B0604020202020204" pitchFamily="34" charset="0"/>
              </a:rPr>
              <a:t>. </a:t>
            </a:r>
          </a:p>
          <a:p>
            <a:pPr>
              <a:defRPr/>
            </a:pPr>
            <a:r>
              <a:rPr lang="en-US" dirty="0" err="1">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n’est</a:t>
            </a:r>
            <a:r>
              <a:rPr lang="en-US" dirty="0">
                <a:latin typeface="Arial" panose="020B0604020202020204" pitchFamily="34" charset="0"/>
                <a:cs typeface="Arial" panose="020B0604020202020204" pitchFamily="34" charset="0"/>
              </a:rPr>
              <a:t> pas </a:t>
            </a:r>
            <a:r>
              <a:rPr lang="en-US" dirty="0" err="1">
                <a:latin typeface="Arial" panose="020B0604020202020204" pitchFamily="34" charset="0"/>
                <a:cs typeface="Arial" panose="020B0604020202020204" pitchFamily="34" charset="0"/>
              </a:rPr>
              <a:t>comme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que</a:t>
            </a:r>
            <a:r>
              <a:rPr lang="en-US" dirty="0">
                <a:latin typeface="Arial" panose="020B0604020202020204" pitchFamily="34" charset="0"/>
                <a:cs typeface="Arial" panose="020B0604020202020204" pitchFamily="34" charset="0"/>
              </a:rPr>
              <a:t> la justice </a:t>
            </a:r>
            <a:r>
              <a:rPr lang="en-US" dirty="0" err="1">
                <a:latin typeface="Arial" panose="020B0604020202020204" pitchFamily="34" charset="0"/>
                <a:cs typeface="Arial" panose="020B0604020202020204" pitchFamily="34" charset="0"/>
              </a:rPr>
              <a:t>sociale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fonctionne</a:t>
            </a:r>
            <a:r>
              <a:rPr lang="en-US" dirty="0">
                <a:latin typeface="Arial" panose="020B0604020202020204" pitchFamily="34" charset="0"/>
                <a:cs typeface="Arial" panose="020B0604020202020204" pitchFamily="34" charset="0"/>
              </a:rPr>
              <a:t>. La justice </a:t>
            </a:r>
            <a:r>
              <a:rPr lang="en-US" dirty="0" err="1">
                <a:latin typeface="Arial" panose="020B0604020202020204" pitchFamily="34" charset="0"/>
                <a:cs typeface="Arial" panose="020B0604020202020204" pitchFamily="34" charset="0"/>
              </a:rPr>
              <a:t>sociale</a:t>
            </a:r>
            <a:r>
              <a:rPr lang="en-US" dirty="0">
                <a:latin typeface="Arial" panose="020B0604020202020204" pitchFamily="34" charset="0"/>
                <a:cs typeface="Arial" panose="020B0604020202020204" pitchFamily="34" charset="0"/>
              </a:rPr>
              <a:t> ne </a:t>
            </a:r>
            <a:r>
              <a:rPr lang="en-US" dirty="0" err="1">
                <a:latin typeface="Arial" panose="020B0604020202020204" pitchFamily="34" charset="0"/>
                <a:cs typeface="Arial" panose="020B0604020202020204" pitchFamily="34" charset="0"/>
              </a:rPr>
              <a:t>demande</a:t>
            </a:r>
            <a:r>
              <a:rPr lang="en-US" dirty="0">
                <a:latin typeface="Arial" panose="020B0604020202020204" pitchFamily="34" charset="0"/>
                <a:cs typeface="Arial" panose="020B0604020202020204" pitchFamily="34" charset="0"/>
              </a:rPr>
              <a:t> pas </a:t>
            </a:r>
            <a:r>
              <a:rPr lang="en-US" dirty="0" err="1">
                <a:latin typeface="Arial" panose="020B0604020202020204" pitchFamily="34" charset="0"/>
                <a:cs typeface="Arial" panose="020B0604020202020204" pitchFamily="34" charset="0"/>
              </a:rPr>
              <a:t>seulement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cette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personne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coupable</a:t>
            </a:r>
            <a:r>
              <a:rPr lang="en-US" dirty="0">
                <a:latin typeface="Arial" panose="020B0604020202020204" pitchFamily="34" charset="0"/>
                <a:cs typeface="Arial" panose="020B0604020202020204" pitchFamily="34" charset="0"/>
              </a:rPr>
              <a:t>. Elle </a:t>
            </a:r>
            <a:r>
              <a:rPr lang="en-US" dirty="0" err="1">
                <a:latin typeface="Arial" panose="020B0604020202020204" pitchFamily="34" charset="0"/>
                <a:cs typeface="Arial" panose="020B0604020202020204" pitchFamily="34" charset="0"/>
              </a:rPr>
              <a:t>demande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a:t>
            </a:r>
            <a:r>
              <a:rPr lang="en-US" dirty="0">
                <a:latin typeface="Arial" panose="020B0604020202020204" pitchFamily="34" charset="0"/>
                <a:cs typeface="Arial" panose="020B0604020202020204" pitchFamily="34" charset="0"/>
              </a:rPr>
              <a:t> condition </a:t>
            </a:r>
            <a:r>
              <a:rPr lang="en-US" dirty="0" err="1">
                <a:latin typeface="Arial" panose="020B0604020202020204" pitchFamily="34" charset="0"/>
                <a:cs typeface="Arial" panose="020B0604020202020204" pitchFamily="34" charset="0"/>
              </a:rPr>
              <a:t>économique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Est-il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pauvre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ou</a:t>
            </a:r>
            <a:r>
              <a:rPr lang="en-US" dirty="0">
                <a:latin typeface="Arial" panose="020B0604020202020204" pitchFamily="34" charset="0"/>
                <a:cs typeface="Arial" panose="020B0604020202020204" pitchFamily="34" charset="0"/>
              </a:rPr>
              <a:t> riche? A propos de son </a:t>
            </a:r>
            <a:r>
              <a:rPr lang="en-US" dirty="0" err="1">
                <a:latin typeface="Arial" panose="020B0604020202020204" pitchFamily="34" charset="0"/>
                <a:cs typeface="Arial" panose="020B0604020202020204" pitchFamily="34" charset="0"/>
              </a:rPr>
              <a:t>éducation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Quelle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sorte</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d’enfance</a:t>
            </a:r>
            <a:r>
              <a:rPr lang="en-US" baseline="0" dirty="0">
                <a:latin typeface="Arial" panose="020B0604020202020204" pitchFamily="34" charset="0"/>
                <a:cs typeface="Arial" panose="020B0604020202020204" pitchFamily="34" charset="0"/>
              </a:rPr>
              <a:t> a-t-</a:t>
            </a:r>
            <a:r>
              <a:rPr lang="en-US" baseline="0" dirty="0" err="1">
                <a:latin typeface="Arial" panose="020B0604020202020204" pitchFamily="34" charset="0"/>
                <a:cs typeface="Arial" panose="020B0604020202020204" pitchFamily="34" charset="0"/>
              </a:rPr>
              <a:t>il</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eu</a:t>
            </a:r>
            <a:r>
              <a:rPr lang="en-US" dirty="0">
                <a:latin typeface="Arial" panose="020B0604020202020204" pitchFamily="34" charset="0"/>
                <a:cs typeface="Arial" panose="020B0604020202020204" pitchFamily="34" charset="0"/>
              </a:rPr>
              <a:t>? A propos de </a:t>
            </a:r>
            <a:r>
              <a:rPr lang="en-US" dirty="0" err="1">
                <a:latin typeface="Arial" panose="020B0604020202020204" pitchFamily="34" charset="0"/>
                <a:cs typeface="Arial" panose="020B0604020202020204" pitchFamily="34" charset="0"/>
              </a:rPr>
              <a:t>sa</a:t>
            </a:r>
            <a:r>
              <a:rPr lang="en-US" dirty="0">
                <a:latin typeface="Arial" panose="020B0604020202020204" pitchFamily="34" charset="0"/>
                <a:cs typeface="Arial" panose="020B0604020202020204" pitchFamily="34" charset="0"/>
              </a:rPr>
              <a:t> race </a:t>
            </a:r>
            <a:r>
              <a:rPr lang="en-US" dirty="0" err="1">
                <a:latin typeface="Arial" panose="020B0604020202020204" pitchFamily="34" charset="0"/>
                <a:cs typeface="Arial" panose="020B0604020202020204" pitchFamily="34" charset="0"/>
              </a:rPr>
              <a:t>ou</a:t>
            </a:r>
            <a:r>
              <a:rPr lang="en-US" dirty="0">
                <a:latin typeface="Arial" panose="020B0604020202020204" pitchFamily="34" charset="0"/>
                <a:cs typeface="Arial" panose="020B0604020202020204" pitchFamily="34" charset="0"/>
              </a:rPr>
              <a:t> son </a:t>
            </a:r>
            <a:r>
              <a:rPr lang="en-US" dirty="0" err="1">
                <a:latin typeface="Arial" panose="020B0604020202020204" pitchFamily="34" charset="0"/>
                <a:cs typeface="Arial" panose="020B0604020202020204" pitchFamily="34" charset="0"/>
              </a:rPr>
              <a:t>appartenance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ethnique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Est-il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membre</a:t>
            </a:r>
            <a:r>
              <a:rPr lang="en-US" dirty="0">
                <a:latin typeface="Arial" panose="020B0604020202020204" pitchFamily="34" charset="0"/>
                <a:cs typeface="Arial" panose="020B0604020202020204" pitchFamily="34" charset="0"/>
              </a:rPr>
              <a:t> du </a:t>
            </a:r>
            <a:r>
              <a:rPr lang="en-US" dirty="0" err="1">
                <a:latin typeface="Arial" panose="020B0604020202020204" pitchFamily="34" charset="0"/>
                <a:cs typeface="Arial" panose="020B0604020202020204" pitchFamily="34" charset="0"/>
              </a:rPr>
              <a:t>groupe</a:t>
            </a:r>
            <a:r>
              <a:rPr lang="en-US" dirty="0">
                <a:latin typeface="Arial" panose="020B0604020202020204" pitchFamily="34" charset="0"/>
                <a:cs typeface="Arial" panose="020B0604020202020204" pitchFamily="34" charset="0"/>
              </a:rPr>
              <a:t> qui a </a:t>
            </a:r>
            <a:r>
              <a:rPr lang="en-US" dirty="0" err="1">
                <a:latin typeface="Arial" panose="020B0604020202020204" pitchFamily="34" charset="0"/>
                <a:cs typeface="Arial" panose="020B0604020202020204" pitchFamily="34" charset="0"/>
              </a:rPr>
              <a:t>été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opprimé</a:t>
            </a:r>
            <a:r>
              <a:rPr lang="en-US" dirty="0">
                <a:latin typeface="Arial" panose="020B0604020202020204" pitchFamily="34" charset="0"/>
                <a:cs typeface="Arial" panose="020B0604020202020204" pitchFamily="34" charset="0"/>
              </a:rPr>
              <a:t> à </a:t>
            </a:r>
            <a:r>
              <a:rPr lang="en-US" dirty="0" err="1">
                <a:latin typeface="Arial" panose="020B0604020202020204" pitchFamily="34" charset="0"/>
                <a:cs typeface="Arial" panose="020B0604020202020204" pitchFamily="34" charset="0"/>
              </a:rPr>
              <a:t>travers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l’histoire</a:t>
            </a:r>
            <a:r>
              <a:rPr lang="en-US" dirty="0">
                <a:latin typeface="Arial" panose="020B0604020202020204" pitchFamily="34" charset="0"/>
                <a:cs typeface="Arial" panose="020B0604020202020204" pitchFamily="34" charset="0"/>
              </a:rPr>
              <a:t>? </a:t>
            </a:r>
          </a:p>
          <a:p>
            <a:pPr>
              <a:defRPr/>
            </a:pPr>
            <a:r>
              <a:rPr lang="en-US" dirty="0">
                <a:latin typeface="Arial" panose="020B0604020202020204" pitchFamily="34" charset="0"/>
                <a:cs typeface="Arial" panose="020B0604020202020204" pitchFamily="34" charset="0"/>
              </a:rPr>
              <a:t>La justice </a:t>
            </a:r>
            <a:r>
              <a:rPr lang="en-US" dirty="0" err="1">
                <a:latin typeface="Arial" panose="020B0604020202020204" pitchFamily="34" charset="0"/>
                <a:cs typeface="Arial" panose="020B0604020202020204" pitchFamily="34" charset="0"/>
              </a:rPr>
              <a:t>exige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tous</a:t>
            </a:r>
            <a:r>
              <a:rPr lang="en-US" baseline="0" dirty="0">
                <a:latin typeface="Arial" panose="020B0604020202020204" pitchFamily="34" charset="0"/>
                <a:cs typeface="Arial" panose="020B0604020202020204" pitchFamily="34" charset="0"/>
              </a:rPr>
              <a:t> les </a:t>
            </a:r>
            <a:r>
              <a:rPr lang="en-US" baseline="0" dirty="0" err="1">
                <a:latin typeface="Arial" panose="020B0604020202020204" pitchFamily="34" charset="0"/>
                <a:cs typeface="Arial" panose="020B0604020202020204" pitchFamily="34" charset="0"/>
              </a:rPr>
              <a:t>hommes</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soient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égaux</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devant</a:t>
            </a:r>
            <a:r>
              <a:rPr lang="en-US" baseline="0" dirty="0">
                <a:latin typeface="Arial" panose="020B0604020202020204" pitchFamily="34" charset="0"/>
                <a:cs typeface="Arial" panose="020B0604020202020204" pitchFamily="34" charset="0"/>
              </a:rPr>
              <a:t> la </a:t>
            </a:r>
            <a:r>
              <a:rPr lang="en-US" baseline="0" dirty="0" err="1">
                <a:latin typeface="Arial" panose="020B0604020202020204" pitchFamily="34" charset="0"/>
                <a:cs typeface="Arial" panose="020B0604020202020204" pitchFamily="34" charset="0"/>
              </a:rPr>
              <a:t>loi</a:t>
            </a:r>
            <a:r>
              <a:rPr lang="en-US" dirty="0">
                <a:latin typeface="Arial" panose="020B0604020202020204" pitchFamily="34" charset="0"/>
                <a:cs typeface="Arial" panose="020B0604020202020204" pitchFamily="34" charset="0"/>
              </a:rPr>
              <a:t>. La justice </a:t>
            </a:r>
            <a:r>
              <a:rPr lang="en-US" dirty="0" err="1">
                <a:latin typeface="Arial" panose="020B0604020202020204" pitchFamily="34" charset="0"/>
                <a:cs typeface="Arial" panose="020B0604020202020204" pitchFamily="34" charset="0"/>
              </a:rPr>
              <a:t>sociale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exige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soient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égaux</a:t>
            </a:r>
            <a:r>
              <a:rPr lang="en-US" dirty="0">
                <a:latin typeface="Arial" panose="020B0604020202020204" pitchFamily="34" charset="0"/>
                <a:cs typeface="Arial" panose="020B0604020202020204" pitchFamily="34" charset="0"/>
              </a:rPr>
              <a:t>—period—</a:t>
            </a:r>
            <a:r>
              <a:rPr lang="en-US" dirty="0" err="1">
                <a:latin typeface="Arial" panose="020B0604020202020204" pitchFamily="34" charset="0"/>
                <a:cs typeface="Arial" panose="020B0604020202020204" pitchFamily="34" charset="0"/>
              </a:rPr>
              <a:t>économiquement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socialement</a:t>
            </a:r>
            <a:r>
              <a:rPr lang="en-US"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et </a:t>
            </a:r>
            <a:r>
              <a:rPr lang="en-US" baseline="0" dirty="0" err="1">
                <a:latin typeface="Arial" panose="020B0604020202020204" pitchFamily="34" charset="0"/>
                <a:cs typeface="Arial" panose="020B0604020202020204" pitchFamily="34" charset="0"/>
              </a:rPr>
              <a:t>suivant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toute</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autre</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considération</a:t>
            </a:r>
            <a:r>
              <a:rPr lang="en-US" baseline="0" dirty="0">
                <a:latin typeface="Arial" panose="020B0604020202020204" pitchFamily="34" charset="0"/>
                <a:cs typeface="Arial" panose="020B0604020202020204" pitchFamily="34" charset="0"/>
              </a:rPr>
              <a:t> possible</a:t>
            </a:r>
            <a:r>
              <a:rPr lang="en-US" dirty="0">
                <a:latin typeface="Arial" panose="020B0604020202020204" pitchFamily="34" charset="0"/>
                <a:cs typeface="Arial" panose="020B0604020202020204" pitchFamily="34" charset="0"/>
              </a:rPr>
              <a:t>. La justice </a:t>
            </a:r>
            <a:r>
              <a:rPr lang="en-US" dirty="0" err="1">
                <a:latin typeface="Arial" panose="020B0604020202020204" pitchFamily="34" charset="0"/>
                <a:cs typeface="Arial" panose="020B0604020202020204" pitchFamily="34" charset="0"/>
              </a:rPr>
              <a:t>demande</a:t>
            </a:r>
            <a:r>
              <a:rPr lang="en-US" dirty="0">
                <a:latin typeface="Arial" panose="020B0604020202020204" pitchFamily="34" charset="0"/>
                <a:cs typeface="Arial" panose="020B0604020202020204" pitchFamily="34" charset="0"/>
              </a:rPr>
              <a:t>, “Qui a fait </a:t>
            </a:r>
            <a:r>
              <a:rPr lang="en-US" dirty="0" err="1">
                <a:latin typeface="Arial" panose="020B0604020202020204" pitchFamily="34" charset="0"/>
                <a:cs typeface="Arial" panose="020B0604020202020204" pitchFamily="34" charset="0"/>
              </a:rPr>
              <a:t>cela</a:t>
            </a:r>
            <a:r>
              <a:rPr lang="en-US" dirty="0">
                <a:latin typeface="Arial" panose="020B0604020202020204" pitchFamily="34" charset="0"/>
                <a:cs typeface="Arial" panose="020B0604020202020204" pitchFamily="34" charset="0"/>
              </a:rPr>
              <a:t>?” La justice </a:t>
            </a:r>
            <a:r>
              <a:rPr lang="en-US" dirty="0" err="1">
                <a:latin typeface="Arial" panose="020B0604020202020204" pitchFamily="34" charset="0"/>
                <a:cs typeface="Arial" panose="020B0604020202020204" pitchFamily="34" charset="0"/>
              </a:rPr>
              <a:t>sociale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demande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Pourquoi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il</a:t>
            </a:r>
            <a:r>
              <a:rPr lang="en-US" dirty="0">
                <a:latin typeface="Arial" panose="020B0604020202020204" pitchFamily="34" charset="0"/>
                <a:cs typeface="Arial" panose="020B0604020202020204" pitchFamily="34" charset="0"/>
              </a:rPr>
              <a:t> a fait </a:t>
            </a:r>
            <a:r>
              <a:rPr lang="en-US" dirty="0" err="1">
                <a:latin typeface="Arial" panose="020B0604020202020204" pitchFamily="34" charset="0"/>
                <a:cs typeface="Arial" panose="020B0604020202020204" pitchFamily="34" charset="0"/>
              </a:rPr>
              <a:t>cela</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55825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E68F391-567E-844E-B7D2-7059D081BF91}" type="slidenum">
              <a:rPr lang="en-US" sz="1200">
                <a:solidFill>
                  <a:srgbClr val="000000"/>
                </a:solidFill>
                <a:latin typeface="Calibri" charset="0"/>
              </a:rPr>
              <a:pPr eaLnBrk="1" hangingPunct="1"/>
              <a:t>34</a:t>
            </a:fld>
            <a:endParaRPr lang="en-US" sz="1200">
              <a:solidFill>
                <a:srgbClr val="000000"/>
              </a:solidFill>
              <a:latin typeface="Calibri"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29013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952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1952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3D8FFD0-4F8B-F44D-9EBD-A4CFD09EC202}" type="slidenum">
              <a:rPr lang="en-GB" sz="1200">
                <a:solidFill>
                  <a:srgbClr val="000000"/>
                </a:solidFill>
                <a:latin typeface="Calibri" charset="0"/>
              </a:rPr>
              <a:pPr eaLnBrk="1" hangingPunct="1"/>
              <a:t>35</a:t>
            </a:fld>
            <a:endParaRPr lang="en-GB" sz="1200">
              <a:solidFill>
                <a:srgbClr val="000000"/>
              </a:solidFill>
              <a:latin typeface="Calibri" charset="0"/>
            </a:endParaRPr>
          </a:p>
        </p:txBody>
      </p:sp>
      <p:sp>
        <p:nvSpPr>
          <p:cNvPr id="61952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C062FBA6-8D8F-2B4B-AD13-EC71F0CBB9A3}" type="slidenum">
              <a:rPr lang="en-GB" sz="1200">
                <a:solidFill>
                  <a:srgbClr val="000000"/>
                </a:solidFill>
                <a:latin typeface="Calibri" charset="0"/>
              </a:rPr>
              <a:pPr algn="r" eaLnBrk="1" hangingPunct="1">
                <a:buClr>
                  <a:srgbClr val="000000"/>
                </a:buClr>
                <a:buSzPct val="100000"/>
                <a:buFont typeface="Calibri" charset="0"/>
                <a:buNone/>
              </a:pPr>
              <a:t>35</a:t>
            </a:fld>
            <a:endParaRPr lang="en-GB" sz="1200">
              <a:solidFill>
                <a:srgbClr val="000000"/>
              </a:solidFill>
              <a:latin typeface="Calibri" charset="0"/>
            </a:endParaRPr>
          </a:p>
        </p:txBody>
      </p:sp>
      <p:sp>
        <p:nvSpPr>
          <p:cNvPr id="6195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1952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157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2157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772992A-0FCB-1749-8788-A50EFF072DEC}" type="slidenum">
              <a:rPr lang="en-GB" sz="1200">
                <a:solidFill>
                  <a:srgbClr val="FFFFFF"/>
                </a:solidFill>
                <a:latin typeface="Calibri" charset="0"/>
              </a:rPr>
              <a:pPr eaLnBrk="1" hangingPunct="1"/>
              <a:t>36</a:t>
            </a:fld>
            <a:endParaRPr lang="en-GB" sz="1200">
              <a:solidFill>
                <a:srgbClr val="FFFFFF"/>
              </a:solidFill>
              <a:latin typeface="Calibri" charset="0"/>
            </a:endParaRPr>
          </a:p>
        </p:txBody>
      </p:sp>
      <p:sp>
        <p:nvSpPr>
          <p:cNvPr id="6215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782CAAE6-E780-434D-AACC-18E2432CBA43}" type="slidenum">
              <a:rPr lang="en-GB" sz="1200">
                <a:solidFill>
                  <a:srgbClr val="000000"/>
                </a:solidFill>
                <a:latin typeface="Calibri" charset="0"/>
              </a:rPr>
              <a:pPr algn="r" eaLnBrk="1" hangingPunct="1">
                <a:buClr>
                  <a:srgbClr val="000000"/>
                </a:buClr>
                <a:buSzPct val="100000"/>
                <a:buFont typeface="Calibri" charset="0"/>
                <a:buNone/>
              </a:pPr>
              <a:t>36</a:t>
            </a:fld>
            <a:endParaRPr lang="en-GB" sz="1200">
              <a:solidFill>
                <a:srgbClr val="000000"/>
              </a:solidFill>
              <a:latin typeface="Calibri" charset="0"/>
            </a:endParaRPr>
          </a:p>
        </p:txBody>
      </p:sp>
      <p:sp>
        <p:nvSpPr>
          <p:cNvPr id="6215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6215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3</a:t>
            </a:fld>
            <a:endParaRPr lang="en-GB"/>
          </a:p>
        </p:txBody>
      </p:sp>
    </p:spTree>
    <p:extLst>
      <p:ext uri="{BB962C8B-B14F-4D97-AF65-F5344CB8AC3E}">
        <p14:creationId xmlns:p14="http://schemas.microsoft.com/office/powerpoint/2010/main" val="2421656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361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2361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2BA5A38-1AF1-974C-A69F-3067FA050806}" type="slidenum">
              <a:rPr lang="en-GB" sz="1200">
                <a:solidFill>
                  <a:srgbClr val="000000"/>
                </a:solidFill>
                <a:latin typeface="Calibri" charset="0"/>
              </a:rPr>
              <a:pPr eaLnBrk="1" hangingPunct="1"/>
              <a:t>37</a:t>
            </a:fld>
            <a:endParaRPr lang="en-GB" sz="1200">
              <a:solidFill>
                <a:srgbClr val="000000"/>
              </a:solidFill>
              <a:latin typeface="Calibri" charset="0"/>
            </a:endParaRPr>
          </a:p>
        </p:txBody>
      </p:sp>
      <p:sp>
        <p:nvSpPr>
          <p:cNvPr id="6236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1AE3A870-BDC3-1243-A95F-8A2CC206F713}" type="slidenum">
              <a:rPr lang="en-GB" sz="1200">
                <a:solidFill>
                  <a:srgbClr val="000000"/>
                </a:solidFill>
                <a:latin typeface="Calibri" charset="0"/>
              </a:rPr>
              <a:pPr algn="r" eaLnBrk="1" hangingPunct="1">
                <a:buClr>
                  <a:srgbClr val="000000"/>
                </a:buClr>
                <a:buSzPct val="100000"/>
                <a:buFont typeface="Calibri" charset="0"/>
                <a:buNone/>
              </a:pPr>
              <a:t>37</a:t>
            </a:fld>
            <a:endParaRPr lang="en-GB" sz="1200">
              <a:solidFill>
                <a:srgbClr val="000000"/>
              </a:solidFill>
              <a:latin typeface="Calibri" charset="0"/>
            </a:endParaRPr>
          </a:p>
        </p:txBody>
      </p:sp>
      <p:sp>
        <p:nvSpPr>
          <p:cNvPr id="6236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2362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256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AFE0FA9-FE60-E04F-99A6-BFE43DC57BFF}" type="slidenum">
              <a:rPr lang="en-GB" sz="1200">
                <a:solidFill>
                  <a:srgbClr val="FFFFFF"/>
                </a:solidFill>
                <a:latin typeface="Calibri" charset="0"/>
              </a:rPr>
              <a:pPr eaLnBrk="1" hangingPunct="1"/>
              <a:t>38</a:t>
            </a:fld>
            <a:endParaRPr lang="en-GB" sz="1200">
              <a:solidFill>
                <a:srgbClr val="FFFFFF"/>
              </a:solidFill>
              <a:latin typeface="Calibri" charset="0"/>
            </a:endParaRPr>
          </a:p>
        </p:txBody>
      </p:sp>
      <p:sp>
        <p:nvSpPr>
          <p:cNvPr id="625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E2F54A92-2F84-5A48-A70C-0F553D5CED08}" type="slidenum">
              <a:rPr lang="en-GB" sz="1200">
                <a:solidFill>
                  <a:srgbClr val="000000"/>
                </a:solidFill>
                <a:latin typeface="Calibri" charset="0"/>
              </a:rPr>
              <a:pPr algn="r" eaLnBrk="1" hangingPunct="1">
                <a:buClr>
                  <a:srgbClr val="000000"/>
                </a:buClr>
                <a:buSzPct val="100000"/>
                <a:buFont typeface="Calibri" charset="0"/>
                <a:buNone/>
              </a:pPr>
              <a:t>38</a:t>
            </a:fld>
            <a:endParaRPr lang="en-GB" sz="1200">
              <a:solidFill>
                <a:srgbClr val="000000"/>
              </a:solidFill>
              <a:latin typeface="Calibri" charset="0"/>
            </a:endParaRPr>
          </a:p>
        </p:txBody>
      </p:sp>
      <p:sp>
        <p:nvSpPr>
          <p:cNvPr id="625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6256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3B587EB-0C02-F448-8F1D-133497FA957A}" type="slidenum">
              <a:rPr lang="en-GB" sz="1200">
                <a:solidFill>
                  <a:srgbClr val="000000"/>
                </a:solidFill>
                <a:latin typeface="Calibri" charset="0"/>
              </a:rPr>
              <a:pPr eaLnBrk="1" hangingPunct="1"/>
              <a:t>39</a:t>
            </a:fld>
            <a:endParaRPr lang="en-GB" sz="1200">
              <a:solidFill>
                <a:srgbClr val="000000"/>
              </a:solidFill>
              <a:latin typeface="Calibri"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5C9B5BF0-FF17-B046-A761-987911EF01DD}" type="slidenum">
              <a:rPr lang="en-GB" sz="1200">
                <a:solidFill>
                  <a:srgbClr val="000000"/>
                </a:solidFill>
                <a:latin typeface="Calibri" charset="0"/>
              </a:rPr>
              <a:pPr algn="r" eaLnBrk="1" hangingPunct="1">
                <a:buClr>
                  <a:srgbClr val="000000"/>
                </a:buClr>
                <a:buSzPct val="100000"/>
                <a:buFont typeface="Calibri" charset="0"/>
                <a:buNone/>
              </a:pPr>
              <a:t>39</a:t>
            </a:fld>
            <a:endParaRPr lang="en-GB" sz="1200">
              <a:solidFill>
                <a:srgbClr val="000000"/>
              </a:solidFill>
              <a:latin typeface="Calibri"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3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533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2091DEC-349D-B44D-AD6C-8A694497BC64}" type="slidenum">
              <a:rPr lang="en-GB" sz="1200">
                <a:solidFill>
                  <a:srgbClr val="000000"/>
                </a:solidFill>
                <a:latin typeface="Calibri" charset="0"/>
              </a:rPr>
              <a:pPr eaLnBrk="1" hangingPunct="1"/>
              <a:t>40</a:t>
            </a:fld>
            <a:endParaRPr lang="en-GB" sz="1200">
              <a:solidFill>
                <a:srgbClr val="000000"/>
              </a:solidFill>
              <a:latin typeface="Calibri" charset="0"/>
            </a:endParaRPr>
          </a:p>
        </p:txBody>
      </p:sp>
      <p:sp>
        <p:nvSpPr>
          <p:cNvPr id="653316" name="Rectangle 1"/>
          <p:cNvSpPr>
            <a:spLocks noGrp="1" noRot="1" noChangeAspect="1" noChangeArrowheads="1"/>
          </p:cNvSpPr>
          <p:nvPr>
            <p:ph type="sldImg"/>
          </p:nvPr>
        </p:nvSpPr>
        <p:spPr>
          <a:xfrm>
            <a:off x="1143000" y="685800"/>
            <a:ext cx="4572000" cy="3429000"/>
          </a:xfrm>
          <a:solidFill>
            <a:srgbClr val="FFFFFF"/>
          </a:solidFill>
          <a:ln/>
        </p:spPr>
      </p:sp>
      <p:sp>
        <p:nvSpPr>
          <p:cNvPr id="65331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err="1">
                <a:latin typeface="Arial" panose="020B0604020202020204" pitchFamily="34" charset="0"/>
                <a:ea typeface="ＭＳ Ｐゴシック" charset="0"/>
                <a:cs typeface="Arial" panose="020B0604020202020204" pitchFamily="34" charset="0"/>
              </a:rPr>
              <a:t>Savez-vous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pourquoi</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vous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n’avez</a:t>
            </a:r>
            <a:r>
              <a:rPr lang="en-US" dirty="0">
                <a:latin typeface="Arial" panose="020B0604020202020204" pitchFamily="34" charset="0"/>
                <a:ea typeface="ＭＳ Ｐゴシック" charset="0"/>
                <a:cs typeface="Arial" panose="020B0604020202020204" pitchFamily="34" charset="0"/>
              </a:rPr>
              <a:t> pas </a:t>
            </a:r>
            <a:r>
              <a:rPr lang="en-US" dirty="0" err="1">
                <a:latin typeface="Arial" panose="020B0604020202020204" pitchFamily="34" charset="0"/>
                <a:ea typeface="ＭＳ Ｐゴシック" charset="0"/>
                <a:cs typeface="Arial" panose="020B0604020202020204" pitchFamily="34" charset="0"/>
              </a:rPr>
              <a:t>entendu</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une</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telle</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prophétie</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Parce</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qu’elle</a:t>
            </a:r>
            <a:r>
              <a:rPr lang="en-US" i="0" dirty="0">
                <a:latin typeface="Arial" panose="020B0604020202020204" pitchFamily="34" charset="0"/>
                <a:ea typeface="ＭＳ Ｐゴシック" charset="0"/>
                <a:cs typeface="Arial" panose="020B0604020202020204" pitchFamily="34" charset="0"/>
              </a:rPr>
              <a:t> ne </a:t>
            </a:r>
            <a:r>
              <a:rPr lang="en-US" i="0" dirty="0" err="1">
                <a:latin typeface="Arial" panose="020B0604020202020204" pitchFamily="34" charset="0"/>
                <a:ea typeface="ＭＳ Ｐゴシック" charset="0"/>
                <a:cs typeface="Arial" panose="020B0604020202020204" pitchFamily="34" charset="0"/>
              </a:rPr>
              <a:t>s’est</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jamais</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produite</a:t>
            </a:r>
            <a:r>
              <a:rPr lang="en-US" i="0" dirty="0">
                <a:latin typeface="Arial" panose="020B0604020202020204" pitchFamily="34" charset="0"/>
                <a:ea typeface="ＭＳ Ｐゴシック" charset="0"/>
                <a:cs typeface="Arial" panose="020B0604020202020204" pitchFamily="34" charset="0"/>
              </a:rPr>
              <a:t>!</a:t>
            </a:r>
          </a:p>
          <a:p>
            <a:r>
              <a:rPr lang="en-US" i="0" dirty="0" err="1">
                <a:latin typeface="Arial" panose="020B0604020202020204" pitchFamily="34" charset="0"/>
                <a:ea typeface="ＭＳ Ｐゴシック" charset="0"/>
                <a:cs typeface="Arial" panose="020B0604020202020204" pitchFamily="34" charset="0"/>
              </a:rPr>
              <a:t>Mais</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si</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cela</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s’était</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produit</a:t>
            </a:r>
            <a:r>
              <a:rPr lang="en-US" i="0" dirty="0">
                <a:latin typeface="Arial" panose="020B0604020202020204" pitchFamily="34" charset="0"/>
                <a:ea typeface="ＭＳ Ｐゴシック" charset="0"/>
                <a:cs typeface="Arial" panose="020B0604020202020204" pitchFamily="34" charset="0"/>
              </a:rPr>
              <a:t>? Et </a:t>
            </a:r>
            <a:r>
              <a:rPr lang="en-US" i="0" dirty="0" err="1">
                <a:latin typeface="Arial" panose="020B0604020202020204" pitchFamily="34" charset="0"/>
                <a:ea typeface="ＭＳ Ｐゴシック" charset="0"/>
                <a:cs typeface="Arial" panose="020B0604020202020204" pitchFamily="34" charset="0"/>
              </a:rPr>
              <a:t>si</a:t>
            </a:r>
            <a:r>
              <a:rPr lang="en-US" i="0" dirty="0">
                <a:latin typeface="Arial" panose="020B0604020202020204" pitchFamily="34" charset="0"/>
                <a:ea typeface="ＭＳ Ｐゴシック" charset="0"/>
                <a:cs typeface="Arial" panose="020B0604020202020204" pitchFamily="34" charset="0"/>
              </a:rPr>
              <a:t> Raffles </a:t>
            </a:r>
            <a:r>
              <a:rPr lang="en-US" i="0" dirty="0" err="1">
                <a:latin typeface="Arial" panose="020B0604020202020204" pitchFamily="34" charset="0"/>
                <a:ea typeface="ＭＳ Ｐゴシック" charset="0"/>
                <a:cs typeface="Arial" panose="020B0604020202020204" pitchFamily="34" charset="0"/>
              </a:rPr>
              <a:t>avait</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prédit</a:t>
            </a:r>
            <a:r>
              <a:rPr lang="en-US" i="0" dirty="0">
                <a:latin typeface="Arial" panose="020B0604020202020204" pitchFamily="34" charset="0"/>
                <a:ea typeface="ＭＳ Ｐゴシック" charset="0"/>
                <a:cs typeface="Arial" panose="020B0604020202020204" pitchFamily="34" charset="0"/>
              </a:rPr>
              <a:t> le </a:t>
            </a:r>
            <a:r>
              <a:rPr lang="en-US" i="1" dirty="0">
                <a:latin typeface="Arial" panose="020B0604020202020204" pitchFamily="34" charset="0"/>
                <a:ea typeface="ＭＳ Ｐゴシック" charset="0"/>
                <a:cs typeface="Arial" panose="020B0604020202020204" pitchFamily="34" charset="0"/>
              </a:rPr>
              <a:t>nom</a:t>
            </a:r>
            <a:r>
              <a:rPr lang="en-US" i="0" dirty="0">
                <a:latin typeface="Arial" panose="020B0604020202020204" pitchFamily="34" charset="0"/>
                <a:ea typeface="ＭＳ Ｐゴシック" charset="0"/>
                <a:cs typeface="Arial" panose="020B0604020202020204" pitchFamily="34" charset="0"/>
              </a:rPr>
              <a:t> exact du </a:t>
            </a:r>
            <a:r>
              <a:rPr lang="en-US" i="0" dirty="0" err="1">
                <a:latin typeface="Arial" panose="020B0604020202020204" pitchFamily="34" charset="0"/>
                <a:ea typeface="ＭＳ Ｐゴシック" charset="0"/>
                <a:cs typeface="Arial" panose="020B0604020202020204" pitchFamily="34" charset="0"/>
              </a:rPr>
              <a:t>fondateur</a:t>
            </a:r>
            <a:r>
              <a:rPr lang="en-US" i="0" dirty="0">
                <a:latin typeface="Arial" panose="020B0604020202020204" pitchFamily="34" charset="0"/>
                <a:ea typeface="ＭＳ Ｐゴシック" charset="0"/>
                <a:cs typeface="Arial" panose="020B0604020202020204" pitchFamily="34" charset="0"/>
              </a:rPr>
              <a:t> du </a:t>
            </a:r>
            <a:r>
              <a:rPr lang="en-US" i="0" dirty="0" err="1">
                <a:latin typeface="Arial" panose="020B0604020202020204" pitchFamily="34" charset="0"/>
                <a:ea typeface="ＭＳ Ｐゴシック" charset="0"/>
                <a:cs typeface="Arial" panose="020B0604020202020204" pitchFamily="34" charset="0"/>
              </a:rPr>
              <a:t>Singapour</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moderne</a:t>
            </a:r>
            <a:r>
              <a:rPr lang="en-US" i="0" dirty="0">
                <a:latin typeface="Arial" panose="020B0604020202020204" pitchFamily="34" charset="0"/>
                <a:ea typeface="ＭＳ Ｐゴシック" charset="0"/>
                <a:cs typeface="Arial" panose="020B0604020202020204" pitchFamily="34" charset="0"/>
              </a:rPr>
              <a:t>—et </a:t>
            </a:r>
            <a:r>
              <a:rPr lang="en-US" i="0" dirty="0" err="1">
                <a:latin typeface="Arial" panose="020B0604020202020204" pitchFamily="34" charset="0"/>
                <a:ea typeface="ＭＳ Ｐゴシック" charset="0"/>
                <a:cs typeface="Arial" panose="020B0604020202020204" pitchFamily="34" charset="0"/>
              </a:rPr>
              <a:t>spécifié</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qu’il</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rebâtirait</a:t>
            </a:r>
            <a:r>
              <a:rPr lang="en-US" i="0" dirty="0">
                <a:latin typeface="Arial" panose="020B0604020202020204" pitchFamily="34" charset="0"/>
                <a:ea typeface="ＭＳ Ｐゴシック" charset="0"/>
                <a:cs typeface="Arial" panose="020B0604020202020204" pitchFamily="34" charset="0"/>
              </a:rPr>
              <a:t> la nation après la </a:t>
            </a:r>
            <a:r>
              <a:rPr lang="en-US" i="0" dirty="0" err="1">
                <a:latin typeface="Arial" panose="020B0604020202020204" pitchFamily="34" charset="0"/>
                <a:ea typeface="ＭＳ Ｐゴシック" charset="0"/>
                <a:cs typeface="Arial" panose="020B0604020202020204" pitchFamily="34" charset="0"/>
              </a:rPr>
              <a:t>seconde</a:t>
            </a:r>
            <a:r>
              <a:rPr lang="en-US" i="0" dirty="0">
                <a:latin typeface="Arial" panose="020B0604020202020204" pitchFamily="34" charset="0"/>
                <a:ea typeface="ＭＳ Ｐゴシック" charset="0"/>
                <a:cs typeface="Arial" panose="020B0604020202020204" pitchFamily="34" charset="0"/>
              </a:rPr>
              <a:t> guerre </a:t>
            </a:r>
            <a:r>
              <a:rPr lang="en-US" i="0" dirty="0" err="1">
                <a:latin typeface="Arial" panose="020B0604020202020204" pitchFamily="34" charset="0"/>
                <a:ea typeface="ＭＳ Ｐゴシック" charset="0"/>
                <a:cs typeface="Arial" panose="020B0604020202020204" pitchFamily="34" charset="0"/>
              </a:rPr>
              <a:t>mondiale</a:t>
            </a:r>
            <a:r>
              <a:rPr lang="en-US" i="0" dirty="0">
                <a:latin typeface="Arial" panose="020B0604020202020204" pitchFamily="34" charset="0"/>
                <a:ea typeface="ＭＳ Ｐゴシック" charset="0"/>
                <a:cs typeface="Arial" panose="020B0604020202020204" pitchFamily="34" charset="0"/>
              </a:rPr>
              <a:t>?</a:t>
            </a:r>
          </a:p>
          <a:p>
            <a:r>
              <a:rPr lang="en-US" i="0" dirty="0">
                <a:latin typeface="Arial" panose="020B0604020202020204" pitchFamily="34" charset="0"/>
                <a:ea typeface="ＭＳ Ｐゴシック" charset="0"/>
                <a:cs typeface="Arial" panose="020B0604020202020204" pitchFamily="34" charset="0"/>
              </a:rPr>
              <a:t>Ne </a:t>
            </a:r>
            <a:r>
              <a:rPr lang="en-US" i="0" dirty="0" err="1">
                <a:latin typeface="Arial" panose="020B0604020202020204" pitchFamily="34" charset="0"/>
                <a:ea typeface="ＭＳ Ｐゴシック" charset="0"/>
                <a:cs typeface="Arial" panose="020B0604020202020204" pitchFamily="34" charset="0"/>
              </a:rPr>
              <a:t>serait-ce</a:t>
            </a:r>
            <a:r>
              <a:rPr lang="en-US" i="0" dirty="0">
                <a:latin typeface="Arial" panose="020B0604020202020204" pitchFamily="34" charset="0"/>
                <a:ea typeface="ＭＳ Ｐゴシック" charset="0"/>
                <a:cs typeface="Arial" panose="020B0604020202020204" pitchFamily="34" charset="0"/>
              </a:rPr>
              <a:t> pas </a:t>
            </a:r>
            <a:r>
              <a:rPr lang="en-US" i="0" dirty="0" err="1">
                <a:latin typeface="Arial" panose="020B0604020202020204" pitchFamily="34" charset="0"/>
                <a:ea typeface="ＭＳ Ｐゴシック" charset="0"/>
                <a:cs typeface="Arial" panose="020B0604020202020204" pitchFamily="34" charset="0"/>
              </a:rPr>
              <a:t>étonnant—peut-être</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même</a:t>
            </a:r>
            <a:r>
              <a:rPr lang="en-US" i="0" dirty="0">
                <a:latin typeface="Arial" panose="020B0604020202020204" pitchFamily="34" charset="0"/>
                <a:ea typeface="ＭＳ Ｐゴシック" charset="0"/>
                <a:cs typeface="Arial" panose="020B0604020202020204" pitchFamily="34" charset="0"/>
              </a:rPr>
              <a:t> </a:t>
            </a:r>
            <a:r>
              <a:rPr lang="en-US" i="0" dirty="0" err="1">
                <a:latin typeface="Arial" panose="020B0604020202020204" pitchFamily="34" charset="0"/>
                <a:ea typeface="ＭＳ Ｐゴシック" charset="0"/>
                <a:cs typeface="Arial" panose="020B0604020202020204" pitchFamily="34" charset="0"/>
              </a:rPr>
              <a:t>inspiré</a:t>
            </a:r>
            <a:r>
              <a:rPr lang="en-US" i="0" dirty="0">
                <a:latin typeface="Arial" panose="020B0604020202020204" pitchFamily="34" charset="0"/>
                <a:ea typeface="ＭＳ Ｐゴシック" charset="0"/>
                <a:cs typeface="Arial" panose="020B0604020202020204" pitchFamily="34" charset="0"/>
              </a:rPr>
              <a:t> de </a:t>
            </a:r>
            <a:r>
              <a:rPr lang="en-US" i="0" dirty="0" err="1">
                <a:latin typeface="Arial" panose="020B0604020202020204" pitchFamily="34" charset="0"/>
                <a:ea typeface="ＭＳ Ｐゴシック" charset="0"/>
                <a:cs typeface="Arial" panose="020B0604020202020204" pitchFamily="34" charset="0"/>
              </a:rPr>
              <a:t>Dieu</a:t>
            </a:r>
            <a:r>
              <a:rPr lang="en-US" i="0"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553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601D56C-4B6B-A34C-89D0-476540544DFD}" type="slidenum">
              <a:rPr lang="en-GB" sz="1200">
                <a:solidFill>
                  <a:srgbClr val="000000"/>
                </a:solidFill>
                <a:latin typeface="Calibri" charset="0"/>
              </a:rPr>
              <a:pPr eaLnBrk="1" hangingPunct="1"/>
              <a:t>41</a:t>
            </a:fld>
            <a:endParaRPr lang="en-GB" sz="1200">
              <a:solidFill>
                <a:srgbClr val="000000"/>
              </a:solidFill>
              <a:latin typeface="Calibri" charset="0"/>
            </a:endParaRPr>
          </a:p>
        </p:txBody>
      </p:sp>
      <p:sp>
        <p:nvSpPr>
          <p:cNvPr id="655364" name="Rectangle 1"/>
          <p:cNvSpPr>
            <a:spLocks noGrp="1" noRot="1" noChangeAspect="1" noChangeArrowheads="1"/>
          </p:cNvSpPr>
          <p:nvPr>
            <p:ph type="sldImg"/>
          </p:nvPr>
        </p:nvSpPr>
        <p:spPr>
          <a:xfrm>
            <a:off x="1143000" y="685800"/>
            <a:ext cx="4572000" cy="3429000"/>
          </a:xfrm>
          <a:solidFill>
            <a:srgbClr val="FFFFFF"/>
          </a:solidFill>
          <a:ln/>
        </p:spPr>
      </p:sp>
      <p:sp>
        <p:nvSpPr>
          <p:cNvPr id="655365"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err="1">
                <a:latin typeface="Arial" panose="020B0604020202020204" pitchFamily="34" charset="0"/>
                <a:ea typeface="ＭＳ Ｐゴシック" charset="0"/>
                <a:cs typeface="Arial" panose="020B0604020202020204" pitchFamily="34" charset="0"/>
              </a:rPr>
              <a:t>C’est</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ce</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que</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Dieu</a:t>
            </a:r>
            <a:r>
              <a:rPr lang="en-US" baseline="0" dirty="0">
                <a:latin typeface="Arial" panose="020B0604020202020204" pitchFamily="34" charset="0"/>
                <a:ea typeface="ＭＳ Ｐゴシック" charset="0"/>
                <a:cs typeface="Arial" panose="020B0604020202020204" pitchFamily="34" charset="0"/>
              </a:rPr>
              <a:t> fit avec la </a:t>
            </a:r>
            <a:r>
              <a:rPr lang="en-US" baseline="0" dirty="0" err="1">
                <a:latin typeface="Arial" panose="020B0604020202020204" pitchFamily="34" charset="0"/>
                <a:ea typeface="ＭＳ Ｐゴシック" charset="0"/>
                <a:cs typeface="Arial" panose="020B0604020202020204" pitchFamily="34" charset="0"/>
              </a:rPr>
              <a:t>prophétie</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d’</a:t>
            </a:r>
            <a:r>
              <a:rPr lang="en-US" cap="all" baseline="0" dirty="0" err="1">
                <a:latin typeface="Arial" panose="020B0604020202020204" pitchFamily="34" charset="0"/>
                <a:ea typeface="ＭＳ Ｐゴシック" charset="0"/>
                <a:cs typeface="Arial" panose="020B0604020202020204" pitchFamily="34" charset="0"/>
              </a:rPr>
              <a:t>é</a:t>
            </a:r>
            <a:r>
              <a:rPr lang="en-US" baseline="0" dirty="0" err="1">
                <a:latin typeface="Arial" panose="020B0604020202020204" pitchFamily="34" charset="0"/>
                <a:ea typeface="ＭＳ Ｐゴシック" charset="0"/>
                <a:cs typeface="Arial" panose="020B0604020202020204" pitchFamily="34" charset="0"/>
              </a:rPr>
              <a:t>saïe</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quelques</a:t>
            </a:r>
            <a:r>
              <a:rPr lang="en-US" dirty="0">
                <a:latin typeface="Arial" panose="020B0604020202020204" pitchFamily="34" charset="0"/>
                <a:ea typeface="ＭＳ Ｐゴシック" charset="0"/>
                <a:cs typeface="Arial" panose="020B0604020202020204" pitchFamily="34" charset="0"/>
              </a:rPr>
              <a:t> 160 </a:t>
            </a:r>
            <a:r>
              <a:rPr lang="en-US" dirty="0" err="1">
                <a:latin typeface="Arial" panose="020B0604020202020204" pitchFamily="34" charset="0"/>
                <a:ea typeface="ＭＳ Ｐゴシック" charset="0"/>
                <a:cs typeface="Arial" panose="020B0604020202020204" pitchFamily="34" charset="0"/>
              </a:rPr>
              <a:t>ans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avant</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que</a:t>
            </a:r>
            <a:r>
              <a:rPr lang="en-US" dirty="0">
                <a:latin typeface="Arial" panose="020B0604020202020204" pitchFamily="34" charset="0"/>
                <a:ea typeface="ＭＳ Ｐゴシック" charset="0"/>
                <a:cs typeface="Arial" panose="020B0604020202020204" pitchFamily="34" charset="0"/>
              </a:rPr>
              <a:t> Cyrus le </a:t>
            </a:r>
            <a:r>
              <a:rPr lang="en-US" dirty="0" err="1">
                <a:latin typeface="Arial" panose="020B0604020202020204" pitchFamily="34" charset="0"/>
                <a:ea typeface="ＭＳ Ｐゴシック" charset="0"/>
                <a:cs typeface="Arial" panose="020B0604020202020204" pitchFamily="34" charset="0"/>
              </a:rPr>
              <a:t>Perse</a:t>
            </a:r>
            <a:r>
              <a:rPr lang="en-US" dirty="0">
                <a:latin typeface="Arial" panose="020B0604020202020204" pitchFamily="34" charset="0"/>
                <a:ea typeface="ＭＳ Ｐゴシック" charset="0"/>
                <a:cs typeface="Arial" panose="020B0604020202020204" pitchFamily="34" charset="0"/>
              </a:rPr>
              <a:t> ne </a:t>
            </a:r>
            <a:r>
              <a:rPr lang="en-US" dirty="0" err="1">
                <a:latin typeface="Arial" panose="020B0604020202020204" pitchFamily="34" charset="0"/>
                <a:ea typeface="ＭＳ Ｐゴシック" charset="0"/>
                <a:cs typeface="Arial" panose="020B0604020202020204" pitchFamily="34" charset="0"/>
              </a:rPr>
              <a:t>fasse</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partir</a:t>
            </a:r>
            <a:r>
              <a:rPr lang="en-US" dirty="0">
                <a:latin typeface="Arial" panose="020B0604020202020204" pitchFamily="34" charset="0"/>
                <a:ea typeface="ＭＳ Ｐゴシック" charset="0"/>
                <a:cs typeface="Arial" panose="020B0604020202020204" pitchFamily="34" charset="0"/>
              </a:rPr>
              <a:t> les</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Juifs</a:t>
            </a:r>
            <a:r>
              <a:rPr lang="en-US" baseline="0" dirty="0">
                <a:latin typeface="Arial" panose="020B0604020202020204" pitchFamily="34" charset="0"/>
                <a:ea typeface="ＭＳ Ｐゴシック" charset="0"/>
                <a:cs typeface="Arial" panose="020B0604020202020204" pitchFamily="34" charset="0"/>
              </a:rPr>
              <a:t> de </a:t>
            </a:r>
            <a:r>
              <a:rPr lang="en-US" baseline="0" dirty="0" err="1">
                <a:latin typeface="Arial" panose="020B0604020202020204" pitchFamily="34" charset="0"/>
                <a:ea typeface="ＭＳ Ｐゴシック" charset="0"/>
                <a:cs typeface="Arial" panose="020B0604020202020204" pitchFamily="34" charset="0"/>
              </a:rPr>
              <a:t>Babylone</a:t>
            </a:r>
            <a:r>
              <a:rPr lang="en-US" baseline="0" dirty="0">
                <a:latin typeface="Arial" panose="020B0604020202020204" pitchFamily="34" charset="0"/>
                <a:ea typeface="ＭＳ Ｐゴシック" charset="0"/>
                <a:cs typeface="Arial" panose="020B0604020202020204" pitchFamily="34" charset="0"/>
              </a:rPr>
              <a:t> et </a:t>
            </a:r>
            <a:r>
              <a:rPr lang="en-US" baseline="0" dirty="0" err="1">
                <a:latin typeface="Arial" panose="020B0604020202020204" pitchFamily="34" charset="0"/>
                <a:ea typeface="ＭＳ Ｐゴシック" charset="0"/>
                <a:cs typeface="Arial" panose="020B0604020202020204" pitchFamily="34" charset="0"/>
              </a:rPr>
              <a:t>restaurer</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Jérusalem</a:t>
            </a:r>
            <a:r>
              <a:rPr lang="en-US" dirty="0">
                <a:latin typeface="Arial" panose="020B0604020202020204" pitchFamily="34" charset="0"/>
                <a:ea typeface="ＭＳ Ｐゴシック" charset="0"/>
                <a:cs typeface="Arial" panose="020B0604020202020204" pitchFamily="34" charset="0"/>
              </a:rPr>
              <a:t>. Non </a:t>
            </a:r>
            <a:r>
              <a:rPr lang="en-US" dirty="0" err="1">
                <a:latin typeface="Arial" panose="020B0604020202020204" pitchFamily="34" charset="0"/>
                <a:ea typeface="ＭＳ Ｐゴシック" charset="0"/>
                <a:cs typeface="Arial" panose="020B0604020202020204" pitchFamily="34" charset="0"/>
              </a:rPr>
              <a:t>seulement</a:t>
            </a:r>
            <a:r>
              <a:rPr lang="en-US" dirty="0">
                <a:latin typeface="Arial" panose="020B0604020202020204" pitchFamily="34" charset="0"/>
                <a:ea typeface="ＭＳ Ｐゴシック" charset="0"/>
                <a:cs typeface="Arial" panose="020B0604020202020204" pitchFamily="34" charset="0"/>
              </a:rPr>
              <a:t> Cyrus a </a:t>
            </a:r>
            <a:r>
              <a:rPr lang="en-US" dirty="0" err="1">
                <a:latin typeface="Arial" panose="020B0604020202020204" pitchFamily="34" charset="0"/>
                <a:ea typeface="ＭＳ Ｐゴシック" charset="0"/>
                <a:cs typeface="Arial" panose="020B0604020202020204" pitchFamily="34" charset="0"/>
              </a:rPr>
              <a:t>ordonné</a:t>
            </a:r>
            <a:r>
              <a:rPr lang="en-US" dirty="0">
                <a:latin typeface="Arial" panose="020B0604020202020204" pitchFamily="34" charset="0"/>
                <a:ea typeface="ＭＳ Ｐゴシック" charset="0"/>
                <a:cs typeface="Arial" panose="020B0604020202020204" pitchFamily="34" charset="0"/>
              </a:rPr>
              <a:t> la </a:t>
            </a:r>
            <a:r>
              <a:rPr lang="en-US" dirty="0" err="1">
                <a:latin typeface="Arial" panose="020B0604020202020204" pitchFamily="34" charset="0"/>
                <a:ea typeface="ＭＳ Ｐゴシック" charset="0"/>
                <a:cs typeface="Arial" panose="020B0604020202020204" pitchFamily="34" charset="0"/>
              </a:rPr>
              <a:t>restauration</a:t>
            </a:r>
            <a:r>
              <a:rPr lang="en-US" dirty="0">
                <a:latin typeface="Arial" panose="020B0604020202020204" pitchFamily="34" charset="0"/>
                <a:ea typeface="ＭＳ Ｐゴシック" charset="0"/>
                <a:cs typeface="Arial" panose="020B0604020202020204" pitchFamily="34" charset="0"/>
              </a:rPr>
              <a:t> du Temple </a:t>
            </a:r>
            <a:r>
              <a:rPr lang="en-US" dirty="0" err="1">
                <a:latin typeface="Arial" panose="020B0604020202020204" pitchFamily="34" charset="0"/>
                <a:ea typeface="ＭＳ Ｐゴシック" charset="0"/>
                <a:cs typeface="Arial" panose="020B0604020202020204" pitchFamily="34" charset="0"/>
              </a:rPr>
              <a:t>dans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Esdras</a:t>
            </a:r>
            <a:r>
              <a:rPr lang="en-US" dirty="0">
                <a:latin typeface="Arial" panose="020B0604020202020204" pitchFamily="34" charset="0"/>
                <a:ea typeface="ＭＳ Ｐゴシック" charset="0"/>
                <a:cs typeface="Arial" panose="020B0604020202020204" pitchFamily="34" charset="0"/>
              </a:rPr>
              <a:t> 1:2, </a:t>
            </a:r>
            <a:r>
              <a:rPr lang="en-US" dirty="0" err="1">
                <a:latin typeface="Arial" panose="020B0604020202020204" pitchFamily="34" charset="0"/>
                <a:ea typeface="ＭＳ Ｐゴシック" charset="0"/>
                <a:cs typeface="Arial" panose="020B0604020202020204" pitchFamily="34" charset="0"/>
              </a:rPr>
              <a:t>mais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il</a:t>
            </a:r>
            <a:r>
              <a:rPr lang="en-US" dirty="0">
                <a:latin typeface="Arial" panose="020B0604020202020204" pitchFamily="34" charset="0"/>
                <a:ea typeface="ＭＳ Ｐゴシック" charset="0"/>
                <a:cs typeface="Arial" panose="020B0604020202020204" pitchFamily="34" charset="0"/>
              </a:rPr>
              <a:t> a </a:t>
            </a:r>
            <a:r>
              <a:rPr lang="en-US" dirty="0" err="1">
                <a:latin typeface="Arial" panose="020B0604020202020204" pitchFamily="34" charset="0"/>
                <a:ea typeface="ＭＳ Ｐゴシック" charset="0"/>
                <a:cs typeface="Arial" panose="020B0604020202020204" pitchFamily="34" charset="0"/>
              </a:rPr>
              <a:t>financé</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l’effort</a:t>
            </a:r>
            <a:r>
              <a:rPr lang="en-US" dirty="0">
                <a:latin typeface="Arial" panose="020B0604020202020204" pitchFamily="34" charset="0"/>
                <a:ea typeface="ＭＳ Ｐゴシック" charset="0"/>
                <a:cs typeface="Arial" panose="020B0604020202020204" pitchFamily="34" charset="0"/>
              </a:rPr>
              <a:t>! </a:t>
            </a:r>
          </a:p>
          <a:p>
            <a:r>
              <a:rPr lang="en-US" dirty="0" err="1">
                <a:latin typeface="Arial" panose="020B0604020202020204" pitchFamily="34" charset="0"/>
                <a:ea typeface="ＭＳ Ｐゴシック" charset="0"/>
                <a:cs typeface="Arial" panose="020B0604020202020204" pitchFamily="34" charset="0"/>
              </a:rPr>
              <a:t>Ésaïe</a:t>
            </a:r>
            <a:r>
              <a:rPr lang="en-US" baseline="0" dirty="0">
                <a:latin typeface="Arial" panose="020B0604020202020204" pitchFamily="34" charset="0"/>
                <a:ea typeface="ＭＳ Ｐゴシック" charset="0"/>
                <a:cs typeface="Arial" panose="020B0604020202020204" pitchFamily="34" charset="0"/>
              </a:rPr>
              <a:t> </a:t>
            </a:r>
            <a:r>
              <a:rPr lang="en-US" baseline="0" dirty="0" err="1">
                <a:latin typeface="Arial" panose="020B0604020202020204" pitchFamily="34" charset="0"/>
                <a:ea typeface="ＭＳ Ｐゴシック" charset="0"/>
                <a:cs typeface="Arial" panose="020B0604020202020204" pitchFamily="34" charset="0"/>
              </a:rPr>
              <a:t>mentionne</a:t>
            </a:r>
            <a:r>
              <a:rPr lang="en-US" baseline="0" dirty="0">
                <a:latin typeface="Arial" panose="020B0604020202020204" pitchFamily="34" charset="0"/>
                <a:ea typeface="ＭＳ Ｐゴシック" charset="0"/>
                <a:cs typeface="Arial" panose="020B0604020202020204" pitchFamily="34" charset="0"/>
              </a:rPr>
              <a:t> les </a:t>
            </a:r>
            <a:r>
              <a:rPr lang="en-US" baseline="0" dirty="0" err="1">
                <a:latin typeface="Arial" panose="020B0604020202020204" pitchFamily="34" charset="0"/>
                <a:ea typeface="ＭＳ Ｐゴシック" charset="0"/>
                <a:cs typeface="Arial" panose="020B0604020202020204" pitchFamily="34" charset="0"/>
              </a:rPr>
              <a:t>victoires</a:t>
            </a:r>
            <a:r>
              <a:rPr lang="en-US" baseline="0" dirty="0">
                <a:latin typeface="Arial" panose="020B0604020202020204" pitchFamily="34" charset="0"/>
                <a:ea typeface="ＭＳ Ｐゴシック" charset="0"/>
                <a:cs typeface="Arial" panose="020B0604020202020204" pitchFamily="34" charset="0"/>
              </a:rPr>
              <a:t> de Cyrus sans </a:t>
            </a:r>
            <a:r>
              <a:rPr lang="en-US" baseline="0" dirty="0" err="1">
                <a:latin typeface="Arial" panose="020B0604020202020204" pitchFamily="34" charset="0"/>
                <a:ea typeface="ＭＳ Ｐゴシック" charset="0"/>
                <a:cs typeface="Arial" panose="020B0604020202020204" pitchFamily="34" charset="0"/>
              </a:rPr>
              <a:t>évoquer</a:t>
            </a:r>
            <a:r>
              <a:rPr lang="en-US" baseline="0" dirty="0">
                <a:latin typeface="Arial" panose="020B0604020202020204" pitchFamily="34" charset="0"/>
                <a:ea typeface="ＭＳ Ｐゴシック" charset="0"/>
                <a:cs typeface="Arial" panose="020B0604020202020204" pitchFamily="34" charset="0"/>
              </a:rPr>
              <a:t> son nom</a:t>
            </a:r>
            <a:r>
              <a:rPr lang="en-US" dirty="0">
                <a:latin typeface="Arial" panose="020B0604020202020204" pitchFamily="34" charset="0"/>
                <a:ea typeface="ＭＳ Ｐゴシック" charset="0"/>
                <a:cs typeface="Arial" panose="020B0604020202020204" pitchFamily="34" charset="0"/>
              </a:rPr>
              <a:t> en 41:2, 25, </a:t>
            </a:r>
            <a:r>
              <a:rPr lang="en-US" dirty="0" err="1">
                <a:latin typeface="Arial" panose="020B0604020202020204" pitchFamily="34" charset="0"/>
                <a:ea typeface="ＭＳ Ｐゴシック" charset="0"/>
                <a:cs typeface="Arial" panose="020B0604020202020204" pitchFamily="34" charset="0"/>
              </a:rPr>
              <a:t>puis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donne</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spécifiquement</a:t>
            </a:r>
            <a:r>
              <a:rPr lang="en-US" dirty="0">
                <a:latin typeface="Arial" panose="020B0604020202020204" pitchFamily="34" charset="0"/>
                <a:ea typeface="ＭＳ Ｐゴシック" charset="0"/>
                <a:cs typeface="Arial" panose="020B0604020202020204" pitchFamily="34" charset="0"/>
              </a:rPr>
              <a:t> le nom Cyrus six </a:t>
            </a:r>
            <a:r>
              <a:rPr lang="en-US" dirty="0" err="1">
                <a:latin typeface="Arial" panose="020B0604020202020204" pitchFamily="34" charset="0"/>
                <a:ea typeface="ＭＳ Ｐゴシック" charset="0"/>
                <a:cs typeface="Arial" panose="020B0604020202020204" pitchFamily="34" charset="0"/>
              </a:rPr>
              <a:t>fois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dans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sa</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prophétie</a:t>
            </a:r>
            <a:r>
              <a:rPr lang="en-US" dirty="0">
                <a:latin typeface="Arial" panose="020B0604020202020204" pitchFamily="34" charset="0"/>
                <a:ea typeface="ＭＳ Ｐゴシック" charset="0"/>
                <a:cs typeface="Arial" panose="020B0604020202020204" pitchFamily="34" charset="0"/>
              </a:rPr>
              <a:t>. Cherchez </a:t>
            </a:r>
            <a:r>
              <a:rPr lang="en-US" dirty="0" err="1">
                <a:latin typeface="Arial" panose="020B0604020202020204" pitchFamily="34" charset="0"/>
                <a:ea typeface="ＭＳ Ｐゴシック" charset="0"/>
                <a:cs typeface="Arial" panose="020B0604020202020204" pitchFamily="34" charset="0"/>
              </a:rPr>
              <a:t>cela</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dans</a:t>
            </a:r>
            <a:r>
              <a:rPr lang="en-US" dirty="0">
                <a:latin typeface="Arial" panose="020B0604020202020204" pitchFamily="34" charset="0"/>
                <a:ea typeface="ＭＳ Ｐゴシック" charset="0"/>
                <a:cs typeface="Arial" panose="020B0604020202020204" pitchFamily="34" charset="0"/>
              </a:rPr>
              <a:t> </a:t>
            </a:r>
            <a:r>
              <a:rPr lang="en-US" dirty="0" err="1">
                <a:latin typeface="Arial" panose="020B0604020202020204" pitchFamily="34" charset="0"/>
                <a:ea typeface="ＭＳ Ｐゴシック" charset="0"/>
                <a:cs typeface="Arial" panose="020B0604020202020204" pitchFamily="34" charset="0"/>
              </a:rPr>
              <a:t>votre</a:t>
            </a:r>
            <a:r>
              <a:rPr lang="en-US" dirty="0">
                <a:latin typeface="Arial" panose="020B0604020202020204" pitchFamily="34" charset="0"/>
                <a:ea typeface="ＭＳ Ｐゴシック" charset="0"/>
                <a:cs typeface="Arial" panose="020B0604020202020204" pitchFamily="34" charset="0"/>
              </a:rPr>
              <a:t>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741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B30170A-CA99-D843-A45E-18959C0F8E32}" type="slidenum">
              <a:rPr lang="en-GB" sz="1200">
                <a:solidFill>
                  <a:srgbClr val="000000"/>
                </a:solidFill>
                <a:latin typeface="Calibri" charset="0"/>
              </a:rPr>
              <a:pPr eaLnBrk="1" hangingPunct="1"/>
              <a:t>42</a:t>
            </a:fld>
            <a:endParaRPr lang="en-GB" sz="1200">
              <a:solidFill>
                <a:srgbClr val="000000"/>
              </a:solidFill>
              <a:latin typeface="Calibri" charset="0"/>
            </a:endParaRPr>
          </a:p>
        </p:txBody>
      </p:sp>
      <p:sp>
        <p:nvSpPr>
          <p:cNvPr id="6574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ACA9E927-F8E1-BF42-8635-81D18206C363}"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42</a:t>
            </a:fld>
            <a:endParaRPr lang="en-GB" sz="1200">
              <a:solidFill>
                <a:srgbClr val="000000"/>
              </a:solidFill>
              <a:latin typeface="Times New Roman" charset="0"/>
            </a:endParaRPr>
          </a:p>
        </p:txBody>
      </p:sp>
      <p:sp>
        <p:nvSpPr>
          <p:cNvPr id="657412"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574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9458"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E482120D-A5BC-C343-9AA2-4364FF4248A7}" type="slidenum">
              <a:rPr lang="en-GB" sz="1200">
                <a:solidFill>
                  <a:srgbClr val="000000"/>
                </a:solidFill>
                <a:latin typeface="Calibri" charset="0"/>
              </a:rPr>
              <a:pPr eaLnBrk="1" hangingPunct="1"/>
              <a:t>43</a:t>
            </a:fld>
            <a:endParaRPr lang="en-GB" sz="1200">
              <a:solidFill>
                <a:srgbClr val="000000"/>
              </a:solidFill>
              <a:latin typeface="Calibri" charset="0"/>
            </a:endParaRPr>
          </a:p>
        </p:txBody>
      </p:sp>
      <p:sp>
        <p:nvSpPr>
          <p:cNvPr id="65945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F019A78A-E896-0640-A1A6-2A658A0E054B}"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43</a:t>
            </a:fld>
            <a:endParaRPr lang="en-GB" sz="1200">
              <a:solidFill>
                <a:srgbClr val="000000"/>
              </a:solidFill>
              <a:latin typeface="Times New Roman" charset="0"/>
            </a:endParaRPr>
          </a:p>
        </p:txBody>
      </p:sp>
      <p:sp>
        <p:nvSpPr>
          <p:cNvPr id="659460"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59461"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1506"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0273D16-6CA5-444E-9D37-C0D150955A7D}" type="slidenum">
              <a:rPr lang="en-GB" sz="1200">
                <a:solidFill>
                  <a:srgbClr val="000000"/>
                </a:solidFill>
                <a:latin typeface="Calibri" charset="0"/>
              </a:rPr>
              <a:pPr eaLnBrk="1" hangingPunct="1"/>
              <a:t>44</a:t>
            </a:fld>
            <a:endParaRPr lang="en-GB" sz="1200">
              <a:solidFill>
                <a:srgbClr val="000000"/>
              </a:solidFill>
              <a:latin typeface="Calibri" charset="0"/>
            </a:endParaRPr>
          </a:p>
        </p:txBody>
      </p:sp>
      <p:sp>
        <p:nvSpPr>
          <p:cNvPr id="661507"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ABDE3DBB-72DD-D74F-B309-0F894CA071C4}"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44</a:t>
            </a:fld>
            <a:endParaRPr lang="en-GB" sz="1200">
              <a:solidFill>
                <a:srgbClr val="000000"/>
              </a:solidFill>
              <a:latin typeface="Times New Roman" charset="0"/>
            </a:endParaRPr>
          </a:p>
        </p:txBody>
      </p:sp>
      <p:sp>
        <p:nvSpPr>
          <p:cNvPr id="661508"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61509"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133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1133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FAB3CDF-AA5D-B943-B253-D89C41A0204F}" type="slidenum">
              <a:rPr lang="en-GB" sz="1200">
                <a:solidFill>
                  <a:srgbClr val="000000"/>
                </a:solidFill>
                <a:latin typeface="Calibri" charset="0"/>
              </a:rPr>
              <a:pPr eaLnBrk="1" hangingPunct="1"/>
              <a:t>45</a:t>
            </a:fld>
            <a:endParaRPr lang="en-GB" sz="1200">
              <a:solidFill>
                <a:srgbClr val="000000"/>
              </a:solidFill>
              <a:latin typeface="Calibri" charset="0"/>
            </a:endParaRPr>
          </a:p>
        </p:txBody>
      </p:sp>
      <p:sp>
        <p:nvSpPr>
          <p:cNvPr id="6113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63CCA148-B7E8-5B40-905A-42CFD2E00749}" type="slidenum">
              <a:rPr lang="en-GB" sz="1200">
                <a:solidFill>
                  <a:srgbClr val="000000"/>
                </a:solidFill>
                <a:latin typeface="Calibri" charset="0"/>
              </a:rPr>
              <a:pPr algn="r" eaLnBrk="1" hangingPunct="1">
                <a:buClr>
                  <a:srgbClr val="000000"/>
                </a:buClr>
                <a:buSzPct val="100000"/>
                <a:buFont typeface="Calibri" charset="0"/>
                <a:buNone/>
              </a:pPr>
              <a:t>45</a:t>
            </a:fld>
            <a:endParaRPr lang="en-GB" sz="1200">
              <a:solidFill>
                <a:srgbClr val="000000"/>
              </a:solidFill>
              <a:latin typeface="Calibri" charset="0"/>
            </a:endParaRPr>
          </a:p>
        </p:txBody>
      </p:sp>
      <p:sp>
        <p:nvSpPr>
          <p:cNvPr id="6113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1133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E68F391-567E-844E-B7D2-7059D081BF91}" type="slidenum">
              <a:rPr lang="en-US" sz="1200">
                <a:solidFill>
                  <a:srgbClr val="000000"/>
                </a:solidFill>
                <a:latin typeface="Calibri" charset="0"/>
              </a:rPr>
              <a:pPr eaLnBrk="1" hangingPunct="1"/>
              <a:t>46</a:t>
            </a:fld>
            <a:endParaRPr lang="en-US" sz="1200">
              <a:solidFill>
                <a:srgbClr val="000000"/>
              </a:solidFill>
              <a:latin typeface="Calibri"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24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24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3257074-12AD-4740-BF80-E5BB3AB2259D}" type="slidenum">
              <a:rPr lang="en-GB" sz="1200">
                <a:solidFill>
                  <a:srgbClr val="000000"/>
                </a:solidFill>
                <a:latin typeface="Calibri" charset="0"/>
              </a:rPr>
              <a:pPr eaLnBrk="1" hangingPunct="1"/>
              <a:t>47</a:t>
            </a:fld>
            <a:endParaRPr lang="en-GB" sz="1200">
              <a:solidFill>
                <a:srgbClr val="000000"/>
              </a:solidFill>
              <a:latin typeface="Calibri" charset="0"/>
            </a:endParaRPr>
          </a:p>
        </p:txBody>
      </p:sp>
      <p:sp>
        <p:nvSpPr>
          <p:cNvPr id="7024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3038211-B7ED-4143-949F-BF54A83E61D0}" type="slidenum">
              <a:rPr lang="en-GB" sz="1200">
                <a:solidFill>
                  <a:srgbClr val="000000"/>
                </a:solidFill>
                <a:latin typeface="Calibri" charset="0"/>
              </a:rPr>
              <a:pPr algn="r" eaLnBrk="1" hangingPunct="1">
                <a:buClr>
                  <a:srgbClr val="000000"/>
                </a:buClr>
                <a:buSzPct val="100000"/>
                <a:buFont typeface="Calibri" charset="0"/>
                <a:buNone/>
              </a:pPr>
              <a:t>47</a:t>
            </a:fld>
            <a:endParaRPr lang="en-GB" sz="1200">
              <a:solidFill>
                <a:srgbClr val="000000"/>
              </a:solidFill>
              <a:latin typeface="Calibri" charset="0"/>
            </a:endParaRPr>
          </a:p>
        </p:txBody>
      </p:sp>
      <p:sp>
        <p:nvSpPr>
          <p:cNvPr id="7024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70247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656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3086FBC-5E0D-4247-977A-A886576552F0}" type="slidenum">
              <a:rPr lang="en-GB" sz="1200">
                <a:solidFill>
                  <a:srgbClr val="000000"/>
                </a:solidFill>
                <a:latin typeface="Calibri" charset="0"/>
              </a:rPr>
              <a:pPr eaLnBrk="1" hangingPunct="1"/>
              <a:t>48</a:t>
            </a:fld>
            <a:endParaRPr lang="en-GB" sz="1200">
              <a:solidFill>
                <a:srgbClr val="000000"/>
              </a:solidFill>
              <a:latin typeface="Calibri" charset="0"/>
            </a:endParaRPr>
          </a:p>
        </p:txBody>
      </p:sp>
      <p:sp>
        <p:nvSpPr>
          <p:cNvPr id="6656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8D7F9ED8-E664-C14A-9BA9-5DD2805D1B7E}" type="slidenum">
              <a:rPr lang="en-GB" sz="1200">
                <a:solidFill>
                  <a:srgbClr val="000000"/>
                </a:solidFill>
                <a:latin typeface="Calibri" charset="0"/>
              </a:rPr>
              <a:pPr algn="r" eaLnBrk="1" hangingPunct="1">
                <a:buClr>
                  <a:srgbClr val="000000"/>
                </a:buClr>
                <a:buSzPct val="100000"/>
                <a:buFont typeface="Calibri" charset="0"/>
                <a:buNone/>
              </a:pPr>
              <a:t>48</a:t>
            </a:fld>
            <a:endParaRPr lang="en-GB" sz="1200">
              <a:solidFill>
                <a:srgbClr val="000000"/>
              </a:solidFill>
              <a:latin typeface="Calibri" charset="0"/>
            </a:endParaRPr>
          </a:p>
        </p:txBody>
      </p:sp>
      <p:sp>
        <p:nvSpPr>
          <p:cNvPr id="6656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6560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76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676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7645E2F-FAEF-BB42-B7A1-04E43DBDAA2B}" type="slidenum">
              <a:rPr lang="en-GB" sz="1200">
                <a:solidFill>
                  <a:srgbClr val="000000"/>
                </a:solidFill>
                <a:latin typeface="Calibri" charset="0"/>
              </a:rPr>
              <a:pPr eaLnBrk="1" hangingPunct="1"/>
              <a:t>49</a:t>
            </a:fld>
            <a:endParaRPr lang="en-GB" sz="1200">
              <a:solidFill>
                <a:srgbClr val="000000"/>
              </a:solidFill>
              <a:latin typeface="Calibri" charset="0"/>
            </a:endParaRPr>
          </a:p>
        </p:txBody>
      </p:sp>
      <p:sp>
        <p:nvSpPr>
          <p:cNvPr id="667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4CEBF4BA-DE62-C342-91E4-F2AF0AE3729E}" type="slidenum">
              <a:rPr lang="en-GB" sz="1200">
                <a:solidFill>
                  <a:srgbClr val="000000"/>
                </a:solidFill>
                <a:latin typeface="Calibri" charset="0"/>
              </a:rPr>
              <a:pPr algn="r" eaLnBrk="1" hangingPunct="1">
                <a:buClr>
                  <a:srgbClr val="000000"/>
                </a:buClr>
                <a:buSzPct val="100000"/>
                <a:buFont typeface="Calibri" charset="0"/>
                <a:buNone/>
              </a:pPr>
              <a:t>49</a:t>
            </a:fld>
            <a:endParaRPr lang="en-GB" sz="1200">
              <a:solidFill>
                <a:srgbClr val="000000"/>
              </a:solidFill>
              <a:latin typeface="Calibri" charset="0"/>
            </a:endParaRPr>
          </a:p>
        </p:txBody>
      </p:sp>
      <p:sp>
        <p:nvSpPr>
          <p:cNvPr id="667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6765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96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696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B21C82F-211E-9948-850E-541FDD44525D}" type="slidenum">
              <a:rPr lang="en-GB" sz="1200">
                <a:solidFill>
                  <a:srgbClr val="000000"/>
                </a:solidFill>
                <a:latin typeface="Calibri" charset="0"/>
              </a:rPr>
              <a:pPr eaLnBrk="1" hangingPunct="1"/>
              <a:t>50</a:t>
            </a:fld>
            <a:endParaRPr lang="en-GB" sz="1200">
              <a:solidFill>
                <a:srgbClr val="000000"/>
              </a:solidFill>
              <a:latin typeface="Calibri" charset="0"/>
            </a:endParaRPr>
          </a:p>
        </p:txBody>
      </p:sp>
      <p:sp>
        <p:nvSpPr>
          <p:cNvPr id="6697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F38C2BE-1241-CB43-9F17-04E8EBF08422}" type="slidenum">
              <a:rPr lang="en-GB" sz="1200">
                <a:solidFill>
                  <a:srgbClr val="000000"/>
                </a:solidFill>
                <a:latin typeface="Calibri" charset="0"/>
              </a:rPr>
              <a:pPr algn="r" eaLnBrk="1" hangingPunct="1">
                <a:buClr>
                  <a:srgbClr val="000000"/>
                </a:buClr>
                <a:buSzPct val="100000"/>
                <a:buFont typeface="Calibri" charset="0"/>
                <a:buNone/>
              </a:pPr>
              <a:t>50</a:t>
            </a:fld>
            <a:endParaRPr lang="en-GB" sz="1200">
              <a:solidFill>
                <a:srgbClr val="000000"/>
              </a:solidFill>
              <a:latin typeface="Calibri" charset="0"/>
            </a:endParaRPr>
          </a:p>
        </p:txBody>
      </p:sp>
      <p:sp>
        <p:nvSpPr>
          <p:cNvPr id="6697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69702"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17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17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6E7BC48-0C5F-0B41-BEE4-94FA3CE323D8}" type="slidenum">
              <a:rPr lang="en-GB" sz="1200">
                <a:solidFill>
                  <a:srgbClr val="000000"/>
                </a:solidFill>
                <a:latin typeface="Calibri" charset="0"/>
              </a:rPr>
              <a:pPr eaLnBrk="1" hangingPunct="1"/>
              <a:t>51</a:t>
            </a:fld>
            <a:endParaRPr lang="en-GB" sz="1200">
              <a:solidFill>
                <a:srgbClr val="000000"/>
              </a:solidFill>
              <a:latin typeface="Calibri" charset="0"/>
            </a:endParaRPr>
          </a:p>
        </p:txBody>
      </p:sp>
      <p:sp>
        <p:nvSpPr>
          <p:cNvPr id="6717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EE68C56D-934E-214A-9723-C373BBF6D167}" type="slidenum">
              <a:rPr lang="en-GB" sz="1200">
                <a:solidFill>
                  <a:srgbClr val="000000"/>
                </a:solidFill>
                <a:latin typeface="Calibri" charset="0"/>
              </a:rPr>
              <a:pPr algn="r" eaLnBrk="1" hangingPunct="1">
                <a:buClr>
                  <a:srgbClr val="000000"/>
                </a:buClr>
                <a:buSzPct val="100000"/>
                <a:buFont typeface="Calibri" charset="0"/>
                <a:buNone/>
              </a:pPr>
              <a:t>51</a:t>
            </a:fld>
            <a:endParaRPr lang="en-GB" sz="1200">
              <a:solidFill>
                <a:srgbClr val="000000"/>
              </a:solidFill>
              <a:latin typeface="Calibri" charset="0"/>
            </a:endParaRPr>
          </a:p>
        </p:txBody>
      </p:sp>
      <p:sp>
        <p:nvSpPr>
          <p:cNvPr id="6717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7175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37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37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5C1BE02-1BF0-A540-A910-2D5EDAB11E0B}" type="slidenum">
              <a:rPr lang="en-GB" sz="1200">
                <a:solidFill>
                  <a:srgbClr val="000000"/>
                </a:solidFill>
                <a:latin typeface="Calibri" charset="0"/>
              </a:rPr>
              <a:pPr eaLnBrk="1" hangingPunct="1"/>
              <a:t>52</a:t>
            </a:fld>
            <a:endParaRPr lang="en-GB" sz="1200">
              <a:solidFill>
                <a:srgbClr val="000000"/>
              </a:solidFill>
              <a:latin typeface="Calibri" charset="0"/>
            </a:endParaRPr>
          </a:p>
        </p:txBody>
      </p:sp>
      <p:sp>
        <p:nvSpPr>
          <p:cNvPr id="6737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80BD357C-9481-9D48-9367-0AF29F304EC2}" type="slidenum">
              <a:rPr lang="en-GB" sz="1200">
                <a:solidFill>
                  <a:srgbClr val="000000"/>
                </a:solidFill>
                <a:latin typeface="Calibri" charset="0"/>
              </a:rPr>
              <a:pPr algn="r" eaLnBrk="1" hangingPunct="1">
                <a:buClr>
                  <a:srgbClr val="000000"/>
                </a:buClr>
                <a:buSzPct val="100000"/>
                <a:buFont typeface="Calibri" charset="0"/>
                <a:buNone/>
              </a:pPr>
              <a:t>52</a:t>
            </a:fld>
            <a:endParaRPr lang="en-GB" sz="1200">
              <a:solidFill>
                <a:srgbClr val="000000"/>
              </a:solidFill>
              <a:latin typeface="Calibri" charset="0"/>
            </a:endParaRPr>
          </a:p>
        </p:txBody>
      </p:sp>
      <p:sp>
        <p:nvSpPr>
          <p:cNvPr id="6737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7379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4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584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F78CDB7-F735-5647-A420-334B2D74F189}" type="slidenum">
              <a:rPr lang="en-GB" sz="1200">
                <a:solidFill>
                  <a:srgbClr val="000000"/>
                </a:solidFill>
                <a:latin typeface="Calibri" charset="0"/>
              </a:rPr>
              <a:pPr eaLnBrk="1" hangingPunct="1"/>
              <a:t>53</a:t>
            </a:fld>
            <a:endParaRPr lang="en-GB" sz="1200">
              <a:solidFill>
                <a:srgbClr val="000000"/>
              </a:solidFill>
              <a:latin typeface="Calibri" charset="0"/>
            </a:endParaRPr>
          </a:p>
        </p:txBody>
      </p:sp>
      <p:sp>
        <p:nvSpPr>
          <p:cNvPr id="67584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B3DB37B2-7C6F-4647-8351-36C467986745}" type="slidenum">
              <a:rPr lang="en-GB" sz="1200">
                <a:solidFill>
                  <a:srgbClr val="000000"/>
                </a:solidFill>
                <a:latin typeface="Calibri" charset="0"/>
              </a:rPr>
              <a:pPr algn="r" eaLnBrk="1" hangingPunct="1">
                <a:buClr>
                  <a:srgbClr val="000000"/>
                </a:buClr>
                <a:buSzPct val="100000"/>
                <a:buFont typeface="Calibri" charset="0"/>
                <a:buNone/>
              </a:pPr>
              <a:t>53</a:t>
            </a:fld>
            <a:endParaRPr lang="en-GB" sz="1200">
              <a:solidFill>
                <a:srgbClr val="000000"/>
              </a:solidFill>
              <a:latin typeface="Calibri" charset="0"/>
            </a:endParaRPr>
          </a:p>
        </p:txBody>
      </p:sp>
      <p:sp>
        <p:nvSpPr>
          <p:cNvPr id="67584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7584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993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993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BCAA9D6-64F7-0240-AD1F-9C0A860AEE80}" type="slidenum">
              <a:rPr lang="en-GB" sz="1200">
                <a:solidFill>
                  <a:srgbClr val="000000"/>
                </a:solidFill>
                <a:latin typeface="Calibri" charset="0"/>
              </a:rPr>
              <a:pPr eaLnBrk="1" hangingPunct="1"/>
              <a:t>54</a:t>
            </a:fld>
            <a:endParaRPr lang="en-GB" sz="1200">
              <a:solidFill>
                <a:srgbClr val="000000"/>
              </a:solidFill>
              <a:latin typeface="Calibri" charset="0"/>
            </a:endParaRPr>
          </a:p>
        </p:txBody>
      </p:sp>
      <p:sp>
        <p:nvSpPr>
          <p:cNvPr id="67994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53FDA12B-14EC-0D4B-B59C-DD251783FAFE}" type="slidenum">
              <a:rPr lang="en-GB" sz="1200">
                <a:solidFill>
                  <a:srgbClr val="000000"/>
                </a:solidFill>
                <a:latin typeface="Calibri" charset="0"/>
              </a:rPr>
              <a:pPr algn="r" eaLnBrk="1" hangingPunct="1">
                <a:buClr>
                  <a:srgbClr val="000000"/>
                </a:buClr>
                <a:buSzPct val="100000"/>
                <a:buFont typeface="Calibri" charset="0"/>
                <a:buNone/>
              </a:pPr>
              <a:t>54</a:t>
            </a:fld>
            <a:endParaRPr lang="en-GB" sz="1200">
              <a:solidFill>
                <a:srgbClr val="000000"/>
              </a:solidFill>
              <a:latin typeface="Calibri" charset="0"/>
            </a:endParaRPr>
          </a:p>
        </p:txBody>
      </p:sp>
      <p:sp>
        <p:nvSpPr>
          <p:cNvPr id="6799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79942"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198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198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9F261BA0-D0BC-9445-960D-D06AC3614B9D}" type="slidenum">
              <a:rPr lang="en-GB" sz="1200">
                <a:solidFill>
                  <a:srgbClr val="000000"/>
                </a:solidFill>
                <a:latin typeface="Calibri" charset="0"/>
              </a:rPr>
              <a:pPr eaLnBrk="1" hangingPunct="1"/>
              <a:t>55</a:t>
            </a:fld>
            <a:endParaRPr lang="en-GB" sz="1200">
              <a:solidFill>
                <a:srgbClr val="000000"/>
              </a:solidFill>
              <a:latin typeface="Calibri" charset="0"/>
            </a:endParaRPr>
          </a:p>
        </p:txBody>
      </p:sp>
      <p:sp>
        <p:nvSpPr>
          <p:cNvPr id="68198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49FAACE9-AFB5-474E-8825-2E4B102E6C2F}" type="slidenum">
              <a:rPr lang="en-GB" sz="1200">
                <a:solidFill>
                  <a:srgbClr val="000000"/>
                </a:solidFill>
                <a:latin typeface="Calibri" charset="0"/>
              </a:rPr>
              <a:pPr algn="r" eaLnBrk="1" hangingPunct="1">
                <a:buClr>
                  <a:srgbClr val="000000"/>
                </a:buClr>
                <a:buSzPct val="100000"/>
                <a:buFont typeface="Calibri" charset="0"/>
                <a:buNone/>
              </a:pPr>
              <a:t>55</a:t>
            </a:fld>
            <a:endParaRPr lang="en-GB" sz="1200">
              <a:solidFill>
                <a:srgbClr val="000000"/>
              </a:solidFill>
              <a:latin typeface="Calibri" charset="0"/>
            </a:endParaRPr>
          </a:p>
        </p:txBody>
      </p:sp>
      <p:sp>
        <p:nvSpPr>
          <p:cNvPr id="6819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8199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403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403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71F3F6A-674B-D54C-9967-318C43A6BBCE}" type="slidenum">
              <a:rPr lang="en-GB" sz="1200">
                <a:solidFill>
                  <a:srgbClr val="000000"/>
                </a:solidFill>
                <a:latin typeface="Calibri" charset="0"/>
              </a:rPr>
              <a:pPr eaLnBrk="1" hangingPunct="1"/>
              <a:t>56</a:t>
            </a:fld>
            <a:endParaRPr lang="en-GB" sz="1200">
              <a:solidFill>
                <a:srgbClr val="000000"/>
              </a:solidFill>
              <a:latin typeface="Calibri" charset="0"/>
            </a:endParaRPr>
          </a:p>
        </p:txBody>
      </p:sp>
      <p:sp>
        <p:nvSpPr>
          <p:cNvPr id="68403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0CD71FE8-123C-DA46-93B3-ACBDFD62A020}" type="slidenum">
              <a:rPr lang="en-GB" sz="1200">
                <a:solidFill>
                  <a:srgbClr val="000000"/>
                </a:solidFill>
                <a:latin typeface="Calibri" charset="0"/>
              </a:rPr>
              <a:pPr algn="r" eaLnBrk="1" hangingPunct="1">
                <a:buClr>
                  <a:srgbClr val="000000"/>
                </a:buClr>
                <a:buSzPct val="100000"/>
                <a:buFont typeface="Calibri" charset="0"/>
                <a:buNone/>
              </a:pPr>
              <a:t>56</a:t>
            </a:fld>
            <a:endParaRPr lang="en-GB" sz="1200">
              <a:solidFill>
                <a:srgbClr val="000000"/>
              </a:solidFill>
              <a:latin typeface="Calibri" charset="0"/>
            </a:endParaRPr>
          </a:p>
        </p:txBody>
      </p:sp>
      <p:sp>
        <p:nvSpPr>
          <p:cNvPr id="68403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8403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3378"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826A7BE-3F5A-C441-90FD-9419FA653D51}" type="slidenum">
              <a:rPr lang="en-GB" sz="1200">
                <a:solidFill>
                  <a:srgbClr val="000000"/>
                </a:solidFill>
                <a:latin typeface="Calibri" charset="0"/>
              </a:rPr>
              <a:pPr eaLnBrk="1" hangingPunct="1"/>
              <a:t>10</a:t>
            </a:fld>
            <a:endParaRPr lang="en-GB" sz="1200">
              <a:solidFill>
                <a:srgbClr val="000000"/>
              </a:solidFill>
              <a:latin typeface="Calibri" charset="0"/>
            </a:endParaRPr>
          </a:p>
        </p:txBody>
      </p:sp>
      <p:sp>
        <p:nvSpPr>
          <p:cNvPr id="61337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DE17341D-1622-9A4B-85CF-41849E5454A6}"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10</a:t>
            </a:fld>
            <a:endParaRPr lang="en-GB" sz="1200">
              <a:solidFill>
                <a:srgbClr val="000000"/>
              </a:solidFill>
              <a:latin typeface="Times New Roman" charset="0"/>
            </a:endParaRPr>
          </a:p>
        </p:txBody>
      </p:sp>
      <p:sp>
        <p:nvSpPr>
          <p:cNvPr id="613380"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13381"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60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A3B90BE-09FB-BC42-9342-CE41CB76AE10}" type="slidenum">
              <a:rPr lang="en-GB" sz="1200">
                <a:solidFill>
                  <a:srgbClr val="000000"/>
                </a:solidFill>
                <a:latin typeface="Calibri" charset="0"/>
              </a:rPr>
              <a:pPr eaLnBrk="1" hangingPunct="1"/>
              <a:t>57</a:t>
            </a:fld>
            <a:endParaRPr lang="en-GB" sz="1200">
              <a:solidFill>
                <a:srgbClr val="000000"/>
              </a:solidFill>
              <a:latin typeface="Calibri" charset="0"/>
            </a:endParaRPr>
          </a:p>
        </p:txBody>
      </p:sp>
      <p:sp>
        <p:nvSpPr>
          <p:cNvPr id="6860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2C2B7C1-99B8-B545-8A19-603CA5F9CACB}" type="slidenum">
              <a:rPr lang="en-GB" sz="1200">
                <a:solidFill>
                  <a:srgbClr val="000000"/>
                </a:solidFill>
                <a:latin typeface="Calibri" charset="0"/>
              </a:rPr>
              <a:pPr algn="r" eaLnBrk="1" hangingPunct="1">
                <a:buClr>
                  <a:srgbClr val="000000"/>
                </a:buClr>
                <a:buSzPct val="100000"/>
                <a:buFont typeface="Calibri" charset="0"/>
                <a:buNone/>
              </a:pPr>
              <a:t>57</a:t>
            </a:fld>
            <a:endParaRPr lang="en-GB" sz="1200">
              <a:solidFill>
                <a:srgbClr val="000000"/>
              </a:solidFill>
              <a:latin typeface="Calibri" charset="0"/>
            </a:endParaRPr>
          </a:p>
        </p:txBody>
      </p:sp>
      <p:sp>
        <p:nvSpPr>
          <p:cNvPr id="6860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860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5521E5-B1AB-D346-8239-A53DEBA30D40}" type="slidenum">
              <a:rPr lang="en-US" sz="1200">
                <a:solidFill>
                  <a:srgbClr val="000000"/>
                </a:solidFill>
              </a:rPr>
              <a:pPr eaLnBrk="1" hangingPunct="1"/>
              <a:t>58</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0670C3C6-9995-0241-8584-E4C4622010ED}" type="slidenum">
              <a:rPr lang="en-US" sz="1200">
                <a:solidFill>
                  <a:prstClr val="black"/>
                </a:solidFill>
              </a:rPr>
              <a:pPr eaLnBrk="1" hangingPunct="1"/>
              <a:t>59</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22"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B4B21A3-A084-4642-94E4-D0AAB6F4E6E2}" type="slidenum">
              <a:rPr lang="en-GB" sz="1200">
                <a:solidFill>
                  <a:srgbClr val="000000"/>
                </a:solidFill>
                <a:latin typeface="Calibri" charset="0"/>
              </a:rPr>
              <a:pPr eaLnBrk="1" hangingPunct="1"/>
              <a:t>60</a:t>
            </a:fld>
            <a:endParaRPr lang="en-GB" sz="1200">
              <a:solidFill>
                <a:srgbClr val="000000"/>
              </a:solidFill>
              <a:latin typeface="Calibri" charset="0"/>
            </a:endParaRPr>
          </a:p>
        </p:txBody>
      </p:sp>
      <p:sp>
        <p:nvSpPr>
          <p:cNvPr id="64512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62DA40D2-86D4-CF41-B3FB-84870C97CC9B}"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60</a:t>
            </a:fld>
            <a:endParaRPr lang="en-GB" sz="1200">
              <a:solidFill>
                <a:srgbClr val="000000"/>
              </a:solidFill>
              <a:latin typeface="Times New Roman" charset="0"/>
            </a:endParaRPr>
          </a:p>
        </p:txBody>
      </p:sp>
      <p:sp>
        <p:nvSpPr>
          <p:cNvPr id="645124" name="Text Box 2"/>
          <p:cNvSpPr txBox="1">
            <a:spLocks noChangeArrowheads="1"/>
          </p:cNvSpPr>
          <p:nvPr/>
        </p:nvSpPr>
        <p:spPr bwMode="auto">
          <a:xfrm>
            <a:off x="985838" y="711200"/>
            <a:ext cx="4886325" cy="345598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45125"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717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57D82D4-059C-7347-B71E-93C9403DF6BB}" type="slidenum">
              <a:rPr lang="en-GB" sz="1200">
                <a:solidFill>
                  <a:srgbClr val="000000"/>
                </a:solidFill>
                <a:latin typeface="Calibri" charset="0"/>
              </a:rPr>
              <a:pPr eaLnBrk="1" hangingPunct="1"/>
              <a:t>61</a:t>
            </a:fld>
            <a:endParaRPr lang="en-GB" sz="1200">
              <a:solidFill>
                <a:srgbClr val="000000"/>
              </a:solidFill>
              <a:latin typeface="Calibri" charset="0"/>
            </a:endParaRPr>
          </a:p>
        </p:txBody>
      </p:sp>
      <p:sp>
        <p:nvSpPr>
          <p:cNvPr id="64717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772B4F1A-28C9-AA4E-A6A8-F70D59AA97B9}"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61</a:t>
            </a:fld>
            <a:endParaRPr lang="en-GB" sz="1200">
              <a:solidFill>
                <a:srgbClr val="000000"/>
              </a:solidFill>
              <a:latin typeface="Times New Roman" charset="0"/>
            </a:endParaRPr>
          </a:p>
        </p:txBody>
      </p:sp>
      <p:sp>
        <p:nvSpPr>
          <p:cNvPr id="647172" name="Text Box 2"/>
          <p:cNvSpPr txBox="1">
            <a:spLocks noChangeArrowheads="1"/>
          </p:cNvSpPr>
          <p:nvPr/>
        </p:nvSpPr>
        <p:spPr bwMode="auto">
          <a:xfrm>
            <a:off x="985838" y="711200"/>
            <a:ext cx="4886325" cy="345598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4717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9218"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DF66377-C388-E44C-AA27-74D18608F5D0}" type="slidenum">
              <a:rPr lang="en-GB" sz="1200">
                <a:solidFill>
                  <a:srgbClr val="000000"/>
                </a:solidFill>
                <a:latin typeface="Calibri" charset="0"/>
              </a:rPr>
              <a:pPr eaLnBrk="1" hangingPunct="1"/>
              <a:t>62</a:t>
            </a:fld>
            <a:endParaRPr lang="en-GB" sz="1200">
              <a:solidFill>
                <a:srgbClr val="000000"/>
              </a:solidFill>
              <a:latin typeface="Calibri" charset="0"/>
            </a:endParaRPr>
          </a:p>
        </p:txBody>
      </p:sp>
      <p:sp>
        <p:nvSpPr>
          <p:cNvPr id="64921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8EB59FEE-421B-0B42-8549-F470B33A2129}"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62</a:t>
            </a:fld>
            <a:endParaRPr lang="en-GB" sz="1200">
              <a:solidFill>
                <a:srgbClr val="000000"/>
              </a:solidFill>
              <a:latin typeface="Times New Roman" charset="0"/>
            </a:endParaRPr>
          </a:p>
        </p:txBody>
      </p:sp>
      <p:sp>
        <p:nvSpPr>
          <p:cNvPr id="649220" name="Text Box 2"/>
          <p:cNvSpPr txBox="1">
            <a:spLocks noChangeArrowheads="1"/>
          </p:cNvSpPr>
          <p:nvPr/>
        </p:nvSpPr>
        <p:spPr bwMode="auto">
          <a:xfrm>
            <a:off x="985838" y="711200"/>
            <a:ext cx="4886325" cy="345598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49221"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12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512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481C7A2-3843-B842-BE3B-2D38B26EC969}" type="slidenum">
              <a:rPr lang="en-GB" sz="1200">
                <a:solidFill>
                  <a:srgbClr val="000000"/>
                </a:solidFill>
                <a:latin typeface="Calibri" charset="0"/>
              </a:rPr>
              <a:pPr eaLnBrk="1" hangingPunct="1"/>
              <a:t>63</a:t>
            </a:fld>
            <a:endParaRPr lang="en-GB" sz="1200">
              <a:solidFill>
                <a:srgbClr val="000000"/>
              </a:solidFill>
              <a:latin typeface="Calibri" charset="0"/>
            </a:endParaRPr>
          </a:p>
        </p:txBody>
      </p:sp>
      <p:sp>
        <p:nvSpPr>
          <p:cNvPr id="6512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23B9FE2-E1A1-FE4B-B935-75E635B82567}" type="slidenum">
              <a:rPr lang="en-GB" sz="1200">
                <a:solidFill>
                  <a:srgbClr val="000000"/>
                </a:solidFill>
                <a:latin typeface="Calibri" charset="0"/>
              </a:rPr>
              <a:pPr algn="r" eaLnBrk="1" hangingPunct="1">
                <a:buClr>
                  <a:srgbClr val="000000"/>
                </a:buClr>
                <a:buSzPct val="100000"/>
                <a:buFont typeface="Calibri" charset="0"/>
                <a:buNone/>
              </a:pPr>
              <a:t>63</a:t>
            </a:fld>
            <a:endParaRPr lang="en-GB" sz="1200">
              <a:solidFill>
                <a:srgbClr val="000000"/>
              </a:solidFill>
              <a:latin typeface="Calibri" charset="0"/>
            </a:endParaRPr>
          </a:p>
        </p:txBody>
      </p:sp>
      <p:sp>
        <p:nvSpPr>
          <p:cNvPr id="651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5127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49539B-D930-9D4B-8224-F99794E4C83C}" type="slidenum">
              <a:rPr lang="en-US" sz="1200">
                <a:solidFill>
                  <a:srgbClr val="000000"/>
                </a:solidFill>
              </a:rPr>
              <a:pPr eaLnBrk="1" hangingPunct="1"/>
              <a:t>64</a:t>
            </a:fld>
            <a:endParaRPr lang="en-US" sz="1200">
              <a:solidFill>
                <a:srgbClr val="000000"/>
              </a:solidFill>
            </a:endParaRPr>
          </a:p>
        </p:txBody>
      </p:sp>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23-Isaiah 53 'The Forbidden Chapter' in the Hebrew Bible.mp4 (https://www.youtube.com/watch?v=cGz9BVJ_k6s)</a:t>
            </a:r>
            <a:r>
              <a:rPr lang="en-SG">
                <a:effectLst/>
              </a:rPr>
              <a:t>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En </a:t>
            </a:r>
            <a:r>
              <a:rPr lang="en-US" sz="1200" kern="1200" dirty="0" err="1">
                <a:solidFill>
                  <a:schemeClr val="tx1"/>
                </a:solidFill>
                <a:effectLst/>
                <a:latin typeface="Arial"/>
                <a:ea typeface="+mn-ea"/>
                <a:cs typeface="Arial"/>
              </a:rPr>
              <a:t>tant</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que</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chrétiens</a:t>
            </a:r>
            <a:r>
              <a:rPr lang="en-US" sz="1200" kern="1200" dirty="0">
                <a:solidFill>
                  <a:schemeClr val="tx1"/>
                </a:solidFill>
                <a:effectLst/>
                <a:latin typeface="Arial"/>
                <a:ea typeface="+mn-ea"/>
                <a:cs typeface="Arial"/>
              </a:rPr>
              <a:t> nous </a:t>
            </a:r>
            <a:r>
              <a:rPr lang="en-US" sz="1200" kern="1200" dirty="0" err="1">
                <a:solidFill>
                  <a:schemeClr val="tx1"/>
                </a:solidFill>
                <a:effectLst/>
                <a:latin typeface="Arial"/>
                <a:ea typeface="+mn-ea"/>
                <a:cs typeface="Arial"/>
              </a:rPr>
              <a:t>savons</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que</a:t>
            </a:r>
            <a:r>
              <a:rPr lang="en-US" sz="1200" kern="1200" dirty="0">
                <a:solidFill>
                  <a:schemeClr val="tx1"/>
                </a:solidFill>
                <a:effectLst/>
                <a:latin typeface="Arial"/>
                <a:ea typeface="+mn-ea"/>
                <a:cs typeface="Arial"/>
              </a:rPr>
              <a:t> </a:t>
            </a:r>
            <a:r>
              <a:rPr lang="en-US" sz="1200" kern="1200" cap="all" baseline="0" dirty="0" err="1">
                <a:solidFill>
                  <a:schemeClr val="tx1"/>
                </a:solidFill>
                <a:effectLst/>
                <a:latin typeface="Arial"/>
                <a:ea typeface="+mn-ea"/>
                <a:cs typeface="Arial"/>
              </a:rPr>
              <a:t>é</a:t>
            </a:r>
            <a:r>
              <a:rPr lang="en-US" sz="1200" kern="1200" dirty="0" err="1">
                <a:solidFill>
                  <a:schemeClr val="tx1"/>
                </a:solidFill>
                <a:effectLst/>
                <a:latin typeface="Arial"/>
                <a:ea typeface="+mn-ea"/>
                <a:cs typeface="Arial"/>
              </a:rPr>
              <a:t>saïe</a:t>
            </a:r>
            <a:r>
              <a:rPr lang="en-US" sz="1200" kern="1200" dirty="0">
                <a:solidFill>
                  <a:schemeClr val="tx1"/>
                </a:solidFill>
                <a:effectLst/>
                <a:latin typeface="Arial"/>
                <a:ea typeface="+mn-ea"/>
                <a:cs typeface="Arial"/>
              </a:rPr>
              <a:t> 53 </a:t>
            </a:r>
            <a:r>
              <a:rPr lang="en-US" sz="1200" kern="1200" dirty="0" err="1">
                <a:solidFill>
                  <a:schemeClr val="tx1"/>
                </a:solidFill>
                <a:effectLst/>
                <a:latin typeface="Arial"/>
                <a:ea typeface="+mn-ea"/>
                <a:cs typeface="Arial"/>
              </a:rPr>
              <a:t>concerne</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Jésus</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Parfois</a:t>
            </a:r>
            <a:r>
              <a:rPr lang="en-US" sz="1200" kern="1200" dirty="0">
                <a:solidFill>
                  <a:schemeClr val="tx1"/>
                </a:solidFill>
                <a:effectLst/>
                <a:latin typeface="Arial"/>
                <a:ea typeface="+mn-ea"/>
                <a:cs typeface="Arial"/>
              </a:rPr>
              <a:t> les </a:t>
            </a:r>
            <a:r>
              <a:rPr lang="en-US" sz="1200" kern="1200" dirty="0" err="1">
                <a:solidFill>
                  <a:schemeClr val="tx1"/>
                </a:solidFill>
                <a:effectLst/>
                <a:latin typeface="Arial"/>
                <a:ea typeface="+mn-ea"/>
                <a:cs typeface="Arial"/>
              </a:rPr>
              <a:t>choses</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sont</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si</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évidentes</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que</a:t>
            </a:r>
            <a:r>
              <a:rPr lang="en-US" sz="1200" kern="1200" dirty="0">
                <a:solidFill>
                  <a:schemeClr val="tx1"/>
                </a:solidFill>
                <a:effectLst/>
                <a:latin typeface="Arial"/>
                <a:ea typeface="+mn-ea"/>
                <a:cs typeface="Arial"/>
              </a:rPr>
              <a:t> nous ne nous en </a:t>
            </a:r>
            <a:r>
              <a:rPr lang="en-US" sz="1200" kern="1200" dirty="0" err="1">
                <a:solidFill>
                  <a:schemeClr val="tx1"/>
                </a:solidFill>
                <a:effectLst/>
                <a:latin typeface="Arial"/>
                <a:ea typeface="+mn-ea"/>
                <a:cs typeface="Arial"/>
              </a:rPr>
              <a:t>appercevons</a:t>
            </a:r>
            <a:r>
              <a:rPr lang="en-US" sz="1200" kern="1200" dirty="0">
                <a:solidFill>
                  <a:schemeClr val="tx1"/>
                </a:solidFill>
                <a:effectLst/>
                <a:latin typeface="Arial"/>
                <a:ea typeface="+mn-ea"/>
                <a:cs typeface="Arial"/>
              </a:rPr>
              <a:t> pas! Par </a:t>
            </a:r>
            <a:r>
              <a:rPr lang="en-US" sz="1200" kern="1200" dirty="0" err="1">
                <a:solidFill>
                  <a:schemeClr val="tx1"/>
                </a:solidFill>
                <a:effectLst/>
                <a:latin typeface="Arial"/>
                <a:ea typeface="+mn-ea"/>
                <a:cs typeface="Arial"/>
              </a:rPr>
              <a:t>exemple</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aujourd’hui</a:t>
            </a:r>
            <a:r>
              <a:rPr lang="en-US" sz="1200" kern="1200" dirty="0">
                <a:solidFill>
                  <a:schemeClr val="tx1"/>
                </a:solidFill>
                <a:effectLst/>
                <a:latin typeface="Arial"/>
                <a:ea typeface="+mn-ea"/>
                <a:cs typeface="Arial"/>
              </a:rPr>
              <a:t> les </a:t>
            </a:r>
            <a:r>
              <a:rPr lang="en-US" sz="1200" kern="1200" dirty="0" err="1">
                <a:solidFill>
                  <a:schemeClr val="tx1"/>
                </a:solidFill>
                <a:effectLst/>
                <a:latin typeface="Arial"/>
                <a:ea typeface="+mn-ea"/>
                <a:cs typeface="Arial"/>
              </a:rPr>
              <a:t>hommes</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parlent</a:t>
            </a:r>
            <a:r>
              <a:rPr lang="en-US" sz="1200" kern="1200" dirty="0">
                <a:solidFill>
                  <a:schemeClr val="tx1"/>
                </a:solidFill>
                <a:effectLst/>
                <a:latin typeface="Arial"/>
                <a:ea typeface="+mn-ea"/>
                <a:cs typeface="Arial"/>
              </a:rPr>
              <a:t> de </a:t>
            </a:r>
            <a:r>
              <a:rPr lang="en-US" sz="1200" kern="1200" dirty="0" err="1">
                <a:solidFill>
                  <a:schemeClr val="tx1"/>
                </a:solidFill>
                <a:effectLst/>
                <a:latin typeface="Arial"/>
                <a:ea typeface="+mn-ea"/>
                <a:cs typeface="Arial"/>
              </a:rPr>
              <a:t>réchauffement</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climatique</a:t>
            </a:r>
            <a:r>
              <a:rPr lang="en-US" sz="1200" kern="1200" dirty="0">
                <a:solidFill>
                  <a:schemeClr val="tx1"/>
                </a:solidFill>
                <a:effectLst/>
                <a:latin typeface="Arial"/>
                <a:ea typeface="+mn-ea"/>
                <a:cs typeface="Arial"/>
              </a:rPr>
              <a:t> (global warming) </a:t>
            </a:r>
            <a:r>
              <a:rPr lang="en-US" sz="1200" kern="1200" dirty="0" err="1">
                <a:solidFill>
                  <a:schemeClr val="tx1"/>
                </a:solidFill>
                <a:effectLst/>
                <a:latin typeface="Arial"/>
                <a:ea typeface="+mn-ea"/>
                <a:cs typeface="Arial"/>
              </a:rPr>
              <a:t>mais</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Dieu</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parle</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d’avertissement</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universel</a:t>
            </a:r>
            <a:r>
              <a:rPr lang="en-US" sz="1200" kern="1200" dirty="0">
                <a:solidFill>
                  <a:schemeClr val="tx1"/>
                </a:solidFill>
                <a:effectLst/>
                <a:latin typeface="Arial"/>
                <a:ea typeface="+mn-ea"/>
                <a:cs typeface="Arial"/>
              </a:rPr>
              <a:t> (global warning). </a:t>
            </a:r>
            <a:endParaRPr lang="en-US" dirty="0">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err="1">
                <a:latin typeface="Arial"/>
                <a:cs typeface="Arial"/>
              </a:rPr>
              <a:t>Connaissez-vous</a:t>
            </a:r>
            <a:r>
              <a:rPr lang="en-US" dirty="0">
                <a:latin typeface="Arial"/>
                <a:cs typeface="Arial"/>
              </a:rPr>
              <a:t> </a:t>
            </a:r>
            <a:r>
              <a:rPr lang="en-US" dirty="0" err="1">
                <a:latin typeface="Arial"/>
                <a:cs typeface="Arial"/>
              </a:rPr>
              <a:t>l’avertissement</a:t>
            </a:r>
            <a:r>
              <a:rPr lang="en-US" dirty="0">
                <a:latin typeface="Arial"/>
                <a:cs typeface="Arial"/>
              </a:rPr>
              <a:t> </a:t>
            </a:r>
            <a:r>
              <a:rPr lang="en-US" dirty="0" err="1">
                <a:latin typeface="Arial"/>
                <a:cs typeface="Arial"/>
              </a:rPr>
              <a:t>universel</a:t>
            </a:r>
            <a:r>
              <a:rPr lang="en-US" dirty="0">
                <a:latin typeface="Arial"/>
                <a:cs typeface="Arial"/>
              </a:rPr>
              <a:t> de </a:t>
            </a:r>
            <a:r>
              <a:rPr lang="en-US" dirty="0" err="1">
                <a:latin typeface="Arial"/>
                <a:cs typeface="Arial"/>
              </a:rPr>
              <a:t>Dieu</a:t>
            </a:r>
            <a:r>
              <a:rPr lang="en-US" dirty="0">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err="1">
                <a:latin typeface="Arial"/>
                <a:cs typeface="Arial"/>
              </a:rPr>
              <a:t>Cet</a:t>
            </a:r>
            <a:r>
              <a:rPr lang="en-US" dirty="0">
                <a:latin typeface="Arial"/>
                <a:cs typeface="Arial"/>
              </a:rPr>
              <a:t> </a:t>
            </a:r>
            <a:r>
              <a:rPr lang="en-US" dirty="0" err="1">
                <a:latin typeface="Arial"/>
                <a:cs typeface="Arial"/>
              </a:rPr>
              <a:t>avertissement</a:t>
            </a:r>
            <a:r>
              <a:rPr lang="en-US" dirty="0">
                <a:latin typeface="Arial"/>
                <a:cs typeface="Arial"/>
              </a:rPr>
              <a:t> </a:t>
            </a:r>
            <a:r>
              <a:rPr lang="en-US" dirty="0" err="1">
                <a:latin typeface="Arial"/>
                <a:cs typeface="Arial"/>
              </a:rPr>
              <a:t>est</a:t>
            </a:r>
            <a:r>
              <a:rPr lang="en-US" dirty="0">
                <a:latin typeface="Arial"/>
                <a:cs typeface="Arial"/>
              </a:rPr>
              <a:t> en relation avec </a:t>
            </a:r>
            <a:r>
              <a:rPr lang="en-US" dirty="0" err="1">
                <a:latin typeface="Arial"/>
                <a:cs typeface="Arial"/>
              </a:rPr>
              <a:t>Esaïe</a:t>
            </a:r>
            <a:r>
              <a:rPr lang="en-US" dirty="0">
                <a:latin typeface="Arial"/>
                <a:cs typeface="Arial"/>
              </a:rPr>
              <a:t> 53. </a:t>
            </a:r>
            <a:r>
              <a:rPr lang="en-US" dirty="0" err="1">
                <a:latin typeface="Arial"/>
                <a:cs typeface="Arial"/>
              </a:rPr>
              <a:t>Cela</a:t>
            </a:r>
            <a:r>
              <a:rPr lang="en-US" dirty="0">
                <a:latin typeface="Arial"/>
                <a:cs typeface="Arial"/>
              </a:rPr>
              <a:t> </a:t>
            </a:r>
            <a:r>
              <a:rPr lang="en-US" dirty="0" err="1">
                <a:latin typeface="Arial"/>
                <a:cs typeface="Arial"/>
              </a:rPr>
              <a:t>signifie</a:t>
            </a:r>
            <a:r>
              <a:rPr lang="en-US" dirty="0">
                <a:latin typeface="Arial"/>
                <a:cs typeface="Arial"/>
              </a:rPr>
              <a:t> </a:t>
            </a:r>
            <a:r>
              <a:rPr lang="en-US" dirty="0" err="1">
                <a:latin typeface="Arial"/>
                <a:cs typeface="Arial"/>
              </a:rPr>
              <a:t>que</a:t>
            </a:r>
            <a:r>
              <a:rPr lang="en-US" dirty="0">
                <a:latin typeface="Arial"/>
                <a:cs typeface="Arial"/>
              </a:rPr>
              <a:t> </a:t>
            </a:r>
            <a:r>
              <a:rPr lang="en-US" dirty="0" err="1">
                <a:latin typeface="Arial"/>
                <a:cs typeface="Arial"/>
              </a:rPr>
              <a:t>Dieu</a:t>
            </a:r>
            <a:r>
              <a:rPr lang="en-US" dirty="0">
                <a:latin typeface="Arial"/>
                <a:cs typeface="Arial"/>
              </a:rPr>
              <a:t> nous </a:t>
            </a:r>
            <a:r>
              <a:rPr lang="en-US" dirty="0" err="1">
                <a:latin typeface="Arial"/>
                <a:cs typeface="Arial"/>
              </a:rPr>
              <a:t>avertira</a:t>
            </a:r>
            <a:r>
              <a:rPr lang="en-US" dirty="0">
                <a:latin typeface="Arial"/>
                <a:cs typeface="Arial"/>
              </a:rPr>
              <a:t> et nous </a:t>
            </a:r>
            <a:r>
              <a:rPr lang="en-US" dirty="0" err="1">
                <a:latin typeface="Arial"/>
                <a:cs typeface="Arial"/>
              </a:rPr>
              <a:t>sauvera</a:t>
            </a:r>
            <a:r>
              <a:rPr lang="en-US" dirty="0">
                <a:latin typeface="Arial"/>
                <a:cs typeface="Arial"/>
              </a:rPr>
              <a:t> </a:t>
            </a:r>
            <a:r>
              <a:rPr lang="en-US" dirty="0" err="1">
                <a:latin typeface="Arial"/>
                <a:cs typeface="Arial"/>
              </a:rPr>
              <a:t>avant</a:t>
            </a:r>
            <a:r>
              <a:rPr lang="en-US" dirty="0">
                <a:latin typeface="Arial"/>
                <a:cs typeface="Arial"/>
              </a:rPr>
              <a:t> </a:t>
            </a:r>
            <a:r>
              <a:rPr lang="en-US" dirty="0" err="1">
                <a:latin typeface="Arial"/>
                <a:cs typeface="Arial"/>
              </a:rPr>
              <a:t>d’accomplir</a:t>
            </a:r>
            <a:r>
              <a:rPr lang="en-US" dirty="0">
                <a:latin typeface="Arial"/>
                <a:cs typeface="Arial"/>
              </a:rPr>
              <a:t> Son plan pour les </a:t>
            </a:r>
            <a:r>
              <a:rPr lang="en-US" dirty="0" err="1">
                <a:latin typeface="Arial"/>
                <a:cs typeface="Arial"/>
              </a:rPr>
              <a:t>âges</a:t>
            </a:r>
            <a:r>
              <a:rPr lang="en-US" dirty="0">
                <a:latin typeface="Arial"/>
                <a:cs typeface="Arial"/>
              </a:rPr>
              <a: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Par </a:t>
            </a:r>
            <a:r>
              <a:rPr lang="en-US" dirty="0" err="1">
                <a:latin typeface="Arial"/>
                <a:cs typeface="Arial"/>
              </a:rPr>
              <a:t>quels</a:t>
            </a:r>
            <a:r>
              <a:rPr lang="en-US" dirty="0">
                <a:latin typeface="Arial"/>
                <a:cs typeface="Arial"/>
              </a:rPr>
              <a:t> </a:t>
            </a:r>
            <a:r>
              <a:rPr lang="en-US" dirty="0" err="1">
                <a:latin typeface="Arial"/>
                <a:cs typeface="Arial"/>
              </a:rPr>
              <a:t>moyens</a:t>
            </a:r>
            <a:r>
              <a:rPr lang="en-US" dirty="0">
                <a:latin typeface="Arial"/>
                <a:cs typeface="Arial"/>
              </a:rPr>
              <a:t> </a:t>
            </a:r>
            <a:r>
              <a:rPr lang="en-US" dirty="0" err="1">
                <a:latin typeface="Arial"/>
                <a:cs typeface="Arial"/>
              </a:rPr>
              <a:t>l’Eternel</a:t>
            </a:r>
            <a:r>
              <a:rPr lang="en-US" dirty="0">
                <a:latin typeface="Arial"/>
                <a:cs typeface="Arial"/>
              </a:rPr>
              <a:t> </a:t>
            </a:r>
            <a:r>
              <a:rPr lang="en-US" dirty="0" err="1">
                <a:latin typeface="Arial"/>
                <a:cs typeface="Arial"/>
              </a:rPr>
              <a:t>restaurera</a:t>
            </a:r>
            <a:r>
              <a:rPr lang="en-US" dirty="0">
                <a:latin typeface="Arial"/>
                <a:cs typeface="Arial"/>
              </a:rPr>
              <a:t>-t-Il tout</a:t>
            </a:r>
            <a:r>
              <a:rPr lang="en-US" baseline="0" dirty="0">
                <a:latin typeface="Arial"/>
                <a:cs typeface="Arial"/>
              </a:rPr>
              <a:t> </a:t>
            </a:r>
            <a:r>
              <a:rPr lang="en-US" baseline="0" dirty="0" err="1">
                <a:latin typeface="Arial"/>
                <a:cs typeface="Arial"/>
              </a:rPr>
              <a:t>l’univers</a:t>
            </a:r>
            <a:r>
              <a:rPr lang="en-US" baseline="0" dirty="0">
                <a:latin typeface="Arial"/>
                <a:cs typeface="Arial"/>
              </a:rPr>
              <a:t>?</a:t>
            </a:r>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err="1"/>
              <a:t>L’humanisme</a:t>
            </a:r>
            <a:r>
              <a:rPr lang="en-US" dirty="0"/>
              <a:t> </a:t>
            </a:r>
            <a:r>
              <a:rPr lang="en-US" dirty="0" err="1"/>
              <a:t>enseigne</a:t>
            </a:r>
            <a:r>
              <a:rPr lang="en-US" dirty="0"/>
              <a:t> </a:t>
            </a:r>
            <a:r>
              <a:rPr lang="en-US" dirty="0" err="1"/>
              <a:t>que</a:t>
            </a:r>
            <a:r>
              <a:rPr lang="en-US" dirty="0"/>
              <a:t> </a:t>
            </a:r>
            <a:r>
              <a:rPr lang="en-US" dirty="0" err="1"/>
              <a:t>l’homme</a:t>
            </a:r>
            <a:r>
              <a:rPr lang="en-US" dirty="0"/>
              <a:t> </a:t>
            </a:r>
            <a:r>
              <a:rPr lang="en-US" dirty="0" err="1"/>
              <a:t>est</a:t>
            </a:r>
            <a:r>
              <a:rPr lang="en-US" dirty="0"/>
              <a:t> en train de </a:t>
            </a:r>
            <a:r>
              <a:rPr lang="en-US" dirty="0" err="1"/>
              <a:t>détruire</a:t>
            </a:r>
            <a:r>
              <a:rPr lang="en-US" dirty="0"/>
              <a:t> </a:t>
            </a:r>
            <a:r>
              <a:rPr lang="en-US" dirty="0" err="1"/>
              <a:t>lui-même</a:t>
            </a:r>
            <a:r>
              <a:rPr lang="en-US" dirty="0"/>
              <a:t>—et le </a:t>
            </a:r>
            <a:r>
              <a:rPr lang="en-US" dirty="0" err="1"/>
              <a:t>changement</a:t>
            </a:r>
            <a:r>
              <a:rPr lang="en-US" dirty="0"/>
              <a:t> </a:t>
            </a:r>
            <a:r>
              <a:rPr lang="en-US" dirty="0" err="1"/>
              <a:t>climatique</a:t>
            </a:r>
            <a:r>
              <a:rPr lang="en-US" dirty="0"/>
              <a:t> </a:t>
            </a:r>
            <a:r>
              <a:rPr lang="en-US" dirty="0" err="1"/>
              <a:t>est</a:t>
            </a:r>
            <a:r>
              <a:rPr lang="en-US" dirty="0"/>
              <a:t> le </a:t>
            </a:r>
            <a:r>
              <a:rPr lang="en-US" dirty="0" err="1"/>
              <a:t>résultat</a:t>
            </a:r>
            <a:r>
              <a:rPr lang="en-US" dirty="0"/>
              <a:t> des </a:t>
            </a:r>
            <a:r>
              <a:rPr lang="en-US" dirty="0" err="1"/>
              <a:t>émissions</a:t>
            </a:r>
            <a:r>
              <a:rPr lang="en-US" dirty="0"/>
              <a:t> de </a:t>
            </a:r>
            <a:r>
              <a:rPr lang="en-US" dirty="0" err="1"/>
              <a:t>carbone</a:t>
            </a:r>
            <a:r>
              <a:rPr lang="en-US" baseline="0" dirty="0"/>
              <a:t> et </a:t>
            </a:r>
            <a:r>
              <a:rPr lang="en-US" baseline="0" dirty="0" err="1"/>
              <a:t>autres</a:t>
            </a:r>
            <a:r>
              <a:rPr lang="en-US" baseline="0" dirty="0"/>
              <a:t> </a:t>
            </a:r>
            <a:r>
              <a:rPr lang="en-US" baseline="0" dirty="0" err="1"/>
              <a:t>problèmes</a:t>
            </a:r>
            <a:r>
              <a:rPr lang="en-US" baseline="0" dirty="0"/>
              <a:t> </a:t>
            </a:r>
            <a:r>
              <a:rPr lang="en-US" baseline="0" dirty="0" err="1"/>
              <a:t>créés</a:t>
            </a:r>
            <a:r>
              <a:rPr lang="en-US" baseline="0" dirty="0"/>
              <a:t> par </a:t>
            </a:r>
            <a:r>
              <a:rPr lang="en-US" baseline="0" dirty="0" err="1"/>
              <a:t>l’homme</a:t>
            </a:r>
            <a:r>
              <a:rPr lang="en-US" baseline="0" dirty="0"/>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En </a:t>
            </a:r>
            <a:r>
              <a:rPr lang="en-US" dirty="0" err="1"/>
              <a:t>contraste</a:t>
            </a:r>
            <a:r>
              <a:rPr lang="en-US" dirty="0"/>
              <a:t> avec </a:t>
            </a:r>
            <a:r>
              <a:rPr lang="en-US" dirty="0" err="1"/>
              <a:t>l’humanisme</a:t>
            </a:r>
            <a:r>
              <a:rPr lang="en-US" dirty="0"/>
              <a:t>, </a:t>
            </a:r>
            <a:r>
              <a:rPr lang="en-US" dirty="0" err="1"/>
              <a:t>Dieu</a:t>
            </a:r>
            <a:r>
              <a:rPr lang="en-US" dirty="0"/>
              <a:t> </a:t>
            </a:r>
            <a:r>
              <a:rPr lang="en-US" dirty="0" err="1"/>
              <a:t>annonce</a:t>
            </a:r>
            <a:r>
              <a:rPr lang="en-US" dirty="0"/>
              <a:t> </a:t>
            </a:r>
            <a:r>
              <a:rPr lang="en-US" dirty="0" err="1"/>
              <a:t>qu’Il</a:t>
            </a:r>
            <a:r>
              <a:rPr lang="en-US" dirty="0"/>
              <a:t> </a:t>
            </a:r>
            <a:r>
              <a:rPr lang="en-US" dirty="0" err="1"/>
              <a:t>jugera</a:t>
            </a:r>
            <a:r>
              <a:rPr lang="en-US" baseline="0" dirty="0"/>
              <a:t> le monde, </a:t>
            </a:r>
            <a:r>
              <a:rPr lang="en-US" baseline="0" dirty="0" err="1"/>
              <a:t>puis</a:t>
            </a:r>
            <a:r>
              <a:rPr lang="en-US" baseline="0" dirty="0"/>
              <a:t> le </a:t>
            </a:r>
            <a:r>
              <a:rPr lang="en-US" baseline="0" dirty="0" err="1"/>
              <a:t>renouvelera—ou</a:t>
            </a:r>
            <a:r>
              <a:rPr lang="en-US" baseline="0" dirty="0"/>
              <a:t> le </a:t>
            </a:r>
            <a:r>
              <a:rPr lang="en-US" baseline="0" dirty="0" err="1"/>
              <a:t>restaurera</a:t>
            </a:r>
            <a:r>
              <a:rPr lang="en-US" baseline="0" dirty="0"/>
              <a:t>.</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7474"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5C57AD4-7B95-B64B-A31A-D8F8893AE4EE}" type="slidenum">
              <a:rPr lang="en-GB" sz="1200">
                <a:solidFill>
                  <a:srgbClr val="000000"/>
                </a:solidFill>
                <a:latin typeface="Calibri" charset="0"/>
              </a:rPr>
              <a:pPr eaLnBrk="1" hangingPunct="1"/>
              <a:t>72</a:t>
            </a:fld>
            <a:endParaRPr lang="en-GB" sz="1200">
              <a:solidFill>
                <a:srgbClr val="000000"/>
              </a:solidFill>
              <a:latin typeface="Calibri" charset="0"/>
            </a:endParaRPr>
          </a:p>
        </p:txBody>
      </p:sp>
      <p:sp>
        <p:nvSpPr>
          <p:cNvPr id="617475"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defTabSz="449263" eaLnBrk="1" fontAlgn="base" hangingPunct="1">
              <a:lnSpc>
                <a:spcPct val="95000"/>
              </a:lnSpc>
              <a:spcBef>
                <a:spcPct val="0"/>
              </a:spcBef>
              <a:spcAft>
                <a:spcPct val="0"/>
              </a:spcAft>
              <a:buClr>
                <a:srgbClr val="FFFFFF"/>
              </a:buClr>
              <a:buSzPct val="100000"/>
              <a:buFont typeface="Arial" charset="0"/>
              <a:buNone/>
            </a:pPr>
            <a:fld id="{0F165C31-9F7A-154A-AE06-E7A7EBB24540}" type="slidenum">
              <a:rPr lang="en-GB" sz="1200">
                <a:solidFill>
                  <a:srgbClr val="000000"/>
                </a:solidFill>
                <a:latin typeface="Times New Roman" charset="0"/>
              </a:rPr>
              <a:pPr algn="r" defTabSz="449263" eaLnBrk="1" fontAlgn="base" hangingPunct="1">
                <a:lnSpc>
                  <a:spcPct val="95000"/>
                </a:lnSpc>
                <a:spcBef>
                  <a:spcPct val="0"/>
                </a:spcBef>
                <a:spcAft>
                  <a:spcPct val="0"/>
                </a:spcAft>
                <a:buClr>
                  <a:srgbClr val="FFFFFF"/>
                </a:buClr>
                <a:buSzPct val="100000"/>
                <a:buFont typeface="Arial" charset="0"/>
                <a:buNone/>
              </a:pPr>
              <a:t>72</a:t>
            </a:fld>
            <a:endParaRPr lang="en-GB" sz="1200">
              <a:solidFill>
                <a:srgbClr val="000000"/>
              </a:solidFill>
              <a:latin typeface="Times New Roman" charset="0"/>
            </a:endParaRPr>
          </a:p>
        </p:txBody>
      </p:sp>
      <p:sp>
        <p:nvSpPr>
          <p:cNvPr id="617476"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17477"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73</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latin typeface="Arial" panose="020B0604020202020204" pitchFamily="34" charset="0"/>
                <a:cs typeface="Arial" panose="020B0604020202020204" pitchFamily="34" charset="0"/>
              </a:rPr>
              <a:t>Image from http://</a:t>
            </a:r>
            <a:r>
              <a:rPr lang="en-US" b="1" dirty="0" err="1">
                <a:latin typeface="Arial" panose="020B0604020202020204" pitchFamily="34" charset="0"/>
                <a:cs typeface="Arial" panose="020B0604020202020204" pitchFamily="34" charset="0"/>
              </a:rPr>
              <a:t>www.miraculousbible.org</a:t>
            </a:r>
            <a:r>
              <a:rPr lang="en-US" b="1" dirty="0">
                <a:latin typeface="Arial" panose="020B0604020202020204" pitchFamily="34" charset="0"/>
                <a:cs typeface="Arial" panose="020B0604020202020204" pitchFamily="34" charset="0"/>
              </a:rPr>
              <a:t>/Articles/Graphical-Bible-Cross-References-</a:t>
            </a:r>
            <a:r>
              <a:rPr lang="en-US" b="1" dirty="0" err="1">
                <a:latin typeface="Arial" panose="020B0604020202020204" pitchFamily="34" charset="0"/>
                <a:cs typeface="Arial" panose="020B0604020202020204" pitchFamily="34" charset="0"/>
              </a:rPr>
              <a:t>Arcs.jpg</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Explication de </a:t>
            </a:r>
            <a:r>
              <a:rPr lang="en-US" b="1" dirty="0" err="1">
                <a:latin typeface="Arial" panose="020B0604020202020204" pitchFamily="34" charset="0"/>
                <a:cs typeface="Arial" panose="020B0604020202020204" pitchFamily="34" charset="0"/>
              </a:rPr>
              <a:t>l’image</a:t>
            </a:r>
            <a:r>
              <a:rPr lang="en-US" b="1" dirty="0">
                <a:latin typeface="Arial" panose="020B0604020202020204" pitchFamily="34" charset="0"/>
                <a:cs typeface="Arial" panose="020B0604020202020204" pitchFamily="34" charset="0"/>
              </a:rPr>
              <a:t> en noir </a:t>
            </a:r>
            <a:r>
              <a:rPr lang="en-US" b="1" dirty="0" err="1">
                <a:latin typeface="Arial" panose="020B0604020202020204" pitchFamily="34" charset="0"/>
                <a:cs typeface="Arial" panose="020B0604020202020204" pitchFamily="34" charset="0"/>
              </a:rPr>
              <a:t>sur</a:t>
            </a:r>
            <a:r>
              <a:rPr lang="en-US" b="1" dirty="0">
                <a:latin typeface="Arial" panose="020B0604020202020204" pitchFamily="34" charset="0"/>
                <a:cs typeface="Arial" panose="020B0604020202020204" pitchFamily="34" charset="0"/>
              </a:rPr>
              <a:t> la </a:t>
            </a:r>
            <a:r>
              <a:rPr lang="en-US" b="1" dirty="0" err="1">
                <a:latin typeface="Arial" panose="020B0604020202020204" pitchFamily="34" charset="0"/>
                <a:cs typeface="Arial" panose="020B0604020202020204" pitchFamily="34" charset="0"/>
              </a:rPr>
              <a:t>prochaine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diapositive</a:t>
            </a:r>
            <a:r>
              <a:rPr lang="en-US" b="1"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The 63,779 cross-references found in the Bible.</a:t>
            </a:r>
          </a:p>
          <a:p>
            <a:r>
              <a:rPr lang="en-US" dirty="0">
                <a:latin typeface="Arial" panose="020B0604020202020204" pitchFamily="34" charset="0"/>
                <a:cs typeface="Arial" panose="020B0604020202020204" pitchFamily="34" charset="0"/>
              </a:rPr>
              <a:t>Carlisle Baptist Church | Warwick Square | Carlisle, Cumbria | CA1 1JN Canada</a:t>
            </a:r>
            <a:endParaRPr lang="en-US" b="1"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www.carlislebaptistchurch.org</a:t>
            </a:r>
            <a:r>
              <a:rPr lang="en-US" dirty="0">
                <a:latin typeface="Arial" panose="020B0604020202020204" pitchFamily="34" charset="0"/>
                <a:cs typeface="Arial" panose="020B0604020202020204" pitchFamily="34" charset="0"/>
              </a:rPr>
              <a:t>/blog/the-63779-cross-references-found-in-the-bible</a:t>
            </a:r>
          </a:p>
          <a:p>
            <a:pPr>
              <a:defRPr/>
            </a:pPr>
            <a:r>
              <a:rPr lang="en-US" dirty="0">
                <a:latin typeface="Arial" panose="020B0604020202020204" pitchFamily="34" charset="0"/>
                <a:cs typeface="Arial" panose="020B0604020202020204" pitchFamily="34" charset="0"/>
              </a:rPr>
              <a:t>Accessed 20 July 2020</a:t>
            </a:r>
          </a:p>
          <a:p>
            <a:pPr>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hlinkClick r:id="rId3"/>
              </a:rPr>
              <a:t>chart above</a:t>
            </a:r>
            <a:r>
              <a:rPr lang="en-US" dirty="0">
                <a:latin typeface="Arial" panose="020B0604020202020204" pitchFamily="34" charset="0"/>
                <a:cs typeface="Arial" panose="020B0604020202020204" pitchFamily="34" charset="0"/>
              </a:rPr>
              <a:t> represents the 63,779 cross-references found in the Bible.  A single arc depicts each cross-reference. Compare this to the 439 alleged contradictions from </a:t>
            </a:r>
            <a:r>
              <a:rPr lang="en-US" dirty="0">
                <a:latin typeface="Arial" panose="020B0604020202020204" pitchFamily="34" charset="0"/>
                <a:cs typeface="Arial" panose="020B0604020202020204" pitchFamily="34" charset="0"/>
                <a:hlinkClick r:id="rId4"/>
              </a:rPr>
              <a:t>the chart Sam Harris commissioned</a:t>
            </a:r>
            <a:r>
              <a:rPr lang="en-US" dirty="0">
                <a:latin typeface="Arial" panose="020B0604020202020204" pitchFamily="34" charset="0"/>
                <a:cs typeface="Arial" panose="020B0604020202020204" pitchFamily="34" charset="0"/>
              </a:rPr>
              <a:t> (reported in </a:t>
            </a:r>
            <a:r>
              <a:rPr lang="en-US" i="1" dirty="0">
                <a:latin typeface="Arial" panose="020B0604020202020204" pitchFamily="34" charset="0"/>
                <a:cs typeface="Arial" panose="020B0604020202020204" pitchFamily="34" charset="0"/>
              </a:rPr>
              <a:t>Fast Company</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This cross-reference chart does not prove the Bible is not filled with contradictions, but it is a graphic representation of the unity, harmony, and consistency of the Bible.</a:t>
            </a:r>
          </a:p>
        </p:txBody>
      </p:sp>
    </p:spTree>
    <p:extLst>
      <p:ext uri="{BB962C8B-B14F-4D97-AF65-F5344CB8AC3E}">
        <p14:creationId xmlns:p14="http://schemas.microsoft.com/office/powerpoint/2010/main" val="3671428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74</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Richard William Nelson, on his website Darvin: Then and Now</a:t>
            </a:r>
          </a:p>
          <a:p>
            <a:pPr>
              <a:defRPr/>
            </a:pPr>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www.darwinthenandnow.com</a:t>
            </a:r>
            <a:r>
              <a:rPr lang="en-US" dirty="0">
                <a:latin typeface="Arial" panose="020B0604020202020204" pitchFamily="34" charset="0"/>
                <a:cs typeface="Arial" panose="020B0604020202020204" pitchFamily="34" charset="0"/>
              </a:rPr>
              <a:t>/genesis/</a:t>
            </a:r>
          </a:p>
          <a:p>
            <a:pPr>
              <a:defRPr/>
            </a:pPr>
            <a:r>
              <a:rPr lang="en-US" dirty="0">
                <a:latin typeface="Arial" panose="020B0604020202020204" pitchFamily="34" charset="0"/>
                <a:cs typeface="Arial" panose="020B0604020202020204" pitchFamily="34" charset="0"/>
              </a:rPr>
              <a:t>Accessed 20 July 2020</a:t>
            </a:r>
          </a:p>
          <a:p>
            <a:pPr>
              <a:defRPr/>
            </a:pPr>
            <a:endParaRPr lang="en-US" dirty="0">
              <a:latin typeface="Arial" panose="020B0604020202020204" pitchFamily="34" charset="0"/>
              <a:cs typeface="Arial" panose="020B0604020202020204" pitchFamily="34" charset="0"/>
            </a:endParaRPr>
          </a:p>
          <a:p>
            <a:r>
              <a:rPr lang="hu-HU" b="1" i="1" dirty="0" err="1">
                <a:latin typeface="Arial" panose="020B0604020202020204" pitchFamily="34" charset="0"/>
                <a:cs typeface="Arial" panose="020B0604020202020204" pitchFamily="34" charset="0"/>
              </a:rPr>
              <a:t>Genesis</a:t>
            </a:r>
            <a:endParaRPr lang="hu-HU" b="1"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The </a:t>
            </a:r>
            <a:r>
              <a:rPr lang="hu-HU" i="1" dirty="0">
                <a:latin typeface="Arial" panose="020B0604020202020204" pitchFamily="34" charset="0"/>
                <a:cs typeface="Arial" panose="020B0604020202020204" pitchFamily="34" charset="0"/>
                <a:hlinkClick r:id="rId3"/>
              </a:rPr>
              <a:t>Genesis</a:t>
            </a:r>
            <a:r>
              <a:rPr lang="hu-HU" dirty="0">
                <a:latin typeface="Arial" panose="020B0604020202020204" pitchFamily="34" charset="0"/>
                <a:cs typeface="Arial" panose="020B0604020202020204" pitchFamily="34" charset="0"/>
              </a:rPr>
              <a:t> account of </a:t>
            </a:r>
            <a:r>
              <a:rPr lang="hu-HU" dirty="0" err="1">
                <a:latin typeface="Arial" panose="020B0604020202020204" pitchFamily="34" charset="0"/>
                <a:cs typeface="Arial" panose="020B0604020202020204" pitchFamily="34" charset="0"/>
              </a:rPr>
              <a:t>creation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continues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central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unifying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theme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throughout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Written</a:t>
            </a:r>
            <a:r>
              <a:rPr lang="hu-HU" dirty="0">
                <a:latin typeface="Arial" panose="020B0604020202020204" pitchFamily="34" charset="0"/>
                <a:cs typeface="Arial" panose="020B0604020202020204" pitchFamily="34" charset="0"/>
              </a:rPr>
              <a:t> over a </a:t>
            </a:r>
            <a:r>
              <a:rPr lang="hu-HU" dirty="0" err="1">
                <a:latin typeface="Arial" panose="020B0604020202020204" pitchFamily="34" charset="0"/>
                <a:cs typeface="Arial" panose="020B0604020202020204" pitchFamily="34" charset="0"/>
              </a:rPr>
              <a:t>period</a:t>
            </a:r>
            <a:r>
              <a:rPr lang="hu-HU" dirty="0">
                <a:latin typeface="Arial" panose="020B0604020202020204" pitchFamily="34" charset="0"/>
                <a:cs typeface="Arial" panose="020B0604020202020204" pitchFamily="34" charset="0"/>
              </a:rPr>
              <a:t> of more </a:t>
            </a:r>
            <a:r>
              <a:rPr lang="hu-HU" dirty="0" err="1">
                <a:latin typeface="Arial" panose="020B0604020202020204" pitchFamily="34" charset="0"/>
                <a:cs typeface="Arial" panose="020B0604020202020204" pitchFamily="34" charset="0"/>
              </a:rPr>
              <a:t>than</a:t>
            </a:r>
            <a:r>
              <a:rPr lang="hu-HU" dirty="0">
                <a:latin typeface="Arial" panose="020B0604020202020204" pitchFamily="34" charset="0"/>
                <a:cs typeface="Arial" panose="020B0604020202020204" pitchFamily="34" charset="0"/>
              </a:rPr>
              <a:t> 1,500 </a:t>
            </a:r>
            <a:r>
              <a:rPr lang="hu-HU" dirty="0" err="1">
                <a:latin typeface="Arial" panose="020B0604020202020204" pitchFamily="34" charset="0"/>
                <a:cs typeface="Arial" panose="020B0604020202020204" pitchFamily="34" charset="0"/>
              </a:rPr>
              <a:t>years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twenty-six</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books</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connect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directly</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Genesis</a:t>
            </a:r>
            <a:r>
              <a:rPr lang="hu-HU" dirty="0">
                <a:latin typeface="Arial" panose="020B0604020202020204" pitchFamily="34" charset="0"/>
                <a:cs typeface="Arial" panose="020B0604020202020204" pitchFamily="34" charset="0"/>
              </a:rPr>
              <a:t> account of </a:t>
            </a:r>
            <a:r>
              <a:rPr lang="hu-HU" dirty="0" err="1">
                <a:latin typeface="Arial" panose="020B0604020202020204" pitchFamily="34" charset="0"/>
                <a:cs typeface="Arial" panose="020B0604020202020204" pitchFamily="34" charset="0"/>
              </a:rPr>
              <a:t>creation</a:t>
            </a:r>
            <a:r>
              <a:rPr lang="hu-HU" dirty="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 </a:t>
            </a:r>
          </a:p>
          <a:p>
            <a:r>
              <a:rPr lang="hu-HU" dirty="0">
                <a:latin typeface="Arial" panose="020B0604020202020204" pitchFamily="34" charset="0"/>
                <a:cs typeface="Arial" panose="020B0604020202020204" pitchFamily="34" charset="0"/>
                <a:hlinkClick r:id="rId4"/>
              </a:rPr>
              <a:t>Chris Harrison</a:t>
            </a:r>
            <a:r>
              <a:rPr lang="hu-HU" dirty="0">
                <a:latin typeface="Arial" panose="020B0604020202020204" pitchFamily="34" charset="0"/>
                <a:cs typeface="Arial" panose="020B0604020202020204" pitchFamily="34" charset="0"/>
              </a:rPr>
              <a:t> of </a:t>
            </a:r>
            <a:r>
              <a:rPr lang="hu-HU" dirty="0">
                <a:latin typeface="Arial" panose="020B0604020202020204" pitchFamily="34" charset="0"/>
                <a:cs typeface="Arial" panose="020B0604020202020204" pitchFamily="34" charset="0"/>
                <a:hlinkClick r:id="rId5"/>
              </a:rPr>
              <a:t>Carnegie Mellon University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demonstrates</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his</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6"/>
              </a:rPr>
              <a:t>bar graph</a:t>
            </a:r>
            <a:r>
              <a:rPr lang="hu-HU" dirty="0">
                <a:latin typeface="Arial" panose="020B0604020202020204" pitchFamily="34" charset="0"/>
                <a:cs typeface="Arial" panose="020B0604020202020204" pitchFamily="34" charset="0"/>
              </a:rPr>
              <a:t> more </a:t>
            </a:r>
            <a:r>
              <a:rPr lang="hu-HU" dirty="0" err="1">
                <a:latin typeface="Arial" panose="020B0604020202020204" pitchFamily="34" charset="0"/>
                <a:cs typeface="Arial" panose="020B0604020202020204" pitchFamily="34" charset="0"/>
              </a:rPr>
              <a:t>than</a:t>
            </a:r>
            <a:r>
              <a:rPr lang="hu-HU" dirty="0">
                <a:latin typeface="Arial" panose="020B0604020202020204" pitchFamily="34" charset="0"/>
                <a:cs typeface="Arial" panose="020B0604020202020204" pitchFamily="34" charset="0"/>
              </a:rPr>
              <a:t> 63,000 </a:t>
            </a:r>
            <a:r>
              <a:rPr lang="hu-HU" dirty="0" err="1">
                <a:latin typeface="Arial" panose="020B0604020202020204" pitchFamily="34" charset="0"/>
                <a:cs typeface="Arial" panose="020B0604020202020204" pitchFamily="34" charset="0"/>
              </a:rPr>
              <a:t>connecting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links</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from</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Genesis</a:t>
            </a:r>
            <a:r>
              <a:rPr lang="hu-HU" dirty="0">
                <a:latin typeface="Arial" panose="020B0604020202020204" pitchFamily="34" charset="0"/>
                <a:cs typeface="Arial" panose="020B0604020202020204" pitchFamily="34" charset="0"/>
              </a:rPr>
              <a:t> to </a:t>
            </a:r>
            <a:r>
              <a:rPr lang="hu-HU" i="1" dirty="0" err="1">
                <a:latin typeface="Arial" panose="020B0604020202020204" pitchFamily="34" charset="0"/>
                <a:cs typeface="Arial" panose="020B0604020202020204" pitchFamily="34" charset="0"/>
              </a:rPr>
              <a:t>Revelation</a:t>
            </a:r>
            <a:r>
              <a:rPr lang="hu-HU" i="1"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none</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which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gives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credence</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Book</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book</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connections</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Genesis</a:t>
            </a:r>
            <a:r>
              <a:rPr lang="hu-HU" i="1"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account of </a:t>
            </a:r>
            <a:r>
              <a:rPr lang="hu-HU" dirty="0" err="1">
                <a:latin typeface="Arial" panose="020B0604020202020204" pitchFamily="34" charset="0"/>
                <a:cs typeface="Arial" panose="020B0604020202020204" pitchFamily="34" charset="0"/>
              </a:rPr>
              <a:t>creation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available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drop</a:t>
            </a:r>
            <a:r>
              <a:rPr lang="hu-HU" dirty="0">
                <a:latin typeface="Arial" panose="020B0604020202020204" pitchFamily="34" charset="0"/>
                <a:cs typeface="Arial" panose="020B0604020202020204" pitchFamily="34" charset="0"/>
              </a:rPr>
              <a:t>-down </a:t>
            </a:r>
            <a:r>
              <a:rPr lang="hu-HU" dirty="0" err="1">
                <a:latin typeface="Arial" panose="020B0604020202020204" pitchFamily="34" charset="0"/>
                <a:cs typeface="Arial" panose="020B0604020202020204" pitchFamily="34" charset="0"/>
              </a:rPr>
              <a:t>menu</a:t>
            </a:r>
            <a:r>
              <a:rPr lang="hu-HU" dirty="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The </a:t>
            </a:r>
            <a:r>
              <a:rPr lang="hu-HU" i="1" dirty="0" err="1">
                <a:latin typeface="Arial" panose="020B0604020202020204" pitchFamily="34" charset="0"/>
                <a:cs typeface="Arial" panose="020B0604020202020204" pitchFamily="34" charset="0"/>
              </a:rPr>
              <a:t>Genesis</a:t>
            </a:r>
            <a:r>
              <a:rPr lang="hu-HU" dirty="0">
                <a:latin typeface="Arial" panose="020B0604020202020204" pitchFamily="34" charset="0"/>
                <a:cs typeface="Arial" panose="020B0604020202020204" pitchFamily="34" charset="0"/>
              </a:rPr>
              <a:t> account of </a:t>
            </a:r>
            <a:r>
              <a:rPr lang="hu-HU" dirty="0" err="1">
                <a:latin typeface="Arial" panose="020B0604020202020204" pitchFamily="34" charset="0"/>
                <a:cs typeface="Arial" panose="020B0604020202020204" pitchFamily="34" charset="0"/>
              </a:rPr>
              <a:t>creation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central</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comprehending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origin</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history</a:t>
            </a:r>
            <a:r>
              <a:rPr lang="hu-HU" dirty="0">
                <a:latin typeface="Arial" panose="020B0604020202020204" pitchFamily="34" charset="0"/>
                <a:cs typeface="Arial" panose="020B0604020202020204" pitchFamily="34" charset="0"/>
              </a:rPr>
              <a:t> of life,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universe</a:t>
            </a:r>
            <a:r>
              <a:rPr lang="hu-HU" dirty="0">
                <a:latin typeface="Arial" panose="020B0604020202020204" pitchFamily="34" charset="0"/>
                <a:cs typeface="Arial" panose="020B0604020202020204" pitchFamily="34" charset="0"/>
              </a:rPr>
              <a:t> and, more </a:t>
            </a:r>
            <a:r>
              <a:rPr lang="hu-HU" dirty="0" err="1">
                <a:latin typeface="Arial" panose="020B0604020202020204" pitchFamily="34" charset="0"/>
                <a:cs typeface="Arial" panose="020B0604020202020204" pitchFamily="34" charset="0"/>
              </a:rPr>
              <a:t>importantly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authority</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super-natural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power</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character</a:t>
            </a:r>
            <a:r>
              <a:rPr lang="hu-HU" dirty="0">
                <a:latin typeface="Arial" panose="020B0604020202020204" pitchFamily="34" charset="0"/>
                <a:cs typeface="Arial" panose="020B0604020202020204" pitchFamily="34" charset="0"/>
              </a:rPr>
              <a:t> of God over </a:t>
            </a:r>
            <a:r>
              <a:rPr lang="hu-HU" dirty="0" err="1">
                <a:latin typeface="Arial" panose="020B0604020202020204" pitchFamily="34" charset="0"/>
                <a:cs typeface="Arial" panose="020B0604020202020204" pitchFamily="34" charset="0"/>
              </a:rPr>
              <a:t>time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space</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matter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concept</a:t>
            </a:r>
            <a:r>
              <a:rPr lang="hu-HU" dirty="0">
                <a:latin typeface="Arial" panose="020B0604020202020204" pitchFamily="34" charset="0"/>
                <a:cs typeface="Arial" panose="020B0604020202020204" pitchFamily="34" charset="0"/>
              </a:rPr>
              <a:t> of a </a:t>
            </a:r>
            <a:r>
              <a:rPr lang="hu-HU" dirty="0">
                <a:latin typeface="Arial" panose="020B0604020202020204" pitchFamily="34" charset="0"/>
                <a:cs typeface="Arial" panose="020B0604020202020204" pitchFamily="34" charset="0"/>
                <a:hlinkClick r:id="rId7"/>
              </a:rPr>
              <a:t>seven-day week</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originates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from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seven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days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creation</a:t>
            </a:r>
            <a:r>
              <a:rPr lang="hu-HU" dirty="0">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many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however</a:t>
            </a:r>
            <a:r>
              <a:rPr lang="hu-HU" dirty="0">
                <a:latin typeface="Arial" panose="020B0604020202020204" pitchFamily="34" charset="0"/>
                <a:cs typeface="Arial" panose="020B0604020202020204" pitchFamily="34" charset="0"/>
              </a:rPr>
              <a:t>,</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Genesis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stands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an </a:t>
            </a:r>
            <a:r>
              <a:rPr lang="hu-HU" dirty="0" err="1">
                <a:latin typeface="Arial" panose="020B0604020202020204" pitchFamily="34" charset="0"/>
                <a:cs typeface="Arial" panose="020B0604020202020204" pitchFamily="34" charset="0"/>
              </a:rPr>
              <a:t>insurmountable</a:t>
            </a:r>
            <a:r>
              <a:rPr lang="hu-HU" dirty="0">
                <a:latin typeface="Arial" panose="020B0604020202020204" pitchFamily="34" charset="0"/>
                <a:cs typeface="Arial" panose="020B0604020202020204" pitchFamily="34" charset="0"/>
              </a:rPr>
              <a:t> dilemma </a:t>
            </a:r>
            <a:r>
              <a:rPr lang="hu-HU" dirty="0" err="1">
                <a:latin typeface="Arial" panose="020B0604020202020204" pitchFamily="34" charset="0"/>
                <a:cs typeface="Arial" panose="020B0604020202020204" pitchFamily="34" charset="0"/>
              </a:rPr>
              <a:t>since</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scientific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explanation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existence</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universe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remains</a:t>
            </a:r>
            <a:r>
              <a:rPr lang="hu-HU" dirty="0">
                <a:latin typeface="Arial" panose="020B0604020202020204" pitchFamily="34" charset="0"/>
                <a:cs typeface="Arial" panose="020B0604020202020204" pitchFamily="34" charset="0"/>
              </a:rPr>
              <a:t> an </a:t>
            </a:r>
            <a:r>
              <a:rPr lang="hu-HU" dirty="0" err="1">
                <a:latin typeface="Arial" panose="020B0604020202020204" pitchFamily="34" charset="0"/>
                <a:cs typeface="Arial" panose="020B0604020202020204" pitchFamily="34" charset="0"/>
              </a:rPr>
              <a:t>undeniable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yet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unexplainable</a:t>
            </a:r>
            <a:r>
              <a:rPr lang="hu-HU" dirty="0">
                <a:latin typeface="Arial" panose="020B0604020202020204" pitchFamily="34" charset="0"/>
                <a:cs typeface="Arial" panose="020B0604020202020204" pitchFamily="34" charset="0"/>
              </a:rPr>
              <a:t>, </a:t>
            </a:r>
            <a:r>
              <a:rPr lang="hu-HU" i="1" dirty="0">
                <a:latin typeface="Arial" panose="020B0604020202020204" pitchFamily="34" charset="0"/>
                <a:cs typeface="Arial" panose="020B0604020202020204" pitchFamily="34" charset="0"/>
              </a:rPr>
              <a:t>ex </a:t>
            </a:r>
            <a:r>
              <a:rPr lang="hu-HU" i="1" dirty="0" err="1">
                <a:latin typeface="Arial" panose="020B0604020202020204" pitchFamily="34" charset="0"/>
                <a:cs typeface="Arial" panose="020B0604020202020204" pitchFamily="34" charset="0"/>
              </a:rPr>
              <a:t>nihilo</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super-natural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event</a:t>
            </a:r>
            <a:r>
              <a:rPr lang="hu-HU" dirty="0">
                <a:latin typeface="Arial" panose="020B0604020202020204" pitchFamily="34" charset="0"/>
                <a:cs typeface="Arial" panose="020B0604020202020204" pitchFamily="34" charset="0"/>
              </a:rPr>
              <a:t>. The </a:t>
            </a:r>
            <a:r>
              <a:rPr lang="hu-HU" i="1" dirty="0" err="1">
                <a:latin typeface="Arial" panose="020B0604020202020204" pitchFamily="34" charset="0"/>
                <a:cs typeface="Arial" panose="020B0604020202020204" pitchFamily="34" charset="0"/>
              </a:rPr>
              <a:t>Genesis</a:t>
            </a:r>
            <a:r>
              <a:rPr lang="hu-HU" dirty="0">
                <a:latin typeface="Arial" panose="020B0604020202020204" pitchFamily="34" charset="0"/>
                <a:cs typeface="Arial" panose="020B0604020202020204" pitchFamily="34" charset="0"/>
              </a:rPr>
              <a:t> account is </a:t>
            </a:r>
            <a:r>
              <a:rPr lang="hu-HU" dirty="0" err="1">
                <a:latin typeface="Arial" panose="020B0604020202020204" pitchFamily="34" charset="0"/>
                <a:cs typeface="Arial" panose="020B0604020202020204" pitchFamily="34" charset="0"/>
              </a:rPr>
              <a:t>unlimited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any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known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natural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mathematical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cause</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effect</a:t>
            </a:r>
            <a:r>
              <a:rPr lang="hu-HU" dirty="0">
                <a:latin typeface="Arial" panose="020B0604020202020204" pitchFamily="34" charset="0"/>
                <a:cs typeface="Arial" panose="020B0604020202020204" pitchFamily="34" charset="0"/>
              </a:rPr>
              <a:t> formula.</a:t>
            </a:r>
          </a:p>
          <a:p>
            <a:r>
              <a:rPr lang="hu-HU" dirty="0" err="1">
                <a:latin typeface="Arial" panose="020B0604020202020204" pitchFamily="34" charset="0"/>
                <a:cs typeface="Arial" panose="020B0604020202020204" pitchFamily="34" charset="0"/>
              </a:rPr>
              <a:t>Yet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knowing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that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origin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first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cell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exceeds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statistical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probabilistic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resources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unverse</a:t>
            </a:r>
            <a:r>
              <a:rPr lang="hu-HU" dirty="0">
                <a:latin typeface="Arial" panose="020B0604020202020204" pitchFamily="34" charset="0"/>
                <a:cs typeface="Arial" panose="020B0604020202020204" pitchFamily="34" charset="0"/>
              </a:rPr>
              <a:t>, recent </a:t>
            </a:r>
            <a:r>
              <a:rPr lang="hu-HU" dirty="0" err="1">
                <a:latin typeface="Arial" panose="020B0604020202020204" pitchFamily="34" charset="0"/>
                <a:cs typeface="Arial" panose="020B0604020202020204" pitchFamily="34" charset="0"/>
              </a:rPr>
              <a:t>attempts</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reconcile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still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popular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today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when</a:t>
            </a:r>
            <a:r>
              <a:rPr lang="hu-HU" dirty="0">
                <a:latin typeface="Arial" panose="020B0604020202020204" pitchFamily="34" charset="0"/>
                <a:cs typeface="Arial" panose="020B0604020202020204" pitchFamily="34" charset="0"/>
              </a:rPr>
              <a:t> </a:t>
            </a:r>
            <a:r>
              <a:rPr lang="hu-HU" i="1" dirty="0">
                <a:latin typeface="Arial" panose="020B0604020202020204" pitchFamily="34" charset="0"/>
                <a:cs typeface="Arial" panose="020B0604020202020204" pitchFamily="34" charset="0"/>
                <a:hlinkClick r:id="rId8"/>
              </a:rPr>
              <a:t>The Origin of Species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published</a:t>
            </a:r>
            <a:r>
              <a:rPr lang="hu-HU" dirty="0">
                <a:latin typeface="Arial" panose="020B0604020202020204" pitchFamily="34" charset="0"/>
                <a:cs typeface="Arial" panose="020B0604020202020204" pitchFamily="34" charset="0"/>
              </a:rPr>
              <a:t> more </a:t>
            </a:r>
            <a:r>
              <a:rPr lang="hu-HU" dirty="0" err="1">
                <a:latin typeface="Arial" panose="020B0604020202020204" pitchFamily="34" charset="0"/>
                <a:cs typeface="Arial" panose="020B0604020202020204" pitchFamily="34" charset="0"/>
              </a:rPr>
              <a:t>than</a:t>
            </a:r>
            <a:r>
              <a:rPr lang="hu-HU" dirty="0">
                <a:latin typeface="Arial" panose="020B0604020202020204" pitchFamily="34" charset="0"/>
                <a:cs typeface="Arial" panose="020B0604020202020204" pitchFamily="34" charset="0"/>
              </a:rPr>
              <a:t> 150 </a:t>
            </a:r>
            <a:r>
              <a:rPr lang="hu-HU" dirty="0" err="1">
                <a:latin typeface="Arial" panose="020B0604020202020204" pitchFamily="34" charset="0"/>
                <a:cs typeface="Arial" panose="020B0604020202020204" pitchFamily="34" charset="0"/>
              </a:rPr>
              <a:t>years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ago</a:t>
            </a:r>
            <a:r>
              <a:rPr lang="hu-HU" dirty="0">
                <a:latin typeface="Arial" panose="020B0604020202020204" pitchFamily="34" charset="0"/>
                <a:cs typeface="Arial" panose="020B0604020202020204" pitchFamily="34" charset="0"/>
              </a:rPr>
              <a:t>.</a:t>
            </a:r>
          </a:p>
          <a:p>
            <a:r>
              <a:rPr lang="hu-HU" b="1" dirty="0" err="1">
                <a:latin typeface="Arial" panose="020B0604020202020204" pitchFamily="34" charset="0"/>
                <a:cs typeface="Arial" panose="020B0604020202020204" pitchFamily="34" charset="0"/>
              </a:rPr>
              <a:t>Progressive</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Creationism</a:t>
            </a:r>
            <a:r>
              <a:rPr lang="hu-HU" b="1" dirty="0">
                <a:latin typeface="Arial" panose="020B0604020202020204" pitchFamily="34" charset="0"/>
                <a:cs typeface="Arial" panose="020B0604020202020204" pitchFamily="34" charset="0"/>
              </a:rPr>
              <a:t> </a:t>
            </a:r>
          </a:p>
          <a:p>
            <a:r>
              <a:rPr lang="hu-HU" dirty="0">
                <a:latin typeface="Arial" panose="020B0604020202020204" pitchFamily="34" charset="0"/>
                <a:cs typeface="Arial" panose="020B0604020202020204" pitchFamily="34" charset="0"/>
                <a:hlinkClick r:id="rId9"/>
              </a:rPr>
              <a:t>Hugh Ross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founder</a:t>
            </a:r>
            <a:r>
              <a:rPr lang="hu-HU" dirty="0">
                <a:latin typeface="Arial" panose="020B0604020202020204" pitchFamily="34" charset="0"/>
                <a:cs typeface="Arial" panose="020B0604020202020204" pitchFamily="34" charset="0"/>
              </a:rPr>
              <a:t> of </a:t>
            </a:r>
            <a:r>
              <a:rPr lang="hu-HU" dirty="0">
                <a:latin typeface="Arial" panose="020B0604020202020204" pitchFamily="34" charset="0"/>
                <a:cs typeface="Arial" panose="020B0604020202020204" pitchFamily="34" charset="0"/>
                <a:hlinkClick r:id="rId10"/>
              </a:rPr>
              <a:t>Reasons To Believe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along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1"/>
              </a:rPr>
              <a:t>Francis Collins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past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director</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2"/>
              </a:rPr>
              <a:t>Human Genome Project</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founder</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3"/>
              </a:rPr>
              <a:t>Biologos Forum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have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spearheaded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twenty-first</a:t>
            </a:r>
            <a:r>
              <a:rPr lang="hu-HU" dirty="0">
                <a:latin typeface="Arial" panose="020B0604020202020204" pitchFamily="34" charset="0"/>
                <a:cs typeface="Arial" panose="020B0604020202020204" pitchFamily="34" charset="0"/>
              </a:rPr>
              <a:t> version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movement</a:t>
            </a:r>
            <a:r>
              <a:rPr lang="hu-HU" dirty="0">
                <a:latin typeface="Arial" panose="020B0604020202020204" pitchFamily="34" charset="0"/>
                <a:cs typeface="Arial" panose="020B0604020202020204" pitchFamily="34" charset="0"/>
              </a:rPr>
              <a:t>. The </a:t>
            </a:r>
            <a:r>
              <a:rPr lang="hu-HU" dirty="0" err="1">
                <a:latin typeface="Arial" panose="020B0604020202020204" pitchFamily="34" charset="0"/>
                <a:cs typeface="Arial" panose="020B0604020202020204" pitchFamily="34" charset="0"/>
              </a:rPr>
              <a:t>movement</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often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referred</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4"/>
              </a:rPr>
              <a:t>progressive creationism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Progressive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creationism</a:t>
            </a:r>
            <a:r>
              <a:rPr lang="hu-HU" dirty="0">
                <a:latin typeface="Arial" panose="020B0604020202020204" pitchFamily="34" charset="0"/>
                <a:cs typeface="Arial" panose="020B0604020202020204" pitchFamily="34" charset="0"/>
              </a:rPr>
              <a:t> is a </a:t>
            </a:r>
            <a:r>
              <a:rPr lang="hu-HU" dirty="0" err="1">
                <a:latin typeface="Arial" panose="020B0604020202020204" pitchFamily="34" charset="0"/>
                <a:cs typeface="Arial" panose="020B0604020202020204" pitchFamily="34" charset="0"/>
              </a:rPr>
              <a:t>deitized</a:t>
            </a:r>
            <a:r>
              <a:rPr lang="hu-HU" dirty="0">
                <a:latin typeface="Arial" panose="020B0604020202020204" pitchFamily="34" charset="0"/>
                <a:cs typeface="Arial" panose="020B0604020202020204" pitchFamily="34" charset="0"/>
              </a:rPr>
              <a:t> version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p>
          <a:p>
            <a:r>
              <a:rPr lang="hu-HU" dirty="0" err="1">
                <a:latin typeface="Arial" panose="020B0604020202020204" pitchFamily="34" charset="0"/>
                <a:cs typeface="Arial" panose="020B0604020202020204" pitchFamily="34" charset="0"/>
              </a:rPr>
              <a:t>Throughout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entirety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sixty-six</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books</a:t>
            </a:r>
            <a:r>
              <a:rPr lang="hu-HU" dirty="0">
                <a:latin typeface="Arial" panose="020B0604020202020204" pitchFamily="34" charset="0"/>
                <a:cs typeface="Arial" panose="020B0604020202020204" pitchFamily="34" charset="0"/>
              </a:rPr>
              <a:t> of </a:t>
            </a:r>
            <a:r>
              <a:rPr lang="hu-HU" i="1" dirty="0" err="1">
                <a:latin typeface="Arial" panose="020B0604020202020204" pitchFamily="34" charset="0"/>
                <a:cs typeface="Arial" panose="020B0604020202020204" pitchFamily="34" charset="0"/>
              </a:rPr>
              <a:t>Bible</a:t>
            </a:r>
            <a:r>
              <a:rPr lang="hu-HU" i="1"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there</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single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written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inference</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any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concept</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More </a:t>
            </a:r>
            <a:r>
              <a:rPr lang="hu-HU" dirty="0" err="1">
                <a:latin typeface="Arial" panose="020B0604020202020204" pitchFamily="34" charset="0"/>
                <a:cs typeface="Arial" panose="020B0604020202020204" pitchFamily="34" charset="0"/>
              </a:rPr>
              <a:t>significantly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negates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theological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tenets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i="1"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specifically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essential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character</a:t>
            </a:r>
            <a:r>
              <a:rPr lang="hu-HU" dirty="0">
                <a:latin typeface="Arial" panose="020B0604020202020204" pitchFamily="34" charset="0"/>
                <a:cs typeface="Arial" panose="020B0604020202020204" pitchFamily="34" charset="0"/>
              </a:rPr>
              <a:t> of God. </a:t>
            </a:r>
            <a:r>
              <a:rPr lang="hu-HU" dirty="0" err="1">
                <a:latin typeface="Arial" panose="020B0604020202020204" pitchFamily="34" charset="0"/>
                <a:cs typeface="Arial" panose="020B0604020202020204" pitchFamily="34" charset="0"/>
              </a:rPr>
              <a:t>Progressive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creationism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also</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known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5"/>
              </a:rPr>
              <a:t>old Earth creationism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6"/>
              </a:rPr>
              <a:t>theistic 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embraces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an </a:t>
            </a:r>
            <a:r>
              <a:rPr lang="hu-HU" dirty="0" err="1">
                <a:latin typeface="Arial" panose="020B0604020202020204" pitchFamily="34" charset="0"/>
                <a:cs typeface="Arial" panose="020B0604020202020204" pitchFamily="34" charset="0"/>
              </a:rPr>
              <a:t>original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single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cell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somehow</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evolving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into</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humans</a:t>
            </a:r>
            <a:r>
              <a:rPr lang="hu-HU" dirty="0">
                <a:latin typeface="Arial" panose="020B0604020202020204" pitchFamily="34" charset="0"/>
                <a:cs typeface="Arial" panose="020B0604020202020204" pitchFamily="34" charset="0"/>
              </a:rPr>
              <a:t> over </a:t>
            </a:r>
            <a:r>
              <a:rPr lang="hu-HU" dirty="0" err="1">
                <a:latin typeface="Arial" panose="020B0604020202020204" pitchFamily="34" charset="0"/>
                <a:cs typeface="Arial" panose="020B0604020202020204" pitchFamily="34" charset="0"/>
              </a:rPr>
              <a:t>hundreds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millions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years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through</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process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survival</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fittest.”</a:t>
            </a:r>
          </a:p>
          <a:p>
            <a:r>
              <a:rPr lang="hu-HU" dirty="0">
                <a:latin typeface="Arial" panose="020B0604020202020204" pitchFamily="34" charset="0"/>
                <a:cs typeface="Arial" panose="020B0604020202020204" pitchFamily="34" charset="0"/>
                <a:hlinkClick r:id="rId17"/>
              </a:rPr>
              <a:t>Charles Darwin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popularized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struggle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life”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mechanism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 an </a:t>
            </a:r>
            <a:r>
              <a:rPr lang="hu-HU" dirty="0" err="1">
                <a:latin typeface="Arial" panose="020B0604020202020204" pitchFamily="34" charset="0"/>
                <a:cs typeface="Arial" panose="020B0604020202020204" pitchFamily="34" charset="0"/>
              </a:rPr>
              <a:t>unguided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process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natural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selection</a:t>
            </a:r>
            <a:r>
              <a:rPr lang="hu-HU" dirty="0">
                <a:latin typeface="Arial" panose="020B0604020202020204" pitchFamily="34" charset="0"/>
                <a:cs typeface="Arial" panose="020B0604020202020204" pitchFamily="34" charset="0"/>
              </a:rPr>
              <a:t>. The </a:t>
            </a:r>
            <a:r>
              <a:rPr lang="hu-HU" dirty="0" err="1">
                <a:latin typeface="Arial" panose="020B0604020202020204" pitchFamily="34" charset="0"/>
                <a:cs typeface="Arial" panose="020B0604020202020204" pitchFamily="34" charset="0"/>
              </a:rPr>
              <a:t>complete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title</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book</a:t>
            </a:r>
            <a:r>
              <a:rPr lang="hu-HU" dirty="0">
                <a:latin typeface="Arial" panose="020B0604020202020204" pitchFamily="34" charset="0"/>
                <a:cs typeface="Arial" panose="020B0604020202020204" pitchFamily="34" charset="0"/>
              </a:rPr>
              <a:t> </a:t>
            </a:r>
            <a:r>
              <a:rPr lang="hu-HU" i="1" dirty="0">
                <a:latin typeface="Arial" panose="020B0604020202020204" pitchFamily="34" charset="0"/>
                <a:cs typeface="Arial" panose="020B0604020202020204" pitchFamily="34" charset="0"/>
              </a:rPr>
              <a:t>The </a:t>
            </a:r>
            <a:r>
              <a:rPr lang="hu-HU" i="1" dirty="0" err="1">
                <a:latin typeface="Arial" panose="020B0604020202020204" pitchFamily="34" charset="0"/>
                <a:cs typeface="Arial" panose="020B0604020202020204" pitchFamily="34" charset="0"/>
              </a:rPr>
              <a:t>Origin</a:t>
            </a:r>
            <a:r>
              <a:rPr lang="hu-HU" i="1" dirty="0">
                <a:latin typeface="Arial" panose="020B0604020202020204" pitchFamily="34" charset="0"/>
                <a:cs typeface="Arial" panose="020B0604020202020204" pitchFamily="34" charset="0"/>
              </a:rPr>
              <a:t> i</a:t>
            </a:r>
            <a:r>
              <a:rPr lang="hu-HU" dirty="0">
                <a:latin typeface="Arial" panose="020B0604020202020204" pitchFamily="34" charset="0"/>
                <a:cs typeface="Arial" panose="020B0604020202020204" pitchFamily="34" charset="0"/>
              </a:rPr>
              <a:t>s </a:t>
            </a:r>
            <a:r>
              <a:rPr lang="hu-HU" i="1" dirty="0">
                <a:latin typeface="Arial" panose="020B0604020202020204" pitchFamily="34" charset="0"/>
                <a:cs typeface="Arial" panose="020B0604020202020204" pitchFamily="34" charset="0"/>
              </a:rPr>
              <a:t>The </a:t>
            </a:r>
            <a:r>
              <a:rPr lang="hu-HU" i="1" dirty="0" err="1">
                <a:latin typeface="Arial" panose="020B0604020202020204" pitchFamily="34" charset="0"/>
                <a:cs typeface="Arial" panose="020B0604020202020204" pitchFamily="34" charset="0"/>
              </a:rPr>
              <a:t>Origin</a:t>
            </a:r>
            <a:r>
              <a:rPr lang="hu-HU" i="1" dirty="0">
                <a:latin typeface="Arial" panose="020B0604020202020204" pitchFamily="34" charset="0"/>
                <a:cs typeface="Arial" panose="020B0604020202020204" pitchFamily="34" charset="0"/>
              </a:rPr>
              <a:t> of Species </a:t>
            </a:r>
            <a:r>
              <a:rPr lang="hu-HU" i="1" dirty="0" err="1">
                <a:latin typeface="Arial" panose="020B0604020202020204" pitchFamily="34" charset="0"/>
                <a:cs typeface="Arial" panose="020B0604020202020204" pitchFamily="34" charset="0"/>
              </a:rPr>
              <a:t>by</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Means</a:t>
            </a:r>
            <a:r>
              <a:rPr lang="hu-HU" i="1" dirty="0">
                <a:latin typeface="Arial" panose="020B0604020202020204" pitchFamily="34" charset="0"/>
                <a:cs typeface="Arial" panose="020B0604020202020204" pitchFamily="34" charset="0"/>
              </a:rPr>
              <a:t> of </a:t>
            </a:r>
            <a:r>
              <a:rPr lang="hu-HU" i="1" dirty="0" err="1">
                <a:latin typeface="Arial" panose="020B0604020202020204" pitchFamily="34" charset="0"/>
                <a:cs typeface="Arial" panose="020B0604020202020204" pitchFamily="34" charset="0"/>
              </a:rPr>
              <a:t>Natural</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Selection</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or</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the</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Preservation</a:t>
            </a:r>
            <a:r>
              <a:rPr lang="hu-HU" i="1" dirty="0">
                <a:latin typeface="Arial" panose="020B0604020202020204" pitchFamily="34" charset="0"/>
                <a:cs typeface="Arial" panose="020B0604020202020204" pitchFamily="34" charset="0"/>
              </a:rPr>
              <a:t> of </a:t>
            </a:r>
            <a:r>
              <a:rPr lang="hu-HU" i="1" dirty="0" err="1">
                <a:latin typeface="Arial" panose="020B0604020202020204" pitchFamily="34" charset="0"/>
                <a:cs typeface="Arial" panose="020B0604020202020204" pitchFamily="34" charset="0"/>
              </a:rPr>
              <a:t>Favoured</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Races</a:t>
            </a:r>
            <a:r>
              <a:rPr lang="hu-HU" i="1" dirty="0">
                <a:latin typeface="Arial" panose="020B0604020202020204" pitchFamily="34" charset="0"/>
                <a:cs typeface="Arial" panose="020B0604020202020204" pitchFamily="34" charset="0"/>
              </a:rPr>
              <a:t> in </a:t>
            </a:r>
            <a:r>
              <a:rPr lang="hu-HU" i="1" dirty="0" err="1">
                <a:latin typeface="Arial" panose="020B0604020202020204" pitchFamily="34" charset="0"/>
                <a:cs typeface="Arial" panose="020B0604020202020204" pitchFamily="34" charset="0"/>
              </a:rPr>
              <a:t>the</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Struggle</a:t>
            </a:r>
            <a:r>
              <a:rPr lang="hu-HU" i="1"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for</a:t>
            </a:r>
            <a:r>
              <a:rPr lang="hu-HU" i="1" dirty="0">
                <a:latin typeface="Arial" panose="020B0604020202020204" pitchFamily="34" charset="0"/>
                <a:cs typeface="Arial" panose="020B0604020202020204" pitchFamily="34" charset="0"/>
              </a:rPr>
              <a:t> Life.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Poet</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8"/>
              </a:rPr>
              <a:t>Alfred Lord Tennyson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captured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essence</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Darwin’s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bloody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now</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infamous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phrase</a:t>
            </a:r>
            <a:r>
              <a:rPr lang="hu-HU" dirty="0">
                <a:latin typeface="Arial" panose="020B0604020202020204" pitchFamily="34" charset="0"/>
                <a:cs typeface="Arial" panose="020B0604020202020204" pitchFamily="34" charset="0"/>
              </a:rPr>
              <a:t> –</a:t>
            </a:r>
          </a:p>
          <a:p>
            <a:r>
              <a:rPr lang="hu-HU" dirty="0">
                <a:effectLst/>
                <a:latin typeface="Arial" panose="020B0604020202020204" pitchFamily="34" charset="0"/>
                <a:cs typeface="Arial" panose="020B0604020202020204" pitchFamily="34" charset="0"/>
              </a:rPr>
              <a:t>“</a:t>
            </a:r>
            <a:r>
              <a:rPr lang="hu-HU" dirty="0" err="1">
                <a:effectLst/>
                <a:latin typeface="Arial" panose="020B0604020202020204" pitchFamily="34" charset="0"/>
                <a:cs typeface="Arial" panose="020B0604020202020204" pitchFamily="34" charset="0"/>
              </a:rPr>
              <a:t>Nature</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red</a:t>
            </a:r>
            <a:r>
              <a:rPr lang="hu-HU" dirty="0">
                <a:effectLst/>
                <a:latin typeface="Arial" panose="020B0604020202020204" pitchFamily="34" charset="0"/>
                <a:cs typeface="Arial" panose="020B0604020202020204" pitchFamily="34" charset="0"/>
              </a:rPr>
              <a:t> in </a:t>
            </a:r>
            <a:r>
              <a:rPr lang="hu-HU" dirty="0" err="1">
                <a:effectLst/>
                <a:latin typeface="Arial" panose="020B0604020202020204" pitchFamily="34" charset="0"/>
                <a:cs typeface="Arial" panose="020B0604020202020204" pitchFamily="34" charset="0"/>
              </a:rPr>
              <a:t>tooth</a:t>
            </a:r>
            <a:r>
              <a:rPr lang="hu-HU" dirty="0">
                <a:effectLst/>
                <a:latin typeface="Arial" panose="020B0604020202020204" pitchFamily="34" charset="0"/>
                <a:cs typeface="Arial" panose="020B0604020202020204" pitchFamily="34" charset="0"/>
              </a:rPr>
              <a:t> and </a:t>
            </a:r>
            <a:r>
              <a:rPr lang="hu-HU" dirty="0" err="1">
                <a:effectLst/>
                <a:latin typeface="Arial" panose="020B0604020202020204" pitchFamily="34" charset="0"/>
                <a:cs typeface="Arial" panose="020B0604020202020204" pitchFamily="34" charset="0"/>
              </a:rPr>
              <a:t>claw</a:t>
            </a:r>
            <a:r>
              <a:rPr lang="hu-HU" dirty="0">
                <a:effectLst/>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According</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progressive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creationism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humans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emerged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through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brutal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bloody</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deadly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process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According</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Genesis</a:t>
            </a:r>
            <a:r>
              <a:rPr lang="hu-HU" dirty="0">
                <a:latin typeface="Arial" panose="020B0604020202020204" pitchFamily="34" charset="0"/>
                <a:cs typeface="Arial" panose="020B0604020202020204" pitchFamily="34" charset="0"/>
              </a:rPr>
              <a:t> account, </a:t>
            </a:r>
            <a:r>
              <a:rPr lang="hu-HU" dirty="0" err="1">
                <a:latin typeface="Arial" panose="020B0604020202020204" pitchFamily="34" charset="0"/>
                <a:cs typeface="Arial" panose="020B0604020202020204" pitchFamily="34" charset="0"/>
              </a:rPr>
              <a:t>by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contrast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universe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beautiful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harmonious</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 –</a:t>
            </a:r>
          </a:p>
          <a:p>
            <a:r>
              <a:rPr lang="hu-HU" dirty="0">
                <a:effectLst/>
                <a:latin typeface="Arial" panose="020B0604020202020204" pitchFamily="34" charset="0"/>
                <a:cs typeface="Arial" panose="020B0604020202020204" pitchFamily="34" charset="0"/>
              </a:rPr>
              <a:t>“God </a:t>
            </a:r>
            <a:r>
              <a:rPr lang="hu-HU" dirty="0" err="1">
                <a:effectLst/>
                <a:latin typeface="Arial" panose="020B0604020202020204" pitchFamily="34" charset="0"/>
                <a:cs typeface="Arial" panose="020B0604020202020204" pitchFamily="34" charset="0"/>
              </a:rPr>
              <a:t>saw</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everything</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that</a:t>
            </a:r>
            <a:r>
              <a:rPr lang="hu-HU" dirty="0">
                <a:effectLst/>
                <a:latin typeface="Arial" panose="020B0604020202020204" pitchFamily="34" charset="0"/>
                <a:cs typeface="Arial" panose="020B0604020202020204" pitchFamily="34" charset="0"/>
              </a:rPr>
              <a:t> He had made, and </a:t>
            </a:r>
            <a:r>
              <a:rPr lang="hu-HU" dirty="0" err="1">
                <a:effectLst/>
                <a:latin typeface="Arial" panose="020B0604020202020204" pitchFamily="34" charset="0"/>
                <a:cs typeface="Arial" panose="020B0604020202020204" pitchFamily="34" charset="0"/>
              </a:rPr>
              <a:t>indeed</a:t>
            </a:r>
            <a:r>
              <a:rPr lang="hu-HU" dirty="0">
                <a:effectLst/>
                <a:latin typeface="Arial" panose="020B0604020202020204" pitchFamily="34" charset="0"/>
                <a:cs typeface="Arial" panose="020B0604020202020204" pitchFamily="34" charset="0"/>
              </a:rPr>
              <a:t> it </a:t>
            </a:r>
            <a:r>
              <a:rPr lang="hu-HU" dirty="0" err="1">
                <a:effectLst/>
                <a:latin typeface="Arial" panose="020B0604020202020204" pitchFamily="34" charset="0"/>
                <a:cs typeface="Arial" panose="020B0604020202020204" pitchFamily="34" charset="0"/>
              </a:rPr>
              <a:t>was</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very</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good</a:t>
            </a:r>
            <a:r>
              <a:rPr lang="hu-HU" dirty="0">
                <a:effectLst/>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Darwin and </a:t>
            </a:r>
            <a:r>
              <a:rPr lang="hu-HU" dirty="0" err="1">
                <a:latin typeface="Arial" panose="020B0604020202020204" pitchFamily="34" charset="0"/>
                <a:cs typeface="Arial" panose="020B0604020202020204" pitchFamily="34" charset="0"/>
              </a:rPr>
              <a:t>progressive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creationism</a:t>
            </a:r>
            <a:r>
              <a:rPr lang="hu-HU" dirty="0">
                <a:latin typeface="Arial" panose="020B0604020202020204" pitchFamily="34" charset="0"/>
                <a:cs typeface="Arial" panose="020B0604020202020204" pitchFamily="34" charset="0"/>
              </a:rPr>
              <a:t> to be </a:t>
            </a:r>
            <a:r>
              <a:rPr lang="hu-HU" dirty="0" err="1">
                <a:latin typeface="Arial" panose="020B0604020202020204" pitchFamily="34" charset="0"/>
                <a:cs typeface="Arial" panose="020B0604020202020204" pitchFamily="34" charset="0"/>
              </a:rPr>
              <a:t>true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dirty="0">
                <a:latin typeface="Arial" panose="020B0604020202020204" pitchFamily="34" charset="0"/>
                <a:cs typeface="Arial" panose="020B0604020202020204" pitchFamily="34" charset="0"/>
              </a:rPr>
              <a:t> must be </a:t>
            </a:r>
            <a:r>
              <a:rPr lang="hu-HU" dirty="0" err="1">
                <a:latin typeface="Arial" panose="020B0604020202020204" pitchFamily="34" charset="0"/>
                <a:cs typeface="Arial" panose="020B0604020202020204" pitchFamily="34" charset="0"/>
              </a:rPr>
              <a:t>wrong</a:t>
            </a:r>
            <a:r>
              <a:rPr lang="hu-HU" dirty="0">
                <a:latin typeface="Arial" panose="020B0604020202020204" pitchFamily="34" charset="0"/>
                <a:cs typeface="Arial" panose="020B0604020202020204" pitchFamily="34" charset="0"/>
              </a:rPr>
              <a:t>. God, </a:t>
            </a:r>
            <a:r>
              <a:rPr lang="hu-HU" dirty="0" err="1">
                <a:latin typeface="Arial" panose="020B0604020202020204" pitchFamily="34" charset="0"/>
                <a:cs typeface="Arial" panose="020B0604020202020204" pitchFamily="34" charset="0"/>
              </a:rPr>
              <a:t>then</a:t>
            </a:r>
            <a:r>
              <a:rPr lang="hu-HU" dirty="0">
                <a:latin typeface="Arial" panose="020B0604020202020204" pitchFamily="34" charset="0"/>
                <a:cs typeface="Arial" panose="020B0604020202020204" pitchFamily="34" charset="0"/>
              </a:rPr>
              <a:t>, must be a </a:t>
            </a:r>
            <a:r>
              <a:rPr lang="hu-HU" dirty="0" err="1">
                <a:latin typeface="Arial" panose="020B0604020202020204" pitchFamily="34" charset="0"/>
                <a:cs typeface="Arial" panose="020B0604020202020204" pitchFamily="34" charset="0"/>
              </a:rPr>
              <a:t>liar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since</a:t>
            </a:r>
            <a:r>
              <a:rPr lang="hu-HU" dirty="0">
                <a:latin typeface="Arial" panose="020B0604020202020204" pitchFamily="34" charset="0"/>
                <a:cs typeface="Arial" panose="020B0604020202020204" pitchFamily="34" charset="0"/>
              </a:rPr>
              <a:t> –</a:t>
            </a:r>
          </a:p>
          <a:p>
            <a:r>
              <a:rPr lang="hu-HU" dirty="0" err="1">
                <a:latin typeface="Arial" panose="020B0604020202020204" pitchFamily="34" charset="0"/>
                <a:cs typeface="Arial" panose="020B0604020202020204" pitchFamily="34" charset="0"/>
              </a:rPr>
              <a:t>Struggle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existed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from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beginning</a:t>
            </a:r>
            <a:r>
              <a:rPr lang="hu-HU" dirty="0">
                <a:latin typeface="Arial" panose="020B0604020202020204" pitchFamily="34" charset="0"/>
                <a:cs typeface="Arial" panose="020B0604020202020204" pitchFamily="34" charset="0"/>
              </a:rPr>
              <a:t> –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Death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existed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before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first</a:t>
            </a:r>
            <a:r>
              <a:rPr lang="hu-HU" dirty="0">
                <a:latin typeface="Arial" panose="020B0604020202020204" pitchFamily="34" charset="0"/>
                <a:cs typeface="Arial" panose="020B0604020202020204" pitchFamily="34" charset="0"/>
              </a:rPr>
              <a:t> human –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Death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originate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Adam’s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fall</a:t>
            </a:r>
            <a:r>
              <a:rPr lang="hu-HU" dirty="0">
                <a:latin typeface="Arial" panose="020B0604020202020204" pitchFamily="34" charset="0"/>
                <a:cs typeface="Arial" panose="020B0604020202020204" pitchFamily="34" charset="0"/>
              </a:rPr>
              <a:t> –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Therefore</a:t>
            </a:r>
            <a:r>
              <a:rPr lang="hu-HU" dirty="0">
                <a:latin typeface="Arial" panose="020B0604020202020204" pitchFamily="34" charset="0"/>
                <a:cs typeface="Arial" panose="020B0604020202020204" pitchFamily="34" charset="0"/>
              </a:rPr>
              <a:t>, God </a:t>
            </a:r>
            <a:r>
              <a:rPr lang="hu-HU" dirty="0" err="1">
                <a:latin typeface="Arial" panose="020B0604020202020204" pitchFamily="34" charset="0"/>
                <a:cs typeface="Arial" panose="020B0604020202020204" pitchFamily="34" charset="0"/>
              </a:rPr>
              <a:t>authored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death</a:t>
            </a:r>
            <a:r>
              <a:rPr lang="hu-HU" dirty="0">
                <a:latin typeface="Arial" panose="020B0604020202020204" pitchFamily="34" charset="0"/>
                <a:cs typeface="Arial" panose="020B0604020202020204" pitchFamily="34" charset="0"/>
              </a:rPr>
              <a:t> –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incompatible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character</a:t>
            </a:r>
            <a:r>
              <a:rPr lang="hu-HU" dirty="0">
                <a:latin typeface="Arial" panose="020B0604020202020204" pitchFamily="34" charset="0"/>
                <a:cs typeface="Arial" panose="020B0604020202020204" pitchFamily="34" charset="0"/>
              </a:rPr>
              <a:t> of a </a:t>
            </a:r>
            <a:r>
              <a:rPr lang="hu-HU" dirty="0" err="1">
                <a:latin typeface="Arial" panose="020B0604020202020204" pitchFamily="34" charset="0"/>
                <a:cs typeface="Arial" panose="020B0604020202020204" pitchFamily="34" charset="0"/>
              </a:rPr>
              <a:t>loving</a:t>
            </a:r>
            <a:r>
              <a:rPr lang="hu-HU" dirty="0">
                <a:latin typeface="Arial" panose="020B0604020202020204" pitchFamily="34" charset="0"/>
                <a:cs typeface="Arial" panose="020B0604020202020204" pitchFamily="34" charset="0"/>
              </a:rPr>
              <a:t> God.</a:t>
            </a:r>
          </a:p>
          <a:p>
            <a:r>
              <a:rPr lang="hu-HU" b="1" dirty="0" err="1">
                <a:latin typeface="Arial" panose="020B0604020202020204" pitchFamily="34" charset="0"/>
                <a:cs typeface="Arial" panose="020B0604020202020204" pitchFamily="34" charset="0"/>
              </a:rPr>
              <a:t>Evolution</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Scientific</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Snags</a:t>
            </a:r>
            <a:endParaRPr lang="hu-HU" b="1" dirty="0">
              <a:latin typeface="Arial" panose="020B0604020202020204" pitchFamily="34" charset="0"/>
              <a:cs typeface="Arial" panose="020B0604020202020204" pitchFamily="34" charset="0"/>
            </a:endParaRPr>
          </a:p>
          <a:p>
            <a:r>
              <a:rPr lang="hu-HU" dirty="0" err="1">
                <a:latin typeface="Arial" panose="020B0604020202020204" pitchFamily="34" charset="0"/>
                <a:cs typeface="Arial" panose="020B0604020202020204" pitchFamily="34" charset="0"/>
              </a:rPr>
              <a:t>Just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biological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theologically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irreconcilable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i="1" dirty="0">
                <a:latin typeface="Arial" panose="020B0604020202020204" pitchFamily="34" charset="0"/>
                <a:cs typeface="Arial" panose="020B0604020202020204" pitchFamily="34" charset="0"/>
              </a:rPr>
              <a: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scientifically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irreconcilable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explosion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scientific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advances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twentieth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century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Darwin’s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missing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transitional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links</a:t>
            </a:r>
            <a:r>
              <a:rPr lang="hu-HU" dirty="0">
                <a:latin typeface="Arial" panose="020B0604020202020204" pitchFamily="34" charset="0"/>
                <a:cs typeface="Arial" panose="020B0604020202020204" pitchFamily="34" charset="0"/>
              </a:rPr>
              <a:t> in 1859 </a:t>
            </a:r>
            <a:r>
              <a:rPr lang="hu-HU" dirty="0" err="1">
                <a:latin typeface="Arial" panose="020B0604020202020204" pitchFamily="34" charset="0"/>
                <a:cs typeface="Arial" panose="020B0604020202020204" pitchFamily="34" charset="0"/>
              </a:rPr>
              <a:t>continue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Achilles </a:t>
            </a:r>
            <a:r>
              <a:rPr lang="hu-HU" dirty="0" err="1">
                <a:latin typeface="Arial" panose="020B0604020202020204" pitchFamily="34" charset="0"/>
                <a:cs typeface="Arial" panose="020B0604020202020204" pitchFamily="34" charset="0"/>
              </a:rPr>
              <a:t>heel</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industry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into</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twenty-first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century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Contrary</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physical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evidence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demonstrates</a:t>
            </a:r>
            <a:r>
              <a:rPr lang="hu-HU" dirty="0">
                <a:latin typeface="Arial" panose="020B0604020202020204" pitchFamily="34" charset="0"/>
                <a:cs typeface="Arial" panose="020B0604020202020204" pitchFamily="34" charset="0"/>
              </a:rPr>
              <a:t> a </a:t>
            </a:r>
            <a:r>
              <a:rPr lang="hu-HU" dirty="0">
                <a:latin typeface="Arial" panose="020B0604020202020204" pitchFamily="34" charset="0"/>
                <a:cs typeface="Arial" panose="020B0604020202020204" pitchFamily="34" charset="0"/>
                <a:hlinkClick r:id="rId19"/>
              </a:rPr>
              <a:t>mosaic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pattern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nature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continuous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pattern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innumerable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transitional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links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advanced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elitist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industry</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popular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media</a:t>
            </a:r>
            <a:r>
              <a:rPr lang="hu-HU" dirty="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A </a:t>
            </a:r>
            <a:r>
              <a:rPr lang="hu-HU" dirty="0" err="1">
                <a:latin typeface="Arial" panose="020B0604020202020204" pitchFamily="34" charset="0"/>
                <a:cs typeface="Arial" panose="020B0604020202020204" pitchFamily="34" charset="0"/>
              </a:rPr>
              <a:t>cohesive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remains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a:t>
            </a:r>
            <a:r>
              <a:rPr lang="hu-HU" dirty="0">
                <a:latin typeface="Arial" panose="020B0604020202020204" pitchFamily="34" charset="0"/>
                <a:cs typeface="Arial" panose="020B0604020202020204" pitchFamily="34" charset="0"/>
              </a:rPr>
              <a:t> more </a:t>
            </a:r>
            <a:r>
              <a:rPr lang="hu-HU" dirty="0" err="1">
                <a:latin typeface="Arial" panose="020B0604020202020204" pitchFamily="34" charset="0"/>
                <a:cs typeface="Arial" panose="020B0604020202020204" pitchFamily="34" charset="0"/>
              </a:rPr>
              <a:t>elusive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today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it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when</a:t>
            </a:r>
            <a:r>
              <a:rPr lang="hu-HU" dirty="0">
                <a:latin typeface="Arial" panose="020B0604020202020204" pitchFamily="34" charset="0"/>
                <a:cs typeface="Arial" panose="020B0604020202020204" pitchFamily="34" charset="0"/>
              </a:rPr>
              <a:t> </a:t>
            </a:r>
            <a:r>
              <a:rPr lang="hu-HU" i="1" dirty="0">
                <a:latin typeface="Arial" panose="020B0604020202020204" pitchFamily="34" charset="0"/>
                <a:cs typeface="Arial" panose="020B0604020202020204" pitchFamily="34" charset="0"/>
              </a:rPr>
              <a:t>The </a:t>
            </a:r>
            <a:r>
              <a:rPr lang="hu-HU" i="1" dirty="0" err="1">
                <a:latin typeface="Arial" panose="020B0604020202020204" pitchFamily="34" charset="0"/>
                <a:cs typeface="Arial" panose="020B0604020202020204" pitchFamily="34" charset="0"/>
              </a:rPr>
              <a:t>Origin</a:t>
            </a:r>
            <a:r>
              <a:rPr lang="hu-HU" i="1" dirty="0">
                <a:latin typeface="Arial" panose="020B0604020202020204" pitchFamily="34" charset="0"/>
                <a:cs typeface="Arial" panose="020B0604020202020204" pitchFamily="34" charset="0"/>
              </a:rPr>
              <a:t> of Species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published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Application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technological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advances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into</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20"/>
              </a:rPr>
              <a:t>paleontology</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21"/>
              </a:rPr>
              <a:t>embryology</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19"/>
              </a:rPr>
              <a:t>molecular biology</a:t>
            </a:r>
            <a:r>
              <a:rPr lang="hu-HU" dirty="0">
                <a:latin typeface="Arial" panose="020B0604020202020204" pitchFamily="34" charset="0"/>
                <a:cs typeface="Arial" panose="020B0604020202020204" pitchFamily="34" charset="0"/>
              </a:rPr>
              <a:t>, and </a:t>
            </a:r>
            <a:r>
              <a:rPr lang="hu-HU" dirty="0">
                <a:latin typeface="Arial" panose="020B0604020202020204" pitchFamily="34" charset="0"/>
                <a:cs typeface="Arial" panose="020B0604020202020204" pitchFamily="34" charset="0"/>
                <a:hlinkClick r:id="rId22"/>
              </a:rPr>
              <a:t>genetics</a:t>
            </a:r>
            <a:r>
              <a:rPr lang="hu-HU" dirty="0">
                <a:latin typeface="Arial" panose="020B0604020202020204" pitchFamily="34" charset="0"/>
                <a:cs typeface="Arial" panose="020B0604020202020204" pitchFamily="34" charset="0"/>
              </a:rPr>
              <a:t> over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past</a:t>
            </a:r>
            <a:r>
              <a:rPr lang="hu-HU" dirty="0">
                <a:latin typeface="Arial" panose="020B0604020202020204" pitchFamily="34" charset="0"/>
                <a:cs typeface="Arial" panose="020B0604020202020204" pitchFamily="34" charset="0"/>
              </a:rPr>
              <a:t> 150 </a:t>
            </a:r>
            <a:r>
              <a:rPr lang="hu-HU" dirty="0" err="1">
                <a:latin typeface="Arial" panose="020B0604020202020204" pitchFamily="34" charset="0"/>
                <a:cs typeface="Arial" panose="020B0604020202020204" pitchFamily="34" charset="0"/>
              </a:rPr>
              <a:t>years</a:t>
            </a:r>
            <a:r>
              <a:rPr lang="hu-HU" dirty="0">
                <a:latin typeface="Arial" panose="020B0604020202020204" pitchFamily="34" charset="0"/>
                <a:cs typeface="Arial" panose="020B0604020202020204" pitchFamily="34" charset="0"/>
              </a:rPr>
              <a:t> has </a:t>
            </a:r>
            <a:r>
              <a:rPr lang="hu-HU" dirty="0" err="1">
                <a:latin typeface="Arial" panose="020B0604020202020204" pitchFamily="34" charset="0"/>
                <a:cs typeface="Arial" panose="020B0604020202020204" pitchFamily="34" charset="0"/>
              </a:rPr>
              <a:t>destroyed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rather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than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supported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Darwin’s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infamous</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23"/>
              </a:rPr>
              <a:t>tree of life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Amazingly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despite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availability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enormous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scientific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evidence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twenty-first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century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scientists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a:t>
            </a:r>
            <a:r>
              <a:rPr lang="hu-HU" dirty="0">
                <a:latin typeface="Arial" panose="020B0604020202020204" pitchFamily="34" charset="0"/>
                <a:cs typeface="Arial" panose="020B0604020202020204" pitchFamily="34" charset="0"/>
              </a:rPr>
              <a:t> more </a:t>
            </a:r>
            <a:r>
              <a:rPr lang="hu-HU" dirty="0" err="1">
                <a:latin typeface="Arial" panose="020B0604020202020204" pitchFamily="34" charset="0"/>
                <a:cs typeface="Arial" panose="020B0604020202020204" pitchFamily="34" charset="0"/>
              </a:rPr>
              <a:t>divided</a:t>
            </a:r>
            <a:r>
              <a:rPr lang="hu-HU" dirty="0">
                <a:latin typeface="Arial" panose="020B0604020202020204" pitchFamily="34" charset="0"/>
                <a:cs typeface="Arial" panose="020B0604020202020204" pitchFamily="34" charset="0"/>
              </a:rPr>
              <a:t> over a </a:t>
            </a:r>
            <a:r>
              <a:rPr lang="hu-HU" dirty="0" err="1">
                <a:latin typeface="Arial" panose="020B0604020202020204" pitchFamily="34" charset="0"/>
                <a:cs typeface="Arial" panose="020B0604020202020204" pitchFamily="34" charset="0"/>
              </a:rPr>
              <a:t>cohesive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The </a:t>
            </a:r>
            <a:r>
              <a:rPr lang="hu-HU" dirty="0" err="1">
                <a:latin typeface="Arial" panose="020B0604020202020204" pitchFamily="34" charset="0"/>
                <a:cs typeface="Arial" panose="020B0604020202020204" pitchFamily="34" charset="0"/>
              </a:rPr>
              <a:t>rate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extinction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what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dominates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observable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evidence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today</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undermines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Darwin’s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Extinction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light-years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faster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than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production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any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new</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kingdom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phylum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class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order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family</a:t>
            </a:r>
            <a:r>
              <a:rPr lang="hu-HU" dirty="0">
                <a:latin typeface="Arial" panose="020B0604020202020204" pitchFamily="34" charset="0"/>
                <a:cs typeface="Arial" panose="020B0604020202020204" pitchFamily="34" charset="0"/>
              </a:rPr>
              <a:t>, genus, </a:t>
            </a:r>
            <a:r>
              <a:rPr lang="hu-HU" dirty="0" err="1">
                <a:latin typeface="Arial" panose="020B0604020202020204" pitchFamily="34" charset="0"/>
                <a:cs typeface="Arial" panose="020B0604020202020204" pitchFamily="34" charset="0"/>
              </a:rPr>
              <a:t>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new</a:t>
            </a:r>
            <a:r>
              <a:rPr lang="hu-HU" dirty="0">
                <a:latin typeface="Arial" panose="020B0604020202020204" pitchFamily="34" charset="0"/>
                <a:cs typeface="Arial" panose="020B0604020202020204" pitchFamily="34" charset="0"/>
              </a:rPr>
              <a:t> species. </a:t>
            </a:r>
            <a:r>
              <a:rPr lang="hu-HU" dirty="0" err="1">
                <a:latin typeface="Arial" panose="020B0604020202020204" pitchFamily="34" charset="0"/>
                <a:cs typeface="Arial" panose="020B0604020202020204" pitchFamily="34" charset="0"/>
              </a:rPr>
              <a:t>Since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January</a:t>
            </a:r>
            <a:r>
              <a:rPr lang="hu-HU" dirty="0">
                <a:latin typeface="Arial" panose="020B0604020202020204" pitchFamily="34" charset="0"/>
                <a:cs typeface="Arial" panose="020B0604020202020204" pitchFamily="34" charset="0"/>
              </a:rPr>
              <a:t> 2000, more </a:t>
            </a:r>
            <a:r>
              <a:rPr lang="hu-HU" dirty="0" err="1">
                <a:latin typeface="Arial" panose="020B0604020202020204" pitchFamily="34" charset="0"/>
                <a:cs typeface="Arial" panose="020B0604020202020204" pitchFamily="34" charset="0"/>
              </a:rPr>
              <a:t>than</a:t>
            </a:r>
            <a:r>
              <a:rPr lang="hu-HU" dirty="0">
                <a:latin typeface="Arial" panose="020B0604020202020204" pitchFamily="34" charset="0"/>
                <a:cs typeface="Arial" panose="020B0604020202020204" pitchFamily="34" charset="0"/>
              </a:rPr>
              <a:t> 500,000 species </a:t>
            </a:r>
            <a:r>
              <a:rPr lang="hu-HU" dirty="0" err="1">
                <a:latin typeface="Arial" panose="020B0604020202020204" pitchFamily="34" charset="0"/>
                <a:cs typeface="Arial" panose="020B0604020202020204" pitchFamily="34" charset="0"/>
              </a:rPr>
              <a:t>are</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24"/>
              </a:rPr>
              <a:t>estimated</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have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gone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extinct</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25"/>
              </a:rPr>
              <a:t>Conservation International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estimates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some</a:t>
            </a:r>
            <a:r>
              <a:rPr lang="hu-HU" dirty="0">
                <a:latin typeface="Arial" panose="020B0604020202020204" pitchFamily="34" charset="0"/>
                <a:cs typeface="Arial" panose="020B0604020202020204" pitchFamily="34" charset="0"/>
              </a:rPr>
              <a:t> 5 to 50% of species </a:t>
            </a:r>
            <a:r>
              <a:rPr lang="hu-HU" dirty="0" err="1">
                <a:latin typeface="Arial" panose="020B0604020202020204" pitchFamily="34" charset="0"/>
                <a:cs typeface="Arial" panose="020B0604020202020204" pitchFamily="34" charset="0"/>
              </a:rPr>
              <a:t>are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predicted</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face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extinction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between</a:t>
            </a:r>
            <a:r>
              <a:rPr lang="hu-HU" dirty="0">
                <a:latin typeface="Arial" panose="020B0604020202020204" pitchFamily="34" charset="0"/>
                <a:cs typeface="Arial" panose="020B0604020202020204" pitchFamily="34" charset="0"/>
              </a:rPr>
              <a:t> 2000 and 2050.” The </a:t>
            </a:r>
            <a:r>
              <a:rPr lang="hu-HU" dirty="0">
                <a:latin typeface="Arial" panose="020B0604020202020204" pitchFamily="34" charset="0"/>
                <a:cs typeface="Arial" panose="020B0604020202020204" pitchFamily="34" charset="0"/>
                <a:hlinkClick r:id="rId26"/>
              </a:rPr>
              <a:t>Center for Biological Diversity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estimates</a:t>
            </a:r>
            <a:endParaRPr lang="hu-HU" dirty="0">
              <a:latin typeface="Arial" panose="020B0604020202020204" pitchFamily="34" charset="0"/>
              <a:cs typeface="Arial" panose="020B0604020202020204" pitchFamily="34" charset="0"/>
            </a:endParaRPr>
          </a:p>
          <a:p>
            <a:r>
              <a:rPr lang="hu-HU" dirty="0">
                <a:effectLst/>
                <a:latin typeface="Arial" panose="020B0604020202020204" pitchFamily="34" charset="0"/>
                <a:cs typeface="Arial" panose="020B0604020202020204" pitchFamily="34" charset="0"/>
              </a:rPr>
              <a:t>“</a:t>
            </a:r>
            <a:r>
              <a:rPr lang="hu-HU" dirty="0" err="1">
                <a:effectLst/>
                <a:latin typeface="Arial" panose="020B0604020202020204" pitchFamily="34" charset="0"/>
                <a:cs typeface="Arial" panose="020B0604020202020204" pitchFamily="34" charset="0"/>
              </a:rPr>
              <a:t>we’re</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now</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losing</a:t>
            </a:r>
            <a:r>
              <a:rPr lang="hu-HU" dirty="0">
                <a:effectLst/>
                <a:latin typeface="Arial" panose="020B0604020202020204" pitchFamily="34" charset="0"/>
                <a:cs typeface="Arial" panose="020B0604020202020204" pitchFamily="34" charset="0"/>
              </a:rPr>
              <a:t> species </a:t>
            </a:r>
            <a:r>
              <a:rPr lang="hu-HU" dirty="0" err="1">
                <a:effectLst/>
                <a:latin typeface="Arial" panose="020B0604020202020204" pitchFamily="34" charset="0"/>
                <a:cs typeface="Arial" panose="020B0604020202020204" pitchFamily="34" charset="0"/>
              </a:rPr>
              <a:t>at</a:t>
            </a:r>
            <a:r>
              <a:rPr lang="hu-HU" dirty="0">
                <a:effectLst/>
                <a:latin typeface="Arial" panose="020B0604020202020204" pitchFamily="34" charset="0"/>
                <a:cs typeface="Arial" panose="020B0604020202020204" pitchFamily="34" charset="0"/>
              </a:rPr>
              <a:t> 1,000 to 10,000 </a:t>
            </a:r>
            <a:r>
              <a:rPr lang="hu-HU" dirty="0" err="1">
                <a:effectLst/>
                <a:latin typeface="Arial" panose="020B0604020202020204" pitchFamily="34" charset="0"/>
                <a:cs typeface="Arial" panose="020B0604020202020204" pitchFamily="34" charset="0"/>
              </a:rPr>
              <a:t>times</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the</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background</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rate</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with</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literally</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dozens</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going</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extinct</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every</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day</a:t>
            </a:r>
            <a:r>
              <a:rPr lang="hu-HU" dirty="0">
                <a:effectLst/>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Probability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statistics</a:t>
            </a:r>
            <a:r>
              <a:rPr lang="hu-HU" dirty="0">
                <a:latin typeface="Arial" panose="020B0604020202020204" pitchFamily="34" charset="0"/>
                <a:cs typeface="Arial" panose="020B0604020202020204" pitchFamily="34" charset="0"/>
              </a:rPr>
              <a:t> is no </a:t>
            </a:r>
            <a:r>
              <a:rPr lang="hu-HU" dirty="0" err="1">
                <a:latin typeface="Arial" panose="020B0604020202020204" pitchFamily="34" charset="0"/>
                <a:cs typeface="Arial" panose="020B0604020202020204" pitchFamily="34" charset="0"/>
              </a:rPr>
              <a:t>friend</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either</a:t>
            </a:r>
            <a:r>
              <a:rPr lang="hu-HU" dirty="0">
                <a:latin typeface="Arial" panose="020B0604020202020204" pitchFamily="34" charset="0"/>
                <a:cs typeface="Arial" panose="020B0604020202020204" pitchFamily="34" charset="0"/>
              </a:rPr>
              <a:t>. The </a:t>
            </a:r>
            <a:r>
              <a:rPr lang="hu-HU" dirty="0">
                <a:latin typeface="Arial" panose="020B0604020202020204" pitchFamily="34" charset="0"/>
                <a:cs typeface="Arial" panose="020B0604020202020204" pitchFamily="34" charset="0"/>
                <a:hlinkClick r:id="rId27"/>
              </a:rPr>
              <a:t>probability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life’s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simplest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organism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developing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chance</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now</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known</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exceed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probabilistic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resources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life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universe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Any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known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natural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mechanism</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increase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biologically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reproductive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information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continues</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eludes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scientists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Increasingly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biological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emerging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only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hypothesis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same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that</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28"/>
              </a:rPr>
              <a:t>Hydrogen</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distinct</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unique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from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it’s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nearest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element</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29"/>
              </a:rPr>
              <a:t>Helium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everything</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nature</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distinct</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unique</a:t>
            </a:r>
            <a:r>
              <a:rPr lang="hu-HU" dirty="0">
                <a:latin typeface="Arial" panose="020B0604020202020204" pitchFamily="34" charset="0"/>
                <a:cs typeface="Arial" panose="020B0604020202020204" pitchFamily="34" charset="0"/>
              </a:rPr>
              <a:t>–</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related</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some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unknown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ancestral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transitional</a:t>
            </a:r>
            <a:r>
              <a:rPr lang="hu-HU" dirty="0">
                <a:latin typeface="Arial" panose="020B0604020202020204" pitchFamily="34" charset="0"/>
                <a:cs typeface="Arial" panose="020B0604020202020204" pitchFamily="34" charset="0"/>
              </a:rPr>
              <a:t> series of </a:t>
            </a:r>
            <a:r>
              <a:rPr lang="hu-HU" dirty="0" err="1">
                <a:latin typeface="Arial" panose="020B0604020202020204" pitchFamily="34" charset="0"/>
                <a:cs typeface="Arial" panose="020B0604020202020204" pitchFamily="34" charset="0"/>
              </a:rPr>
              <a:t>intermediates</a:t>
            </a:r>
            <a:r>
              <a:rPr lang="hu-HU" dirty="0">
                <a:latin typeface="Arial" panose="020B0604020202020204" pitchFamily="34" charset="0"/>
                <a:cs typeface="Arial" panose="020B0604020202020204" pitchFamily="34" charset="0"/>
              </a:rPr>
              <a:t>. More </a:t>
            </a:r>
            <a:r>
              <a:rPr lang="hu-HU" dirty="0" err="1">
                <a:latin typeface="Arial" panose="020B0604020202020204" pitchFamily="34" charset="0"/>
                <a:cs typeface="Arial" panose="020B0604020202020204" pitchFamily="34" charset="0"/>
              </a:rPr>
              <a:t>importantly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along-side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diminishing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scientific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evidence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single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phrase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sentence</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i="1" dirty="0" err="1">
                <a:latin typeface="Arial" panose="020B0604020202020204" pitchFamily="34" charset="0"/>
                <a:cs typeface="Arial" panose="020B0604020202020204" pitchFamily="34" charset="0"/>
              </a:rPr>
              <a:t>Bible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gives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any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credence</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concept</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a:t>
            </a:r>
          </a:p>
          <a:p>
            <a:r>
              <a:rPr lang="hu-HU" dirty="0" err="1">
                <a:latin typeface="Arial" panose="020B0604020202020204" pitchFamily="34" charset="0"/>
                <a:cs typeface="Arial" panose="020B0604020202020204" pitchFamily="34" charset="0"/>
              </a:rPr>
              <a:t>While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once</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crisis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now</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is in </a:t>
            </a:r>
            <a:r>
              <a:rPr lang="hu-HU" dirty="0" err="1">
                <a:latin typeface="Arial" panose="020B0604020202020204" pitchFamily="34" charset="0"/>
                <a:cs typeface="Arial" panose="020B0604020202020204" pitchFamily="34" charset="0"/>
              </a:rPr>
              <a:t>crisis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without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even</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exists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only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philosophy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science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cytogeneticist</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30"/>
              </a:rPr>
              <a:t>Antonio Lima-de-Faria</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decorated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Swedish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Knight</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Order</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North</a:t>
            </a:r>
            <a:r>
              <a:rPr lang="hu-HU" dirty="0">
                <a:latin typeface="Arial" panose="020B0604020202020204" pitchFamily="34" charset="0"/>
                <a:cs typeface="Arial" panose="020B0604020202020204" pitchFamily="34" charset="0"/>
              </a:rPr>
              <a:t> Star” </a:t>
            </a:r>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discoveries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molecular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organization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chromosome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declared</a:t>
            </a:r>
            <a:r>
              <a:rPr lang="hu-HU" dirty="0">
                <a:latin typeface="Arial" panose="020B0604020202020204" pitchFamily="34" charset="0"/>
                <a:cs typeface="Arial" panose="020B0604020202020204" pitchFamily="34" charset="0"/>
              </a:rPr>
              <a:t> –</a:t>
            </a:r>
          </a:p>
          <a:p>
            <a:r>
              <a:rPr lang="hu-HU" dirty="0">
                <a:latin typeface="Arial" panose="020B0604020202020204" pitchFamily="34" charset="0"/>
                <a:cs typeface="Arial" panose="020B0604020202020204" pitchFamily="34" charset="0"/>
              </a:rPr>
              <a:t>“</a:t>
            </a:r>
            <a:r>
              <a:rPr lang="hu-HU" dirty="0" err="1">
                <a:latin typeface="Arial" panose="020B0604020202020204" pitchFamily="34" charset="0"/>
                <a:cs typeface="Arial" panose="020B0604020202020204" pitchFamily="34" charset="0"/>
              </a:rPr>
              <a:t>There</a:t>
            </a:r>
            <a:r>
              <a:rPr lang="hu-HU" dirty="0">
                <a:latin typeface="Arial" panose="020B0604020202020204" pitchFamily="34" charset="0"/>
                <a:cs typeface="Arial" panose="020B0604020202020204" pitchFamily="34" charset="0"/>
              </a:rPr>
              <a:t> has </a:t>
            </a:r>
            <a:r>
              <a:rPr lang="hu-HU" dirty="0" err="1">
                <a:latin typeface="Arial" panose="020B0604020202020204" pitchFamily="34" charset="0"/>
                <a:cs typeface="Arial" panose="020B0604020202020204" pitchFamily="34" charset="0"/>
              </a:rPr>
              <a:t>never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been</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theory</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evolution</a:t>
            </a:r>
            <a:r>
              <a:rPr lang="hu-HU" dirty="0">
                <a:latin typeface="Arial" panose="020B0604020202020204" pitchFamily="34" charset="0"/>
                <a:cs typeface="Arial" panose="020B0604020202020204" pitchFamily="34" charset="0"/>
              </a:rPr>
              <a:t>.”</a:t>
            </a:r>
          </a:p>
          <a:p>
            <a:r>
              <a:rPr lang="hu-HU" b="1" dirty="0">
                <a:latin typeface="Arial" panose="020B0604020202020204" pitchFamily="34" charset="0"/>
                <a:cs typeface="Arial" panose="020B0604020202020204" pitchFamily="34" charset="0"/>
              </a:rPr>
              <a:t>Science </a:t>
            </a:r>
            <a:r>
              <a:rPr lang="hu-HU" b="1" dirty="0" err="1">
                <a:latin typeface="Arial" panose="020B0604020202020204" pitchFamily="34" charset="0"/>
                <a:cs typeface="Arial" panose="020B0604020202020204" pitchFamily="34" charset="0"/>
              </a:rPr>
              <a:t>Encounters</a:t>
            </a:r>
            <a:r>
              <a:rPr lang="hu-HU" b="1" dirty="0">
                <a:latin typeface="Arial" panose="020B0604020202020204" pitchFamily="34" charset="0"/>
                <a:cs typeface="Arial" panose="020B0604020202020204" pitchFamily="34" charset="0"/>
              </a:rPr>
              <a:t> </a:t>
            </a:r>
            <a:r>
              <a:rPr lang="hu-HU" b="1" dirty="0" err="1">
                <a:latin typeface="Arial" panose="020B0604020202020204" pitchFamily="34" charset="0"/>
                <a:cs typeface="Arial" panose="020B0604020202020204" pitchFamily="34" charset="0"/>
              </a:rPr>
              <a:t>Theology</a:t>
            </a:r>
            <a:endParaRPr lang="hu-HU" b="1"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The </a:t>
            </a:r>
            <a:r>
              <a:rPr lang="hu-HU" dirty="0" err="1">
                <a:latin typeface="Arial" panose="020B0604020202020204" pitchFamily="34" charset="0"/>
                <a:cs typeface="Arial" panose="020B0604020202020204" pitchFamily="34" charset="0"/>
              </a:rPr>
              <a:t>scientific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evidence</a:t>
            </a:r>
            <a:r>
              <a:rPr lang="hu-HU" dirty="0">
                <a:latin typeface="Arial" panose="020B0604020202020204" pitchFamily="34" charset="0"/>
                <a:cs typeface="Arial" panose="020B0604020202020204" pitchFamily="34" charset="0"/>
              </a:rPr>
              <a:t> is </a:t>
            </a:r>
            <a:r>
              <a:rPr lang="hu-HU" dirty="0" err="1">
                <a:latin typeface="Arial" panose="020B0604020202020204" pitchFamily="34" charset="0"/>
                <a:cs typeface="Arial" panose="020B0604020202020204" pitchFamily="34" charset="0"/>
              </a:rPr>
              <a:t>compatible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following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declarations</a:t>
            </a:r>
            <a:r>
              <a:rPr lang="hu-HU" dirty="0">
                <a:latin typeface="Arial" panose="020B0604020202020204" pitchFamily="34" charset="0"/>
                <a:cs typeface="Arial" panose="020B0604020202020204" pitchFamily="34" charset="0"/>
              </a:rPr>
              <a:t> –</a:t>
            </a:r>
          </a:p>
          <a:p>
            <a:r>
              <a:rPr lang="hu-HU" dirty="0">
                <a:latin typeface="Arial" panose="020B0604020202020204" pitchFamily="34" charset="0"/>
                <a:cs typeface="Arial" panose="020B0604020202020204" pitchFamily="34" charset="0"/>
              </a:rPr>
              <a:t>“In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beginning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Word, and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Word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God, and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Word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God. He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beginning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with</a:t>
            </a:r>
            <a:r>
              <a:rPr lang="hu-HU" dirty="0">
                <a:latin typeface="Arial" panose="020B0604020202020204" pitchFamily="34" charset="0"/>
                <a:cs typeface="Arial" panose="020B0604020202020204" pitchFamily="34" charset="0"/>
              </a:rPr>
              <a:t> God. </a:t>
            </a:r>
            <a:r>
              <a:rPr lang="hu-HU" dirty="0" err="1">
                <a:latin typeface="Arial" panose="020B0604020202020204" pitchFamily="34" charset="0"/>
                <a:cs typeface="Arial" panose="020B0604020202020204" pitchFamily="34" charset="0"/>
              </a:rPr>
              <a:t>All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things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were</a:t>
            </a:r>
            <a:r>
              <a:rPr lang="hu-HU" dirty="0">
                <a:latin typeface="Arial" panose="020B0604020202020204" pitchFamily="34" charset="0"/>
                <a:cs typeface="Arial" panose="020B0604020202020204" pitchFamily="34" charset="0"/>
              </a:rPr>
              <a:t> made </a:t>
            </a:r>
            <a:r>
              <a:rPr lang="hu-HU" dirty="0" err="1">
                <a:latin typeface="Arial" panose="020B0604020202020204" pitchFamily="34" charset="0"/>
                <a:cs typeface="Arial" panose="020B0604020202020204" pitchFamily="34" charset="0"/>
              </a:rPr>
              <a:t>through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Him</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without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Him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nothing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made </a:t>
            </a:r>
            <a:r>
              <a:rPr lang="hu-HU" dirty="0" err="1">
                <a:latin typeface="Arial" panose="020B0604020202020204" pitchFamily="34" charset="0"/>
                <a:cs typeface="Arial" panose="020B0604020202020204" pitchFamily="34" charset="0"/>
              </a:rPr>
              <a:t>that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made. In </a:t>
            </a:r>
            <a:r>
              <a:rPr lang="hu-HU" dirty="0" err="1">
                <a:latin typeface="Arial" panose="020B0604020202020204" pitchFamily="34" charset="0"/>
                <a:cs typeface="Arial" panose="020B0604020202020204" pitchFamily="34" charset="0"/>
              </a:rPr>
              <a:t>Him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life, and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life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light</a:t>
            </a:r>
            <a:r>
              <a:rPr lang="hu-HU" dirty="0">
                <a:latin typeface="Arial" panose="020B0604020202020204" pitchFamily="34" charset="0"/>
                <a:cs typeface="Arial" panose="020B0604020202020204" pitchFamily="34" charset="0"/>
              </a:rPr>
              <a:t> of men. And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light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shines</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darkness</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darkness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comprehend</a:t>
            </a:r>
            <a:r>
              <a:rPr lang="hu-HU" dirty="0">
                <a:latin typeface="Arial" panose="020B0604020202020204" pitchFamily="34" charset="0"/>
                <a:cs typeface="Arial" panose="020B0604020202020204" pitchFamily="34" charset="0"/>
              </a:rPr>
              <a:t> it.”     </a:t>
            </a:r>
            <a:r>
              <a:rPr lang="hu-HU" dirty="0">
                <a:latin typeface="Arial" panose="020B0604020202020204" pitchFamily="34" charset="0"/>
                <a:cs typeface="Arial" panose="020B0604020202020204" pitchFamily="34" charset="0"/>
                <a:hlinkClick r:id="rId31"/>
              </a:rPr>
              <a:t>John 1:1-5</a:t>
            </a:r>
            <a:endParaRPr lang="hu-HU" dirty="0">
              <a:latin typeface="Arial" panose="020B0604020202020204" pitchFamily="34" charset="0"/>
              <a:cs typeface="Arial" panose="020B0604020202020204" pitchFamily="34" charset="0"/>
            </a:endParaRPr>
          </a:p>
          <a:p>
            <a:r>
              <a:rPr lang="hu-HU" dirty="0" err="1">
                <a:latin typeface="Arial" panose="020B0604020202020204" pitchFamily="34" charset="0"/>
                <a:cs typeface="Arial" panose="020B0604020202020204" pitchFamily="34" charset="0"/>
              </a:rPr>
              <a:t>Scientific</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community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recognizes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importance</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truths</a:t>
            </a:r>
            <a:r>
              <a:rPr lang="hu-HU"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hlinkClick r:id="rId32"/>
              </a:rPr>
              <a:t>Bernd-Olaf Kűppers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Director</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Frege</a:t>
            </a:r>
            <a:r>
              <a:rPr lang="hu-HU" dirty="0">
                <a:latin typeface="Arial" panose="020B0604020202020204" pitchFamily="34" charset="0"/>
                <a:cs typeface="Arial" panose="020B0604020202020204" pitchFamily="34" charset="0"/>
              </a:rPr>
              <a:t> Centre </a:t>
            </a:r>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Structural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Sciences</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Germany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declares</a:t>
            </a:r>
            <a:r>
              <a:rPr lang="hu-HU" dirty="0">
                <a:latin typeface="Arial" panose="020B0604020202020204" pitchFamily="34" charset="0"/>
                <a:cs typeface="Arial" panose="020B0604020202020204" pitchFamily="34" charset="0"/>
              </a:rPr>
              <a:t>,</a:t>
            </a:r>
          </a:p>
          <a:p>
            <a:r>
              <a:rPr lang="hu-HU" dirty="0">
                <a:effectLst/>
                <a:latin typeface="Arial" panose="020B0604020202020204" pitchFamily="34" charset="0"/>
                <a:cs typeface="Arial" panose="020B0604020202020204" pitchFamily="34" charset="0"/>
              </a:rPr>
              <a:t>“The </a:t>
            </a:r>
            <a:r>
              <a:rPr lang="hu-HU" dirty="0" err="1">
                <a:effectLst/>
                <a:latin typeface="Arial" panose="020B0604020202020204" pitchFamily="34" charset="0"/>
                <a:cs typeface="Arial" panose="020B0604020202020204" pitchFamily="34" charset="0"/>
              </a:rPr>
              <a:t>problem</a:t>
            </a:r>
            <a:r>
              <a:rPr lang="hu-HU" dirty="0">
                <a:effectLst/>
                <a:latin typeface="Arial" panose="020B0604020202020204" pitchFamily="34" charset="0"/>
                <a:cs typeface="Arial" panose="020B0604020202020204" pitchFamily="34" charset="0"/>
              </a:rPr>
              <a:t> of </a:t>
            </a:r>
            <a:r>
              <a:rPr lang="hu-HU" dirty="0" err="1">
                <a:effectLst/>
                <a:latin typeface="Arial" panose="020B0604020202020204" pitchFamily="34" charset="0"/>
                <a:cs typeface="Arial" panose="020B0604020202020204" pitchFamily="34" charset="0"/>
              </a:rPr>
              <a:t>the</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origin</a:t>
            </a:r>
            <a:r>
              <a:rPr lang="hu-HU" dirty="0">
                <a:effectLst/>
                <a:latin typeface="Arial" panose="020B0604020202020204" pitchFamily="34" charset="0"/>
                <a:cs typeface="Arial" panose="020B0604020202020204" pitchFamily="34" charset="0"/>
              </a:rPr>
              <a:t> of life is </a:t>
            </a:r>
            <a:r>
              <a:rPr lang="hu-HU" dirty="0" err="1">
                <a:effectLst/>
                <a:latin typeface="Arial" panose="020B0604020202020204" pitchFamily="34" charset="0"/>
                <a:cs typeface="Arial" panose="020B0604020202020204" pitchFamily="34" charset="0"/>
              </a:rPr>
              <a:t>clearly</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basically</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equivalent</a:t>
            </a:r>
            <a:r>
              <a:rPr lang="hu-HU" dirty="0">
                <a:effectLst/>
                <a:latin typeface="Arial" panose="020B0604020202020204" pitchFamily="34" charset="0"/>
                <a:cs typeface="Arial" panose="020B0604020202020204" pitchFamily="34" charset="0"/>
              </a:rPr>
              <a:t> to </a:t>
            </a:r>
            <a:r>
              <a:rPr lang="hu-HU" dirty="0" err="1">
                <a:effectLst/>
                <a:latin typeface="Arial" panose="020B0604020202020204" pitchFamily="34" charset="0"/>
                <a:cs typeface="Arial" panose="020B0604020202020204" pitchFamily="34" charset="0"/>
              </a:rPr>
              <a:t>the</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problem</a:t>
            </a:r>
            <a:r>
              <a:rPr lang="hu-HU" dirty="0">
                <a:effectLst/>
                <a:latin typeface="Arial" panose="020B0604020202020204" pitchFamily="34" charset="0"/>
                <a:cs typeface="Arial" panose="020B0604020202020204" pitchFamily="34" charset="0"/>
              </a:rPr>
              <a:t> of </a:t>
            </a:r>
            <a:r>
              <a:rPr lang="hu-HU" dirty="0" err="1">
                <a:effectLst/>
                <a:latin typeface="Arial" panose="020B0604020202020204" pitchFamily="34" charset="0"/>
                <a:cs typeface="Arial" panose="020B0604020202020204" pitchFamily="34" charset="0"/>
              </a:rPr>
              <a:t>the</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origin</a:t>
            </a:r>
            <a:r>
              <a:rPr lang="hu-HU" dirty="0">
                <a:effectLst/>
                <a:latin typeface="Arial" panose="020B0604020202020204" pitchFamily="34" charset="0"/>
                <a:cs typeface="Arial" panose="020B0604020202020204" pitchFamily="34" charset="0"/>
              </a:rPr>
              <a:t> of </a:t>
            </a:r>
            <a:r>
              <a:rPr lang="hu-HU" dirty="0" err="1">
                <a:effectLst/>
                <a:latin typeface="Arial" panose="020B0604020202020204" pitchFamily="34" charset="0"/>
                <a:cs typeface="Arial" panose="020B0604020202020204" pitchFamily="34" charset="0"/>
              </a:rPr>
              <a:t>biological</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information</a:t>
            </a:r>
            <a:r>
              <a:rPr lang="hu-HU" dirty="0">
                <a:effectLst/>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The </a:t>
            </a:r>
            <a:r>
              <a:rPr lang="hu-HU" i="1" dirty="0" err="1">
                <a:latin typeface="Arial" panose="020B0604020202020204" pitchFamily="34" charset="0"/>
                <a:cs typeface="Arial" panose="020B0604020202020204" pitchFamily="34" charset="0"/>
              </a:rPr>
              <a:t>Bible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answers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evolution’s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glaring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origin</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biological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information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problem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since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“Word”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beginning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There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are</a:t>
            </a:r>
            <a:r>
              <a:rPr lang="hu-HU" dirty="0">
                <a:latin typeface="Arial" panose="020B0604020202020204" pitchFamily="34" charset="0"/>
                <a:cs typeface="Arial" panose="020B0604020202020204" pitchFamily="34" charset="0"/>
              </a:rPr>
              <a:t> no </a:t>
            </a:r>
            <a:r>
              <a:rPr lang="hu-HU" dirty="0" err="1">
                <a:latin typeface="Arial" panose="020B0604020202020204" pitchFamily="34" charset="0"/>
                <a:cs typeface="Arial" panose="020B0604020202020204" pitchFamily="34" charset="0"/>
              </a:rPr>
              <a:t>known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alternatives</a:t>
            </a:r>
            <a:r>
              <a:rPr lang="hu-HU" dirty="0">
                <a:latin typeface="Arial" panose="020B0604020202020204" pitchFamily="34" charset="0"/>
                <a:cs typeface="Arial" panose="020B0604020202020204" pitchFamily="34" charset="0"/>
              </a:rPr>
              <a:t>. Life in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original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garden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a:t>
            </a:r>
            <a:r>
              <a:rPr lang="hu-HU" dirty="0" err="1">
                <a:latin typeface="Arial" panose="020B0604020202020204" pitchFamily="34" charset="0"/>
                <a:cs typeface="Arial" panose="020B0604020202020204" pitchFamily="34" charset="0"/>
              </a:rPr>
              <a:t>not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red</a:t>
            </a:r>
            <a:r>
              <a:rPr lang="hu-HU" dirty="0">
                <a:latin typeface="Arial" panose="020B0604020202020204" pitchFamily="34" charset="0"/>
                <a:cs typeface="Arial" panose="020B0604020202020204" pitchFamily="34" charset="0"/>
              </a:rPr>
              <a:t> in </a:t>
            </a:r>
            <a:r>
              <a:rPr lang="hu-HU" dirty="0" err="1">
                <a:latin typeface="Arial" panose="020B0604020202020204" pitchFamily="34" charset="0"/>
                <a:cs typeface="Arial" panose="020B0604020202020204" pitchFamily="34" charset="0"/>
              </a:rPr>
              <a:t>tooth</a:t>
            </a:r>
            <a:r>
              <a:rPr lang="hu-HU" dirty="0">
                <a:latin typeface="Arial" panose="020B0604020202020204" pitchFamily="34" charset="0"/>
                <a:cs typeface="Arial" panose="020B0604020202020204" pitchFamily="34" charset="0"/>
              </a:rPr>
              <a:t> and </a:t>
            </a:r>
            <a:r>
              <a:rPr lang="hu-HU" dirty="0" err="1">
                <a:latin typeface="Arial" panose="020B0604020202020204" pitchFamily="34" charset="0"/>
                <a:cs typeface="Arial" panose="020B0604020202020204" pitchFamily="34" charset="0"/>
              </a:rPr>
              <a:t>claw</a:t>
            </a:r>
            <a:r>
              <a:rPr lang="hu-HU" dirty="0">
                <a:latin typeface="Arial" panose="020B0604020202020204" pitchFamily="34" charset="0"/>
                <a:cs typeface="Arial" panose="020B0604020202020204" pitchFamily="34" charset="0"/>
              </a:rPr>
              <a:t>.”</a:t>
            </a:r>
          </a:p>
          <a:p>
            <a:r>
              <a:rPr lang="hu-HU" dirty="0">
                <a:latin typeface="Arial" panose="020B0604020202020204" pitchFamily="34" charset="0"/>
                <a:cs typeface="Arial" panose="020B0604020202020204" pitchFamily="34" charset="0"/>
              </a:rPr>
              <a:t>The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though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was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destroyed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actions</a:t>
            </a:r>
            <a:r>
              <a:rPr lang="hu-HU" dirty="0">
                <a:latin typeface="Arial" panose="020B0604020202020204" pitchFamily="34" charset="0"/>
                <a:cs typeface="Arial" panose="020B0604020202020204" pitchFamily="34" charset="0"/>
              </a:rPr>
              <a:t> of </a:t>
            </a:r>
            <a:r>
              <a:rPr lang="hu-HU" dirty="0" err="1">
                <a:latin typeface="Arial" panose="020B0604020202020204" pitchFamily="34" charset="0"/>
                <a:cs typeface="Arial" panose="020B0604020202020204" pitchFamily="34" charset="0"/>
              </a:rPr>
              <a:t>one</a:t>
            </a:r>
            <a:r>
              <a:rPr lang="hu-HU" dirty="0">
                <a:latin typeface="Arial" panose="020B0604020202020204" pitchFamily="34" charset="0"/>
                <a:cs typeface="Arial" panose="020B0604020202020204" pitchFamily="34" charset="0"/>
              </a:rPr>
              <a:t> man, Adam, </a:t>
            </a:r>
            <a:r>
              <a:rPr lang="hu-HU" dirty="0" err="1">
                <a:latin typeface="Arial" panose="020B0604020202020204" pitchFamily="34" charset="0"/>
                <a:cs typeface="Arial" panose="020B0604020202020204" pitchFamily="34" charset="0"/>
              </a:rPr>
              <a:t>destroying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what</a:t>
            </a:r>
            <a:r>
              <a:rPr lang="hu-HU" dirty="0">
                <a:latin typeface="Arial" panose="020B0604020202020204" pitchFamily="34" charset="0"/>
                <a:cs typeface="Arial" panose="020B0604020202020204" pitchFamily="34" charset="0"/>
              </a:rPr>
              <a:t> God </a:t>
            </a:r>
            <a:r>
              <a:rPr lang="hu-HU" dirty="0" err="1">
                <a:latin typeface="Arial" panose="020B0604020202020204" pitchFamily="34" charset="0"/>
                <a:cs typeface="Arial" panose="020B0604020202020204" pitchFamily="34" charset="0"/>
              </a:rPr>
              <a:t>designed</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 God has </a:t>
            </a:r>
            <a:r>
              <a:rPr lang="hu-HU" dirty="0" err="1">
                <a:latin typeface="Arial" panose="020B0604020202020204" pitchFamily="34" charset="0"/>
                <a:cs typeface="Arial" panose="020B0604020202020204" pitchFamily="34" charset="0"/>
              </a:rPr>
              <a:t>since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promised</a:t>
            </a:r>
            <a:r>
              <a:rPr lang="hu-HU" dirty="0">
                <a:latin typeface="Arial" panose="020B0604020202020204" pitchFamily="34" charset="0"/>
                <a:cs typeface="Arial" panose="020B0604020202020204" pitchFamily="34" charset="0"/>
              </a:rPr>
              <a:t> a </a:t>
            </a:r>
            <a:r>
              <a:rPr lang="hu-HU" dirty="0" err="1">
                <a:latin typeface="Arial" panose="020B0604020202020204" pitchFamily="34" charset="0"/>
                <a:cs typeface="Arial" panose="020B0604020202020204" pitchFamily="34" charset="0"/>
              </a:rPr>
              <a:t>very</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good</a:t>
            </a:r>
            <a:r>
              <a:rPr lang="hu-HU" dirty="0">
                <a:latin typeface="Arial" panose="020B0604020202020204" pitchFamily="34" charset="0"/>
                <a:cs typeface="Arial" panose="020B0604020202020204" pitchFamily="34" charset="0"/>
              </a:rPr>
              <a:t> life in a New World </a:t>
            </a:r>
            <a:r>
              <a:rPr lang="hu-HU" dirty="0" err="1">
                <a:latin typeface="Arial" panose="020B0604020202020204" pitchFamily="34" charset="0"/>
                <a:cs typeface="Arial" panose="020B0604020202020204" pitchFamily="34" charset="0"/>
              </a:rPr>
              <a:t>for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everyone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willing</a:t>
            </a:r>
            <a:r>
              <a:rPr lang="hu-HU" dirty="0">
                <a:latin typeface="Arial" panose="020B0604020202020204" pitchFamily="34" charset="0"/>
                <a:cs typeface="Arial" panose="020B0604020202020204" pitchFamily="34" charset="0"/>
              </a:rPr>
              <a:t> to </a:t>
            </a:r>
            <a:r>
              <a:rPr lang="hu-HU" dirty="0" err="1">
                <a:latin typeface="Arial" panose="020B0604020202020204" pitchFamily="34" charset="0"/>
                <a:cs typeface="Arial" panose="020B0604020202020204" pitchFamily="34" charset="0"/>
              </a:rPr>
              <a:t>walk</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through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open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door</a:t>
            </a:r>
            <a:r>
              <a:rPr lang="hu-HU" dirty="0">
                <a:latin typeface="Arial" panose="020B0604020202020204" pitchFamily="34" charset="0"/>
                <a:cs typeface="Arial" panose="020B0604020202020204" pitchFamily="34" charset="0"/>
              </a:rPr>
              <a:t>.</a:t>
            </a:r>
          </a:p>
          <a:p>
            <a:pPr>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5605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277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E8E7027-D9B2-DF4B-A447-6E7C82363253}" type="slidenum">
              <a:rPr lang="en-GB" sz="1200">
                <a:solidFill>
                  <a:srgbClr val="FFFFFF"/>
                </a:solidFill>
                <a:latin typeface="Calibri" charset="0"/>
              </a:rPr>
              <a:pPr eaLnBrk="1" hangingPunct="1"/>
              <a:t>75</a:t>
            </a:fld>
            <a:endParaRPr lang="en-GB" sz="1200">
              <a:solidFill>
                <a:srgbClr val="FFFFFF"/>
              </a:solidFill>
              <a:latin typeface="Calibri" charset="0"/>
            </a:endParaRPr>
          </a:p>
        </p:txBody>
      </p:sp>
      <p:sp>
        <p:nvSpPr>
          <p:cNvPr id="627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0F7A619F-B6C2-5A40-B3E7-A183AC6C4DDB}"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75</a:t>
            </a:fld>
            <a:endParaRPr lang="en-GB" sz="1200">
              <a:solidFill>
                <a:srgbClr val="000000"/>
              </a:solidFill>
              <a:latin typeface="Calibri" charset="0"/>
            </a:endParaRPr>
          </a:p>
        </p:txBody>
      </p:sp>
      <p:sp>
        <p:nvSpPr>
          <p:cNvPr id="627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dirty="0">
              <a:latin typeface="Arial"/>
              <a:ea typeface="ＭＳ Ｐゴシック" charset="0"/>
              <a:cs typeface="Arial"/>
            </a:endParaRPr>
          </a:p>
          <a:p>
            <a:r>
              <a:rPr lang="en-US" sz="1200" kern="1200" dirty="0">
                <a:solidFill>
                  <a:schemeClr val="tx1"/>
                </a:solidFill>
                <a:effectLst/>
                <a:latin typeface="Arial"/>
                <a:ea typeface="+mn-ea"/>
                <a:cs typeface="Arial"/>
              </a:rPr>
              <a:t>La </a:t>
            </a:r>
            <a:r>
              <a:rPr lang="en-US" sz="1200" kern="1200" dirty="0" err="1">
                <a:solidFill>
                  <a:schemeClr val="tx1"/>
                </a:solidFill>
                <a:effectLst/>
                <a:latin typeface="Arial"/>
                <a:ea typeface="+mn-ea"/>
                <a:cs typeface="Arial"/>
              </a:rPr>
              <a:t>chronologie</a:t>
            </a:r>
            <a:r>
              <a:rPr lang="en-US" sz="1200" kern="1200" dirty="0">
                <a:solidFill>
                  <a:schemeClr val="tx1"/>
                </a:solidFill>
                <a:effectLst/>
                <a:latin typeface="Arial"/>
                <a:ea typeface="+mn-ea"/>
                <a:cs typeface="Arial"/>
              </a:rPr>
              <a:t> de </a:t>
            </a:r>
            <a:r>
              <a:rPr lang="en-US" sz="1200" kern="1200" dirty="0" err="1">
                <a:solidFill>
                  <a:schemeClr val="tx1"/>
                </a:solidFill>
                <a:effectLst/>
                <a:latin typeface="Arial"/>
                <a:ea typeface="+mn-ea"/>
                <a:cs typeface="Arial"/>
              </a:rPr>
              <a:t>Dieu</a:t>
            </a:r>
            <a:r>
              <a:rPr lang="en-US" sz="1200" kern="1200" dirty="0">
                <a:solidFill>
                  <a:schemeClr val="tx1"/>
                </a:solidFill>
                <a:effectLst/>
                <a:latin typeface="Arial"/>
                <a:ea typeface="+mn-ea"/>
                <a:cs typeface="Arial"/>
              </a:rPr>
              <a:t> se</a:t>
            </a:r>
            <a:r>
              <a:rPr lang="en-US" sz="1200" kern="1200" baseline="0" dirty="0">
                <a:solidFill>
                  <a:schemeClr val="tx1"/>
                </a:solidFill>
                <a:effectLst/>
                <a:latin typeface="Arial"/>
                <a:ea typeface="+mn-ea"/>
                <a:cs typeface="Arial"/>
              </a:rPr>
              <a:t> </a:t>
            </a:r>
            <a:r>
              <a:rPr lang="en-US" sz="1200" kern="1200" baseline="0" dirty="0" err="1">
                <a:solidFill>
                  <a:schemeClr val="tx1"/>
                </a:solidFill>
                <a:effectLst/>
                <a:latin typeface="Arial"/>
                <a:ea typeface="+mn-ea"/>
                <a:cs typeface="Arial"/>
              </a:rPr>
              <a:t>trouve</a:t>
            </a:r>
            <a:r>
              <a:rPr lang="en-US" sz="1200" kern="1200" baseline="0" dirty="0">
                <a:solidFill>
                  <a:schemeClr val="tx1"/>
                </a:solidFill>
                <a:effectLst/>
                <a:latin typeface="Arial"/>
                <a:ea typeface="+mn-ea"/>
                <a:cs typeface="Arial"/>
              </a:rPr>
              <a:t> </a:t>
            </a:r>
            <a:r>
              <a:rPr lang="en-US" sz="1200" kern="1200" baseline="0" dirty="0" err="1">
                <a:solidFill>
                  <a:schemeClr val="tx1"/>
                </a:solidFill>
                <a:effectLst/>
                <a:latin typeface="Arial"/>
                <a:ea typeface="+mn-ea"/>
                <a:cs typeface="Arial"/>
              </a:rPr>
              <a:t>dans</a:t>
            </a:r>
            <a:r>
              <a:rPr lang="en-US" sz="1200" kern="1200" baseline="0" dirty="0">
                <a:solidFill>
                  <a:schemeClr val="tx1"/>
                </a:solidFill>
                <a:effectLst/>
                <a:latin typeface="Arial"/>
                <a:ea typeface="+mn-ea"/>
                <a:cs typeface="Arial"/>
              </a:rPr>
              <a:t> </a:t>
            </a:r>
            <a:r>
              <a:rPr lang="en-US" sz="1200" kern="1200" baseline="0" dirty="0" err="1">
                <a:solidFill>
                  <a:schemeClr val="tx1"/>
                </a:solidFill>
                <a:effectLst/>
                <a:latin typeface="Arial"/>
                <a:ea typeface="+mn-ea"/>
                <a:cs typeface="Arial"/>
              </a:rPr>
              <a:t>d’autres</a:t>
            </a:r>
            <a:r>
              <a:rPr lang="en-US" sz="1200" kern="1200" baseline="0" dirty="0">
                <a:solidFill>
                  <a:schemeClr val="tx1"/>
                </a:solidFill>
                <a:effectLst/>
                <a:latin typeface="Arial"/>
                <a:ea typeface="+mn-ea"/>
                <a:cs typeface="Arial"/>
              </a:rPr>
              <a:t> </a:t>
            </a:r>
            <a:r>
              <a:rPr lang="en-US" sz="1200" kern="1200" dirty="0">
                <a:solidFill>
                  <a:schemeClr val="tx1"/>
                </a:solidFill>
                <a:effectLst/>
                <a:latin typeface="Arial"/>
                <a:ea typeface="+mn-ea"/>
                <a:cs typeface="Arial"/>
              </a:rPr>
              <a:t>passages.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r>
              <a:rPr lang="en-US" dirty="0" err="1">
                <a:latin typeface="Arial"/>
                <a:ea typeface="ＭＳ Ｐゴシック" charset="0"/>
                <a:cs typeface="Arial"/>
              </a:rPr>
              <a:t>C’est</a:t>
            </a:r>
            <a:r>
              <a:rPr lang="en-US" dirty="0">
                <a:latin typeface="Arial"/>
                <a:ea typeface="ＭＳ Ｐゴシック" charset="0"/>
                <a:cs typeface="Arial"/>
              </a:rPr>
              <a:t> </a:t>
            </a:r>
            <a:r>
              <a:rPr lang="en-US" dirty="0" err="1">
                <a:latin typeface="Arial"/>
                <a:ea typeface="ＭＳ Ｐゴシック" charset="0"/>
                <a:cs typeface="Arial"/>
              </a:rPr>
              <a:t>ici</a:t>
            </a:r>
            <a:r>
              <a:rPr lang="en-US" dirty="0">
                <a:latin typeface="Arial"/>
                <a:ea typeface="ＭＳ Ｐゴシック" charset="0"/>
                <a:cs typeface="Arial"/>
              </a:rPr>
              <a:t> le </a:t>
            </a:r>
            <a:r>
              <a:rPr lang="en-US" dirty="0" err="1">
                <a:latin typeface="Arial"/>
                <a:ea typeface="ＭＳ Ｐゴシック" charset="0"/>
                <a:cs typeface="Arial"/>
              </a:rPr>
              <a:t>seul</a:t>
            </a:r>
            <a:r>
              <a:rPr lang="en-US" dirty="0">
                <a:latin typeface="Arial"/>
                <a:ea typeface="ＭＳ Ｐゴシック" charset="0"/>
                <a:cs typeface="Arial"/>
              </a:rPr>
              <a:t> passage des </a:t>
            </a:r>
            <a:r>
              <a:rPr lang="en-US" dirty="0" err="1">
                <a:latin typeface="Arial"/>
                <a:ea typeface="ＭＳ Ｐゴシック" charset="0"/>
                <a:cs typeface="Arial"/>
              </a:rPr>
              <a:t>Ecritures</a:t>
            </a:r>
            <a:r>
              <a:rPr lang="en-US" dirty="0">
                <a:latin typeface="Arial"/>
                <a:ea typeface="ＭＳ Ｐゴシック" charset="0"/>
                <a:cs typeface="Arial"/>
              </a:rPr>
              <a:t> </a:t>
            </a:r>
            <a:r>
              <a:rPr lang="en-US" dirty="0" err="1">
                <a:latin typeface="Arial"/>
                <a:ea typeface="ＭＳ Ｐゴシック" charset="0"/>
                <a:cs typeface="Arial"/>
              </a:rPr>
              <a:t>où</a:t>
            </a:r>
            <a:r>
              <a:rPr lang="en-US" baseline="0" dirty="0">
                <a:latin typeface="Arial"/>
                <a:ea typeface="ＭＳ Ｐゴシック" charset="0"/>
                <a:cs typeface="Arial"/>
              </a:rPr>
              <a:t> </a:t>
            </a:r>
            <a:r>
              <a:rPr lang="en-US" baseline="0" dirty="0" err="1">
                <a:latin typeface="Arial"/>
                <a:ea typeface="ＭＳ Ｐゴシック" charset="0"/>
                <a:cs typeface="Arial"/>
              </a:rPr>
              <a:t>l’on</a:t>
            </a:r>
            <a:r>
              <a:rPr lang="en-US" baseline="0" dirty="0">
                <a:latin typeface="Arial"/>
                <a:ea typeface="ＭＳ Ｐゴシック" charset="0"/>
                <a:cs typeface="Arial"/>
              </a:rPr>
              <a:t> </a:t>
            </a:r>
            <a:r>
              <a:rPr lang="en-US" baseline="0" dirty="0" err="1">
                <a:latin typeface="Arial"/>
                <a:ea typeface="ＭＳ Ｐゴシック" charset="0"/>
                <a:cs typeface="Arial"/>
              </a:rPr>
              <a:t>trouve</a:t>
            </a:r>
            <a:r>
              <a:rPr lang="en-US" baseline="0" dirty="0">
                <a:latin typeface="Arial"/>
                <a:ea typeface="ＭＳ Ｐゴシック" charset="0"/>
                <a:cs typeface="Arial"/>
              </a:rPr>
              <a:t> la </a:t>
            </a:r>
            <a:r>
              <a:rPr lang="en-US" baseline="0" dirty="0" err="1">
                <a:latin typeface="Arial"/>
                <a:ea typeface="ＭＳ Ｐゴシック" charset="0"/>
                <a:cs typeface="Arial"/>
              </a:rPr>
              <a:t>durée</a:t>
            </a:r>
            <a:r>
              <a:rPr lang="en-US" baseline="0" dirty="0">
                <a:latin typeface="Arial"/>
                <a:ea typeface="ＭＳ Ｐゴシック" charset="0"/>
                <a:cs typeface="Arial"/>
              </a:rPr>
              <a:t> de </a:t>
            </a:r>
            <a:r>
              <a:rPr lang="en-US" baseline="0" dirty="0" err="1">
                <a:latin typeface="Arial"/>
                <a:ea typeface="ＭＳ Ｐゴシック" charset="0"/>
                <a:cs typeface="Arial"/>
              </a:rPr>
              <a:t>l’Ere</a:t>
            </a:r>
            <a:r>
              <a:rPr lang="en-US" baseline="0" dirty="0">
                <a:latin typeface="Arial"/>
                <a:ea typeface="ＭＳ Ｐゴシック" charset="0"/>
                <a:cs typeface="Arial"/>
              </a:rPr>
              <a:t> du </a:t>
            </a:r>
            <a:r>
              <a:rPr lang="en-US" baseline="0" dirty="0" err="1">
                <a:latin typeface="Arial"/>
                <a:ea typeface="ＭＳ Ｐゴシック" charset="0"/>
                <a:cs typeface="Arial"/>
              </a:rPr>
              <a:t>Royaume</a:t>
            </a:r>
            <a:r>
              <a:rPr lang="en-US" baseline="0" dirty="0">
                <a:latin typeface="Arial"/>
                <a:ea typeface="ＭＳ Ｐゴシック" charset="0"/>
                <a:cs typeface="Arial"/>
              </a:rPr>
              <a:t>: 1000 </a:t>
            </a:r>
            <a:r>
              <a:rPr lang="en-US" baseline="0" dirty="0" err="1">
                <a:latin typeface="Arial"/>
                <a:ea typeface="ＭＳ Ｐゴシック" charset="0"/>
                <a:cs typeface="Arial"/>
              </a:rPr>
              <a:t>ans</a:t>
            </a:r>
            <a:r>
              <a:rPr lang="en-US" baseline="0" dirty="0">
                <a:latin typeface="Arial"/>
                <a:ea typeface="ＭＳ Ｐゴシック" charset="0"/>
                <a:cs typeface="Arial"/>
              </a:rPr>
              <a:t>—et </a:t>
            </a:r>
            <a:r>
              <a:rPr lang="en-US" baseline="0" dirty="0" err="1">
                <a:latin typeface="Arial"/>
                <a:ea typeface="ＭＳ Ｐゴシック" charset="0"/>
                <a:cs typeface="Arial"/>
              </a:rPr>
              <a:t>cela</a:t>
            </a:r>
            <a:r>
              <a:rPr lang="en-US" baseline="0" dirty="0">
                <a:latin typeface="Arial"/>
                <a:ea typeface="ＭＳ Ｐゴシック" charset="0"/>
                <a:cs typeface="Arial"/>
              </a:rPr>
              <a:t> </a:t>
            </a:r>
            <a:r>
              <a:rPr lang="en-US" baseline="0" dirty="0" err="1">
                <a:latin typeface="Arial"/>
                <a:ea typeface="ＭＳ Ｐゴシック" charset="0"/>
                <a:cs typeface="Arial"/>
              </a:rPr>
              <a:t>est</a:t>
            </a:r>
            <a:r>
              <a:rPr lang="en-US" baseline="0" dirty="0">
                <a:latin typeface="Arial"/>
                <a:ea typeface="ＭＳ Ｐゴシック" charset="0"/>
                <a:cs typeface="Arial"/>
              </a:rPr>
              <a:t> </a:t>
            </a:r>
            <a:r>
              <a:rPr lang="en-US" baseline="0" dirty="0" err="1">
                <a:latin typeface="Arial"/>
                <a:ea typeface="ＭＳ Ｐゴシック" charset="0"/>
                <a:cs typeface="Arial"/>
              </a:rPr>
              <a:t>mentionné</a:t>
            </a:r>
            <a:r>
              <a:rPr lang="en-US" baseline="0" dirty="0">
                <a:latin typeface="Arial"/>
                <a:ea typeface="ＭＳ Ｐゴシック" charset="0"/>
                <a:cs typeface="Arial"/>
              </a:rPr>
              <a:t> six </a:t>
            </a:r>
            <a:r>
              <a:rPr lang="en-US" baseline="0" dirty="0" err="1">
                <a:latin typeface="Arial"/>
                <a:ea typeface="ＭＳ Ｐゴシック" charset="0"/>
                <a:cs typeface="Arial"/>
              </a:rPr>
              <a:t>fois</a:t>
            </a:r>
            <a:r>
              <a:rPr lang="en-US" baseline="0" dirty="0">
                <a:latin typeface="Arial"/>
                <a:ea typeface="ＭＳ Ｐゴシック" charset="0"/>
                <a:cs typeface="Arial"/>
              </a:rPr>
              <a:t> </a:t>
            </a:r>
            <a:endParaRPr lang="en-US" dirty="0">
              <a:latin typeface="Arial"/>
              <a:ea typeface="ＭＳ Ｐゴシック" charset="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a:p>
            <a:r>
              <a:rPr lang="en-US" dirty="0"/>
              <a:t>00-Intro &amp; </a:t>
            </a:r>
            <a:r>
              <a:rPr lang="en-US" dirty="0" err="1"/>
              <a:t>Théologie</a:t>
            </a:r>
            <a:r>
              <a:rPr lang="en-US" dirty="0"/>
              <a:t> </a:t>
            </a:r>
            <a:r>
              <a:rPr lang="en-US" dirty="0" err="1"/>
              <a:t>Biblique</a:t>
            </a:r>
            <a:r>
              <a:rPr lang="en-US" dirty="0"/>
              <a:t>-slide 18</a:t>
            </a:r>
          </a:p>
          <a:p>
            <a:r>
              <a:rPr lang="en-US" dirty="0"/>
              <a:t>00_Thèmes des </a:t>
            </a:r>
            <a:r>
              <a:rPr lang="en-US" dirty="0" err="1"/>
              <a:t>livres</a:t>
            </a:r>
            <a:r>
              <a:rPr lang="en-US" dirty="0"/>
              <a:t> de </a:t>
            </a:r>
            <a:r>
              <a:rPr lang="en-US" dirty="0" err="1"/>
              <a:t>l’A.T</a:t>
            </a:r>
            <a:r>
              <a:rPr lang="en-US" dirty="0"/>
              <a:t>. </a:t>
            </a:r>
            <a:r>
              <a:rPr lang="en-US" dirty="0" err="1"/>
              <a:t>sous</a:t>
            </a:r>
            <a:r>
              <a:rPr lang="en-US" dirty="0"/>
              <a:t> la section </a:t>
            </a:r>
            <a:r>
              <a:rPr lang="en-US" dirty="0" err="1"/>
              <a:t>d’Esaïe</a:t>
            </a:r>
            <a:endParaRPr lang="en-US" dirty="0"/>
          </a:p>
          <a:p>
            <a:r>
              <a:rPr lang="en-US" dirty="0"/>
              <a:t>28-Osée-slide 54</a:t>
            </a:r>
          </a:p>
          <a:p>
            <a:r>
              <a:rPr lang="en-US" dirty="0"/>
              <a:t>31-Obadiah-slide 26</a:t>
            </a:r>
          </a:p>
          <a:p>
            <a:endParaRPr lang="en-US" dirty="0"/>
          </a:p>
        </p:txBody>
      </p:sp>
    </p:spTree>
    <p:extLst>
      <p:ext uri="{BB962C8B-B14F-4D97-AF65-F5344CB8AC3E}">
        <p14:creationId xmlns:p14="http://schemas.microsoft.com/office/powerpoint/2010/main" val="32106956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2"/>
          <p:cNvSpPr>
            <a:spLocks noGrp="1" noRot="1" noChangeAspect="1" noChangeArrowheads="1"/>
          </p:cNvSpPr>
          <p:nvPr>
            <p:ph type="sldImg"/>
          </p:nvPr>
        </p:nvSpPr>
        <p:spPr>
          <a:xfrm>
            <a:off x="1143000" y="685800"/>
            <a:ext cx="4572000" cy="3429000"/>
          </a:xfrm>
          <a:solidFill>
            <a:srgbClr val="FFFFFF"/>
          </a:solidFill>
          <a:ln/>
        </p:spPr>
      </p:sp>
      <p:sp>
        <p:nvSpPr>
          <p:cNvPr id="634882"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2"/>
          <p:cNvSpPr>
            <a:spLocks noGrp="1" noRot="1" noChangeAspect="1" noChangeArrowheads="1"/>
          </p:cNvSpPr>
          <p:nvPr>
            <p:ph type="sldImg"/>
          </p:nvPr>
        </p:nvSpPr>
        <p:spPr>
          <a:xfrm>
            <a:off x="1143000" y="685800"/>
            <a:ext cx="4572000" cy="3429000"/>
          </a:xfrm>
          <a:solidFill>
            <a:srgbClr val="FFFFFF"/>
          </a:solidFill>
          <a:ln/>
        </p:spPr>
      </p:sp>
      <p:sp>
        <p:nvSpPr>
          <p:cNvPr id="636930"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400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1A7148C-70DF-FE4F-902D-A0DD339F0711}" type="slidenum">
              <a:rPr lang="en-GB" sz="1200">
                <a:solidFill>
                  <a:srgbClr val="FFFFFF"/>
                </a:solidFill>
                <a:latin typeface="Comic Sans MS" charset="0"/>
              </a:rPr>
              <a:pPr eaLnBrk="1" hangingPunct="1"/>
              <a:t>83</a:t>
            </a:fld>
            <a:endParaRPr lang="en-GB" sz="1200">
              <a:solidFill>
                <a:srgbClr val="FFFFFF"/>
              </a:solidFill>
              <a:latin typeface="Comic Sans MS"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1FB74E67-A55E-8B49-97E9-6B096DDF2D78}" type="slidenum">
              <a:rPr lang="en-GB" sz="1200">
                <a:solidFill>
                  <a:srgbClr val="000000"/>
                </a:solidFill>
                <a:latin typeface="Calibri" charset="0"/>
              </a:rPr>
              <a:pPr algn="r" eaLnBrk="1" hangingPunct="1">
                <a:buClr>
                  <a:srgbClr val="000000"/>
                </a:buClr>
                <a:buSzPct val="100000"/>
                <a:buFont typeface="Calibri" charset="0"/>
                <a:buNone/>
              </a:pPr>
              <a:t>83</a:t>
            </a:fld>
            <a:endParaRPr lang="en-GB" sz="1200">
              <a:solidFill>
                <a:srgbClr val="000000"/>
              </a:solidFill>
              <a:latin typeface="Calibri"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F673C00-15A3-6E48-B26D-576364CDE031}" type="slidenum">
              <a:rPr lang="en-US" sz="1200">
                <a:solidFill>
                  <a:srgbClr val="000000"/>
                </a:solidFill>
                <a:latin typeface="Comic Sans MS" charset="0"/>
              </a:rPr>
              <a:pPr eaLnBrk="1" hangingPunct="1"/>
              <a:t>85</a:t>
            </a:fld>
            <a:endParaRPr lang="en-US" sz="1200">
              <a:solidFill>
                <a:srgbClr val="000000"/>
              </a:solidFill>
              <a:latin typeface="Comic Sans MS" charset="0"/>
            </a:endParaRPr>
          </a:p>
        </p:txBody>
      </p:sp>
      <p:sp>
        <p:nvSpPr>
          <p:cNvPr id="643074" name="Rectangle 2"/>
          <p:cNvSpPr>
            <a:spLocks noGrp="1" noRot="1" noChangeAspect="1" noChangeArrowheads="1"/>
          </p:cNvSpPr>
          <p:nvPr>
            <p:ph type="sldImg"/>
          </p:nvPr>
        </p:nvSpPr>
        <p:spPr>
          <a:xfrm>
            <a:off x="1150938" y="692150"/>
            <a:ext cx="4556125" cy="3416300"/>
          </a:xfrm>
          <a:solidFill>
            <a:srgbClr val="FFFFFF"/>
          </a:solidFill>
          <a:ln/>
        </p:spPr>
      </p:sp>
      <p:sp>
        <p:nvSpPr>
          <p:cNvPr id="6430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9F3F624-1E70-8C48-B775-996A3BC9E6EA}" type="slidenum">
              <a:rPr lang="en-US" sz="1200">
                <a:solidFill>
                  <a:srgbClr val="000000"/>
                </a:solidFill>
                <a:latin typeface="Times New Roman" charset="0"/>
              </a:rPr>
              <a:pPr eaLnBrk="1" hangingPunct="1"/>
              <a:t>86</a:t>
            </a:fld>
            <a:endParaRPr lang="en-US" sz="1200">
              <a:solidFill>
                <a:srgbClr val="000000"/>
              </a:solidFill>
              <a:latin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87</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87</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88</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6E5D597-1693-BE42-ABD6-690D25FBEBC3}" type="slidenum">
              <a:rPr lang="en-GB" sz="1200">
                <a:solidFill>
                  <a:srgbClr val="000000"/>
                </a:solidFill>
                <a:latin typeface="Calibri" charset="0"/>
              </a:rPr>
              <a:pPr algn="r" eaLnBrk="1" hangingPunct="1">
                <a:buClr>
                  <a:srgbClr val="000000"/>
                </a:buClr>
                <a:buSzPct val="100000"/>
                <a:buFont typeface="Calibri" charset="0"/>
                <a:buNone/>
              </a:pPr>
              <a:t>88</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Arial"/>
                <a:cs typeface="Arial"/>
              </a:rPr>
              <a:t>Par </a:t>
            </a:r>
            <a:r>
              <a:rPr lang="en-US" dirty="0" err="1">
                <a:latin typeface="Arial"/>
                <a:cs typeface="Arial"/>
              </a:rPr>
              <a:t>quels</a:t>
            </a:r>
            <a:r>
              <a:rPr lang="en-US" dirty="0">
                <a:latin typeface="Arial"/>
                <a:cs typeface="Arial"/>
              </a:rPr>
              <a:t> </a:t>
            </a:r>
            <a:r>
              <a:rPr lang="en-US" dirty="0" err="1">
                <a:latin typeface="Arial"/>
                <a:cs typeface="Arial"/>
              </a:rPr>
              <a:t>moyens</a:t>
            </a:r>
            <a:r>
              <a:rPr lang="en-US" dirty="0">
                <a:latin typeface="Arial"/>
                <a:cs typeface="Arial"/>
              </a:rPr>
              <a:t> </a:t>
            </a:r>
            <a:r>
              <a:rPr lang="en-US" dirty="0" err="1">
                <a:latin typeface="Arial"/>
                <a:cs typeface="Arial"/>
              </a:rPr>
              <a:t>l’Eternel</a:t>
            </a:r>
            <a:r>
              <a:rPr lang="en-US" dirty="0">
                <a:latin typeface="Arial"/>
                <a:cs typeface="Arial"/>
              </a:rPr>
              <a:t> </a:t>
            </a:r>
            <a:r>
              <a:rPr lang="en-US" dirty="0" err="1">
                <a:latin typeface="Arial"/>
                <a:cs typeface="Arial"/>
              </a:rPr>
              <a:t>restaurera</a:t>
            </a:r>
            <a:r>
              <a:rPr lang="en-US" dirty="0">
                <a:latin typeface="Arial"/>
                <a:cs typeface="Arial"/>
              </a:rPr>
              <a:t>-t-Il tout</a:t>
            </a:r>
            <a:r>
              <a:rPr lang="en-US" baseline="0" dirty="0">
                <a:latin typeface="Arial"/>
                <a:cs typeface="Arial"/>
              </a:rPr>
              <a:t> </a:t>
            </a:r>
            <a:r>
              <a:rPr lang="en-US" baseline="0" dirty="0" err="1">
                <a:latin typeface="Arial"/>
                <a:cs typeface="Arial"/>
              </a:rPr>
              <a:t>l’univers</a:t>
            </a:r>
            <a:r>
              <a:rPr lang="en-US" baseline="0" dirty="0">
                <a:latin typeface="Arial"/>
                <a:cs typeface="Arial"/>
              </a:rPr>
              <a:t>?</a:t>
            </a:r>
          </a:p>
          <a:p>
            <a:r>
              <a:rPr lang="en-US" dirty="0">
                <a:latin typeface="Arial"/>
                <a:cs typeface="Arial"/>
              </a:rPr>
              <a:t>Il y a </a:t>
            </a:r>
            <a:r>
              <a:rPr lang="en-US" dirty="0" err="1">
                <a:latin typeface="Arial"/>
                <a:cs typeface="Arial"/>
              </a:rPr>
              <a:t>deux</a:t>
            </a:r>
            <a:r>
              <a:rPr lang="en-US" dirty="0">
                <a:latin typeface="Arial"/>
                <a:cs typeface="Arial"/>
              </a:rPr>
              <a:t> </a:t>
            </a:r>
            <a:r>
              <a:rPr lang="en-US" dirty="0" err="1">
                <a:latin typeface="Arial"/>
                <a:cs typeface="Arial"/>
              </a:rPr>
              <a:t>étapes</a:t>
            </a:r>
            <a:r>
              <a:rPr lang="en-US" dirty="0">
                <a:latin typeface="Arial"/>
                <a:cs typeface="Arial"/>
              </a:rPr>
              <a:t> </a:t>
            </a:r>
            <a:r>
              <a:rPr lang="en-US" dirty="0" err="1">
                <a:latin typeface="Arial"/>
                <a:cs typeface="Arial"/>
              </a:rPr>
              <a:t>dans</a:t>
            </a:r>
            <a:r>
              <a:rPr lang="en-US" dirty="0">
                <a:latin typeface="Arial"/>
                <a:cs typeface="Arial"/>
              </a:rPr>
              <a:t> le plan future de </a:t>
            </a:r>
            <a:r>
              <a:rPr lang="en-US" dirty="0" err="1">
                <a:latin typeface="Arial"/>
                <a:cs typeface="Arial"/>
              </a:rPr>
              <a:t>Dieu</a:t>
            </a:r>
            <a:r>
              <a:rPr lang="en-US" dirty="0">
                <a:latin typeface="Arial"/>
                <a:cs typeface="Arial"/>
              </a:rPr>
              <a:t>.</a:t>
            </a:r>
          </a:p>
          <a:p>
            <a:r>
              <a:rPr lang="en-US" dirty="0" err="1">
                <a:latin typeface="Arial"/>
                <a:cs typeface="Arial"/>
              </a:rPr>
              <a:t>L’ensemble</a:t>
            </a:r>
            <a:r>
              <a:rPr lang="en-US" dirty="0">
                <a:latin typeface="Arial"/>
                <a:cs typeface="Arial"/>
              </a:rPr>
              <a:t> du </a:t>
            </a:r>
            <a:r>
              <a:rPr lang="en-US" dirty="0" err="1">
                <a:latin typeface="Arial"/>
                <a:cs typeface="Arial"/>
              </a:rPr>
              <a:t>livre</a:t>
            </a:r>
            <a:r>
              <a:rPr lang="en-US" dirty="0">
                <a:latin typeface="Arial"/>
                <a:cs typeface="Arial"/>
              </a:rPr>
              <a:t> </a:t>
            </a:r>
            <a:r>
              <a:rPr lang="en-US" dirty="0" err="1">
                <a:latin typeface="Arial"/>
                <a:cs typeface="Arial"/>
              </a:rPr>
              <a:t>d’ésaïe</a:t>
            </a:r>
            <a:r>
              <a:rPr lang="en-US" dirty="0">
                <a:latin typeface="Arial"/>
                <a:cs typeface="Arial"/>
              </a:rPr>
              <a:t> </a:t>
            </a:r>
            <a:r>
              <a:rPr lang="en-US" dirty="0" err="1">
                <a:latin typeface="Arial"/>
                <a:cs typeface="Arial"/>
              </a:rPr>
              <a:t>enseigne</a:t>
            </a:r>
            <a:r>
              <a:rPr lang="en-US" dirty="0">
                <a:latin typeface="Arial"/>
                <a:cs typeface="Arial"/>
              </a:rPr>
              <a:t> à propos de </a:t>
            </a:r>
            <a:r>
              <a:rPr lang="en-US" dirty="0" err="1">
                <a:latin typeface="Arial"/>
                <a:cs typeface="Arial"/>
              </a:rPr>
              <a:t>ces</a:t>
            </a:r>
            <a:r>
              <a:rPr lang="en-US" dirty="0">
                <a:latin typeface="Arial"/>
                <a:cs typeface="Arial"/>
              </a:rPr>
              <a:t> </a:t>
            </a:r>
            <a:r>
              <a:rPr lang="en-US" dirty="0" err="1">
                <a:latin typeface="Arial"/>
                <a:cs typeface="Arial"/>
              </a:rPr>
              <a:t>deux</a:t>
            </a:r>
            <a:r>
              <a:rPr lang="en-US" dirty="0">
                <a:latin typeface="Arial"/>
                <a:cs typeface="Arial"/>
              </a:rPr>
              <a:t> </a:t>
            </a:r>
            <a:r>
              <a:rPr lang="en-US" dirty="0" err="1">
                <a:latin typeface="Arial"/>
                <a:cs typeface="Arial"/>
              </a:rPr>
              <a:t>étapes</a:t>
            </a:r>
            <a:r>
              <a:rPr lang="en-US" dirty="0">
                <a:latin typeface="Arial"/>
                <a:cs typeface="Arial"/>
              </a:rPr>
              <a:t> de </a:t>
            </a:r>
            <a:r>
              <a:rPr lang="en-US" dirty="0" err="1">
                <a:latin typeface="Arial"/>
                <a:cs typeface="Arial"/>
              </a:rPr>
              <a:t>Dieu</a:t>
            </a:r>
            <a:r>
              <a:rPr lang="en-US" dirty="0">
                <a:latin typeface="Arial"/>
                <a:cs typeface="Arial"/>
              </a:rPr>
              <a:t> pour </a:t>
            </a:r>
            <a:r>
              <a:rPr lang="en-US" dirty="0" err="1">
                <a:latin typeface="Arial"/>
                <a:cs typeface="Arial"/>
              </a:rPr>
              <a:t>l’accomplissement</a:t>
            </a:r>
            <a:r>
              <a:rPr lang="en-US" dirty="0">
                <a:latin typeface="Arial"/>
                <a:cs typeface="Arial"/>
              </a:rPr>
              <a:t> de Son plan future pour </a:t>
            </a:r>
            <a:r>
              <a:rPr lang="en-US" dirty="0" err="1">
                <a:latin typeface="Arial"/>
                <a:cs typeface="Arial"/>
              </a:rPr>
              <a:t>l’univers</a:t>
            </a:r>
            <a:r>
              <a:rPr lang="en-US" dirty="0">
                <a:latin typeface="Arial"/>
                <a:cs typeface="Arial"/>
              </a:rPr>
              <a:t>.</a:t>
            </a:r>
          </a:p>
          <a:p>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endParaRPr lang="en-US" dirty="0"/>
          </a:p>
          <a:p>
            <a:r>
              <a:rPr lang="en-US" dirty="0" err="1">
                <a:latin typeface="Arial"/>
                <a:cs typeface="Arial"/>
              </a:rPr>
              <a:t>L’Eternel</a:t>
            </a:r>
            <a:r>
              <a:rPr lang="en-US" dirty="0">
                <a:latin typeface="Arial"/>
                <a:cs typeface="Arial"/>
              </a:rPr>
              <a:t> </a:t>
            </a:r>
            <a:r>
              <a:rPr lang="en-US" dirty="0" err="1">
                <a:latin typeface="Arial"/>
                <a:cs typeface="Arial"/>
              </a:rPr>
              <a:t>traitera</a:t>
            </a:r>
            <a:r>
              <a:rPr lang="en-US" dirty="0">
                <a:latin typeface="Arial"/>
                <a:cs typeface="Arial"/>
              </a:rPr>
              <a:t> les </a:t>
            </a:r>
            <a:r>
              <a:rPr lang="en-US" dirty="0" err="1">
                <a:latin typeface="Arial"/>
                <a:cs typeface="Arial"/>
              </a:rPr>
              <a:t>incroyants</a:t>
            </a:r>
            <a:r>
              <a:rPr lang="en-US" dirty="0">
                <a:latin typeface="Arial"/>
                <a:cs typeface="Arial"/>
              </a:rPr>
              <a:t> </a:t>
            </a:r>
            <a:r>
              <a:rPr lang="en-US" dirty="0" err="1">
                <a:latin typeface="Arial"/>
                <a:cs typeface="Arial"/>
              </a:rPr>
              <a:t>d’une</a:t>
            </a:r>
            <a:r>
              <a:rPr lang="en-US" dirty="0">
                <a:latin typeface="Arial"/>
                <a:cs typeface="Arial"/>
              </a:rPr>
              <a:t> </a:t>
            </a:r>
            <a:r>
              <a:rPr lang="en-US" dirty="0" err="1">
                <a:latin typeface="Arial"/>
                <a:cs typeface="Arial"/>
              </a:rPr>
              <a:t>manière</a:t>
            </a:r>
            <a:r>
              <a:rPr lang="en-US" dirty="0">
                <a:latin typeface="Arial"/>
                <a:cs typeface="Arial"/>
              </a:rPr>
              <a:t> </a:t>
            </a:r>
            <a:r>
              <a:rPr lang="en-US" dirty="0" err="1">
                <a:latin typeface="Arial"/>
                <a:cs typeface="Arial"/>
              </a:rPr>
              <a:t>juste</a:t>
            </a:r>
            <a:r>
              <a:rPr lang="en-US" baseline="0" dirty="0">
                <a:latin typeface="Arial"/>
                <a:cs typeface="Arial"/>
              </a:rPr>
              <a:t> (reprise).</a:t>
            </a:r>
            <a:endParaRPr lang="en-US" dirty="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err="1">
                <a:solidFill>
                  <a:schemeClr val="tx1"/>
                </a:solidFill>
                <a:effectLst/>
                <a:latin typeface="Arial"/>
                <a:ea typeface="+mn-ea"/>
                <a:cs typeface="Arial"/>
              </a:rPr>
              <a:t>Juda</a:t>
            </a:r>
            <a:r>
              <a:rPr lang="en-US" sz="1200" kern="1200" dirty="0">
                <a:solidFill>
                  <a:schemeClr val="tx1"/>
                </a:solidFill>
                <a:effectLst/>
                <a:latin typeface="Arial"/>
                <a:ea typeface="+mn-ea"/>
                <a:cs typeface="Arial"/>
              </a:rPr>
              <a:t> a </a:t>
            </a:r>
            <a:r>
              <a:rPr lang="en-US" sz="1200" kern="1200" dirty="0" err="1">
                <a:solidFill>
                  <a:schemeClr val="tx1"/>
                </a:solidFill>
                <a:effectLst/>
                <a:latin typeface="Arial"/>
                <a:ea typeface="+mn-ea"/>
                <a:cs typeface="Arial"/>
              </a:rPr>
              <a:t>violé</a:t>
            </a:r>
            <a:r>
              <a:rPr lang="en-US" sz="1200" kern="1200" dirty="0">
                <a:solidFill>
                  <a:schemeClr val="tx1"/>
                </a:solidFill>
                <a:effectLst/>
                <a:latin typeface="Arial"/>
                <a:ea typeface="+mn-ea"/>
                <a:cs typeface="Arial"/>
              </a:rPr>
              <a:t> la </a:t>
            </a:r>
            <a:r>
              <a:rPr lang="en-US" sz="1200" kern="1200" dirty="0" err="1">
                <a:solidFill>
                  <a:schemeClr val="tx1"/>
                </a:solidFill>
                <a:effectLst/>
                <a:latin typeface="Arial"/>
                <a:ea typeface="+mn-ea"/>
                <a:cs typeface="Arial"/>
              </a:rPr>
              <a:t>Loi</a:t>
            </a:r>
            <a:r>
              <a:rPr lang="en-US" sz="1200" kern="1200" dirty="0">
                <a:solidFill>
                  <a:schemeClr val="tx1"/>
                </a:solidFill>
                <a:effectLst/>
                <a:latin typeface="Arial"/>
                <a:ea typeface="+mn-ea"/>
                <a:cs typeface="Arial"/>
              </a:rPr>
              <a:t> de </a:t>
            </a:r>
            <a:r>
              <a:rPr lang="en-US" sz="1200" kern="1200" dirty="0" err="1">
                <a:solidFill>
                  <a:schemeClr val="tx1"/>
                </a:solidFill>
                <a:effectLst/>
                <a:latin typeface="Arial"/>
                <a:ea typeface="+mn-ea"/>
                <a:cs typeface="Arial"/>
              </a:rPr>
              <a:t>Moïse</a:t>
            </a:r>
            <a:r>
              <a:rPr lang="en-US" sz="1200" kern="1200" dirty="0">
                <a:solidFill>
                  <a:schemeClr val="tx1"/>
                </a:solidFill>
                <a:effectLst/>
                <a:latin typeface="Arial"/>
                <a:ea typeface="+mn-ea"/>
                <a:cs typeface="Arial"/>
              </a:rPr>
              <a:t> et </a:t>
            </a:r>
            <a:r>
              <a:rPr lang="en-US" sz="1200" kern="1200" dirty="0" err="1">
                <a:solidFill>
                  <a:schemeClr val="tx1"/>
                </a:solidFill>
                <a:effectLst/>
                <a:latin typeface="Arial"/>
                <a:ea typeface="+mn-ea"/>
                <a:cs typeface="Arial"/>
              </a:rPr>
              <a:t>Dieu</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va</a:t>
            </a:r>
            <a:r>
              <a:rPr lang="en-US" sz="1200" kern="1200" dirty="0">
                <a:solidFill>
                  <a:schemeClr val="tx1"/>
                </a:solidFill>
                <a:effectLst/>
                <a:latin typeface="Arial"/>
                <a:ea typeface="+mn-ea"/>
                <a:cs typeface="Arial"/>
              </a:rPr>
              <a:t> </a:t>
            </a:r>
            <a:r>
              <a:rPr lang="en-US" sz="1200" kern="1200" dirty="0" err="1">
                <a:solidFill>
                  <a:schemeClr val="tx1"/>
                </a:solidFill>
                <a:effectLst/>
                <a:latin typeface="Arial"/>
                <a:ea typeface="+mn-ea"/>
                <a:cs typeface="Arial"/>
              </a:rPr>
              <a:t>juger</a:t>
            </a:r>
            <a:r>
              <a:rPr lang="en-US" sz="1200" kern="1200" dirty="0">
                <a:solidFill>
                  <a:schemeClr val="tx1"/>
                </a:solidFill>
                <a:effectLst/>
                <a:latin typeface="Arial"/>
                <a:ea typeface="+mn-ea"/>
                <a:cs typeface="Arial"/>
              </a:rPr>
              <a:t> la nation avec justice (Es 1–6).</a:t>
            </a:r>
            <a:r>
              <a:rPr lang="en-SG" dirty="0">
                <a:effectLst/>
                <a:latin typeface="Arial"/>
                <a:cs typeface="Arial"/>
              </a:rPr>
              <a:t> </a:t>
            </a:r>
          </a:p>
          <a:p>
            <a:endParaRPr lang="en-SG" dirty="0">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91</a:t>
            </a:fld>
            <a:endParaRPr lang="en-US"/>
          </a:p>
        </p:txBody>
      </p:sp>
    </p:spTree>
    <p:extLst>
      <p:ext uri="{BB962C8B-B14F-4D97-AF65-F5344CB8AC3E}">
        <p14:creationId xmlns:p14="http://schemas.microsoft.com/office/powerpoint/2010/main" val="198877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err="1"/>
              <a:t>L’humanisme</a:t>
            </a:r>
            <a:r>
              <a:rPr lang="en-US" dirty="0"/>
              <a:t> </a:t>
            </a:r>
            <a:r>
              <a:rPr lang="en-US" dirty="0" err="1"/>
              <a:t>enseigne</a:t>
            </a:r>
            <a:r>
              <a:rPr lang="en-US" dirty="0"/>
              <a:t> </a:t>
            </a:r>
            <a:r>
              <a:rPr lang="en-US" dirty="0" err="1"/>
              <a:t>que</a:t>
            </a:r>
            <a:r>
              <a:rPr lang="en-US" dirty="0"/>
              <a:t> </a:t>
            </a:r>
            <a:r>
              <a:rPr lang="en-US" dirty="0" err="1"/>
              <a:t>l’homme</a:t>
            </a:r>
            <a:r>
              <a:rPr lang="en-US" dirty="0"/>
              <a:t> </a:t>
            </a:r>
            <a:r>
              <a:rPr lang="en-US" dirty="0" err="1"/>
              <a:t>est</a:t>
            </a:r>
            <a:r>
              <a:rPr lang="en-US" dirty="0"/>
              <a:t> en train de </a:t>
            </a:r>
            <a:r>
              <a:rPr lang="en-US" dirty="0" err="1"/>
              <a:t>détruire</a:t>
            </a:r>
            <a:r>
              <a:rPr lang="en-US" dirty="0"/>
              <a:t> </a:t>
            </a:r>
            <a:r>
              <a:rPr lang="en-US" dirty="0" err="1"/>
              <a:t>lui-même</a:t>
            </a:r>
            <a:r>
              <a:rPr lang="en-US" dirty="0"/>
              <a:t>—et le </a:t>
            </a:r>
            <a:r>
              <a:rPr lang="en-US" dirty="0" err="1"/>
              <a:t>changement</a:t>
            </a:r>
            <a:r>
              <a:rPr lang="en-US" dirty="0"/>
              <a:t> </a:t>
            </a:r>
            <a:r>
              <a:rPr lang="en-US" dirty="0" err="1"/>
              <a:t>climatique</a:t>
            </a:r>
            <a:r>
              <a:rPr lang="en-US" dirty="0"/>
              <a:t> </a:t>
            </a:r>
            <a:r>
              <a:rPr lang="en-US" dirty="0" err="1"/>
              <a:t>est</a:t>
            </a:r>
            <a:r>
              <a:rPr lang="en-US" dirty="0"/>
              <a:t> le </a:t>
            </a:r>
            <a:r>
              <a:rPr lang="en-US" dirty="0" err="1"/>
              <a:t>résultat</a:t>
            </a:r>
            <a:r>
              <a:rPr lang="en-US" dirty="0"/>
              <a:t> des </a:t>
            </a:r>
            <a:r>
              <a:rPr lang="en-US" dirty="0" err="1"/>
              <a:t>émissions</a:t>
            </a:r>
            <a:r>
              <a:rPr lang="en-US" dirty="0"/>
              <a:t> de </a:t>
            </a:r>
            <a:r>
              <a:rPr lang="en-US" dirty="0" err="1"/>
              <a:t>carbone</a:t>
            </a:r>
            <a:r>
              <a:rPr lang="en-US" baseline="0" dirty="0"/>
              <a:t> et </a:t>
            </a:r>
            <a:r>
              <a:rPr lang="en-US" baseline="0" dirty="0" err="1"/>
              <a:t>autres</a:t>
            </a:r>
            <a:r>
              <a:rPr lang="en-US" baseline="0" dirty="0"/>
              <a:t> </a:t>
            </a:r>
            <a:r>
              <a:rPr lang="en-US" baseline="0" dirty="0" err="1"/>
              <a:t>problèmes</a:t>
            </a:r>
            <a:r>
              <a:rPr lang="en-US" baseline="0" dirty="0"/>
              <a:t> </a:t>
            </a:r>
            <a:r>
              <a:rPr lang="en-US" baseline="0" dirty="0" err="1"/>
              <a:t>créés</a:t>
            </a:r>
            <a:r>
              <a:rPr lang="en-US" baseline="0" dirty="0"/>
              <a:t> par </a:t>
            </a:r>
            <a:r>
              <a:rPr lang="en-US" baseline="0" dirty="0" err="1"/>
              <a:t>l’homme</a:t>
            </a:r>
            <a:r>
              <a:rPr lang="en-US" baseline="0" dirty="0"/>
              <a:t>.</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92</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93</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94</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6242"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5F026847-8383-E049-B06D-FC39F5ABF707}" type="slidenum">
              <a:rPr lang="en-GB" sz="1200">
                <a:solidFill>
                  <a:srgbClr val="000000"/>
                </a:solidFill>
                <a:latin typeface="Calibri" charset="0"/>
              </a:rPr>
              <a:pPr eaLnBrk="1" hangingPunct="1"/>
              <a:t>95</a:t>
            </a:fld>
            <a:endParaRPr lang="en-GB" sz="1200">
              <a:solidFill>
                <a:srgbClr val="000000"/>
              </a:solidFill>
              <a:latin typeface="Calibri" charset="0"/>
            </a:endParaRPr>
          </a:p>
        </p:txBody>
      </p:sp>
      <p:sp>
        <p:nvSpPr>
          <p:cNvPr id="90624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DB8C931C-256D-4F4D-A991-89D6CE31A107}"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95</a:t>
            </a:fld>
            <a:endParaRPr lang="en-GB" sz="1200">
              <a:solidFill>
                <a:srgbClr val="000000"/>
              </a:solidFill>
              <a:latin typeface="Times New Roman" charset="0"/>
            </a:endParaRPr>
          </a:p>
        </p:txBody>
      </p:sp>
      <p:sp>
        <p:nvSpPr>
          <p:cNvPr id="906244"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906245"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829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1F199DA-8AAE-8149-B478-44D6FC42DEDE}" type="slidenum">
              <a:rPr lang="en-GB" sz="1200">
                <a:solidFill>
                  <a:srgbClr val="000000"/>
                </a:solidFill>
                <a:latin typeface="Calibri" charset="0"/>
              </a:rPr>
              <a:pPr eaLnBrk="1" hangingPunct="1"/>
              <a:t>96</a:t>
            </a:fld>
            <a:endParaRPr lang="en-GB" sz="1200">
              <a:solidFill>
                <a:srgbClr val="000000"/>
              </a:solidFill>
              <a:latin typeface="Calibri" charset="0"/>
            </a:endParaRPr>
          </a:p>
        </p:txBody>
      </p:sp>
      <p:sp>
        <p:nvSpPr>
          <p:cNvPr id="90829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FA1FA221-A851-5548-BDFF-E425A8F2A7BB}"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96</a:t>
            </a:fld>
            <a:endParaRPr lang="en-GB" sz="1200">
              <a:solidFill>
                <a:srgbClr val="000000"/>
              </a:solidFill>
              <a:latin typeface="Times New Roman" charset="0"/>
            </a:endParaRPr>
          </a:p>
        </p:txBody>
      </p:sp>
      <p:sp>
        <p:nvSpPr>
          <p:cNvPr id="90829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90829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effectLst/>
              <a:latin typeface="Arial"/>
              <a:cs typeface="Arial"/>
            </a:endParaRPr>
          </a:p>
          <a:p>
            <a:endParaRPr lang="en-SG" dirty="0">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97</a:t>
            </a:fld>
            <a:endParaRPr lang="en-US"/>
          </a:p>
        </p:txBody>
      </p:sp>
    </p:spTree>
    <p:extLst>
      <p:ext uri="{BB962C8B-B14F-4D97-AF65-F5344CB8AC3E}">
        <p14:creationId xmlns:p14="http://schemas.microsoft.com/office/powerpoint/2010/main" val="19887721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98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23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910AC12-7144-194A-AD10-111517F0B2D7}" type="slidenum">
              <a:rPr lang="en-GB" sz="1200">
                <a:solidFill>
                  <a:srgbClr val="000000"/>
                </a:solidFill>
                <a:latin typeface="Calibri" charset="0"/>
              </a:rPr>
              <a:pPr eaLnBrk="1" hangingPunct="1"/>
              <a:t>99</a:t>
            </a:fld>
            <a:endParaRPr lang="en-GB" sz="1200">
              <a:solidFill>
                <a:srgbClr val="000000"/>
              </a:solidFill>
              <a:latin typeface="Calibri"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6514DF8-C68E-6C49-A6F6-196B9D30C79E}" type="slidenum">
              <a:rPr lang="en-GB" sz="1200">
                <a:solidFill>
                  <a:srgbClr val="000000"/>
                </a:solidFill>
                <a:latin typeface="Calibri" charset="0"/>
              </a:rPr>
              <a:pPr algn="r" eaLnBrk="1" hangingPunct="1">
                <a:buClr>
                  <a:srgbClr val="000000"/>
                </a:buClr>
                <a:buSzPct val="100000"/>
                <a:buFont typeface="Calibri" charset="0"/>
                <a:buNone/>
              </a:pPr>
              <a:t>99</a:t>
            </a:fld>
            <a:endParaRPr lang="en-GB" sz="1200">
              <a:solidFill>
                <a:srgbClr val="000000"/>
              </a:solidFill>
              <a:latin typeface="Calibri"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100</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101</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En </a:t>
            </a:r>
            <a:r>
              <a:rPr lang="en-US" dirty="0" err="1"/>
              <a:t>contraste</a:t>
            </a:r>
            <a:r>
              <a:rPr lang="en-US" dirty="0"/>
              <a:t> avec </a:t>
            </a:r>
            <a:r>
              <a:rPr lang="en-US" dirty="0" err="1"/>
              <a:t>l’humanisme</a:t>
            </a:r>
            <a:r>
              <a:rPr lang="en-US" dirty="0"/>
              <a:t>, </a:t>
            </a:r>
            <a:r>
              <a:rPr lang="en-US" dirty="0" err="1"/>
              <a:t>Dieu</a:t>
            </a:r>
            <a:r>
              <a:rPr lang="en-US" dirty="0"/>
              <a:t> </a:t>
            </a:r>
            <a:r>
              <a:rPr lang="en-US" dirty="0" err="1"/>
              <a:t>annonce</a:t>
            </a:r>
            <a:r>
              <a:rPr lang="en-US" dirty="0"/>
              <a:t> </a:t>
            </a:r>
            <a:r>
              <a:rPr lang="en-US" dirty="0" err="1"/>
              <a:t>qu’Il</a:t>
            </a:r>
            <a:r>
              <a:rPr lang="en-US" dirty="0"/>
              <a:t> </a:t>
            </a:r>
            <a:r>
              <a:rPr lang="en-US" dirty="0" err="1"/>
              <a:t>jugera</a:t>
            </a:r>
            <a:r>
              <a:rPr lang="en-US" baseline="0" dirty="0"/>
              <a:t> le monde, </a:t>
            </a:r>
            <a:r>
              <a:rPr lang="en-US" baseline="0" dirty="0" err="1"/>
              <a:t>puis</a:t>
            </a:r>
            <a:r>
              <a:rPr lang="en-US" baseline="0" dirty="0"/>
              <a:t> le </a:t>
            </a:r>
            <a:r>
              <a:rPr lang="en-US" baseline="0" dirty="0" err="1"/>
              <a:t>renouvelera—ou</a:t>
            </a:r>
            <a:r>
              <a:rPr lang="en-US" baseline="0" dirty="0"/>
              <a:t> le </a:t>
            </a:r>
            <a:r>
              <a:rPr lang="en-US" baseline="0" dirty="0" err="1"/>
              <a:t>restaurera</a:t>
            </a:r>
            <a:r>
              <a:rPr lang="en-US" baseline="0" dirty="0"/>
              <a:t>.</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45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45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92267C-23AA-6B42-A113-9BB1A6A1B420}" type="slidenum">
              <a:rPr lang="en-GB" sz="1200">
                <a:solidFill>
                  <a:srgbClr val="000000"/>
                </a:solidFill>
                <a:latin typeface="Calibri" charset="0"/>
              </a:rPr>
              <a:pPr eaLnBrk="1" hangingPunct="1"/>
              <a:t>102</a:t>
            </a:fld>
            <a:endParaRPr lang="en-GB" sz="1200">
              <a:solidFill>
                <a:srgbClr val="000000"/>
              </a:solidFill>
              <a:latin typeface="Calibri" charset="0"/>
            </a:endParaRPr>
          </a:p>
        </p:txBody>
      </p:sp>
      <p:sp>
        <p:nvSpPr>
          <p:cNvPr id="7045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EAC71B46-0657-F443-BFF3-460FE2B28690}" type="slidenum">
              <a:rPr lang="en-GB" sz="1200">
                <a:solidFill>
                  <a:srgbClr val="000000"/>
                </a:solidFill>
                <a:latin typeface="Calibri" charset="0"/>
              </a:rPr>
              <a:pPr algn="r" eaLnBrk="1" hangingPunct="1">
                <a:buClr>
                  <a:srgbClr val="000000"/>
                </a:buClr>
                <a:buSzPct val="100000"/>
                <a:buFont typeface="Calibri" charset="0"/>
                <a:buNone/>
              </a:pPr>
              <a:t>102</a:t>
            </a:fld>
            <a:endParaRPr lang="en-GB" sz="1200">
              <a:solidFill>
                <a:srgbClr val="000000"/>
              </a:solidFill>
              <a:latin typeface="Calibri" charset="0"/>
            </a:endParaRPr>
          </a:p>
        </p:txBody>
      </p:sp>
      <p:sp>
        <p:nvSpPr>
          <p:cNvPr id="7045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0451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45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45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92267C-23AA-6B42-A113-9BB1A6A1B420}" type="slidenum">
              <a:rPr lang="en-GB" sz="1200">
                <a:solidFill>
                  <a:srgbClr val="000000"/>
                </a:solidFill>
                <a:latin typeface="Calibri" charset="0"/>
              </a:rPr>
              <a:pPr eaLnBrk="1" hangingPunct="1"/>
              <a:t>103</a:t>
            </a:fld>
            <a:endParaRPr lang="en-GB" sz="1200">
              <a:solidFill>
                <a:srgbClr val="000000"/>
              </a:solidFill>
              <a:latin typeface="Calibri" charset="0"/>
            </a:endParaRPr>
          </a:p>
        </p:txBody>
      </p:sp>
      <p:sp>
        <p:nvSpPr>
          <p:cNvPr id="7045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EAC71B46-0657-F443-BFF3-460FE2B28690}" type="slidenum">
              <a:rPr lang="en-GB" sz="1200">
                <a:solidFill>
                  <a:srgbClr val="000000"/>
                </a:solidFill>
                <a:latin typeface="Calibri" charset="0"/>
              </a:rPr>
              <a:pPr algn="r" eaLnBrk="1" hangingPunct="1">
                <a:buClr>
                  <a:srgbClr val="000000"/>
                </a:buClr>
                <a:buSzPct val="100000"/>
                <a:buFont typeface="Calibri" charset="0"/>
                <a:buNone/>
              </a:pPr>
              <a:t>103</a:t>
            </a:fld>
            <a:endParaRPr lang="en-GB" sz="1200">
              <a:solidFill>
                <a:srgbClr val="000000"/>
              </a:solidFill>
              <a:latin typeface="Calibri" charset="0"/>
            </a:endParaRPr>
          </a:p>
        </p:txBody>
      </p:sp>
      <p:sp>
        <p:nvSpPr>
          <p:cNvPr id="7045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0451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45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45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92267C-23AA-6B42-A113-9BB1A6A1B420}" type="slidenum">
              <a:rPr lang="en-GB" sz="1200">
                <a:solidFill>
                  <a:srgbClr val="000000"/>
                </a:solidFill>
                <a:latin typeface="Calibri" charset="0"/>
              </a:rPr>
              <a:pPr eaLnBrk="1" hangingPunct="1"/>
              <a:t>104</a:t>
            </a:fld>
            <a:endParaRPr lang="en-GB" sz="1200">
              <a:solidFill>
                <a:srgbClr val="000000"/>
              </a:solidFill>
              <a:latin typeface="Calibri" charset="0"/>
            </a:endParaRPr>
          </a:p>
        </p:txBody>
      </p:sp>
      <p:sp>
        <p:nvSpPr>
          <p:cNvPr id="7045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EAC71B46-0657-F443-BFF3-460FE2B28690}" type="slidenum">
              <a:rPr lang="en-GB" sz="1200">
                <a:solidFill>
                  <a:srgbClr val="000000"/>
                </a:solidFill>
                <a:latin typeface="Calibri" charset="0"/>
              </a:rPr>
              <a:pPr algn="r" eaLnBrk="1" hangingPunct="1">
                <a:buClr>
                  <a:srgbClr val="000000"/>
                </a:buClr>
                <a:buSzPct val="100000"/>
                <a:buFont typeface="Calibri" charset="0"/>
                <a:buNone/>
              </a:pPr>
              <a:t>104</a:t>
            </a:fld>
            <a:endParaRPr lang="en-GB" sz="1200">
              <a:solidFill>
                <a:srgbClr val="000000"/>
              </a:solidFill>
              <a:latin typeface="Calibri" charset="0"/>
            </a:endParaRPr>
          </a:p>
        </p:txBody>
      </p:sp>
      <p:sp>
        <p:nvSpPr>
          <p:cNvPr id="7045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70451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L’ONU a </a:t>
            </a:r>
            <a:r>
              <a:rPr lang="en-US" dirty="0" err="1"/>
              <a:t>été</a:t>
            </a:r>
            <a:r>
              <a:rPr lang="en-US" dirty="0"/>
              <a:t> </a:t>
            </a:r>
            <a:r>
              <a:rPr lang="en-US" dirty="0" err="1"/>
              <a:t>créée</a:t>
            </a:r>
            <a:r>
              <a:rPr lang="en-US" dirty="0"/>
              <a:t> en 1948 </a:t>
            </a:r>
            <a:r>
              <a:rPr lang="en-US" dirty="0" err="1"/>
              <a:t>comme</a:t>
            </a:r>
            <a:r>
              <a:rPr lang="en-US" dirty="0"/>
              <a:t> </a:t>
            </a:r>
            <a:r>
              <a:rPr lang="en-US" dirty="0" err="1"/>
              <a:t>étant</a:t>
            </a:r>
            <a:r>
              <a:rPr lang="en-US" dirty="0"/>
              <a:t> la </a:t>
            </a:r>
            <a:r>
              <a:rPr lang="en-US" dirty="0" err="1"/>
              <a:t>meilleure</a:t>
            </a:r>
            <a:r>
              <a:rPr lang="en-US" dirty="0"/>
              <a:t> tentative </a:t>
            </a:r>
            <a:r>
              <a:rPr lang="en-US" dirty="0" err="1"/>
              <a:t>humaine</a:t>
            </a:r>
            <a:r>
              <a:rPr lang="en-US" dirty="0"/>
              <a:t> pour </a:t>
            </a:r>
            <a:r>
              <a:rPr lang="en-US" dirty="0" err="1"/>
              <a:t>apporter</a:t>
            </a:r>
            <a:r>
              <a:rPr lang="en-US" dirty="0"/>
              <a:t> la </a:t>
            </a:r>
            <a:r>
              <a:rPr lang="en-US" dirty="0" err="1"/>
              <a:t>paix</a:t>
            </a:r>
            <a:r>
              <a:rPr lang="en-US" dirty="0"/>
              <a:t> au monde</a:t>
            </a:r>
            <a:r>
              <a:rPr lang="en-US" baseline="0" dirty="0"/>
              <a:t>. </a:t>
            </a:r>
            <a:r>
              <a:rPr lang="en-US" baseline="0" dirty="0" err="1"/>
              <a:t>Depuis</a:t>
            </a:r>
            <a:r>
              <a:rPr lang="en-US" baseline="0" dirty="0"/>
              <a:t> </a:t>
            </a:r>
            <a:r>
              <a:rPr lang="en-US" baseline="0" dirty="0" err="1"/>
              <a:t>cette</a:t>
            </a:r>
            <a:r>
              <a:rPr lang="en-US" baseline="0" dirty="0"/>
              <a:t> date le monde a </a:t>
            </a:r>
            <a:r>
              <a:rPr lang="en-US" baseline="0" dirty="0" err="1"/>
              <a:t>connu</a:t>
            </a:r>
            <a:r>
              <a:rPr lang="en-US" baseline="0" dirty="0"/>
              <a:t> plus de </a:t>
            </a:r>
            <a:r>
              <a:rPr lang="en-US" baseline="0" dirty="0" err="1"/>
              <a:t>guerres</a:t>
            </a:r>
            <a:r>
              <a:rPr lang="en-US" baseline="0" dirty="0"/>
              <a:t> </a:t>
            </a:r>
            <a:r>
              <a:rPr lang="en-US" baseline="0" dirty="0" err="1"/>
              <a:t>que</a:t>
            </a:r>
            <a:r>
              <a:rPr lang="en-US" baseline="0" dirty="0"/>
              <a:t> </a:t>
            </a:r>
            <a:r>
              <a:rPr lang="en-US" baseline="0" dirty="0" err="1"/>
              <a:t>dans</a:t>
            </a:r>
            <a:r>
              <a:rPr lang="en-US" baseline="0" dirty="0"/>
              <a:t> </a:t>
            </a:r>
            <a:r>
              <a:rPr lang="en-US" baseline="0" dirty="0" err="1"/>
              <a:t>n’importe</a:t>
            </a:r>
            <a:r>
              <a:rPr lang="en-US" baseline="0" dirty="0"/>
              <a:t> </a:t>
            </a:r>
            <a:r>
              <a:rPr lang="en-US" baseline="0" dirty="0" err="1"/>
              <a:t>quelle</a:t>
            </a:r>
            <a:r>
              <a:rPr lang="en-US" baseline="0" dirty="0"/>
              <a:t> </a:t>
            </a:r>
            <a:r>
              <a:rPr lang="en-US" baseline="0" dirty="0" err="1"/>
              <a:t>autres</a:t>
            </a:r>
            <a:r>
              <a:rPr lang="en-US" baseline="0" dirty="0"/>
              <a:t> </a:t>
            </a:r>
            <a:r>
              <a:rPr lang="en-US" baseline="0" dirty="0" err="1"/>
              <a:t>période</a:t>
            </a:r>
            <a:r>
              <a:rPr lang="en-US" baseline="0" dirty="0"/>
              <a:t>, avec </a:t>
            </a:r>
            <a:r>
              <a:rPr lang="en-US" baseline="0" dirty="0" err="1"/>
              <a:t>seulement</a:t>
            </a:r>
            <a:r>
              <a:rPr lang="en-US" baseline="0" dirty="0"/>
              <a:t> 14 </a:t>
            </a:r>
            <a:r>
              <a:rPr lang="en-US" baseline="0" dirty="0" err="1"/>
              <a:t>jours</a:t>
            </a:r>
            <a:r>
              <a:rPr lang="en-US" baseline="0" dirty="0"/>
              <a:t> </a:t>
            </a:r>
            <a:r>
              <a:rPr lang="en-US" baseline="0" dirty="0" err="1"/>
              <a:t>bien</a:t>
            </a:r>
            <a:r>
              <a:rPr lang="en-US" baseline="0" dirty="0"/>
              <a:t> </a:t>
            </a:r>
            <a:r>
              <a:rPr lang="en-US" baseline="0" dirty="0" err="1"/>
              <a:t>comptés</a:t>
            </a:r>
            <a:r>
              <a:rPr lang="en-US" baseline="0" dirty="0"/>
              <a:t> </a:t>
            </a:r>
            <a:r>
              <a:rPr lang="en-US" baseline="0" dirty="0" err="1"/>
              <a:t>où</a:t>
            </a:r>
            <a:r>
              <a:rPr lang="en-US" baseline="0" dirty="0"/>
              <a:t> </a:t>
            </a:r>
            <a:r>
              <a:rPr lang="en-US" baseline="0" dirty="0" err="1"/>
              <a:t>il</a:t>
            </a:r>
            <a:r>
              <a:rPr lang="en-US" baseline="0" dirty="0"/>
              <a:t> </a:t>
            </a:r>
            <a:r>
              <a:rPr lang="en-US" baseline="0" dirty="0" err="1"/>
              <a:t>n’y</a:t>
            </a:r>
            <a:r>
              <a:rPr lang="en-US" baseline="0" dirty="0"/>
              <a:t> </a:t>
            </a:r>
            <a:r>
              <a:rPr lang="en-US" baseline="0" dirty="0" err="1"/>
              <a:t>eut</a:t>
            </a:r>
            <a:r>
              <a:rPr lang="en-US" baseline="0" dirty="0"/>
              <a:t> point de guerre </a:t>
            </a:r>
            <a:r>
              <a:rPr lang="en-US" baseline="0" dirty="0" err="1"/>
              <a:t>quelque</a:t>
            </a:r>
            <a:r>
              <a:rPr lang="en-US" baseline="0" dirty="0"/>
              <a:t> part </a:t>
            </a:r>
            <a:r>
              <a:rPr lang="en-US" baseline="0" dirty="0" err="1"/>
              <a:t>sur</a:t>
            </a:r>
            <a:r>
              <a:rPr lang="en-US" baseline="0" dirty="0"/>
              <a:t> la surface du globe.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105</a:t>
            </a:fld>
            <a:endParaRPr lang="en-US">
              <a:solidFill>
                <a:prstClr val="black"/>
              </a:solidFill>
              <a:latin typeface="Calibri"/>
            </a:endParaRPr>
          </a:p>
        </p:txBody>
      </p:sp>
    </p:spTree>
    <p:extLst>
      <p:ext uri="{BB962C8B-B14F-4D97-AF65-F5344CB8AC3E}">
        <p14:creationId xmlns:p14="http://schemas.microsoft.com/office/powerpoint/2010/main" val="27267772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0" dirty="0">
              <a:latin typeface="Calibri" charset="0"/>
              <a:ea typeface="ＭＳ Ｐゴシック" charset="0"/>
              <a:cs typeface="ＭＳ Ｐゴシック" charset="0"/>
            </a:endParaRPr>
          </a:p>
          <a:p>
            <a:r>
              <a:rPr lang="en-US" b="0" dirty="0" err="1">
                <a:latin typeface="Calibri" charset="0"/>
                <a:ea typeface="ＭＳ Ｐゴシック" charset="0"/>
                <a:cs typeface="ＭＳ Ｐゴシック" charset="0"/>
              </a:rPr>
              <a:t>L’objectif</a:t>
            </a:r>
            <a:r>
              <a:rPr lang="en-US" b="0" dirty="0">
                <a:latin typeface="Calibri" charset="0"/>
                <a:ea typeface="ＭＳ Ｐゴシック" charset="0"/>
                <a:cs typeface="ＭＳ Ｐゴシック" charset="0"/>
              </a:rPr>
              <a:t> de </a:t>
            </a:r>
            <a:r>
              <a:rPr lang="en-US" b="0" dirty="0" err="1">
                <a:latin typeface="Calibri" charset="0"/>
                <a:ea typeface="ＭＳ Ｐゴシック" charset="0"/>
                <a:cs typeface="ＭＳ Ｐゴシック" charset="0"/>
              </a:rPr>
              <a:t>l’ONU</a:t>
            </a:r>
            <a:r>
              <a:rPr lang="en-US" b="0" dirty="0">
                <a:latin typeface="Calibri" charset="0"/>
                <a:ea typeface="ＭＳ Ｐゴシック" charset="0"/>
                <a:cs typeface="ＭＳ Ｐゴシック" charset="0"/>
              </a:rPr>
              <a:t> </a:t>
            </a:r>
            <a:r>
              <a:rPr lang="en-US" b="0" dirty="0" err="1">
                <a:latin typeface="Calibri" charset="0"/>
                <a:ea typeface="ＭＳ Ｐゴシック" charset="0"/>
                <a:cs typeface="ＭＳ Ｐゴシック" charset="0"/>
              </a:rPr>
              <a:t>est</a:t>
            </a:r>
            <a:r>
              <a:rPr lang="en-US" b="0" dirty="0">
                <a:latin typeface="Calibri" charset="0"/>
                <a:ea typeface="ＭＳ Ｐゴシック" charset="0"/>
                <a:cs typeface="ＭＳ Ｐゴシック" charset="0"/>
              </a:rPr>
              <a:t> un des plus </a:t>
            </a:r>
            <a:r>
              <a:rPr lang="en-US" b="0" dirty="0" err="1">
                <a:latin typeface="Calibri" charset="0"/>
                <a:ea typeface="ＭＳ Ｐゴシック" charset="0"/>
                <a:cs typeface="ＭＳ Ｐゴシック" charset="0"/>
              </a:rPr>
              <a:t>ambitieux</a:t>
            </a:r>
            <a:r>
              <a:rPr lang="en-US" b="0" baseline="0" dirty="0">
                <a:latin typeface="Calibri" charset="0"/>
                <a:ea typeface="ＭＳ Ｐゴシック" charset="0"/>
                <a:cs typeface="ＭＳ Ｐゴシック" charset="0"/>
              </a:rPr>
              <a:t>—un temps </a:t>
            </a:r>
            <a:r>
              <a:rPr lang="en-US" b="0" baseline="0" dirty="0" err="1">
                <a:latin typeface="Calibri" charset="0"/>
                <a:ea typeface="ＭＳ Ｐゴシック" charset="0"/>
                <a:cs typeface="ＭＳ Ｐゴシック" charset="0"/>
              </a:rPr>
              <a:t>où</a:t>
            </a:r>
            <a:r>
              <a:rPr lang="en-US" b="0" baseline="0" dirty="0">
                <a:latin typeface="Calibri" charset="0"/>
                <a:ea typeface="ＭＳ Ｐゴシック" charset="0"/>
                <a:cs typeface="ＭＳ Ｐゴシック" charset="0"/>
              </a:rPr>
              <a:t> les </a:t>
            </a:r>
            <a:r>
              <a:rPr lang="en-US" b="0" baseline="0" dirty="0" err="1">
                <a:latin typeface="Calibri" charset="0"/>
                <a:ea typeface="ＭＳ Ｐゴシック" charset="0"/>
                <a:cs typeface="ＭＳ Ｐゴシック" charset="0"/>
              </a:rPr>
              <a:t>peuples</a:t>
            </a:r>
            <a:r>
              <a:rPr lang="en-US" b="0" baseline="0" dirty="0">
                <a:latin typeface="Calibri" charset="0"/>
                <a:ea typeface="ＭＳ Ｐゴシック" charset="0"/>
                <a:cs typeface="ＭＳ Ｐゴシック" charset="0"/>
              </a:rPr>
              <a:t> “</a:t>
            </a:r>
            <a:r>
              <a:rPr lang="en-US" b="0" baseline="0" dirty="0" err="1">
                <a:latin typeface="Calibri" charset="0"/>
                <a:ea typeface="ＭＳ Ｐゴシック" charset="0"/>
                <a:cs typeface="ＭＳ Ｐゴシック" charset="0"/>
              </a:rPr>
              <a:t>forgeront</a:t>
            </a:r>
            <a:r>
              <a:rPr lang="en-US" b="0" baseline="0" dirty="0">
                <a:latin typeface="Calibri" charset="0"/>
                <a:ea typeface="ＭＳ Ｐゴシック" charset="0"/>
                <a:cs typeface="ＭＳ Ｐゴシック" charset="0"/>
              </a:rPr>
              <a:t> </a:t>
            </a:r>
            <a:r>
              <a:rPr lang="en-US" b="0" baseline="0" dirty="0" err="1">
                <a:latin typeface="Calibri" charset="0"/>
                <a:ea typeface="ＭＳ Ｐゴシック" charset="0"/>
                <a:cs typeface="ＭＳ Ｐゴシック" charset="0"/>
              </a:rPr>
              <a:t>leurs</a:t>
            </a:r>
            <a:r>
              <a:rPr lang="en-US" b="0" baseline="0" dirty="0">
                <a:latin typeface="Calibri" charset="0"/>
                <a:ea typeface="ＭＳ Ｐゴシック" charset="0"/>
                <a:cs typeface="ＭＳ Ｐゴシック" charset="0"/>
              </a:rPr>
              <a:t> </a:t>
            </a:r>
            <a:r>
              <a:rPr lang="en-US" b="0" baseline="0" dirty="0" err="1">
                <a:latin typeface="Calibri" charset="0"/>
                <a:ea typeface="ＭＳ Ｐゴシック" charset="0"/>
                <a:cs typeface="ＭＳ Ｐゴシック" charset="0"/>
              </a:rPr>
              <a:t>épées</a:t>
            </a:r>
            <a:r>
              <a:rPr lang="en-US" b="0" baseline="0" dirty="0">
                <a:latin typeface="Calibri" charset="0"/>
                <a:ea typeface="ＭＳ Ｐゴシック" charset="0"/>
                <a:cs typeface="ＭＳ Ｐゴシック" charset="0"/>
              </a:rPr>
              <a:t> en </a:t>
            </a:r>
            <a:r>
              <a:rPr lang="en-US" b="0" baseline="0" dirty="0" err="1">
                <a:latin typeface="Calibri" charset="0"/>
                <a:ea typeface="ＭＳ Ｐゴシック" charset="0"/>
                <a:cs typeface="ＭＳ Ｐゴシック" charset="0"/>
              </a:rPr>
              <a:t>socs</a:t>
            </a:r>
            <a:r>
              <a:rPr lang="en-US" b="0" baseline="0" dirty="0">
                <a:latin typeface="Calibri" charset="0"/>
                <a:ea typeface="ＭＳ Ｐゴシック" charset="0"/>
                <a:cs typeface="ＭＳ Ｐゴシック" charset="0"/>
              </a:rPr>
              <a:t> de </a:t>
            </a:r>
            <a:r>
              <a:rPr lang="en-US" b="0" baseline="0" dirty="0" err="1">
                <a:latin typeface="Calibri" charset="0"/>
                <a:ea typeface="ＭＳ Ｐゴシック" charset="0"/>
                <a:cs typeface="ＭＳ Ｐゴシック" charset="0"/>
              </a:rPr>
              <a:t>charrue</a:t>
            </a:r>
            <a:r>
              <a:rPr lang="en-US" b="0" baseline="0" dirty="0">
                <a:latin typeface="Calibri" charset="0"/>
                <a:ea typeface="ＭＳ Ｐゴシック" charset="0"/>
                <a:cs typeface="ＭＳ Ｐゴシック" charset="0"/>
              </a:rPr>
              <a:t>" </a:t>
            </a:r>
            <a:r>
              <a:rPr lang="en-US" b="0" baseline="0" dirty="0" err="1">
                <a:latin typeface="Calibri" charset="0"/>
                <a:ea typeface="ＭＳ Ｐゴシック" charset="0"/>
                <a:cs typeface="ＭＳ Ｐゴシック" charset="0"/>
              </a:rPr>
              <a:t>comme</a:t>
            </a:r>
            <a:r>
              <a:rPr lang="en-US" b="0" baseline="0" dirty="0">
                <a:latin typeface="Calibri" charset="0"/>
                <a:ea typeface="ＭＳ Ｐゴシック" charset="0"/>
                <a:cs typeface="ＭＳ Ｐゴシック" charset="0"/>
              </a:rPr>
              <a:t> </a:t>
            </a:r>
            <a:r>
              <a:rPr lang="en-US" b="0" baseline="0" dirty="0" err="1">
                <a:latin typeface="Calibri" charset="0"/>
                <a:ea typeface="ＭＳ Ｐゴシック" charset="0"/>
                <a:cs typeface="ＭＳ Ｐゴシック" charset="0"/>
              </a:rPr>
              <a:t>mentionné</a:t>
            </a:r>
            <a:r>
              <a:rPr lang="en-US" b="0" baseline="0" dirty="0">
                <a:latin typeface="Calibri" charset="0"/>
                <a:ea typeface="ＭＳ Ｐゴシック" charset="0"/>
                <a:cs typeface="ＭＳ Ｐゴシック" charset="0"/>
              </a:rPr>
              <a:t> </a:t>
            </a:r>
            <a:r>
              <a:rPr lang="en-US" b="0" baseline="0" dirty="0" err="1">
                <a:latin typeface="Calibri" charset="0"/>
                <a:ea typeface="ＭＳ Ｐゴシック" charset="0"/>
                <a:cs typeface="ＭＳ Ｐゴシック" charset="0"/>
              </a:rPr>
              <a:t>dans</a:t>
            </a:r>
            <a:r>
              <a:rPr lang="en-US" b="0" baseline="0" dirty="0">
                <a:latin typeface="Calibri" charset="0"/>
                <a:ea typeface="ＭＳ Ｐゴシック" charset="0"/>
                <a:cs typeface="ＭＳ Ｐゴシック" charset="0"/>
              </a:rPr>
              <a:t>. </a:t>
            </a:r>
            <a:r>
              <a:rPr lang="en-US" b="0" baseline="0" dirty="0" err="1">
                <a:latin typeface="Calibri" charset="0"/>
                <a:ea typeface="ＭＳ Ｐゴシック" charset="0"/>
                <a:cs typeface="ＭＳ Ｐゴシック" charset="0"/>
              </a:rPr>
              <a:t>É</a:t>
            </a:r>
            <a:r>
              <a:rPr lang="en-US" dirty="0" err="1"/>
              <a:t>saïe</a:t>
            </a:r>
            <a:r>
              <a:rPr lang="en-US" baseline="0" dirty="0"/>
              <a:t> 2:4 (cf. </a:t>
            </a:r>
            <a:r>
              <a:rPr lang="en-US" baseline="0" dirty="0" err="1"/>
              <a:t>Michée</a:t>
            </a:r>
            <a:r>
              <a:rPr lang="en-US" baseline="0" dirty="0"/>
              <a:t> 4:3; </a:t>
            </a:r>
            <a:r>
              <a:rPr lang="en-US" baseline="0" dirty="0" err="1"/>
              <a:t>Joël</a:t>
            </a:r>
            <a:r>
              <a:rPr lang="en-US" baseline="0" dirty="0"/>
              <a:t> 3:10). En </a:t>
            </a:r>
            <a:r>
              <a:rPr lang="en-US" baseline="0" dirty="0" err="1"/>
              <a:t>d’autres</a:t>
            </a:r>
            <a:r>
              <a:rPr lang="en-US" baseline="0" dirty="0"/>
              <a:t> </a:t>
            </a:r>
            <a:r>
              <a:rPr lang="en-US" baseline="0" dirty="0" err="1"/>
              <a:t>termes</a:t>
            </a:r>
            <a:r>
              <a:rPr lang="en-US" baseline="0" dirty="0"/>
              <a:t>, les efforts et </a:t>
            </a:r>
            <a:r>
              <a:rPr lang="en-US" baseline="0" dirty="0" err="1"/>
              <a:t>l’argent</a:t>
            </a:r>
            <a:r>
              <a:rPr lang="en-US" baseline="0" dirty="0"/>
              <a:t> </a:t>
            </a:r>
            <a:r>
              <a:rPr lang="en-US" baseline="0" dirty="0" err="1"/>
              <a:t>investis</a:t>
            </a:r>
            <a:r>
              <a:rPr lang="en-US" baseline="0" dirty="0"/>
              <a:t> </a:t>
            </a:r>
            <a:r>
              <a:rPr lang="en-US" baseline="0" dirty="0" err="1"/>
              <a:t>dans</a:t>
            </a:r>
            <a:r>
              <a:rPr lang="en-US" baseline="0" dirty="0"/>
              <a:t> les </a:t>
            </a:r>
            <a:r>
              <a:rPr lang="en-US" baseline="0" dirty="0" err="1"/>
              <a:t>armes</a:t>
            </a:r>
            <a:r>
              <a:rPr lang="en-US" baseline="0" dirty="0"/>
              <a:t> de guerre </a:t>
            </a:r>
            <a:r>
              <a:rPr lang="en-US" baseline="0" dirty="0" err="1"/>
              <a:t>représentées</a:t>
            </a:r>
            <a:r>
              <a:rPr lang="en-US" baseline="0" dirty="0"/>
              <a:t> par </a:t>
            </a:r>
            <a:r>
              <a:rPr lang="en-US" baseline="0" dirty="0" err="1"/>
              <a:t>l’épée</a:t>
            </a:r>
            <a:r>
              <a:rPr lang="en-US" baseline="0" dirty="0"/>
              <a:t> ne </a:t>
            </a:r>
            <a:r>
              <a:rPr lang="en-US" baseline="0" dirty="0" err="1"/>
              <a:t>seront</a:t>
            </a:r>
            <a:r>
              <a:rPr lang="en-US" baseline="0" dirty="0"/>
              <a:t> plus </a:t>
            </a:r>
            <a:r>
              <a:rPr lang="en-US" baseline="0" dirty="0" err="1"/>
              <a:t>utiles</a:t>
            </a:r>
            <a:r>
              <a:rPr lang="en-US" baseline="0" dirty="0"/>
              <a:t> </a:t>
            </a:r>
            <a:r>
              <a:rPr lang="en-US" baseline="0" dirty="0" err="1"/>
              <a:t>lorsque</a:t>
            </a:r>
            <a:r>
              <a:rPr lang="en-US" baseline="0" dirty="0"/>
              <a:t> Christ </a:t>
            </a:r>
            <a:r>
              <a:rPr lang="en-US" baseline="0" dirty="0" err="1"/>
              <a:t>règnera</a:t>
            </a:r>
            <a:r>
              <a:rPr lang="en-US" baseline="0" dirty="0"/>
              <a:t> </a:t>
            </a:r>
            <a:r>
              <a:rPr lang="en-US" baseline="0" dirty="0" err="1"/>
              <a:t>sur</a:t>
            </a:r>
            <a:r>
              <a:rPr lang="en-US" baseline="0" dirty="0"/>
              <a:t> la </a:t>
            </a:r>
            <a:r>
              <a:rPr lang="en-US" baseline="0" dirty="0" err="1"/>
              <a:t>terre</a:t>
            </a:r>
            <a:r>
              <a:rPr lang="en-US" baseline="0" dirty="0"/>
              <a:t>. Au contraire, avec les </a:t>
            </a:r>
            <a:r>
              <a:rPr lang="en-US" baseline="0" dirty="0" err="1"/>
              <a:t>récoltes</a:t>
            </a:r>
            <a:r>
              <a:rPr lang="en-US" baseline="0" dirty="0"/>
              <a:t> </a:t>
            </a:r>
            <a:r>
              <a:rPr lang="en-US" baseline="0" dirty="0" err="1"/>
              <a:t>si</a:t>
            </a:r>
            <a:r>
              <a:rPr lang="en-US" baseline="0" dirty="0"/>
              <a:t> </a:t>
            </a:r>
            <a:r>
              <a:rPr lang="en-US" baseline="0" dirty="0" err="1"/>
              <a:t>abondantes</a:t>
            </a:r>
            <a:r>
              <a:rPr lang="en-US" baseline="0" dirty="0"/>
              <a:t> et le monde en </a:t>
            </a:r>
            <a:r>
              <a:rPr lang="en-US" baseline="0" dirty="0" err="1"/>
              <a:t>paix</a:t>
            </a:r>
            <a:r>
              <a:rPr lang="en-US" baseline="0" dirty="0"/>
              <a:t>, </a:t>
            </a:r>
            <a:r>
              <a:rPr lang="en-US" baseline="0" dirty="0" err="1"/>
              <a:t>il</a:t>
            </a:r>
            <a:r>
              <a:rPr lang="en-US" baseline="0" dirty="0"/>
              <a:t> </a:t>
            </a:r>
            <a:r>
              <a:rPr lang="en-US" baseline="0" dirty="0" err="1"/>
              <a:t>serait</a:t>
            </a:r>
            <a:r>
              <a:rPr lang="en-US" baseline="0" dirty="0"/>
              <a:t> </a:t>
            </a:r>
            <a:r>
              <a:rPr lang="en-US" baseline="0" dirty="0" err="1"/>
              <a:t>logique</a:t>
            </a:r>
            <a:r>
              <a:rPr lang="en-US" baseline="0" dirty="0"/>
              <a:t> de transformer les </a:t>
            </a:r>
            <a:r>
              <a:rPr lang="en-US" baseline="0" dirty="0" err="1"/>
              <a:t>armes</a:t>
            </a:r>
            <a:r>
              <a:rPr lang="en-US" baseline="0" dirty="0"/>
              <a:t> de guerre en </a:t>
            </a:r>
            <a:r>
              <a:rPr lang="en-US" baseline="0" dirty="0" err="1"/>
              <a:t>outils</a:t>
            </a:r>
            <a:r>
              <a:rPr lang="en-US" baseline="0" dirty="0"/>
              <a:t> </a:t>
            </a:r>
            <a:r>
              <a:rPr lang="en-US" baseline="0" dirty="0" err="1"/>
              <a:t>agricoles</a:t>
            </a:r>
            <a:r>
              <a:rPr lang="en-US" baseline="0" dirty="0"/>
              <a:t>. </a:t>
            </a:r>
            <a:endParaRPr lang="en-US" b="0" dirty="0">
              <a:latin typeface="Calibri" charset="0"/>
              <a:ea typeface="ＭＳ Ｐゴシック" charset="0"/>
              <a:cs typeface="ＭＳ Ｐゴシック" charset="0"/>
            </a:endParaRPr>
          </a:p>
          <a:p>
            <a:endParaRPr lang="en-US" b="1" dirty="0">
              <a:latin typeface="Calibri" charset="0"/>
              <a:ea typeface="ＭＳ Ｐゴシック" charset="0"/>
              <a:cs typeface="ＭＳ Ｐゴシック" charset="0"/>
            </a:endParaRPr>
          </a:p>
          <a:p>
            <a:r>
              <a:rPr lang="mr-IN"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Forgeons</a:t>
            </a:r>
            <a:r>
              <a:rPr lang="en-US" b="1" dirty="0">
                <a:latin typeface="Calibri" charset="0"/>
                <a:ea typeface="ＭＳ Ｐゴシック" charset="0"/>
                <a:cs typeface="ＭＳ Ｐゴシック" charset="0"/>
              </a:rPr>
              <a:t> les </a:t>
            </a:r>
            <a:r>
              <a:rPr lang="en-US" b="1" dirty="0" err="1">
                <a:latin typeface="Calibri" charset="0"/>
                <a:ea typeface="ＭＳ Ｐゴシック" charset="0"/>
                <a:cs typeface="ＭＳ Ｐゴシック" charset="0"/>
              </a:rPr>
              <a:t>épées</a:t>
            </a:r>
            <a:r>
              <a:rPr lang="en-US" b="1" dirty="0">
                <a:latin typeface="Calibri" charset="0"/>
                <a:ea typeface="ＭＳ Ｐゴシック" charset="0"/>
                <a:cs typeface="ＭＳ Ｐゴシック" charset="0"/>
              </a:rPr>
              <a:t> en </a:t>
            </a:r>
            <a:r>
              <a:rPr lang="en-US" b="1" dirty="0" err="1">
                <a:latin typeface="Calibri" charset="0"/>
                <a:ea typeface="ＭＳ Ｐゴシック" charset="0"/>
                <a:cs typeface="ＭＳ Ｐゴシック" charset="0"/>
              </a:rPr>
              <a:t>socs</a:t>
            </a:r>
            <a:r>
              <a:rPr lang="en-US" b="1" dirty="0">
                <a:latin typeface="Calibri" charset="0"/>
                <a:ea typeface="ＭＳ Ｐゴシック" charset="0"/>
                <a:cs typeface="ＭＳ Ｐゴシック" charset="0"/>
              </a:rPr>
              <a:t> de </a:t>
            </a:r>
            <a:r>
              <a:rPr lang="en-US" b="1" dirty="0" err="1">
                <a:latin typeface="Calibri" charset="0"/>
                <a:ea typeface="ＭＳ Ｐゴシック" charset="0"/>
                <a:cs typeface="ＭＳ Ｐゴシック" charset="0"/>
              </a:rPr>
              <a:t>charrue</a:t>
            </a:r>
            <a:endParaRPr lang="en-US" b="1" dirty="0">
              <a:latin typeface="Calibri" charset="0"/>
              <a:ea typeface="ＭＳ Ｐゴシック" charset="0"/>
              <a:cs typeface="ＭＳ Ｐゴシック" charset="0"/>
            </a:endParaRPr>
          </a:p>
          <a:p>
            <a:br>
              <a:rPr lang="en-US" dirty="0">
                <a:latin typeface="Calibri" charset="0"/>
                <a:ea typeface="ＭＳ Ｐゴシック" charset="0"/>
                <a:cs typeface="ＭＳ Ｐゴシック" charset="0"/>
              </a:rPr>
            </a:br>
            <a:r>
              <a:rPr lang="en-US" dirty="0" err="1">
                <a:latin typeface="Calibri" charset="0"/>
                <a:ea typeface="ＭＳ Ｐゴシック" charset="0"/>
                <a:cs typeface="ＭＳ Ｐゴシック" charset="0"/>
              </a:rPr>
              <a:t>Mais</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avant</a:t>
            </a:r>
            <a:r>
              <a:rPr lang="en-US" dirty="0">
                <a:latin typeface="Calibri" charset="0"/>
                <a:ea typeface="ＭＳ Ｐゴシック" charset="0"/>
                <a:cs typeface="ＭＳ Ｐゴシック" charset="0"/>
              </a:rPr>
              <a:t> tout...</a:t>
            </a:r>
            <a:br>
              <a:rPr lang="en-US" dirty="0">
                <a:latin typeface="Calibri" charset="0"/>
                <a:ea typeface="ＭＳ Ｐゴシック" charset="0"/>
                <a:cs typeface="ＭＳ Ｐゴシック" charset="0"/>
              </a:rPr>
            </a:br>
            <a:r>
              <a:rPr lang="en-US" dirty="0" err="1">
                <a:latin typeface="Calibri" charset="0"/>
                <a:ea typeface="ＭＳ Ｐゴシック" charset="0"/>
                <a:cs typeface="ＭＳ Ｐゴシック" charset="0"/>
              </a:rPr>
              <a:t>Qu’est-ce</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qu’un</a:t>
            </a:r>
            <a:r>
              <a:rPr lang="en-US" dirty="0">
                <a:latin typeface="Calibri" charset="0"/>
                <a:ea typeface="ＭＳ Ｐゴシック" charset="0"/>
                <a:cs typeface="ＭＳ Ｐゴシック" charset="0"/>
              </a:rPr>
              <a:t> soc de </a:t>
            </a:r>
            <a:r>
              <a:rPr lang="en-US" dirty="0" err="1">
                <a:latin typeface="Calibri" charset="0"/>
                <a:ea typeface="ＭＳ Ｐゴシック" charset="0"/>
                <a:cs typeface="ＭＳ Ｐゴシック" charset="0"/>
              </a:rPr>
              <a:t>charrue</a:t>
            </a:r>
            <a:r>
              <a:rPr lang="en-US" dirty="0">
                <a:latin typeface="Calibri" charset="0"/>
                <a:ea typeface="ＭＳ Ｐゴシック" charset="0"/>
                <a:cs typeface="ＭＳ Ｐゴシック" charset="0"/>
              </a:rPr>
              <a:t>?!</a:t>
            </a:r>
            <a:br>
              <a:rPr lang="en-US" dirty="0">
                <a:latin typeface="Calibri" charset="0"/>
                <a:ea typeface="ＭＳ Ｐゴシック" charset="0"/>
                <a:cs typeface="ＭＳ Ｐゴシック" charset="0"/>
              </a:rPr>
            </a:b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Le soc fait </a:t>
            </a:r>
            <a:r>
              <a:rPr lang="en-US" dirty="0" err="1">
                <a:latin typeface="Calibri" charset="0"/>
                <a:ea typeface="ＭＳ Ｐゴシック" charset="0"/>
                <a:cs typeface="ＭＳ Ｐゴシック" charset="0"/>
              </a:rPr>
              <a:t>partie</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d’une</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charrue</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C’est</a:t>
            </a:r>
            <a:r>
              <a:rPr lang="en-US" dirty="0">
                <a:latin typeface="Calibri" charset="0"/>
                <a:ea typeface="ＭＳ Ｐゴシック" charset="0"/>
                <a:cs typeface="ＭＳ Ｐゴシック" charset="0"/>
              </a:rPr>
              <a:t> le </a:t>
            </a:r>
            <a:r>
              <a:rPr lang="en-US" dirty="0" err="1">
                <a:latin typeface="Calibri" charset="0"/>
                <a:ea typeface="ＭＳ Ｐゴシック" charset="0"/>
                <a:cs typeface="ＭＳ Ｐゴシック" charset="0"/>
              </a:rPr>
              <a:t>bord</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d’attaque</a:t>
            </a:r>
            <a:r>
              <a:rPr lang="en-US" dirty="0">
                <a:latin typeface="Calibri" charset="0"/>
                <a:ea typeface="ＭＳ Ｐゴシック" charset="0"/>
                <a:cs typeface="ＭＳ Ｐゴシック" charset="0"/>
              </a:rPr>
              <a:t> qui coupe la </a:t>
            </a:r>
            <a:r>
              <a:rPr lang="en-US" dirty="0" err="1">
                <a:latin typeface="Calibri" charset="0"/>
                <a:ea typeface="ＭＳ Ｐゴシック" charset="0"/>
                <a:cs typeface="ＭＳ Ｐゴシック" charset="0"/>
              </a:rPr>
              <a:t>terre</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Et la </a:t>
            </a:r>
            <a:r>
              <a:rPr lang="en-US" dirty="0" err="1">
                <a:latin typeface="Calibri" charset="0"/>
                <a:ea typeface="ＭＳ Ｐゴシック" charset="0"/>
                <a:cs typeface="ＭＳ Ｐゴシック" charset="0"/>
              </a:rPr>
              <a:t>retourne</a:t>
            </a:r>
            <a:r>
              <a:rPr lang="en-US" dirty="0">
                <a:latin typeface="Calibri" charset="0"/>
                <a:ea typeface="ＭＳ Ｐゴシック" charset="0"/>
                <a:cs typeface="ＭＳ Ｐゴシック" charset="0"/>
              </a:rPr>
              <a:t>.</a:t>
            </a:r>
            <a:br>
              <a:rPr lang="en-US" dirty="0">
                <a:latin typeface="Calibri" charset="0"/>
                <a:ea typeface="ＭＳ Ｐゴシック" charset="0"/>
                <a:cs typeface="ＭＳ Ｐゴシック" charset="0"/>
              </a:rPr>
            </a:br>
            <a:br>
              <a:rPr lang="en-US" i="1" dirty="0">
                <a:latin typeface="Calibri" charset="0"/>
                <a:ea typeface="ＭＳ Ｐゴシック" charset="0"/>
                <a:cs typeface="ＭＳ Ｐゴシック" charset="0"/>
              </a:rPr>
            </a:br>
            <a:r>
              <a:rPr lang="en-US" i="1" dirty="0" err="1">
                <a:latin typeface="Calibri" charset="0"/>
                <a:ea typeface="ＭＳ Ｐゴシック" charset="0"/>
                <a:cs typeface="ＭＳ Ｐゴシック" charset="0"/>
              </a:rPr>
              <a:t>Forgeons</a:t>
            </a:r>
            <a:r>
              <a:rPr lang="en-US" i="1" dirty="0">
                <a:latin typeface="Calibri" charset="0"/>
                <a:ea typeface="ＭＳ Ｐゴシック" charset="0"/>
                <a:cs typeface="ＭＳ Ｐゴシック" charset="0"/>
              </a:rPr>
              <a:t> les </a:t>
            </a:r>
            <a:r>
              <a:rPr lang="en-US" i="1" dirty="0" err="1">
                <a:latin typeface="Calibri" charset="0"/>
                <a:ea typeface="ＭＳ Ｐゴシック" charset="0"/>
                <a:cs typeface="ＭＳ Ｐゴシック" charset="0"/>
              </a:rPr>
              <a:t>épées</a:t>
            </a:r>
            <a:r>
              <a:rPr lang="en-US" i="1" dirty="0">
                <a:latin typeface="Calibri" charset="0"/>
                <a:ea typeface="ＭＳ Ｐゴシック" charset="0"/>
                <a:cs typeface="ＭＳ Ｐゴシック" charset="0"/>
              </a:rPr>
              <a:t> en </a:t>
            </a:r>
            <a:r>
              <a:rPr lang="en-US" i="1" dirty="0" err="1">
                <a:latin typeface="Calibri" charset="0"/>
                <a:ea typeface="ＭＳ Ｐゴシック" charset="0"/>
                <a:cs typeface="ＭＳ Ｐゴシック" charset="0"/>
              </a:rPr>
              <a:t>socs</a:t>
            </a:r>
            <a:r>
              <a:rPr lang="en-US" i="1" dirty="0">
                <a:latin typeface="Calibri" charset="0"/>
                <a:ea typeface="ＭＳ Ｐゴシック" charset="0"/>
                <a:cs typeface="ＭＳ Ｐゴシック" charset="0"/>
              </a:rPr>
              <a:t> de </a:t>
            </a:r>
            <a:r>
              <a:rPr lang="en-US" i="1" dirty="0" err="1">
                <a:latin typeface="Calibri" charset="0"/>
                <a:ea typeface="ＭＳ Ｐゴシック" charset="0"/>
                <a:cs typeface="ＭＳ Ｐゴシック" charset="0"/>
              </a:rPr>
              <a:t>charrue</a:t>
            </a:r>
            <a:r>
              <a:rPr lang="en-US" i="1" dirty="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a </a:t>
            </a:r>
            <a:r>
              <a:rPr lang="en-US" dirty="0" err="1">
                <a:latin typeface="Calibri" charset="0"/>
                <a:ea typeface="ＭＳ Ｐゴシック" charset="0"/>
                <a:cs typeface="ＭＳ Ｐゴシック" charset="0"/>
              </a:rPr>
              <a:t>été</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sculpté</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par </a:t>
            </a:r>
            <a:r>
              <a:rPr lang="en-US" dirty="0" err="1">
                <a:latin typeface="Calibri" charset="0"/>
                <a:ea typeface="ＭＳ Ｐゴシック" charset="0"/>
                <a:cs typeface="ＭＳ Ｐゴシック" charset="0"/>
              </a:rPr>
              <a:t>Yevgeny</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Il a </a:t>
            </a:r>
            <a:r>
              <a:rPr lang="en-US" dirty="0" err="1">
                <a:latin typeface="Calibri" charset="0"/>
                <a:ea typeface="ＭＳ Ｐゴシック" charset="0"/>
                <a:cs typeface="ＭＳ Ｐゴシック" charset="0"/>
              </a:rPr>
              <a:t>été</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offert</a:t>
            </a:r>
            <a:r>
              <a:rPr lang="en-US" dirty="0">
                <a:latin typeface="Calibri" charset="0"/>
                <a:ea typeface="ＭＳ Ｐゴシック" charset="0"/>
                <a:cs typeface="ＭＳ Ｐゴシック" charset="0"/>
              </a:rPr>
              <a:t> à </a:t>
            </a:r>
            <a:r>
              <a:rPr lang="en-US" dirty="0" err="1">
                <a:latin typeface="Calibri" charset="0"/>
                <a:ea typeface="ＭＳ Ｐゴシック" charset="0"/>
                <a:cs typeface="ＭＳ Ｐゴシック" charset="0"/>
              </a:rPr>
              <a:t>l’ONU</a:t>
            </a:r>
            <a:r>
              <a:rPr lang="en-US" dirty="0">
                <a:latin typeface="Calibri" charset="0"/>
                <a:ea typeface="ＭＳ Ｐゴシック" charset="0"/>
                <a:cs typeface="ＭＳ Ｐゴシック" charset="0"/>
              </a:rPr>
              <a:t> par </a:t>
            </a:r>
            <a:r>
              <a:rPr lang="en-US" dirty="0" err="1">
                <a:latin typeface="Calibri" charset="0"/>
                <a:ea typeface="ＭＳ Ｐゴシック" charset="0"/>
                <a:cs typeface="ＭＳ Ｐゴシック" charset="0"/>
              </a:rPr>
              <a:t>l’URSS</a:t>
            </a:r>
            <a:r>
              <a:rPr lang="en-US" dirty="0">
                <a:latin typeface="Calibri" charset="0"/>
                <a:ea typeface="ＭＳ Ｐゴシック" charset="0"/>
                <a:cs typeface="ＭＳ Ｐゴシック" charset="0"/>
              </a:rPr>
              <a:t> en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La sculpture se </a:t>
            </a:r>
            <a:r>
              <a:rPr lang="en-US" dirty="0" err="1">
                <a:latin typeface="Calibri" charset="0"/>
                <a:ea typeface="ＭＳ Ｐゴシック" charset="0"/>
                <a:cs typeface="ＭＳ Ｐゴシック" charset="0"/>
              </a:rPr>
              <a:t>dresse</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dans</a:t>
            </a:r>
            <a:r>
              <a:rPr lang="en-US" dirty="0">
                <a:latin typeface="Calibri" charset="0"/>
                <a:ea typeface="ＭＳ Ｐゴシック" charset="0"/>
                <a:cs typeface="ＭＳ Ｐゴシック" charset="0"/>
              </a:rPr>
              <a:t> les </a:t>
            </a:r>
            <a:r>
              <a:rPr lang="en-US" dirty="0" err="1">
                <a:latin typeface="Calibri" charset="0"/>
                <a:ea typeface="ＭＳ Ｐゴシック" charset="0"/>
                <a:cs typeface="ＭＳ Ｐゴシック" charset="0"/>
              </a:rPr>
              <a:t>jardins</a:t>
            </a:r>
            <a:r>
              <a:rPr lang="en-US" dirty="0">
                <a:latin typeface="Calibri" charset="0"/>
                <a:ea typeface="ＭＳ Ｐゴシック" charset="0"/>
                <a:cs typeface="ＭＳ Ｐゴシック" charset="0"/>
              </a:rPr>
              <a:t> du </a:t>
            </a:r>
            <a:r>
              <a:rPr lang="en-US" dirty="0" err="1">
                <a:latin typeface="Calibri" charset="0"/>
                <a:ea typeface="ＭＳ Ｐゴシック" charset="0"/>
                <a:cs typeface="ＭＳ Ｐゴシック" charset="0"/>
              </a:rPr>
              <a:t>Quartier</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Général</a:t>
            </a:r>
            <a:r>
              <a:rPr lang="en-US" dirty="0">
                <a:latin typeface="Calibri" charset="0"/>
                <a:ea typeface="ＭＳ Ｐゴシック" charset="0"/>
                <a:cs typeface="ＭＳ Ｐゴシック" charset="0"/>
              </a:rPr>
              <a:t> de </a:t>
            </a:r>
            <a:r>
              <a:rPr lang="en-US" dirty="0" err="1">
                <a:latin typeface="Calibri" charset="0"/>
                <a:ea typeface="ＭＳ Ｐゴシック" charset="0"/>
                <a:cs typeface="ＭＳ Ｐゴシック" charset="0"/>
              </a:rPr>
              <a:t>l’ONU</a:t>
            </a:r>
            <a:r>
              <a:rPr lang="en-US" dirty="0">
                <a:latin typeface="Calibri" charset="0"/>
                <a:ea typeface="ＭＳ Ｐゴシック" charset="0"/>
                <a:cs typeface="ＭＳ Ｐゴシック" charset="0"/>
              </a:rPr>
              <a:t>.</a:t>
            </a:r>
            <a:r>
              <a:rPr lang="mr-IN" dirty="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https://sites.google.com/site/cdaunexploration/let-us-beat-swords-into-plowshares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106</a:t>
            </a:fld>
            <a:endParaRPr lang="en-US" sz="120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Ésaïe</a:t>
            </a:r>
            <a:r>
              <a:rPr lang="en-US" dirty="0"/>
              <a:t> </a:t>
            </a:r>
            <a:r>
              <a:rPr lang="en-US" baseline="0" dirty="0"/>
              <a:t>2:4 (cf. </a:t>
            </a:r>
            <a:r>
              <a:rPr lang="en-US" baseline="0" dirty="0" err="1"/>
              <a:t>Michée</a:t>
            </a:r>
            <a:r>
              <a:rPr lang="en-US" baseline="0" dirty="0"/>
              <a:t> 4:3; </a:t>
            </a:r>
            <a:r>
              <a:rPr lang="en-US" baseline="0" dirty="0" err="1"/>
              <a:t>Joël</a:t>
            </a:r>
            <a:r>
              <a:rPr lang="en-US" baseline="0" dirty="0"/>
              <a:t> 3:10) </a:t>
            </a:r>
            <a:r>
              <a:rPr lang="en-US" baseline="0" dirty="0" err="1"/>
              <a:t>est</a:t>
            </a:r>
            <a:r>
              <a:rPr lang="en-US" baseline="0" dirty="0"/>
              <a:t> </a:t>
            </a:r>
            <a:r>
              <a:rPr lang="en-US" baseline="0" dirty="0" err="1"/>
              <a:t>inscrit</a:t>
            </a:r>
            <a:r>
              <a:rPr lang="en-US" baseline="0" dirty="0"/>
              <a:t> </a:t>
            </a:r>
            <a:r>
              <a:rPr lang="en-US" baseline="0" dirty="0" err="1"/>
              <a:t>sur</a:t>
            </a:r>
            <a:r>
              <a:rPr lang="en-US" baseline="0" dirty="0"/>
              <a:t> le </a:t>
            </a:r>
            <a:r>
              <a:rPr lang="en-US" baseline="0" dirty="0" err="1"/>
              <a:t>mur</a:t>
            </a:r>
            <a:r>
              <a:rPr lang="en-US" baseline="0" dirty="0"/>
              <a:t> en face du </a:t>
            </a:r>
            <a:r>
              <a:rPr lang="en-US" baseline="0" dirty="0" err="1"/>
              <a:t>bulding</a:t>
            </a:r>
            <a:r>
              <a:rPr lang="en-US" baseline="0" dirty="0"/>
              <a:t> de </a:t>
            </a:r>
            <a:r>
              <a:rPr lang="en-US" baseline="0" dirty="0" err="1"/>
              <a:t>l’ONU</a:t>
            </a:r>
            <a:r>
              <a:rPr lang="en-US" baseline="0" dirty="0"/>
              <a:t> à New York. </a:t>
            </a:r>
            <a:r>
              <a:rPr lang="en-US" baseline="0" dirty="0" err="1"/>
              <a:t>Ajouté</a:t>
            </a:r>
            <a:r>
              <a:rPr lang="en-US" baseline="0" dirty="0"/>
              <a:t> à </a:t>
            </a:r>
            <a:r>
              <a:rPr lang="en-US" baseline="0" dirty="0" err="1"/>
              <a:t>cet</a:t>
            </a:r>
            <a:r>
              <a:rPr lang="en-US" baseline="0" dirty="0"/>
              <a:t> art, un </a:t>
            </a:r>
            <a:r>
              <a:rPr lang="en-US" baseline="0" dirty="0" err="1"/>
              <a:t>pistolet</a:t>
            </a:r>
            <a:r>
              <a:rPr lang="en-US" baseline="0" dirty="0"/>
              <a:t> </a:t>
            </a:r>
            <a:r>
              <a:rPr lang="en-US" baseline="0" dirty="0" err="1"/>
              <a:t>donc</a:t>
            </a:r>
            <a:r>
              <a:rPr lang="en-US" baseline="0" dirty="0"/>
              <a:t> le canon </a:t>
            </a:r>
            <a:r>
              <a:rPr lang="en-US" baseline="0" dirty="0" err="1"/>
              <a:t>est</a:t>
            </a:r>
            <a:r>
              <a:rPr lang="en-US" baseline="0" dirty="0"/>
              <a:t> attaché en </a:t>
            </a:r>
            <a:r>
              <a:rPr lang="en-US" baseline="0" dirty="0" err="1"/>
              <a:t>noeud</a:t>
            </a:r>
            <a:r>
              <a:rPr lang="en-US" baseline="0" dirty="0"/>
              <a:t>.</a:t>
            </a:r>
            <a:endParaRPr lang="en-US" dirty="0"/>
          </a:p>
        </p:txBody>
      </p:sp>
      <p:sp>
        <p:nvSpPr>
          <p:cNvPr id="4" name="Date Placeholder 3"/>
          <p:cNvSpPr>
            <a:spLocks noGrp="1"/>
          </p:cNvSpPr>
          <p:nvPr>
            <p:ph type="dt" idx="10"/>
          </p:nvPr>
        </p:nvSpPr>
        <p:spPr/>
        <p:txBody>
          <a:bodyPr/>
          <a:lstStyle/>
          <a:p>
            <a:pPr>
              <a:defRPr/>
            </a:pPr>
            <a:r>
              <a:rPr lang="en-GB">
                <a:solidFill>
                  <a:prstClr val="black"/>
                </a:solidFill>
                <a:latin typeface="Calibri"/>
              </a:rPr>
              <a:t>10/06/10</a:t>
            </a:r>
          </a:p>
        </p:txBody>
      </p:sp>
      <p:sp>
        <p:nvSpPr>
          <p:cNvPr id="5" name="Slide Number Placeholder 4"/>
          <p:cNvSpPr>
            <a:spLocks noGrp="1"/>
          </p:cNvSpPr>
          <p:nvPr>
            <p:ph type="sldNum" idx="11"/>
          </p:nvPr>
        </p:nvSpPr>
        <p:spPr/>
        <p:txBody>
          <a:bodyPr/>
          <a:lstStyle/>
          <a:p>
            <a:pPr>
              <a:defRPr/>
            </a:pPr>
            <a:fld id="{E16927D3-97C0-5646-B64C-3E4122A0F397}" type="slidenum">
              <a:rPr lang="en-GB">
                <a:solidFill>
                  <a:prstClr val="black"/>
                </a:solidFill>
                <a:latin typeface="Calibri"/>
              </a:rPr>
              <a:pPr>
                <a:defRPr/>
              </a:pPr>
              <a:t>107</a:t>
            </a:fld>
            <a:endParaRPr lang="en-GB">
              <a:solidFill>
                <a:prstClr val="black"/>
              </a:solidFill>
              <a:latin typeface="Calibri"/>
            </a:endParaRPr>
          </a:p>
        </p:txBody>
      </p:sp>
    </p:spTree>
    <p:extLst>
      <p:ext uri="{BB962C8B-B14F-4D97-AF65-F5344CB8AC3E}">
        <p14:creationId xmlns:p14="http://schemas.microsoft.com/office/powerpoint/2010/main" val="37888696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108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effectLst/>
              <a:latin typeface="Arial"/>
              <a:cs typeface="Arial"/>
            </a:endParaRPr>
          </a:p>
          <a:p>
            <a:endParaRPr lang="en-SG" dirty="0">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109</a:t>
            </a:fld>
            <a:endParaRPr lang="en-US"/>
          </a:p>
        </p:txBody>
      </p:sp>
    </p:spTree>
    <p:extLst>
      <p:ext uri="{BB962C8B-B14F-4D97-AF65-F5344CB8AC3E}">
        <p14:creationId xmlns:p14="http://schemas.microsoft.com/office/powerpoint/2010/main" val="19887721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110</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111</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1959617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8489006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3839122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8714084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2861587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1953620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2772814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417130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31223303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32781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1196189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C43539E-ECFE-5945-B4B2-776E948B4511}" type="slidenum">
              <a:rPr lang="en-GB"/>
              <a:pPr>
                <a:defRPr/>
              </a:pPr>
              <a:t>‹#›</a:t>
            </a:fld>
            <a:endParaRPr lang="en-GB"/>
          </a:p>
        </p:txBody>
      </p:sp>
    </p:spTree>
    <p:extLst>
      <p:ext uri="{BB962C8B-B14F-4D97-AF65-F5344CB8AC3E}">
        <p14:creationId xmlns:p14="http://schemas.microsoft.com/office/powerpoint/2010/main" val="2626153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BBCCD3-9472-5642-9FEB-C8330D9B2FF9}" type="slidenum">
              <a:rPr lang="en-GB"/>
              <a:pPr>
                <a:defRPr/>
              </a:pPr>
              <a:t>‹#›</a:t>
            </a:fld>
            <a:endParaRPr lang="en-GB"/>
          </a:p>
        </p:txBody>
      </p:sp>
    </p:spTree>
    <p:extLst>
      <p:ext uri="{BB962C8B-B14F-4D97-AF65-F5344CB8AC3E}">
        <p14:creationId xmlns:p14="http://schemas.microsoft.com/office/powerpoint/2010/main" val="217897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668CDAB7-E868-F645-844D-FB678DCE11E9}" type="slidenum">
              <a:rPr lang="en-GB"/>
              <a:pPr>
                <a:defRPr/>
              </a:pPr>
              <a:t>‹#›</a:t>
            </a:fld>
            <a:endParaRPr lang="en-GB"/>
          </a:p>
        </p:txBody>
      </p:sp>
    </p:spTree>
    <p:extLst>
      <p:ext uri="{BB962C8B-B14F-4D97-AF65-F5344CB8AC3E}">
        <p14:creationId xmlns:p14="http://schemas.microsoft.com/office/powerpoint/2010/main" val="35843965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DEA6960-6B64-9046-A8D4-DFA6B622494D}" type="slidenum">
              <a:rPr lang="en-GB"/>
              <a:pPr>
                <a:defRPr/>
              </a:pPr>
              <a:t>‹#›</a:t>
            </a:fld>
            <a:endParaRPr lang="en-GB"/>
          </a:p>
        </p:txBody>
      </p:sp>
    </p:spTree>
    <p:extLst>
      <p:ext uri="{BB962C8B-B14F-4D97-AF65-F5344CB8AC3E}">
        <p14:creationId xmlns:p14="http://schemas.microsoft.com/office/powerpoint/2010/main" val="29432718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76B8BE9C-525B-B64E-BCBC-2E900FF4BD11}" type="slidenum">
              <a:rPr lang="en-GB"/>
              <a:pPr>
                <a:defRPr/>
              </a:pPr>
              <a:t>‹#›</a:t>
            </a:fld>
            <a:endParaRPr lang="en-GB"/>
          </a:p>
        </p:txBody>
      </p:sp>
    </p:spTree>
    <p:extLst>
      <p:ext uri="{BB962C8B-B14F-4D97-AF65-F5344CB8AC3E}">
        <p14:creationId xmlns:p14="http://schemas.microsoft.com/office/powerpoint/2010/main" val="42212105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EB9EE47A-5731-F144-8E5D-1681D250F584}" type="slidenum">
              <a:rPr lang="en-GB"/>
              <a:pPr>
                <a:defRPr/>
              </a:pPr>
              <a:t>‹#›</a:t>
            </a:fld>
            <a:endParaRPr lang="en-GB"/>
          </a:p>
        </p:txBody>
      </p:sp>
    </p:spTree>
    <p:extLst>
      <p:ext uri="{BB962C8B-B14F-4D97-AF65-F5344CB8AC3E}">
        <p14:creationId xmlns:p14="http://schemas.microsoft.com/office/powerpoint/2010/main" val="6515465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EDEFC3CA-F8E8-3D43-8290-B73BD92D1781}" type="slidenum">
              <a:rPr lang="en-GB"/>
              <a:pPr>
                <a:defRPr/>
              </a:pPr>
              <a:t>‹#›</a:t>
            </a:fld>
            <a:endParaRPr lang="en-GB"/>
          </a:p>
        </p:txBody>
      </p:sp>
    </p:spTree>
    <p:extLst>
      <p:ext uri="{BB962C8B-B14F-4D97-AF65-F5344CB8AC3E}">
        <p14:creationId xmlns:p14="http://schemas.microsoft.com/office/powerpoint/2010/main" val="40476148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09974F0-8D4D-864A-B79D-A9B6D79661C2}" type="slidenum">
              <a:rPr lang="en-GB"/>
              <a:pPr>
                <a:defRPr/>
              </a:pPr>
              <a:t>‹#›</a:t>
            </a:fld>
            <a:endParaRPr lang="en-GB"/>
          </a:p>
        </p:txBody>
      </p:sp>
    </p:spTree>
    <p:extLst>
      <p:ext uri="{BB962C8B-B14F-4D97-AF65-F5344CB8AC3E}">
        <p14:creationId xmlns:p14="http://schemas.microsoft.com/office/powerpoint/2010/main" val="22603688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CB4F836-725A-8C4F-BF90-66664E2C36A2}" type="slidenum">
              <a:rPr lang="en-GB"/>
              <a:pPr>
                <a:defRPr/>
              </a:pPr>
              <a:t>‹#›</a:t>
            </a:fld>
            <a:endParaRPr lang="en-GB"/>
          </a:p>
        </p:txBody>
      </p:sp>
    </p:spTree>
    <p:extLst>
      <p:ext uri="{BB962C8B-B14F-4D97-AF65-F5344CB8AC3E}">
        <p14:creationId xmlns:p14="http://schemas.microsoft.com/office/powerpoint/2010/main" val="146925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05BD2D-E20E-A544-AFAF-1DBE132D445C}" type="slidenum">
              <a:rPr lang="en-GB"/>
              <a:pPr>
                <a:defRPr/>
              </a:pPr>
              <a:t>‹#›</a:t>
            </a:fld>
            <a:endParaRPr lang="en-GB"/>
          </a:p>
        </p:txBody>
      </p:sp>
    </p:spTree>
    <p:extLst>
      <p:ext uri="{BB962C8B-B14F-4D97-AF65-F5344CB8AC3E}">
        <p14:creationId xmlns:p14="http://schemas.microsoft.com/office/powerpoint/2010/main" val="887223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B343A2E-96F1-024E-870C-FD20C98294B9}" type="slidenum">
              <a:rPr lang="en-GB"/>
              <a:pPr>
                <a:defRPr/>
              </a:pPr>
              <a:t>‹#›</a:t>
            </a:fld>
            <a:endParaRPr lang="en-GB"/>
          </a:p>
        </p:txBody>
      </p:sp>
    </p:spTree>
    <p:extLst>
      <p:ext uri="{BB962C8B-B14F-4D97-AF65-F5344CB8AC3E}">
        <p14:creationId xmlns:p14="http://schemas.microsoft.com/office/powerpoint/2010/main" val="15065489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a:defRPr/>
            </a:lvl1pPr>
          </a:lstStyle>
          <a:p>
            <a:pPr>
              <a:defRPr/>
            </a:pPr>
            <a:fld id="{C78F7C41-667B-2247-9927-92A0FC945F0F}" type="datetime1">
              <a:rPr lang="en-US"/>
              <a:pPr>
                <a:defRPr/>
              </a:pPr>
              <a:t>11/7/20</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D83DB0E7-8A69-2342-A1BB-2D6DC3A7C6D7}" type="slidenum">
              <a:rPr lang="en-GB"/>
              <a:pPr>
                <a:defRPr/>
              </a:pPr>
              <a:t>‹#›</a:t>
            </a:fld>
            <a:endParaRPr lang="en-GB"/>
          </a:p>
        </p:txBody>
      </p:sp>
    </p:spTree>
    <p:extLst>
      <p:ext uri="{BB962C8B-B14F-4D97-AF65-F5344CB8AC3E}">
        <p14:creationId xmlns:p14="http://schemas.microsoft.com/office/powerpoint/2010/main" val="2619137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fld id="{D40005F4-A41E-3149-A05E-BA43BC794413}" type="datetime1">
              <a:rPr lang="en-US"/>
              <a:pPr>
                <a:defRPr/>
              </a:pPr>
              <a:t>11/7/20</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2730D301-E713-B646-9D9B-39754974C8D0}" type="slidenum">
              <a:rPr lang="en-GB"/>
              <a:pPr>
                <a:defRPr/>
              </a:pPr>
              <a:t>‹#›</a:t>
            </a:fld>
            <a:endParaRPr lang="en-GB"/>
          </a:p>
        </p:txBody>
      </p:sp>
    </p:spTree>
    <p:extLst>
      <p:ext uri="{BB962C8B-B14F-4D97-AF65-F5344CB8AC3E}">
        <p14:creationId xmlns:p14="http://schemas.microsoft.com/office/powerpoint/2010/main" val="39099426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a:defRPr/>
            </a:lvl1pPr>
          </a:lstStyle>
          <a:p>
            <a:pPr>
              <a:defRPr/>
            </a:pPr>
            <a:fld id="{12493533-C8D4-4545-A040-96FEC74ACC8B}" type="datetime1">
              <a:rPr lang="en-US"/>
              <a:pPr>
                <a:defRPr/>
              </a:pPr>
              <a:t>11/7/20</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78F3EE3A-6A3D-5A4E-9D51-FFB031B960F2}" type="slidenum">
              <a:rPr lang="en-GB"/>
              <a:pPr>
                <a:defRPr/>
              </a:pPr>
              <a:t>‹#›</a:t>
            </a:fld>
            <a:endParaRPr lang="en-GB"/>
          </a:p>
        </p:txBody>
      </p:sp>
    </p:spTree>
    <p:extLst>
      <p:ext uri="{BB962C8B-B14F-4D97-AF65-F5344CB8AC3E}">
        <p14:creationId xmlns:p14="http://schemas.microsoft.com/office/powerpoint/2010/main" val="799315890"/>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fld id="{46812575-0395-F645-86DC-452445FBA7BA}" type="datetime1">
              <a:rPr lang="en-US"/>
              <a:pPr>
                <a:defRPr/>
              </a:pPr>
              <a:t>11/7/20</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7F0C745A-DDBD-6E40-8495-52B0ABCAF5DB}" type="slidenum">
              <a:rPr lang="en-GB"/>
              <a:pPr>
                <a:defRPr/>
              </a:pPr>
              <a:t>‹#›</a:t>
            </a:fld>
            <a:endParaRPr lang="en-GB"/>
          </a:p>
        </p:txBody>
      </p:sp>
    </p:spTree>
    <p:extLst>
      <p:ext uri="{BB962C8B-B14F-4D97-AF65-F5344CB8AC3E}">
        <p14:creationId xmlns:p14="http://schemas.microsoft.com/office/powerpoint/2010/main" val="29262103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a:defRPr/>
            </a:lvl1pPr>
          </a:lstStyle>
          <a:p>
            <a:pPr>
              <a:defRPr/>
            </a:pPr>
            <a:fld id="{0135B745-8FE0-084C-8012-51ADFD31812A}" type="datetime1">
              <a:rPr lang="en-US"/>
              <a:pPr>
                <a:defRPr/>
              </a:pPr>
              <a:t>11/7/20</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F988B1A5-64FB-614E-8C4C-5BC0E6D7CF01}" type="slidenum">
              <a:rPr lang="en-GB"/>
              <a:pPr>
                <a:defRPr/>
              </a:pPr>
              <a:t>‹#›</a:t>
            </a:fld>
            <a:endParaRPr lang="en-GB"/>
          </a:p>
        </p:txBody>
      </p:sp>
    </p:spTree>
    <p:extLst>
      <p:ext uri="{BB962C8B-B14F-4D97-AF65-F5344CB8AC3E}">
        <p14:creationId xmlns:p14="http://schemas.microsoft.com/office/powerpoint/2010/main" val="11634300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p>
        </p:txBody>
      </p:sp>
      <p:sp>
        <p:nvSpPr>
          <p:cNvPr id="3" name="Date Placeholder 10"/>
          <p:cNvSpPr>
            <a:spLocks noGrp="1"/>
          </p:cNvSpPr>
          <p:nvPr>
            <p:ph type="dt" sz="half" idx="10"/>
          </p:nvPr>
        </p:nvSpPr>
        <p:spPr/>
        <p:txBody>
          <a:bodyPr/>
          <a:lstStyle>
            <a:lvl1pPr>
              <a:defRPr/>
            </a:lvl1pPr>
          </a:lstStyle>
          <a:p>
            <a:pPr>
              <a:defRPr/>
            </a:pPr>
            <a:fld id="{DD08A922-D1A2-7F46-A696-A2985FEBAF3C}" type="datetime1">
              <a:rPr lang="en-US"/>
              <a:pPr>
                <a:defRPr/>
              </a:pPr>
              <a:t>11/7/20</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1F08779-2E64-C440-8FCE-9F2EFBDF887B}" type="slidenum">
              <a:rPr lang="en-GB"/>
              <a:pPr>
                <a:defRPr/>
              </a:pPr>
              <a:t>‹#›</a:t>
            </a:fld>
            <a:endParaRPr lang="en-GB"/>
          </a:p>
        </p:txBody>
      </p:sp>
    </p:spTree>
    <p:extLst>
      <p:ext uri="{BB962C8B-B14F-4D97-AF65-F5344CB8AC3E}">
        <p14:creationId xmlns:p14="http://schemas.microsoft.com/office/powerpoint/2010/main" val="11872780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171F4AE5-8830-9740-976A-89CB388A946D}" type="datetime1">
              <a:rPr lang="en-US"/>
              <a:pPr>
                <a:defRPr/>
              </a:pPr>
              <a:t>11/7/20</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168F81F2-E0DD-1946-A901-7A13ADAAABB0}" type="slidenum">
              <a:rPr lang="en-GB"/>
              <a:pPr>
                <a:defRPr/>
              </a:pPr>
              <a:t>‹#›</a:t>
            </a:fld>
            <a:endParaRPr lang="en-GB"/>
          </a:p>
        </p:txBody>
      </p:sp>
    </p:spTree>
    <p:extLst>
      <p:ext uri="{BB962C8B-B14F-4D97-AF65-F5344CB8AC3E}">
        <p14:creationId xmlns:p14="http://schemas.microsoft.com/office/powerpoint/2010/main" val="16962219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a:defRPr/>
            </a:lvl1pPr>
          </a:lstStyle>
          <a:p>
            <a:pPr>
              <a:defRPr/>
            </a:pPr>
            <a:fld id="{690F701F-83B8-FD48-84A6-28FFA6D0A3DF}" type="datetime1">
              <a:rPr lang="en-US"/>
              <a:pPr>
                <a:defRPr/>
              </a:pPr>
              <a:t>11/7/20</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AA75CC00-714F-3B47-9131-7332B2DB713D}" type="slidenum">
              <a:rPr lang="en-GB"/>
              <a:pPr>
                <a:defRPr/>
              </a:pPr>
              <a:t>‹#›</a:t>
            </a:fld>
            <a:endParaRPr lang="en-GB"/>
          </a:p>
        </p:txBody>
      </p:sp>
    </p:spTree>
    <p:extLst>
      <p:ext uri="{BB962C8B-B14F-4D97-AF65-F5344CB8AC3E}">
        <p14:creationId xmlns:p14="http://schemas.microsoft.com/office/powerpoint/2010/main" val="2742306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fld id="{BBDC7102-689F-AA4F-A39A-DE9045F7F882}" type="datetime1">
              <a:rPr lang="en-US"/>
              <a:pPr>
                <a:defRPr/>
              </a:pPr>
              <a:t>11/7/20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84054F69-7BD2-9140-8646-4764FC15BD94}" type="slidenum">
              <a:rPr lang="en-GB"/>
              <a:pPr>
                <a:defRPr/>
              </a:pPr>
              <a:t>‹#›</a:t>
            </a:fld>
            <a:endParaRPr lang="en-GB"/>
          </a:p>
        </p:txBody>
      </p:sp>
    </p:spTree>
    <p:extLst>
      <p:ext uri="{BB962C8B-B14F-4D97-AF65-F5344CB8AC3E}">
        <p14:creationId xmlns:p14="http://schemas.microsoft.com/office/powerpoint/2010/main" val="26465054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a:spLocks noGrp="1"/>
          </p:cNvSpPr>
          <p:nvPr>
            <p:ph type="dt" sz="half" idx="10"/>
          </p:nvPr>
        </p:nvSpPr>
        <p:spPr/>
        <p:txBody>
          <a:bodyPr/>
          <a:lstStyle>
            <a:lvl1pPr>
              <a:defRPr/>
            </a:lvl1pPr>
          </a:lstStyle>
          <a:p>
            <a:pPr>
              <a:defRPr/>
            </a:pPr>
            <a:fld id="{F15D3FFE-603B-DA48-A86E-D50228726135}" type="datetime1">
              <a:rPr lang="en-US"/>
              <a:pPr>
                <a:defRPr/>
              </a:pPr>
              <a:t>11/7/20</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2489125B-9559-7940-9663-77803C54EFE3}" type="slidenum">
              <a:rPr lang="en-GB"/>
              <a:pPr>
                <a:defRPr/>
              </a:pPr>
              <a:t>‹#›</a:t>
            </a:fld>
            <a:endParaRPr lang="en-GB"/>
          </a:p>
        </p:txBody>
      </p:sp>
    </p:spTree>
    <p:extLst>
      <p:ext uri="{BB962C8B-B14F-4D97-AF65-F5344CB8AC3E}">
        <p14:creationId xmlns:p14="http://schemas.microsoft.com/office/powerpoint/2010/main" val="2286030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F8CE8D-B7E6-914A-87A7-42F09887611B}" type="datetime1">
              <a:rPr lang="en-US"/>
              <a:pPr>
                <a:defRPr/>
              </a:pPr>
              <a:t>11/7/20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F315F2-421E-9348-ADAE-8C7259904ECE}" type="slidenum">
              <a:rPr lang="en-GB"/>
              <a:pPr>
                <a:defRPr/>
              </a:pPr>
              <a:t>‹#›</a:t>
            </a:fld>
            <a:endParaRPr lang="en-GB"/>
          </a:p>
        </p:txBody>
      </p:sp>
    </p:spTree>
    <p:extLst>
      <p:ext uri="{BB962C8B-B14F-4D97-AF65-F5344CB8AC3E}">
        <p14:creationId xmlns:p14="http://schemas.microsoft.com/office/powerpoint/2010/main" val="13639182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a:defRPr/>
            </a:lvl1pPr>
          </a:lstStyle>
          <a:p>
            <a:pPr>
              <a:defRPr/>
            </a:pPr>
            <a:fld id="{7E56603E-6D3F-444E-B1CD-27F363E4F714}" type="datetime1">
              <a:rPr lang="en-US"/>
              <a:pPr>
                <a:defRPr/>
              </a:pPr>
              <a:t>11/7/20</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E7738E69-AF10-9D43-836C-5524C103C493}" type="slidenum">
              <a:rPr lang="en-GB"/>
              <a:pPr>
                <a:defRPr/>
              </a:pPr>
              <a:t>‹#›</a:t>
            </a:fld>
            <a:endParaRPr lang="en-GB"/>
          </a:p>
        </p:txBody>
      </p:sp>
    </p:spTree>
    <p:extLst>
      <p:ext uri="{BB962C8B-B14F-4D97-AF65-F5344CB8AC3E}">
        <p14:creationId xmlns:p14="http://schemas.microsoft.com/office/powerpoint/2010/main" val="31418019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pPr>
              <a:defRPr/>
            </a:pPr>
            <a:fld id="{B34C2303-2E79-9D43-A434-FB3924EC3DA2}" type="datetime1">
              <a:rPr lang="en-US"/>
              <a:pPr>
                <a:defRPr/>
              </a:pPr>
              <a:t>11/7/20</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316A8642-9B32-BC4B-AF1C-554FE28CA0FD}" type="slidenum">
              <a:rPr lang="en-GB"/>
              <a:pPr>
                <a:defRPr/>
              </a:pPr>
              <a:t>‹#›</a:t>
            </a:fld>
            <a:endParaRPr lang="en-GB"/>
          </a:p>
        </p:txBody>
      </p:sp>
    </p:spTree>
    <p:extLst>
      <p:ext uri="{BB962C8B-B14F-4D97-AF65-F5344CB8AC3E}">
        <p14:creationId xmlns:p14="http://schemas.microsoft.com/office/powerpoint/2010/main" val="28560115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a:defRPr/>
            </a:lvl1pPr>
          </a:lstStyle>
          <a:p>
            <a:pPr>
              <a:defRPr/>
            </a:pPr>
            <a:fld id="{DBBBB7DB-60AF-7C49-9745-0EEBF2F65B28}" type="datetime1">
              <a:rPr lang="en-US"/>
              <a:pPr>
                <a:defRPr/>
              </a:pPr>
              <a:t>11/7/20</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2C7D436C-D2DE-7040-A5B5-B68A951117E5}" type="slidenum">
              <a:rPr lang="en-GB"/>
              <a:pPr>
                <a:defRPr/>
              </a:pPr>
              <a:t>‹#›</a:t>
            </a:fld>
            <a:endParaRPr lang="en-GB"/>
          </a:p>
        </p:txBody>
      </p:sp>
    </p:spTree>
    <p:extLst>
      <p:ext uri="{BB962C8B-B14F-4D97-AF65-F5344CB8AC3E}">
        <p14:creationId xmlns:p14="http://schemas.microsoft.com/office/powerpoint/2010/main" val="277935091"/>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fld id="{2772651A-05B4-F346-92E4-EADCD7A41429}" type="datetime1">
              <a:rPr lang="en-US"/>
              <a:pPr>
                <a:defRPr/>
              </a:pPr>
              <a:t>11/7/20</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53315529-3F56-8C46-9EA6-930FE9904870}" type="slidenum">
              <a:rPr lang="en-GB"/>
              <a:pPr>
                <a:defRPr/>
              </a:pPr>
              <a:t>‹#›</a:t>
            </a:fld>
            <a:endParaRPr lang="en-GB"/>
          </a:p>
        </p:txBody>
      </p:sp>
    </p:spTree>
    <p:extLst>
      <p:ext uri="{BB962C8B-B14F-4D97-AF65-F5344CB8AC3E}">
        <p14:creationId xmlns:p14="http://schemas.microsoft.com/office/powerpoint/2010/main" val="11032305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a:defRPr/>
            </a:lvl1pPr>
          </a:lstStyle>
          <a:p>
            <a:pPr>
              <a:defRPr/>
            </a:pPr>
            <a:fld id="{B9B39ABF-A302-7F47-B221-7B5979940738}" type="datetime1">
              <a:rPr lang="en-US"/>
              <a:pPr>
                <a:defRPr/>
              </a:pPr>
              <a:t>11/7/20</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0E45FD23-595B-CA44-94B1-F5F9BC777664}" type="slidenum">
              <a:rPr lang="en-GB"/>
              <a:pPr>
                <a:defRPr/>
              </a:pPr>
              <a:t>‹#›</a:t>
            </a:fld>
            <a:endParaRPr lang="en-GB"/>
          </a:p>
        </p:txBody>
      </p:sp>
    </p:spTree>
    <p:extLst>
      <p:ext uri="{BB962C8B-B14F-4D97-AF65-F5344CB8AC3E}">
        <p14:creationId xmlns:p14="http://schemas.microsoft.com/office/powerpoint/2010/main" val="37064787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p>
        </p:txBody>
      </p:sp>
      <p:sp>
        <p:nvSpPr>
          <p:cNvPr id="3" name="Date Placeholder 10"/>
          <p:cNvSpPr>
            <a:spLocks noGrp="1"/>
          </p:cNvSpPr>
          <p:nvPr>
            <p:ph type="dt" sz="half" idx="10"/>
          </p:nvPr>
        </p:nvSpPr>
        <p:spPr/>
        <p:txBody>
          <a:bodyPr/>
          <a:lstStyle>
            <a:lvl1pPr>
              <a:defRPr/>
            </a:lvl1pPr>
          </a:lstStyle>
          <a:p>
            <a:pPr>
              <a:defRPr/>
            </a:pPr>
            <a:fld id="{8906EE9A-E213-FB4D-ACF0-E27E643CDF51}" type="datetime1">
              <a:rPr lang="en-US"/>
              <a:pPr>
                <a:defRPr/>
              </a:pPr>
              <a:t>11/7/20</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24BF8478-C705-1B47-B71E-E586D1D38F47}" type="slidenum">
              <a:rPr lang="en-GB"/>
              <a:pPr>
                <a:defRPr/>
              </a:pPr>
              <a:t>‹#›</a:t>
            </a:fld>
            <a:endParaRPr lang="en-GB"/>
          </a:p>
        </p:txBody>
      </p:sp>
    </p:spTree>
    <p:extLst>
      <p:ext uri="{BB962C8B-B14F-4D97-AF65-F5344CB8AC3E}">
        <p14:creationId xmlns:p14="http://schemas.microsoft.com/office/powerpoint/2010/main" val="25212497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EE1CEF12-05E7-874C-8E0A-D1AE8DA064EA}" type="datetime1">
              <a:rPr lang="en-US"/>
              <a:pPr>
                <a:defRPr/>
              </a:pPr>
              <a:t>11/7/20</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3D705D57-2F6C-6440-9851-B468C7B8B6A3}" type="slidenum">
              <a:rPr lang="en-GB"/>
              <a:pPr>
                <a:defRPr/>
              </a:pPr>
              <a:t>‹#›</a:t>
            </a:fld>
            <a:endParaRPr lang="en-GB"/>
          </a:p>
        </p:txBody>
      </p:sp>
    </p:spTree>
    <p:extLst>
      <p:ext uri="{BB962C8B-B14F-4D97-AF65-F5344CB8AC3E}">
        <p14:creationId xmlns:p14="http://schemas.microsoft.com/office/powerpoint/2010/main" val="1403447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a:defRPr/>
            </a:lvl1pPr>
          </a:lstStyle>
          <a:p>
            <a:pPr>
              <a:defRPr/>
            </a:pPr>
            <a:fld id="{AE3D0E68-4177-1C4B-B997-CF93734A368A}" type="datetime1">
              <a:rPr lang="en-US"/>
              <a:pPr>
                <a:defRPr/>
              </a:pPr>
              <a:t>11/7/20</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DEBA138-23EF-9E4F-ADDA-1859B861975D}" type="slidenum">
              <a:rPr lang="en-GB"/>
              <a:pPr>
                <a:defRPr/>
              </a:pPr>
              <a:t>‹#›</a:t>
            </a:fld>
            <a:endParaRPr lang="en-GB"/>
          </a:p>
        </p:txBody>
      </p:sp>
    </p:spTree>
    <p:extLst>
      <p:ext uri="{BB962C8B-B14F-4D97-AF65-F5344CB8AC3E}">
        <p14:creationId xmlns:p14="http://schemas.microsoft.com/office/powerpoint/2010/main" val="1493163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fld id="{2B67CC94-B897-A447-B82A-5C83E91E527E}" type="datetime1">
              <a:rPr lang="en-US"/>
              <a:pPr>
                <a:defRPr/>
              </a:pPr>
              <a:t>11/7/20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890269B6-3C74-5A41-BF56-191A29128C10}" type="slidenum">
              <a:rPr lang="en-GB"/>
              <a:pPr>
                <a:defRPr/>
              </a:pPr>
              <a:t>‹#›</a:t>
            </a:fld>
            <a:endParaRPr lang="en-GB"/>
          </a:p>
        </p:txBody>
      </p:sp>
    </p:spTree>
    <p:extLst>
      <p:ext uri="{BB962C8B-B14F-4D97-AF65-F5344CB8AC3E}">
        <p14:creationId xmlns:p14="http://schemas.microsoft.com/office/powerpoint/2010/main" val="14161337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a:spLocks noGrp="1"/>
          </p:cNvSpPr>
          <p:nvPr>
            <p:ph type="dt" sz="half" idx="10"/>
          </p:nvPr>
        </p:nvSpPr>
        <p:spPr/>
        <p:txBody>
          <a:bodyPr/>
          <a:lstStyle>
            <a:lvl1pPr>
              <a:defRPr/>
            </a:lvl1pPr>
          </a:lstStyle>
          <a:p>
            <a:pPr>
              <a:defRPr/>
            </a:pPr>
            <a:fld id="{0C39CDC7-4767-EB46-B04E-3A732D0B7E6C}" type="datetime1">
              <a:rPr lang="en-US"/>
              <a:pPr>
                <a:defRPr/>
              </a:pPr>
              <a:t>11/7/20</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1C983A63-4E69-7F4D-8701-826ECC4D988F}" type="slidenum">
              <a:rPr lang="en-GB"/>
              <a:pPr>
                <a:defRPr/>
              </a:pPr>
              <a:t>‹#›</a:t>
            </a:fld>
            <a:endParaRPr lang="en-GB"/>
          </a:p>
        </p:txBody>
      </p:sp>
    </p:spTree>
    <p:extLst>
      <p:ext uri="{BB962C8B-B14F-4D97-AF65-F5344CB8AC3E}">
        <p14:creationId xmlns:p14="http://schemas.microsoft.com/office/powerpoint/2010/main" val="24291145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30C02F-BE7C-E947-A432-FA3FA66134E0}" type="datetime1">
              <a:rPr lang="en-US"/>
              <a:pPr>
                <a:defRPr/>
              </a:pPr>
              <a:t>11/7/20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82FB7-7E3A-E949-8801-53C69DDB079F}" type="slidenum">
              <a:rPr lang="en-GB"/>
              <a:pPr>
                <a:defRPr/>
              </a:pPr>
              <a:t>‹#›</a:t>
            </a:fld>
            <a:endParaRPr lang="en-GB"/>
          </a:p>
        </p:txBody>
      </p:sp>
    </p:spTree>
    <p:extLst>
      <p:ext uri="{BB962C8B-B14F-4D97-AF65-F5344CB8AC3E}">
        <p14:creationId xmlns:p14="http://schemas.microsoft.com/office/powerpoint/2010/main" val="6424139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36081018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1589675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6476460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862597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35713163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374549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3697579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24217093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34888982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13304120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7641575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3C432857-9C71-774B-9C13-761AF9C6787A}" type="slidenum">
              <a:rPr lang="en-US"/>
              <a:pPr>
                <a:defRPr/>
              </a:pPr>
              <a:t>‹#›</a:t>
            </a:fld>
            <a:endParaRPr lang="en-US"/>
          </a:p>
        </p:txBody>
      </p:sp>
    </p:spTree>
    <p:extLst>
      <p:ext uri="{BB962C8B-B14F-4D97-AF65-F5344CB8AC3E}">
        <p14:creationId xmlns:p14="http://schemas.microsoft.com/office/powerpoint/2010/main" val="29531534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30890117-7DCF-754A-8D22-4C05BA47BE25}" type="slidenum">
              <a:rPr lang="en-US"/>
              <a:pPr>
                <a:defRPr/>
              </a:pPr>
              <a:t>‹#›</a:t>
            </a:fld>
            <a:endParaRPr lang="en-US"/>
          </a:p>
        </p:txBody>
      </p:sp>
    </p:spTree>
    <p:extLst>
      <p:ext uri="{BB962C8B-B14F-4D97-AF65-F5344CB8AC3E}">
        <p14:creationId xmlns:p14="http://schemas.microsoft.com/office/powerpoint/2010/main" val="626497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A65036B0-A34A-D440-8711-687154A87B89}" type="slidenum">
              <a:rPr lang="en-US"/>
              <a:pPr>
                <a:defRPr/>
              </a:pPr>
              <a:t>‹#›</a:t>
            </a:fld>
            <a:endParaRPr lang="en-US"/>
          </a:p>
        </p:txBody>
      </p:sp>
    </p:spTree>
    <p:extLst>
      <p:ext uri="{BB962C8B-B14F-4D97-AF65-F5344CB8AC3E}">
        <p14:creationId xmlns:p14="http://schemas.microsoft.com/office/powerpoint/2010/main" val="193360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B751C3D-614E-0545-ADBA-864452FBF6D5}" type="slidenum">
              <a:rPr lang="en-US"/>
              <a:pPr>
                <a:defRPr/>
              </a:pPr>
              <a:t>‹#›</a:t>
            </a:fld>
            <a:endParaRPr lang="en-US"/>
          </a:p>
        </p:txBody>
      </p:sp>
    </p:spTree>
    <p:extLst>
      <p:ext uri="{BB962C8B-B14F-4D97-AF65-F5344CB8AC3E}">
        <p14:creationId xmlns:p14="http://schemas.microsoft.com/office/powerpoint/2010/main" val="37543494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370AF592-6AB2-894C-935B-39F8D0C2414A}" type="slidenum">
              <a:rPr lang="en-US"/>
              <a:pPr>
                <a:defRPr/>
              </a:pPr>
              <a:t>‹#›</a:t>
            </a:fld>
            <a:endParaRPr lang="en-US"/>
          </a:p>
        </p:txBody>
      </p:sp>
    </p:spTree>
    <p:extLst>
      <p:ext uri="{BB962C8B-B14F-4D97-AF65-F5344CB8AC3E}">
        <p14:creationId xmlns:p14="http://schemas.microsoft.com/office/powerpoint/2010/main" val="919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81E1F8D6-6197-4D4B-96AD-C63BACBD56B7}" type="slidenum">
              <a:rPr lang="en-US"/>
              <a:pPr>
                <a:defRPr/>
              </a:pPr>
              <a:t>‹#›</a:t>
            </a:fld>
            <a:endParaRPr lang="en-US"/>
          </a:p>
        </p:txBody>
      </p:sp>
    </p:spTree>
    <p:extLst>
      <p:ext uri="{BB962C8B-B14F-4D97-AF65-F5344CB8AC3E}">
        <p14:creationId xmlns:p14="http://schemas.microsoft.com/office/powerpoint/2010/main" val="24637839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680390DD-1DD8-A240-AFF7-9A67EC8DA961}" type="slidenum">
              <a:rPr lang="en-US"/>
              <a:pPr>
                <a:defRPr/>
              </a:pPr>
              <a:t>‹#›</a:t>
            </a:fld>
            <a:endParaRPr lang="en-US"/>
          </a:p>
        </p:txBody>
      </p:sp>
    </p:spTree>
    <p:extLst>
      <p:ext uri="{BB962C8B-B14F-4D97-AF65-F5344CB8AC3E}">
        <p14:creationId xmlns:p14="http://schemas.microsoft.com/office/powerpoint/2010/main" val="8129402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71A13A18-A79C-7548-94C3-BA62E4A3C844}" type="slidenum">
              <a:rPr lang="en-US"/>
              <a:pPr>
                <a:defRPr/>
              </a:pPr>
              <a:t>‹#›</a:t>
            </a:fld>
            <a:endParaRPr lang="en-US"/>
          </a:p>
        </p:txBody>
      </p:sp>
    </p:spTree>
    <p:extLst>
      <p:ext uri="{BB962C8B-B14F-4D97-AF65-F5344CB8AC3E}">
        <p14:creationId xmlns:p14="http://schemas.microsoft.com/office/powerpoint/2010/main" val="32435732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749043DC-0442-6943-BB70-D9DCA14A72F2}" type="slidenum">
              <a:rPr lang="en-US"/>
              <a:pPr>
                <a:defRPr/>
              </a:pPr>
              <a:t>‹#›</a:t>
            </a:fld>
            <a:endParaRPr lang="en-US"/>
          </a:p>
        </p:txBody>
      </p:sp>
    </p:spTree>
    <p:extLst>
      <p:ext uri="{BB962C8B-B14F-4D97-AF65-F5344CB8AC3E}">
        <p14:creationId xmlns:p14="http://schemas.microsoft.com/office/powerpoint/2010/main" val="5419324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1E0FEFC-8821-6F4B-B8F7-3C17400721D5}" type="slidenum">
              <a:rPr lang="en-US"/>
              <a:pPr>
                <a:defRPr/>
              </a:pPr>
              <a:t>‹#›</a:t>
            </a:fld>
            <a:endParaRPr lang="en-US"/>
          </a:p>
        </p:txBody>
      </p:sp>
    </p:spTree>
    <p:extLst>
      <p:ext uri="{BB962C8B-B14F-4D97-AF65-F5344CB8AC3E}">
        <p14:creationId xmlns:p14="http://schemas.microsoft.com/office/powerpoint/2010/main" val="42825982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9AD51DF3-A997-7E47-9BBD-E95CD64699AB}" type="slidenum">
              <a:rPr lang="en-US"/>
              <a:pPr>
                <a:defRPr/>
              </a:pPr>
              <a:t>‹#›</a:t>
            </a:fld>
            <a:endParaRPr lang="en-US"/>
          </a:p>
        </p:txBody>
      </p:sp>
    </p:spTree>
    <p:extLst>
      <p:ext uri="{BB962C8B-B14F-4D97-AF65-F5344CB8AC3E}">
        <p14:creationId xmlns:p14="http://schemas.microsoft.com/office/powerpoint/2010/main" val="7499643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AEBF64A-2111-A64E-A0E3-19CB331D2B55}" type="slidenum">
              <a:rPr lang="en-US"/>
              <a:pPr>
                <a:defRPr/>
              </a:pPr>
              <a:t>‹#›</a:t>
            </a:fld>
            <a:endParaRPr lang="en-US"/>
          </a:p>
        </p:txBody>
      </p:sp>
    </p:spTree>
    <p:extLst>
      <p:ext uri="{BB962C8B-B14F-4D97-AF65-F5344CB8AC3E}">
        <p14:creationId xmlns:p14="http://schemas.microsoft.com/office/powerpoint/2010/main" val="22438422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7DD89723-2776-694D-8A6C-4A3D421F43EB}" type="slidenum">
              <a:rPr lang="en-US"/>
              <a:pPr>
                <a:defRPr/>
              </a:pPr>
              <a:t>‹#›</a:t>
            </a:fld>
            <a:endParaRPr lang="en-US"/>
          </a:p>
        </p:txBody>
      </p:sp>
    </p:spTree>
    <p:extLst>
      <p:ext uri="{BB962C8B-B14F-4D97-AF65-F5344CB8AC3E}">
        <p14:creationId xmlns:p14="http://schemas.microsoft.com/office/powerpoint/2010/main" val="8519645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D8ABC49-DC08-AA46-934B-D34ED04F0082}" type="slidenum">
              <a:rPr lang="en-US"/>
              <a:pPr>
                <a:defRPr/>
              </a:pPr>
              <a:t>‹#›</a:t>
            </a:fld>
            <a:endParaRPr lang="en-US"/>
          </a:p>
        </p:txBody>
      </p:sp>
    </p:spTree>
    <p:extLst>
      <p:ext uri="{BB962C8B-B14F-4D97-AF65-F5344CB8AC3E}">
        <p14:creationId xmlns:p14="http://schemas.microsoft.com/office/powerpoint/2010/main" val="14618863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E251696A-50EA-EB47-A0A1-7EF041DB67E5}" type="slidenum">
              <a:rPr lang="en-US"/>
              <a:pPr>
                <a:defRPr/>
              </a:pPr>
              <a:t>‹#›</a:t>
            </a:fld>
            <a:endParaRPr lang="en-US"/>
          </a:p>
        </p:txBody>
      </p:sp>
    </p:spTree>
    <p:extLst>
      <p:ext uri="{BB962C8B-B14F-4D97-AF65-F5344CB8AC3E}">
        <p14:creationId xmlns:p14="http://schemas.microsoft.com/office/powerpoint/2010/main" val="2666860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8" name="Footer Placeholder 7"/>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FC6A087E-58EC-B04F-94DD-C01455A18F75}" type="slidenum">
              <a:rPr lang="en-US"/>
              <a:pPr>
                <a:defRPr/>
              </a:pPr>
              <a:t>‹#›</a:t>
            </a:fld>
            <a:endParaRPr lang="en-US"/>
          </a:p>
        </p:txBody>
      </p:sp>
    </p:spTree>
    <p:extLst>
      <p:ext uri="{BB962C8B-B14F-4D97-AF65-F5344CB8AC3E}">
        <p14:creationId xmlns:p14="http://schemas.microsoft.com/office/powerpoint/2010/main" val="10403546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4" name="Footer Placeholder 3"/>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04E9A450-DE72-E344-B552-FE91184BAE5D}" type="slidenum">
              <a:rPr lang="en-US"/>
              <a:pPr>
                <a:defRPr/>
              </a:pPr>
              <a:t>‹#›</a:t>
            </a:fld>
            <a:endParaRPr lang="en-US"/>
          </a:p>
        </p:txBody>
      </p:sp>
    </p:spTree>
    <p:extLst>
      <p:ext uri="{BB962C8B-B14F-4D97-AF65-F5344CB8AC3E}">
        <p14:creationId xmlns:p14="http://schemas.microsoft.com/office/powerpoint/2010/main" val="16033216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3" name="Footer Placeholder 2"/>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C8A97B2-73AC-9849-9040-4B1F84984BED}" type="slidenum">
              <a:rPr lang="en-US"/>
              <a:pPr>
                <a:defRPr/>
              </a:pPr>
              <a:t>‹#›</a:t>
            </a:fld>
            <a:endParaRPr lang="en-US"/>
          </a:p>
        </p:txBody>
      </p:sp>
    </p:spTree>
    <p:extLst>
      <p:ext uri="{BB962C8B-B14F-4D97-AF65-F5344CB8AC3E}">
        <p14:creationId xmlns:p14="http://schemas.microsoft.com/office/powerpoint/2010/main" val="31014311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6A0ED58-018E-2240-BEB9-6217B13279CC}" type="slidenum">
              <a:rPr lang="en-US"/>
              <a:pPr>
                <a:defRPr/>
              </a:pPr>
              <a:t>‹#›</a:t>
            </a:fld>
            <a:endParaRPr lang="en-US"/>
          </a:p>
        </p:txBody>
      </p:sp>
    </p:spTree>
    <p:extLst>
      <p:ext uri="{BB962C8B-B14F-4D97-AF65-F5344CB8AC3E}">
        <p14:creationId xmlns:p14="http://schemas.microsoft.com/office/powerpoint/2010/main" val="17378061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7EA7F333-B2D6-4C40-B307-95B087BA3EDC}" type="slidenum">
              <a:rPr lang="en-US"/>
              <a:pPr>
                <a:defRPr/>
              </a:pPr>
              <a:t>‹#›</a:t>
            </a:fld>
            <a:endParaRPr lang="en-US"/>
          </a:p>
        </p:txBody>
      </p:sp>
    </p:spTree>
    <p:extLst>
      <p:ext uri="{BB962C8B-B14F-4D97-AF65-F5344CB8AC3E}">
        <p14:creationId xmlns:p14="http://schemas.microsoft.com/office/powerpoint/2010/main" val="22957272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85A6F3C9-3FBD-984A-A3DD-48CCAED70129}" type="slidenum">
              <a:rPr lang="en-US"/>
              <a:pPr>
                <a:defRPr/>
              </a:pPr>
              <a:t>‹#›</a:t>
            </a:fld>
            <a:endParaRPr lang="en-US"/>
          </a:p>
        </p:txBody>
      </p:sp>
    </p:spTree>
    <p:extLst>
      <p:ext uri="{BB962C8B-B14F-4D97-AF65-F5344CB8AC3E}">
        <p14:creationId xmlns:p14="http://schemas.microsoft.com/office/powerpoint/2010/main" val="3368440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0195BEFC-A00B-D64B-9152-7F8D070866A1}" type="slidenum">
              <a:rPr lang="en-US"/>
              <a:pPr>
                <a:defRPr/>
              </a:pPr>
              <a:t>‹#›</a:t>
            </a:fld>
            <a:endParaRPr lang="en-US"/>
          </a:p>
        </p:txBody>
      </p:sp>
    </p:spTree>
    <p:extLst>
      <p:ext uri="{BB962C8B-B14F-4D97-AF65-F5344CB8AC3E}">
        <p14:creationId xmlns:p14="http://schemas.microsoft.com/office/powerpoint/2010/main" val="33120539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157780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1548732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899176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1133833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9329550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7144165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2729172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41261381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7317354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360619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4529485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7550347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764116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90372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7277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84334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20908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11/7/20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142459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11/7/20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0321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11/7/20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7763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802615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11/7/20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76396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83788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11/7/20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79642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9636859"/>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242470"/>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5756206"/>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105611"/>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003085"/>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8389012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501453"/>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33516336"/>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106956"/>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252796"/>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079813"/>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35338471"/>
      </p:ext>
    </p:extLst>
  </p:cSld>
  <p:clrMapOvr>
    <a:masterClrMapping/>
  </p:clrMapOvr>
  <p:transition spd="med">
    <p:cu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1105850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7198570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1604619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511756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332868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2520340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9429652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8562319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247372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8460713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3247941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7/11/20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244978829"/>
      </p:ext>
    </p:extLst>
  </p:cSld>
  <p:clrMapOvr>
    <a:overrideClrMapping bg1="dk1" tx1="lt1" bg2="dk2" tx2="lt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7/11/20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1652182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7/11/20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1725808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7/11/20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036647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7/11/20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833025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7/11/20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0349107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7/11/20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6317339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7/11/20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237510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7/11/20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8129751"/>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7/11/20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5958852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7/11/20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53988602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2341087945"/>
      </p:ext>
    </p:extLst>
  </p:cSld>
  <p:clrMapOvr>
    <a:masterClrMapping/>
  </p:clrMapOvr>
  <p:transition>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75612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74029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99526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94626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817978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266955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13849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72491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38307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383939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172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1B8E24C1-6F90-894A-A205-C17159FD57CE}" type="slidenum">
              <a:rPr lang="en-GB"/>
              <a:pPr>
                <a:defRPr/>
              </a:pPr>
              <a:t>‹#›</a:t>
            </a:fld>
            <a:endParaRPr lang="en-GB"/>
          </a:p>
        </p:txBody>
      </p:sp>
    </p:spTree>
    <p:extLst>
      <p:ext uri="{BB962C8B-B14F-4D97-AF65-F5344CB8AC3E}">
        <p14:creationId xmlns:p14="http://schemas.microsoft.com/office/powerpoint/2010/main" val="34685427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8594793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16731386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9276089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27546731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29702110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2862135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11574029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1229729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2871234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4645299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3564419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a:solidFill>
                  <a:srgbClr val="EAEAEA"/>
                </a:solidFill>
                <a:latin typeface="Times New Roman"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A285BD39-354E-064B-8BD6-53367304F540}" type="slidenum">
              <a:rPr lang="en-US"/>
              <a:pPr>
                <a:defRPr/>
              </a:pPr>
              <a:t>‹#›</a:t>
            </a:fld>
            <a:endParaRPr lang="en-US"/>
          </a:p>
        </p:txBody>
      </p:sp>
    </p:spTree>
    <p:extLst>
      <p:ext uri="{BB962C8B-B14F-4D97-AF65-F5344CB8AC3E}">
        <p14:creationId xmlns:p14="http://schemas.microsoft.com/office/powerpoint/2010/main" val="41520305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endParaRPr lang="en-US" sz="1800">
              <a:solidFill>
                <a:srgbClr val="FFFFFF"/>
              </a:solidFill>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11392496"/>
      </p:ext>
    </p:extLst>
  </p:cSld>
  <p:clrMapOvr>
    <a:masterClrMapping/>
  </p:clrMapOvr>
  <p:transition spd="med">
    <p:zoom dir="in"/>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1566155"/>
      </p:ext>
    </p:extLst>
  </p:cSld>
  <p:clrMapOvr>
    <a:masterClrMapping/>
  </p:clrMapOvr>
  <p:transition spd="med">
    <p:zoom dir="in"/>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0274140"/>
      </p:ext>
    </p:extLst>
  </p:cSld>
  <p:clrMapOvr>
    <a:masterClrMapping/>
  </p:clrMapOvr>
  <p:transition spd="med">
    <p:zoom dir="in"/>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57168633"/>
      </p:ext>
    </p:extLst>
  </p:cSld>
  <p:clrMapOvr>
    <a:masterClrMapping/>
  </p:clrMapOvr>
  <p:transition spd="med">
    <p:zoom dir="in"/>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9060617"/>
      </p:ext>
    </p:extLst>
  </p:cSld>
  <p:clrMapOvr>
    <a:masterClrMapping/>
  </p:clrMapOvr>
  <p:transition spd="med">
    <p:zoom dir="in"/>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8902054"/>
      </p:ext>
    </p:extLst>
  </p:cSld>
  <p:clrMapOvr>
    <a:masterClrMapping/>
  </p:clrMapOvr>
  <p:transition spd="med">
    <p:zoom dir="in"/>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188441"/>
      </p:ext>
    </p:extLst>
  </p:cSld>
  <p:clrMapOvr>
    <a:masterClrMapping/>
  </p:clrMapOvr>
  <p:transition spd="med">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9605406"/>
      </p:ext>
    </p:extLst>
  </p:cSld>
  <p:clrMapOvr>
    <a:masterClrMapping/>
  </p:clrMapOvr>
  <p:transition spd="med">
    <p:zoom dir="in"/>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3209411"/>
      </p:ext>
    </p:extLst>
  </p:cSld>
  <p:clrMapOvr>
    <a:masterClrMapping/>
  </p:clrMapOvr>
  <p:transition spd="med">
    <p:zoom dir="in"/>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123794"/>
      </p:ext>
    </p:extLst>
  </p:cSld>
  <p:clrMapOvr>
    <a:masterClrMapping/>
  </p:clrMapOvr>
  <p:transition spd="med">
    <p:zoom dir="in"/>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0108527"/>
      </p:ext>
    </p:extLst>
  </p:cSld>
  <p:clrMapOvr>
    <a:masterClrMapping/>
  </p:clrMapOvr>
  <p:transition spd="med">
    <p:zoom dir="in"/>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a:spcBef>
                <a:spcPct val="50000"/>
              </a:spcBef>
              <a:defRPr/>
            </a:pPr>
            <a:endParaRPr lang="en-US" sz="2800">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a:spcBef>
                <a:spcPct val="50000"/>
              </a:spcBef>
              <a:defRPr/>
            </a:pPr>
            <a:endParaRPr lang="en-US" sz="2800">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spcBef>
                <a:spcPct val="50000"/>
              </a:spcBef>
            </a:pPr>
            <a:endParaRPr lang="en-US" sz="2800">
              <a:solidFill>
                <a:srgbClr val="FFFFFF"/>
              </a:solidFill>
              <a:latin typeface="Times New Roman"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8436950"/>
      </p:ext>
    </p:extLst>
  </p:cSld>
  <p:clrMapOvr>
    <a:masterClrMapping/>
  </p:clrMapOvr>
  <p:transition spd="med">
    <p:zoom dir="in"/>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58612635"/>
      </p:ext>
    </p:extLst>
  </p:cSld>
  <p:clrMapOvr>
    <a:masterClrMapping/>
  </p:clrMapOvr>
  <p:transition spd="med">
    <p:zoom dir="in"/>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37118767"/>
      </p:ext>
    </p:extLst>
  </p:cSld>
  <p:clrMapOvr>
    <a:masterClrMapping/>
  </p:clrMapOvr>
  <p:transition spd="med">
    <p:zoom dir="in"/>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3155737"/>
      </p:ext>
    </p:extLst>
  </p:cSld>
  <p:clrMapOvr>
    <a:masterClrMapping/>
  </p:clrMapOvr>
  <p:transition spd="med">
    <p:zoom dir="in"/>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8805772"/>
      </p:ext>
    </p:extLst>
  </p:cSld>
  <p:clrMapOvr>
    <a:masterClrMapping/>
  </p:clrMapOvr>
  <p:transition spd="med">
    <p:zoom dir="in"/>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0974502"/>
      </p:ext>
    </p:extLst>
  </p:cSld>
  <p:clrMapOvr>
    <a:masterClrMapping/>
  </p:clrMapOvr>
  <p:transition spd="med">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2703806"/>
      </p:ext>
    </p:extLst>
  </p:cSld>
  <p:clrMapOvr>
    <a:masterClrMapping/>
  </p:clrMapOvr>
  <p:transition spd="med">
    <p:zoom dir="in"/>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34012342"/>
      </p:ext>
    </p:extLst>
  </p:cSld>
  <p:clrMapOvr>
    <a:masterClrMapping/>
  </p:clrMapOvr>
  <p:transition spd="med">
    <p:zoom dir="in"/>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30862858"/>
      </p:ext>
    </p:extLst>
  </p:cSld>
  <p:clrMapOvr>
    <a:masterClrMapping/>
  </p:clrMapOvr>
  <p:transition spd="med">
    <p:zoom dir="in"/>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5144622"/>
      </p:ext>
    </p:extLst>
  </p:cSld>
  <p:clrMapOvr>
    <a:masterClrMapping/>
  </p:clrMapOvr>
  <p:transition spd="med">
    <p:zoom dir="in"/>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9001685"/>
      </p:ext>
    </p:extLst>
  </p:cSld>
  <p:clrMapOvr>
    <a:masterClrMapping/>
  </p:clrMapOvr>
  <p:transition spd="med">
    <p:zoom dir="in"/>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ea typeface="ＭＳ Ｐゴシック"/>
              </a:defRPr>
            </a:lvl1pPr>
          </a:lstStyle>
          <a:p>
            <a:pPr>
              <a:defRPr/>
            </a:pPr>
            <a:fld id="{332D6F24-FF86-9E44-9D13-289E1D238263}" type="datetimeFigureOut">
              <a:rPr lang="en-US"/>
              <a:pPr>
                <a:defRPr/>
              </a:pPr>
              <a:t>11/7/20</a:t>
            </a:fld>
            <a:endParaRPr lang="en-US"/>
          </a:p>
        </p:txBody>
      </p:sp>
      <p:sp>
        <p:nvSpPr>
          <p:cNvPr id="5" name="Rectangle 5"/>
          <p:cNvSpPr>
            <a:spLocks noGrp="1" noChangeArrowheads="1"/>
          </p:cNvSpPr>
          <p:nvPr>
            <p:ph type="ftr" sz="quarter" idx="11"/>
          </p:nvPr>
        </p:nvSpPr>
        <p:spPr/>
        <p:txBody>
          <a:bodyPr/>
          <a:lstStyle>
            <a:lvl1pPr defTabSz="449263">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ea typeface="ＭＳ Ｐゴシック"/>
              </a:defRPr>
            </a:lvl1pPr>
          </a:lstStyle>
          <a:p>
            <a:pPr>
              <a:defRPr/>
            </a:pPr>
            <a:fld id="{FC35CB51-373C-E647-85D8-7AEC81E2ABB7}" type="slidenum">
              <a:rPr lang="en-US"/>
              <a:pPr>
                <a:defRPr/>
              </a:pPr>
              <a:t>‹#›</a:t>
            </a:fld>
            <a:endParaRPr lang="en-US"/>
          </a:p>
        </p:txBody>
      </p:sp>
    </p:spTree>
    <p:extLst>
      <p:ext uri="{BB962C8B-B14F-4D97-AF65-F5344CB8AC3E}">
        <p14:creationId xmlns:p14="http://schemas.microsoft.com/office/powerpoint/2010/main" val="17642590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153A2D7A-5457-1E4C-9B70-4C1D903DB347}"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6F11961F-5987-7442-B2CD-4A7F382DB769}" type="slidenum">
              <a:rPr lang="en-US"/>
              <a:pPr>
                <a:defRPr/>
              </a:pPr>
              <a:t>‹#›</a:t>
            </a:fld>
            <a:endParaRPr lang="en-US"/>
          </a:p>
        </p:txBody>
      </p:sp>
    </p:spTree>
    <p:extLst>
      <p:ext uri="{BB962C8B-B14F-4D97-AF65-F5344CB8AC3E}">
        <p14:creationId xmlns:p14="http://schemas.microsoft.com/office/powerpoint/2010/main" val="15622534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89573BD3-015B-714C-ADC3-E9F54F4D0C90}"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4DD4B158-E210-B24C-BE79-48759CDBF08D}" type="slidenum">
              <a:rPr lang="en-US"/>
              <a:pPr>
                <a:defRPr/>
              </a:pPr>
              <a:t>‹#›</a:t>
            </a:fld>
            <a:endParaRPr lang="en-US"/>
          </a:p>
        </p:txBody>
      </p:sp>
    </p:spTree>
    <p:extLst>
      <p:ext uri="{BB962C8B-B14F-4D97-AF65-F5344CB8AC3E}">
        <p14:creationId xmlns:p14="http://schemas.microsoft.com/office/powerpoint/2010/main" val="675509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56424A05-3AB3-5642-B525-AE9B37B0D89B}" type="datetimeFigureOut">
              <a:rPr lang="en-US"/>
              <a:pPr>
                <a:defRPr/>
              </a:pPr>
              <a:t>11/7/20</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32D7817-7973-B441-9537-2FD026805FAF}" type="slidenum">
              <a:rPr lang="en-US"/>
              <a:pPr>
                <a:defRPr/>
              </a:pPr>
              <a:t>‹#›</a:t>
            </a:fld>
            <a:endParaRPr lang="en-US"/>
          </a:p>
        </p:txBody>
      </p:sp>
    </p:spTree>
    <p:extLst>
      <p:ext uri="{BB962C8B-B14F-4D97-AF65-F5344CB8AC3E}">
        <p14:creationId xmlns:p14="http://schemas.microsoft.com/office/powerpoint/2010/main" val="24408033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ea typeface="ＭＳ Ｐゴシック"/>
              </a:defRPr>
            </a:lvl1pPr>
          </a:lstStyle>
          <a:p>
            <a:pPr>
              <a:defRPr/>
            </a:pPr>
            <a:fld id="{6AA2BAA1-48BE-6B42-AAE5-713666CFC88F}" type="datetimeFigureOut">
              <a:rPr lang="en-US"/>
              <a:pPr>
                <a:defRPr/>
              </a:pPr>
              <a:t>11/7/20</a:t>
            </a:fld>
            <a:endParaRPr lang="en-US"/>
          </a:p>
        </p:txBody>
      </p:sp>
      <p:sp>
        <p:nvSpPr>
          <p:cNvPr id="8" name="Footer Placeholder 7"/>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ea typeface="ＭＳ Ｐゴシック"/>
              </a:defRPr>
            </a:lvl1pPr>
          </a:lstStyle>
          <a:p>
            <a:pPr>
              <a:defRPr/>
            </a:pPr>
            <a:fld id="{011C5D9E-B653-BC4B-B788-5DFC5C1ED783}" type="slidenum">
              <a:rPr lang="en-US"/>
              <a:pPr>
                <a:defRPr/>
              </a:pPr>
              <a:t>‹#›</a:t>
            </a:fld>
            <a:endParaRPr lang="en-US"/>
          </a:p>
        </p:txBody>
      </p:sp>
    </p:spTree>
    <p:extLst>
      <p:ext uri="{BB962C8B-B14F-4D97-AF65-F5344CB8AC3E}">
        <p14:creationId xmlns:p14="http://schemas.microsoft.com/office/powerpoint/2010/main" val="319096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ea typeface="ＭＳ Ｐゴシック"/>
              </a:defRPr>
            </a:lvl1pPr>
          </a:lstStyle>
          <a:p>
            <a:pPr>
              <a:defRPr/>
            </a:pPr>
            <a:fld id="{2DAB8F8D-1C07-664E-8094-383465A142E3}" type="datetimeFigureOut">
              <a:rPr lang="en-US"/>
              <a:pPr>
                <a:defRPr/>
              </a:pPr>
              <a:t>11/7/20</a:t>
            </a:fld>
            <a:endParaRPr lang="en-US"/>
          </a:p>
        </p:txBody>
      </p:sp>
      <p:sp>
        <p:nvSpPr>
          <p:cNvPr id="4" name="Footer Placeholder 3"/>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ea typeface="ＭＳ Ｐゴシック"/>
              </a:defRPr>
            </a:lvl1pPr>
          </a:lstStyle>
          <a:p>
            <a:pPr>
              <a:defRPr/>
            </a:pPr>
            <a:fld id="{F7FE3C48-00F1-7748-9B91-C998F9BC4400}" type="slidenum">
              <a:rPr lang="en-US"/>
              <a:pPr>
                <a:defRPr/>
              </a:pPr>
              <a:t>‹#›</a:t>
            </a:fld>
            <a:endParaRPr lang="en-US"/>
          </a:p>
        </p:txBody>
      </p:sp>
    </p:spTree>
    <p:extLst>
      <p:ext uri="{BB962C8B-B14F-4D97-AF65-F5344CB8AC3E}">
        <p14:creationId xmlns:p14="http://schemas.microsoft.com/office/powerpoint/2010/main" val="263522645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ea typeface="ＭＳ Ｐゴシック"/>
              </a:defRPr>
            </a:lvl1pPr>
          </a:lstStyle>
          <a:p>
            <a:pPr>
              <a:defRPr/>
            </a:pPr>
            <a:fld id="{613BF142-A47C-4842-B857-C6130FF1AA97}" type="datetimeFigureOut">
              <a:rPr lang="en-US"/>
              <a:pPr>
                <a:defRPr/>
              </a:pPr>
              <a:t>11/7/20</a:t>
            </a:fld>
            <a:endParaRPr lang="en-US"/>
          </a:p>
        </p:txBody>
      </p:sp>
      <p:sp>
        <p:nvSpPr>
          <p:cNvPr id="3" name="Footer Placeholder 2"/>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ea typeface="ＭＳ Ｐゴシック"/>
              </a:defRPr>
            </a:lvl1pPr>
          </a:lstStyle>
          <a:p>
            <a:pPr>
              <a:defRPr/>
            </a:pPr>
            <a:fld id="{049448DC-8454-A346-B6B1-929524D59EC7}" type="slidenum">
              <a:rPr lang="en-US"/>
              <a:pPr>
                <a:defRPr/>
              </a:pPr>
              <a:t>‹#›</a:t>
            </a:fld>
            <a:endParaRPr lang="en-US"/>
          </a:p>
        </p:txBody>
      </p:sp>
    </p:spTree>
    <p:extLst>
      <p:ext uri="{BB962C8B-B14F-4D97-AF65-F5344CB8AC3E}">
        <p14:creationId xmlns:p14="http://schemas.microsoft.com/office/powerpoint/2010/main" val="3180260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08FC2AA4-A2E4-474C-B4B4-05EC8D3A2759}" type="datetimeFigureOut">
              <a:rPr lang="en-US"/>
              <a:pPr>
                <a:defRPr/>
              </a:pPr>
              <a:t>11/7/20</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C31C6DC1-3768-5046-85D6-9C634804879F}" type="slidenum">
              <a:rPr lang="en-US"/>
              <a:pPr>
                <a:defRPr/>
              </a:pPr>
              <a:t>‹#›</a:t>
            </a:fld>
            <a:endParaRPr lang="en-US"/>
          </a:p>
        </p:txBody>
      </p:sp>
    </p:spTree>
    <p:extLst>
      <p:ext uri="{BB962C8B-B14F-4D97-AF65-F5344CB8AC3E}">
        <p14:creationId xmlns:p14="http://schemas.microsoft.com/office/powerpoint/2010/main" val="18791345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14A36807-C93E-A049-8588-0453D398753E}" type="datetimeFigureOut">
              <a:rPr lang="en-US"/>
              <a:pPr>
                <a:defRPr/>
              </a:pPr>
              <a:t>11/7/20</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887F748-F09D-1644-BAC7-3C9B2A0453D2}" type="slidenum">
              <a:rPr lang="en-US"/>
              <a:pPr>
                <a:defRPr/>
              </a:pPr>
              <a:t>‹#›</a:t>
            </a:fld>
            <a:endParaRPr lang="en-US"/>
          </a:p>
        </p:txBody>
      </p:sp>
    </p:spTree>
    <p:extLst>
      <p:ext uri="{BB962C8B-B14F-4D97-AF65-F5344CB8AC3E}">
        <p14:creationId xmlns:p14="http://schemas.microsoft.com/office/powerpoint/2010/main" val="13896992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66A7BCB9-4C8A-574D-91DE-382818C0AFD2}"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2F27D021-75BA-E34F-AD11-DF4A0A75335C}" type="slidenum">
              <a:rPr lang="en-US"/>
              <a:pPr>
                <a:defRPr/>
              </a:pPr>
              <a:t>‹#›</a:t>
            </a:fld>
            <a:endParaRPr lang="en-US"/>
          </a:p>
        </p:txBody>
      </p:sp>
    </p:spTree>
    <p:extLst>
      <p:ext uri="{BB962C8B-B14F-4D97-AF65-F5344CB8AC3E}">
        <p14:creationId xmlns:p14="http://schemas.microsoft.com/office/powerpoint/2010/main" val="11578091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BAED0FB5-2F0D-A145-956D-7849E2AD26B4}" type="datetimeFigureOut">
              <a:rPr lang="en-US"/>
              <a:pPr>
                <a:defRPr/>
              </a:pPr>
              <a:t>11/7/20</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DA230219-9A4A-1B4A-991A-360F38E9E41C}" type="slidenum">
              <a:rPr lang="en-US"/>
              <a:pPr>
                <a:defRPr/>
              </a:pPr>
              <a:t>‹#›</a:t>
            </a:fld>
            <a:endParaRPr lang="en-US"/>
          </a:p>
        </p:txBody>
      </p:sp>
    </p:spTree>
    <p:extLst>
      <p:ext uri="{BB962C8B-B14F-4D97-AF65-F5344CB8AC3E}">
        <p14:creationId xmlns:p14="http://schemas.microsoft.com/office/powerpoint/2010/main" val="37955277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15496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66"/>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66"/>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66"/>
                </a:solidFill>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defTabSz="449263">
              <a:defRPr b="0"/>
            </a:lvl1pPr>
          </a:lstStyle>
          <a:p>
            <a:pPr>
              <a:defRPr/>
            </a:pPr>
            <a:endParaRPr lang="en-US"/>
          </a:p>
        </p:txBody>
      </p:sp>
      <p:sp>
        <p:nvSpPr>
          <p:cNvPr id="28" name="Rectangle 28"/>
          <p:cNvSpPr>
            <a:spLocks noGrp="1" noChangeArrowheads="1"/>
          </p:cNvSpPr>
          <p:nvPr>
            <p:ph type="ftr" sz="quarter" idx="11"/>
          </p:nvPr>
        </p:nvSpPr>
        <p:spPr/>
        <p:txBody>
          <a:bodyPr/>
          <a:lstStyle>
            <a:lvl1pPr defTabSz="449263">
              <a:defRPr b="0"/>
            </a:lvl1pPr>
          </a:lstStyle>
          <a:p>
            <a:pPr>
              <a:defRPr/>
            </a:pPr>
            <a:endParaRPr lang="en-US"/>
          </a:p>
        </p:txBody>
      </p:sp>
      <p:sp>
        <p:nvSpPr>
          <p:cNvPr id="29" name="Rectangle 29"/>
          <p:cNvSpPr>
            <a:spLocks noGrp="1" noChangeArrowheads="1"/>
          </p:cNvSpPr>
          <p:nvPr>
            <p:ph type="sldNum" sz="quarter" idx="12"/>
          </p:nvPr>
        </p:nvSpPr>
        <p:spPr/>
        <p:txBody>
          <a:bodyPr/>
          <a:lstStyle>
            <a:lvl1pPr defTabSz="449263">
              <a:defRPr b="0">
                <a:latin typeface="Arial" charset="0"/>
              </a:defRPr>
            </a:lvl1pPr>
          </a:lstStyle>
          <a:p>
            <a:pPr>
              <a:defRPr/>
            </a:pPr>
            <a:fld id="{FC869A03-B23B-3047-87AF-2A33C8293F2A}" type="slidenum">
              <a:rPr lang="en-US"/>
              <a:pPr>
                <a:defRPr/>
              </a:pPr>
              <a:t>‹#›</a:t>
            </a:fld>
            <a:endParaRPr lang="en-US"/>
          </a:p>
        </p:txBody>
      </p:sp>
    </p:spTree>
    <p:extLst>
      <p:ext uri="{BB962C8B-B14F-4D97-AF65-F5344CB8AC3E}">
        <p14:creationId xmlns:p14="http://schemas.microsoft.com/office/powerpoint/2010/main" val="5389316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24466875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59542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87632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92888186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7615098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19857018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6771253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80905404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75344696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10120314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8857059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623574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5593773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83974967"/>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8383073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72602081"/>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51940542"/>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0462447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3745565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55051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10237265"/>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6734584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25924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A9BEFF03-C43E-254B-96EF-47E503550B93}" type="slidenum">
              <a:rPr lang="en-GB"/>
              <a:pPr>
                <a:defRPr/>
              </a:pPr>
              <a:t>‹#›</a:t>
            </a:fld>
            <a:endParaRPr lang="en-GB"/>
          </a:p>
        </p:txBody>
      </p:sp>
    </p:spTree>
    <p:extLst>
      <p:ext uri="{BB962C8B-B14F-4D97-AF65-F5344CB8AC3E}">
        <p14:creationId xmlns:p14="http://schemas.microsoft.com/office/powerpoint/2010/main" val="3385205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31068293-4EE2-EE49-AB2B-2D72885989AB}" type="slidenum">
              <a:rPr lang="en-GB"/>
              <a:pPr>
                <a:defRPr/>
              </a:pPr>
              <a:t>‹#›</a:t>
            </a:fld>
            <a:endParaRPr lang="en-GB"/>
          </a:p>
        </p:txBody>
      </p:sp>
    </p:spTree>
    <p:extLst>
      <p:ext uri="{BB962C8B-B14F-4D97-AF65-F5344CB8AC3E}">
        <p14:creationId xmlns:p14="http://schemas.microsoft.com/office/powerpoint/2010/main" val="588475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DDD79DE7-B386-BD41-AAF0-044947FFD916}" type="slidenum">
              <a:rPr lang="en-GB"/>
              <a:pPr>
                <a:defRPr/>
              </a:pPr>
              <a:t>‹#›</a:t>
            </a:fld>
            <a:endParaRPr lang="en-GB"/>
          </a:p>
        </p:txBody>
      </p:sp>
    </p:spTree>
    <p:extLst>
      <p:ext uri="{BB962C8B-B14F-4D97-AF65-F5344CB8AC3E}">
        <p14:creationId xmlns:p14="http://schemas.microsoft.com/office/powerpoint/2010/main" val="342741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F6929D1F-DF7D-4644-9398-7A74FB64C583}" type="slidenum">
              <a:rPr lang="en-GB"/>
              <a:pPr>
                <a:defRPr/>
              </a:pPr>
              <a:t>‹#›</a:t>
            </a:fld>
            <a:endParaRPr lang="en-GB"/>
          </a:p>
        </p:txBody>
      </p:sp>
    </p:spTree>
    <p:extLst>
      <p:ext uri="{BB962C8B-B14F-4D97-AF65-F5344CB8AC3E}">
        <p14:creationId xmlns:p14="http://schemas.microsoft.com/office/powerpoint/2010/main" val="34495363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029EFFD9-262F-1645-BD22-4CB32C1B6CE6}" type="slidenum">
              <a:rPr lang="en-GB"/>
              <a:pPr>
                <a:defRPr/>
              </a:pPr>
              <a:t>‹#›</a:t>
            </a:fld>
            <a:endParaRPr lang="en-GB"/>
          </a:p>
        </p:txBody>
      </p:sp>
    </p:spTree>
    <p:extLst>
      <p:ext uri="{BB962C8B-B14F-4D97-AF65-F5344CB8AC3E}">
        <p14:creationId xmlns:p14="http://schemas.microsoft.com/office/powerpoint/2010/main" val="1859317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4A9E8259-B260-344A-8F18-487C21F88D0B}" type="slidenum">
              <a:rPr lang="en-GB"/>
              <a:pPr>
                <a:defRPr/>
              </a:pPr>
              <a:t>‹#›</a:t>
            </a:fld>
            <a:endParaRPr lang="en-GB"/>
          </a:p>
        </p:txBody>
      </p:sp>
    </p:spTree>
    <p:extLst>
      <p:ext uri="{BB962C8B-B14F-4D97-AF65-F5344CB8AC3E}">
        <p14:creationId xmlns:p14="http://schemas.microsoft.com/office/powerpoint/2010/main" val="1722527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AC64979C-C5EC-CE4B-871B-AF42B3F740BC}" type="slidenum">
              <a:rPr lang="en-GB"/>
              <a:pPr>
                <a:defRPr/>
              </a:pPr>
              <a:t>‹#›</a:t>
            </a:fld>
            <a:endParaRPr lang="en-GB"/>
          </a:p>
        </p:txBody>
      </p:sp>
    </p:spTree>
    <p:extLst>
      <p:ext uri="{BB962C8B-B14F-4D97-AF65-F5344CB8AC3E}">
        <p14:creationId xmlns:p14="http://schemas.microsoft.com/office/powerpoint/2010/main" val="22561268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467550A-E79A-F945-B86A-63115F17944E}" type="slidenum">
              <a:rPr lang="en-GB"/>
              <a:pPr>
                <a:defRPr/>
              </a:pPr>
              <a:t>‹#›</a:t>
            </a:fld>
            <a:endParaRPr lang="en-GB"/>
          </a:p>
        </p:txBody>
      </p:sp>
    </p:spTree>
    <p:extLst>
      <p:ext uri="{BB962C8B-B14F-4D97-AF65-F5344CB8AC3E}">
        <p14:creationId xmlns:p14="http://schemas.microsoft.com/office/powerpoint/2010/main" val="1124648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45529C42-7698-C748-81BB-2DCABE28AFD0}" type="slidenum">
              <a:rPr lang="en-GB"/>
              <a:pPr>
                <a:defRPr/>
              </a:pPr>
              <a:t>‹#›</a:t>
            </a:fld>
            <a:endParaRPr lang="en-GB"/>
          </a:p>
        </p:txBody>
      </p:sp>
    </p:spTree>
    <p:extLst>
      <p:ext uri="{BB962C8B-B14F-4D97-AF65-F5344CB8AC3E}">
        <p14:creationId xmlns:p14="http://schemas.microsoft.com/office/powerpoint/2010/main" val="3445001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027EE7E-D224-AD4F-9052-1C8BF83F399D}" type="slidenum">
              <a:rPr lang="en-GB"/>
              <a:pPr>
                <a:defRPr/>
              </a:pPr>
              <a:t>‹#›</a:t>
            </a:fld>
            <a:endParaRPr lang="en-GB"/>
          </a:p>
        </p:txBody>
      </p:sp>
    </p:spTree>
    <p:extLst>
      <p:ext uri="{BB962C8B-B14F-4D97-AF65-F5344CB8AC3E}">
        <p14:creationId xmlns:p14="http://schemas.microsoft.com/office/powerpoint/2010/main" val="287100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B411830C-FB97-DE48-8C47-665EF56861FD}" type="slidenum">
              <a:rPr lang="en-GB"/>
              <a:pPr>
                <a:defRPr/>
              </a:pPr>
              <a:t>‹#›</a:t>
            </a:fld>
            <a:endParaRPr lang="en-GB"/>
          </a:p>
        </p:txBody>
      </p:sp>
    </p:spTree>
    <p:extLst>
      <p:ext uri="{BB962C8B-B14F-4D97-AF65-F5344CB8AC3E}">
        <p14:creationId xmlns:p14="http://schemas.microsoft.com/office/powerpoint/2010/main" val="2852924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548BA1F-18ED-EF49-B254-A5CD5C5FC7C7}" type="slidenum">
              <a:rPr lang="en-GB"/>
              <a:pPr>
                <a:defRPr/>
              </a:pPr>
              <a:t>‹#›</a:t>
            </a:fld>
            <a:endParaRPr lang="en-GB"/>
          </a:p>
        </p:txBody>
      </p:sp>
    </p:spTree>
    <p:extLst>
      <p:ext uri="{BB962C8B-B14F-4D97-AF65-F5344CB8AC3E}">
        <p14:creationId xmlns:p14="http://schemas.microsoft.com/office/powerpoint/2010/main" val="298219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7972B9-EF21-0D44-91D1-1C8DF72AC83C}" type="slidenum">
              <a:rPr lang="en-GB"/>
              <a:pPr>
                <a:defRPr/>
              </a:pPr>
              <a:t>‹#›</a:t>
            </a:fld>
            <a:endParaRPr lang="en-GB"/>
          </a:p>
        </p:txBody>
      </p:sp>
    </p:spTree>
    <p:extLst>
      <p:ext uri="{BB962C8B-B14F-4D97-AF65-F5344CB8AC3E}">
        <p14:creationId xmlns:p14="http://schemas.microsoft.com/office/powerpoint/2010/main" val="51003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C1E6ABD0-F8F0-4748-8F7A-DD22FC869F90}" type="slidenum">
              <a:rPr lang="en-GB"/>
              <a:pPr>
                <a:defRPr/>
              </a:pPr>
              <a:t>‹#›</a:t>
            </a:fld>
            <a:endParaRPr lang="en-GB"/>
          </a:p>
        </p:txBody>
      </p:sp>
    </p:spTree>
    <p:extLst>
      <p:ext uri="{BB962C8B-B14F-4D97-AF65-F5344CB8AC3E}">
        <p14:creationId xmlns:p14="http://schemas.microsoft.com/office/powerpoint/2010/main" val="3093384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FBB75A7-1174-514E-A1F8-A698BF2920BD}" type="slidenum">
              <a:rPr lang="en-GB"/>
              <a:pPr>
                <a:defRPr/>
              </a:pPr>
              <a:t>‹#›</a:t>
            </a:fld>
            <a:endParaRPr lang="en-GB"/>
          </a:p>
        </p:txBody>
      </p:sp>
    </p:spTree>
    <p:extLst>
      <p:ext uri="{BB962C8B-B14F-4D97-AF65-F5344CB8AC3E}">
        <p14:creationId xmlns:p14="http://schemas.microsoft.com/office/powerpoint/2010/main" val="1447527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6B691D-E421-0944-8208-444AFED1B36A}" type="slidenum">
              <a:rPr lang="en-GB"/>
              <a:pPr>
                <a:defRPr/>
              </a:pPr>
              <a:t>‹#›</a:t>
            </a:fld>
            <a:endParaRPr lang="en-GB"/>
          </a:p>
        </p:txBody>
      </p:sp>
    </p:spTree>
    <p:extLst>
      <p:ext uri="{BB962C8B-B14F-4D97-AF65-F5344CB8AC3E}">
        <p14:creationId xmlns:p14="http://schemas.microsoft.com/office/powerpoint/2010/main" val="3724435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4541580-7DD3-5744-A4A0-BC56427FCBFD}" type="slidenum">
              <a:rPr lang="en-GB"/>
              <a:pPr>
                <a:defRPr/>
              </a:pPr>
              <a:t>‹#›</a:t>
            </a:fld>
            <a:endParaRPr lang="en-GB"/>
          </a:p>
        </p:txBody>
      </p:sp>
    </p:spTree>
    <p:extLst>
      <p:ext uri="{BB962C8B-B14F-4D97-AF65-F5344CB8AC3E}">
        <p14:creationId xmlns:p14="http://schemas.microsoft.com/office/powerpoint/2010/main" val="35806632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92D7C51-A7B2-AD4C-86BA-82CB16165A60}" type="slidenum">
              <a:rPr lang="en-GB"/>
              <a:pPr>
                <a:defRPr/>
              </a:pPr>
              <a:t>‹#›</a:t>
            </a:fld>
            <a:endParaRPr lang="en-GB"/>
          </a:p>
        </p:txBody>
      </p:sp>
    </p:spTree>
    <p:extLst>
      <p:ext uri="{BB962C8B-B14F-4D97-AF65-F5344CB8AC3E}">
        <p14:creationId xmlns:p14="http://schemas.microsoft.com/office/powerpoint/2010/main" val="1122805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E34EB1-B821-344E-924B-94A8F2A56859}" type="slidenum">
              <a:rPr lang="en-GB"/>
              <a:pPr>
                <a:defRPr/>
              </a:pPr>
              <a:t>‹#›</a:t>
            </a:fld>
            <a:endParaRPr lang="en-GB"/>
          </a:p>
        </p:txBody>
      </p:sp>
    </p:spTree>
    <p:extLst>
      <p:ext uri="{BB962C8B-B14F-4D97-AF65-F5344CB8AC3E}">
        <p14:creationId xmlns:p14="http://schemas.microsoft.com/office/powerpoint/2010/main" val="1378340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F74E94-F909-0D4C-9B4A-8DB49550DB1F}" type="slidenum">
              <a:rPr lang="en-GB"/>
              <a:pPr>
                <a:defRPr/>
              </a:pPr>
              <a:t>‹#›</a:t>
            </a:fld>
            <a:endParaRPr lang="en-GB"/>
          </a:p>
        </p:txBody>
      </p:sp>
    </p:spTree>
    <p:extLst>
      <p:ext uri="{BB962C8B-B14F-4D97-AF65-F5344CB8AC3E}">
        <p14:creationId xmlns:p14="http://schemas.microsoft.com/office/powerpoint/2010/main" val="2694223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16A9686-95D9-4242-A262-0D34CBDC5D8B}" type="slidenum">
              <a:rPr lang="en-GB"/>
              <a:pPr>
                <a:defRPr/>
              </a:pPr>
              <a:t>‹#›</a:t>
            </a:fld>
            <a:endParaRPr lang="en-GB"/>
          </a:p>
        </p:txBody>
      </p:sp>
    </p:spTree>
    <p:extLst>
      <p:ext uri="{BB962C8B-B14F-4D97-AF65-F5344CB8AC3E}">
        <p14:creationId xmlns:p14="http://schemas.microsoft.com/office/powerpoint/2010/main" val="17856631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DBB7CC-F2CC-5246-9D22-113B05E1C936}" type="slidenum">
              <a:rPr lang="en-GB"/>
              <a:pPr>
                <a:defRPr/>
              </a:pPr>
              <a:t>‹#›</a:t>
            </a:fld>
            <a:endParaRPr lang="en-GB"/>
          </a:p>
        </p:txBody>
      </p:sp>
    </p:spTree>
    <p:extLst>
      <p:ext uri="{BB962C8B-B14F-4D97-AF65-F5344CB8AC3E}">
        <p14:creationId xmlns:p14="http://schemas.microsoft.com/office/powerpoint/2010/main" val="28134736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337043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33097077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345294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1000469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6145551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937400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6304181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49915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3703516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895657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121972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6.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8.xml"/><Relationship Id="rId1"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4.xml"/><Relationship Id="rId1" Type="http://schemas.openxmlformats.org/officeDocument/2006/relationships/slideLayout" Target="../slideLayouts/slideLayout24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6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1.pn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9.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0.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14.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06.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08.xml"/><Relationship Id="rId1" Type="http://schemas.openxmlformats.org/officeDocument/2006/relationships/slideLayout" Target="../slideLayouts/slideLayout30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4.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5.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76" r:id="rId1"/>
    <p:sldLayoutId id="2147500577" r:id="rId2"/>
    <p:sldLayoutId id="2147500578" r:id="rId3"/>
    <p:sldLayoutId id="2147500579" r:id="rId4"/>
    <p:sldLayoutId id="2147500580" r:id="rId5"/>
    <p:sldLayoutId id="2147500581" r:id="rId6"/>
    <p:sldLayoutId id="2147500582" r:id="rId7"/>
    <p:sldLayoutId id="2147500583" r:id="rId8"/>
    <p:sldLayoutId id="2147500584" r:id="rId9"/>
    <p:sldLayoutId id="2147500585" r:id="rId10"/>
    <p:sldLayoutId id="21475005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9922"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9923"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22212"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22213"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48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0A571112-0F6E-7844-8DF6-557ABFFDDE9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87" r:id="rId1"/>
    <p:sldLayoutId id="2147500588" r:id="rId2"/>
    <p:sldLayoutId id="2147500589" r:id="rId3"/>
    <p:sldLayoutId id="2147500590" r:id="rId4"/>
    <p:sldLayoutId id="2147500591" r:id="rId5"/>
    <p:sldLayoutId id="2147500592" r:id="rId6"/>
    <p:sldLayoutId id="2147500593" r:id="rId7"/>
    <p:sldLayoutId id="2147500594" r:id="rId8"/>
    <p:sldLayoutId id="2147500595" r:id="rId9"/>
    <p:sldLayoutId id="2147500596" r:id="rId10"/>
    <p:sldLayoutId id="2147500597"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rgbClr val="FFFFFF"/>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rgbClr val="FFFFFF"/>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271365"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lnSpc>
                <a:spcPct val="93000"/>
              </a:lnSpc>
              <a:buClr>
                <a:srgbClr val="FFFFFF"/>
              </a:buClr>
              <a:buSzPct val="100000"/>
              <a:buFont typeface="Arial" charset="0"/>
              <a:buNone/>
              <a:defRPr sz="1200">
                <a:solidFill>
                  <a:srgbClr val="D38E27"/>
                </a:solidFill>
              </a:defRPr>
            </a:lvl1pPr>
          </a:lstStyle>
          <a:p>
            <a:pPr>
              <a:defRPr/>
            </a:pPr>
            <a:fld id="{3D7A0DCA-9A8B-874C-9C57-C06113D40490}" type="datetime1">
              <a:rPr lang="en-US"/>
              <a:pPr>
                <a:defRPr/>
              </a:pPr>
              <a:t>11/7/20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lnSpc>
                <a:spcPct val="93000"/>
              </a:lnSpc>
              <a:buClr>
                <a:srgbClr val="FFFFFF"/>
              </a:buClr>
              <a:buSzPct val="100000"/>
              <a:buFont typeface="Arial" charset="0"/>
              <a:buNone/>
              <a:defRPr kumimoji="0" sz="1200">
                <a:solidFill>
                  <a:schemeClr val="accent1">
                    <a:shade val="75000"/>
                  </a:schemeClr>
                </a:solidFill>
                <a:ea typeface="ＭＳ Ｐゴシック" charset="-128"/>
                <a:cs typeface="+mn-c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lnSpc>
                <a:spcPct val="93000"/>
              </a:lnSpc>
              <a:buClr>
                <a:srgbClr val="FFFFFF"/>
              </a:buClr>
              <a:buSzPct val="100000"/>
              <a:buFont typeface="Arial" charset="0"/>
              <a:buNone/>
              <a:defRPr sz="1200">
                <a:solidFill>
                  <a:srgbClr val="D38E27"/>
                </a:solidFill>
              </a:defRPr>
            </a:lvl1pPr>
          </a:lstStyle>
          <a:p>
            <a:pPr>
              <a:defRPr/>
            </a:pPr>
            <a:fld id="{DD0DAADA-F73D-C04F-B702-D9B3940FE359}" type="slidenum">
              <a:rPr lang="en-GB"/>
              <a:pPr>
                <a:defRPr/>
              </a:pPr>
              <a:t>‹#›</a:t>
            </a:fld>
            <a:endParaRPr lang="en-GB"/>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500693" r:id="rId1"/>
    <p:sldLayoutId id="2147500694" r:id="rId2"/>
    <p:sldLayoutId id="2147500695" r:id="rId3"/>
    <p:sldLayoutId id="2147500642" r:id="rId4"/>
    <p:sldLayoutId id="2147500696" r:id="rId5"/>
    <p:sldLayoutId id="2147500643" r:id="rId6"/>
    <p:sldLayoutId id="2147500697" r:id="rId7"/>
    <p:sldLayoutId id="2147500698" r:id="rId8"/>
    <p:sldLayoutId id="2147500699" r:id="rId9"/>
    <p:sldLayoutId id="2147500644" r:id="rId10"/>
    <p:sldLayoutId id="2147500700"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charset="0"/>
        <a:buChar char=""/>
        <a:defRPr sz="3200" kern="1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charset="0"/>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0"/>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0"/>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0"/>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283653"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lnSpc>
                <a:spcPct val="93000"/>
              </a:lnSpc>
              <a:buClr>
                <a:srgbClr val="FFFFFF"/>
              </a:buClr>
              <a:buSzPct val="100000"/>
              <a:buFont typeface="Arial" charset="0"/>
              <a:buNone/>
              <a:defRPr sz="1200">
                <a:solidFill>
                  <a:srgbClr val="D38E27"/>
                </a:solidFill>
              </a:defRPr>
            </a:lvl1pPr>
          </a:lstStyle>
          <a:p>
            <a:pPr>
              <a:defRPr/>
            </a:pPr>
            <a:fld id="{4A0BD6D5-2023-2947-83D3-912CFE063231}" type="datetime1">
              <a:rPr lang="en-US"/>
              <a:pPr>
                <a:defRPr/>
              </a:pPr>
              <a:t>11/7/20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lnSpc>
                <a:spcPct val="93000"/>
              </a:lnSpc>
              <a:buClr>
                <a:srgbClr val="FFFFFF"/>
              </a:buClr>
              <a:buSzPct val="100000"/>
              <a:buFont typeface="Arial" charset="0"/>
              <a:buNone/>
              <a:defRPr kumimoji="0" sz="1200">
                <a:solidFill>
                  <a:schemeClr val="accent1">
                    <a:shade val="75000"/>
                  </a:schemeClr>
                </a:solidFill>
                <a:ea typeface="ＭＳ Ｐゴシック" charset="-128"/>
                <a:cs typeface="+mn-c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lnSpc>
                <a:spcPct val="93000"/>
              </a:lnSpc>
              <a:buClr>
                <a:srgbClr val="FFFFFF"/>
              </a:buClr>
              <a:buSzPct val="100000"/>
              <a:buFont typeface="Arial" charset="0"/>
              <a:buNone/>
              <a:defRPr sz="1200">
                <a:solidFill>
                  <a:srgbClr val="D38E27"/>
                </a:solidFill>
              </a:defRPr>
            </a:lvl1pPr>
          </a:lstStyle>
          <a:p>
            <a:pPr>
              <a:defRPr/>
            </a:pPr>
            <a:fld id="{7681D570-19F4-DD48-A3BF-1B9B22EBEAA6}" type="slidenum">
              <a:rPr lang="en-GB"/>
              <a:pPr>
                <a:defRPr/>
              </a:pPr>
              <a:t>‹#›</a:t>
            </a:fld>
            <a:endParaRPr lang="en-GB"/>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lnSpc>
                <a:spcPct val="93000"/>
              </a:lnSpc>
              <a:buClr>
                <a:srgbClr val="FFFFFF"/>
              </a:buClr>
              <a:buSzPct val="100000"/>
              <a:buFont typeface="Arial" charset="0"/>
              <a:buNone/>
              <a:defRPr/>
            </a:pPr>
            <a:endParaRPr lang="en-US">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500701" r:id="rId1"/>
    <p:sldLayoutId id="2147500702" r:id="rId2"/>
    <p:sldLayoutId id="2147500703" r:id="rId3"/>
    <p:sldLayoutId id="2147500645" r:id="rId4"/>
    <p:sldLayoutId id="2147500704" r:id="rId5"/>
    <p:sldLayoutId id="2147500646" r:id="rId6"/>
    <p:sldLayoutId id="2147500705" r:id="rId7"/>
    <p:sldLayoutId id="2147500706" r:id="rId8"/>
    <p:sldLayoutId id="2147500707" r:id="rId9"/>
    <p:sldLayoutId id="2147500647" r:id="rId10"/>
    <p:sldLayoutId id="2147500708"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charset="0"/>
        <a:buChar char=""/>
        <a:defRPr sz="3200" kern="1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charset="0"/>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0"/>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0"/>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0"/>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a:defRPr/>
            </a:pPr>
            <a:fld id="{8E244ADD-A01F-AF49-9722-CD49DBDA4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722" r:id="rId1"/>
    <p:sldLayoutId id="2147500723" r:id="rId2"/>
    <p:sldLayoutId id="2147500724" r:id="rId3"/>
    <p:sldLayoutId id="2147500725" r:id="rId4"/>
    <p:sldLayoutId id="2147500726" r:id="rId5"/>
    <p:sldLayoutId id="2147500727" r:id="rId6"/>
    <p:sldLayoutId id="2147500728" r:id="rId7"/>
    <p:sldLayoutId id="2147500729" r:id="rId8"/>
    <p:sldLayoutId id="2147500730" r:id="rId9"/>
    <p:sldLayoutId id="2147500731" r:id="rId10"/>
    <p:sldLayoutId id="214750073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a:ea typeface="ＭＳ Ｐゴシック" pitchFamily="24" charset="-128"/>
                <a:cs typeface="ＭＳ Ｐゴシック" pitchFamily="24" charset="-128"/>
              </a:defRPr>
            </a:lvl1pPr>
          </a:lstStyle>
          <a:p>
            <a:pPr>
              <a:defRPr/>
            </a:pPr>
            <a:endParaRPr lang="en-US"/>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defRPr>
            </a:lvl1pPr>
          </a:lstStyle>
          <a:p>
            <a:pPr>
              <a:defRPr/>
            </a:pPr>
            <a:fld id="{8DE2FB77-FF7A-234A-AEA5-239390CA4D6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0733" r:id="rId1"/>
    <p:sldLayoutId id="2147500734" r:id="rId2"/>
    <p:sldLayoutId id="2147500735" r:id="rId3"/>
    <p:sldLayoutId id="2147500736" r:id="rId4"/>
    <p:sldLayoutId id="2147500737" r:id="rId5"/>
    <p:sldLayoutId id="2147500738" r:id="rId6"/>
    <p:sldLayoutId id="2147500739" r:id="rId7"/>
    <p:sldLayoutId id="2147500740" r:id="rId8"/>
    <p:sldLayoutId id="2147500741" r:id="rId9"/>
    <p:sldLayoutId id="2147500742" r:id="rId10"/>
    <p:sldLayoutId id="2147500743"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A3F9B3CB-D0A9-4446-BF58-8F6FBE37EBB4}" type="datetimeFigureOut">
              <a:rPr lang="en-US"/>
              <a:pPr>
                <a:defRPr/>
              </a:pPr>
              <a:t>11/7/20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5FEA601D-DC31-D642-804C-BACD460002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744" r:id="rId1"/>
    <p:sldLayoutId id="2147500745" r:id="rId2"/>
    <p:sldLayoutId id="2147500746" r:id="rId3"/>
    <p:sldLayoutId id="2147500747" r:id="rId4"/>
    <p:sldLayoutId id="2147500748" r:id="rId5"/>
    <p:sldLayoutId id="2147500749" r:id="rId6"/>
    <p:sldLayoutId id="2147500750" r:id="rId7"/>
    <p:sldLayoutId id="2147500751" r:id="rId8"/>
    <p:sldLayoutId id="2147500752" r:id="rId9"/>
    <p:sldLayoutId id="2147500753" r:id="rId10"/>
    <p:sldLayoutId id="214750075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0766" r:id="rId1"/>
    <p:sldLayoutId id="2147500767" r:id="rId2"/>
    <p:sldLayoutId id="2147500768" r:id="rId3"/>
    <p:sldLayoutId id="2147500769" r:id="rId4"/>
    <p:sldLayoutId id="2147500770" r:id="rId5"/>
    <p:sldLayoutId id="2147500771" r:id="rId6"/>
    <p:sldLayoutId id="2147500772" r:id="rId7"/>
    <p:sldLayoutId id="2147500773" r:id="rId8"/>
    <p:sldLayoutId id="2147500774" r:id="rId9"/>
    <p:sldLayoutId id="2147500775" r:id="rId10"/>
    <p:sldLayoutId id="2147500776" r:id="rId11"/>
    <p:sldLayoutId id="214750077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893"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a:defRPr/>
            </a:pPr>
            <a:fld id="{C16A198B-9034-4749-8A8D-B90A5F5B90A3}" type="datetimeFigureOut">
              <a:rPr lang="en-US">
                <a:latin typeface="Calibri" charset="0"/>
              </a:rPr>
              <a:pPr defTabSz="914400">
                <a:defRPr/>
              </a:pPr>
              <a:t>11/7/20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a:defRPr/>
            </a:pPr>
            <a:fld id="{FA356419-7718-C74B-9C0F-E2D2C7D5AD85}" type="slidenum">
              <a:rPr lang="en-US">
                <a:latin typeface="Calibri" charset="0"/>
              </a:rPr>
              <a:pPr defTabSz="914400">
                <a:defRPr/>
              </a:pPr>
              <a:t>‹#›</a:t>
            </a:fld>
            <a:endParaRPr lang="en-US">
              <a:latin typeface="Calibri" charset="0"/>
            </a:endParaRPr>
          </a:p>
        </p:txBody>
      </p:sp>
    </p:spTree>
    <p:extLst>
      <p:ext uri="{BB962C8B-B14F-4D97-AF65-F5344CB8AC3E}">
        <p14:creationId xmlns:p14="http://schemas.microsoft.com/office/powerpoint/2010/main" val="772934318"/>
      </p:ext>
    </p:extLst>
  </p:cSld>
  <p:clrMap bg1="lt1" tx1="dk1" bg2="lt2" tx2="dk2" accent1="accent1" accent2="accent2" accent3="accent3" accent4="accent4" accent5="accent5" accent6="accent6" hlink="hlink" folHlink="folHlink"/>
  <p:sldLayoutIdLst>
    <p:sldLayoutId id="2147501080" r:id="rId1"/>
    <p:sldLayoutId id="2147501081" r:id="rId2"/>
    <p:sldLayoutId id="2147501082" r:id="rId3"/>
    <p:sldLayoutId id="2147501083" r:id="rId4"/>
    <p:sldLayoutId id="2147501084" r:id="rId5"/>
    <p:sldLayoutId id="2147501085" r:id="rId6"/>
    <p:sldLayoutId id="2147501086" r:id="rId7"/>
    <p:sldLayoutId id="2147501087" r:id="rId8"/>
    <p:sldLayoutId id="2147501088" r:id="rId9"/>
    <p:sldLayoutId id="2147501089" r:id="rId10"/>
    <p:sldLayoutId id="214750109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grpSp>
    </p:spTree>
    <p:extLst>
      <p:ext uri="{BB962C8B-B14F-4D97-AF65-F5344CB8AC3E}">
        <p14:creationId xmlns:p14="http://schemas.microsoft.com/office/powerpoint/2010/main" val="2520616367"/>
      </p:ext>
    </p:extLst>
  </p:cSld>
  <p:clrMap bg1="dk2" tx1="lt1" bg2="dk1" tx2="lt2" accent1="accent1" accent2="accent2" accent3="accent3" accent4="accent4" accent5="accent5" accent6="accent6" hlink="hlink" folHlink="folHlink"/>
  <p:sldLayoutIdLst>
    <p:sldLayoutId id="2147501092" r:id="rId1"/>
    <p:sldLayoutId id="2147501093" r:id="rId2"/>
    <p:sldLayoutId id="2147501094" r:id="rId3"/>
    <p:sldLayoutId id="2147501095" r:id="rId4"/>
    <p:sldLayoutId id="2147501096" r:id="rId5"/>
    <p:sldLayoutId id="2147501097" r:id="rId6"/>
    <p:sldLayoutId id="2147501098" r:id="rId7"/>
    <p:sldLayoutId id="2147501099" r:id="rId8"/>
    <p:sldLayoutId id="2147501100" r:id="rId9"/>
    <p:sldLayoutId id="2147501101" r:id="rId10"/>
    <p:sldLayoutId id="2147501102" r:id="rId11"/>
    <p:sldLayoutId id="214750110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458058515"/>
      </p:ext>
    </p:extLst>
  </p:cSld>
  <p:clrMap bg1="lt1" tx1="dk1" bg2="lt2" tx2="dk2" accent1="accent1" accent2="accent2" accent3="accent3" accent4="accent4" accent5="accent5" accent6="accent6" hlink="hlink" folHlink="folHlink"/>
  <p:sldLayoutIdLst>
    <p:sldLayoutId id="2147501105" r:id="rId1"/>
    <p:sldLayoutId id="2147501106" r:id="rId2"/>
    <p:sldLayoutId id="2147501107" r:id="rId3"/>
    <p:sldLayoutId id="2147501108" r:id="rId4"/>
    <p:sldLayoutId id="2147501109" r:id="rId5"/>
    <p:sldLayoutId id="2147501110" r:id="rId6"/>
    <p:sldLayoutId id="2147501111" r:id="rId7"/>
    <p:sldLayoutId id="2147501112" r:id="rId8"/>
    <p:sldLayoutId id="2147501113" r:id="rId9"/>
    <p:sldLayoutId id="2147501114" r:id="rId10"/>
    <p:sldLayoutId id="214750111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7/11/20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130576738"/>
      </p:ext>
    </p:extLst>
  </p:cSld>
  <p:clrMap bg1="lt1" tx1="dk1" bg2="lt2" tx2="dk2" accent1="accent1" accent2="accent2" accent3="accent3" accent4="accent4" accent5="accent5" accent6="accent6" hlink="hlink" folHlink="folHlink"/>
  <p:sldLayoutIdLst>
    <p:sldLayoutId id="2147501117" r:id="rId1"/>
    <p:sldLayoutId id="2147501118" r:id="rId2"/>
    <p:sldLayoutId id="2147501119" r:id="rId3"/>
    <p:sldLayoutId id="2147501120" r:id="rId4"/>
    <p:sldLayoutId id="2147501121" r:id="rId5"/>
    <p:sldLayoutId id="2147501122" r:id="rId6"/>
    <p:sldLayoutId id="2147501123" r:id="rId7"/>
    <p:sldLayoutId id="2147501124" r:id="rId8"/>
    <p:sldLayoutId id="2147501125" r:id="rId9"/>
    <p:sldLayoutId id="2147501126" r:id="rId10"/>
    <p:sldLayoutId id="214750112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a:defRPr/>
            </a:pPr>
            <a:fld id="{85AC363F-2272-504F-B24B-EB9BC61A691D}" type="slidenum">
              <a:rPr lang="en-US"/>
              <a:pPr defTabSz="914400">
                <a:defRPr/>
              </a:pPr>
              <a:t>‹#›</a:t>
            </a:fld>
            <a:endParaRPr lang="en-US"/>
          </a:p>
        </p:txBody>
      </p:sp>
    </p:spTree>
    <p:extLst>
      <p:ext uri="{BB962C8B-B14F-4D97-AF65-F5344CB8AC3E}">
        <p14:creationId xmlns:p14="http://schemas.microsoft.com/office/powerpoint/2010/main" val="3113379985"/>
      </p:ext>
    </p:extLst>
  </p:cSld>
  <p:clrMap bg1="lt1" tx1="dk1" bg2="lt2" tx2="dk2" accent1="accent1" accent2="accent2" accent3="accent3" accent4="accent4" accent5="accent5" accent6="accent6" hlink="hlink" folHlink="folHlink"/>
  <p:sldLayoutIdLst>
    <p:sldLayoutId id="2147501129"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2519E34F-AF5F-FF4D-9C28-0E117E7BCF2B}" type="slidenum">
              <a:rPr lang="en-US">
                <a:solidFill>
                  <a:srgbClr val="000000"/>
                </a:solidFill>
                <a:latin typeface="Times New Roman" charset="0"/>
              </a:rPr>
              <a:pPr defTabSz="914400">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870833358"/>
      </p:ext>
    </p:extLst>
  </p:cSld>
  <p:clrMap bg1="lt1" tx1="dk1" bg2="lt2" tx2="dk2" accent1="accent1" accent2="accent2" accent3="accent3" accent4="accent4" accent5="accent5" accent6="accent6" hlink="hlink" folHlink="folHlink"/>
  <p:sldLayoutIdLst>
    <p:sldLayoutId id="2147501131" r:id="rId1"/>
    <p:sldLayoutId id="2147501132" r:id="rId2"/>
    <p:sldLayoutId id="2147501133" r:id="rId3"/>
    <p:sldLayoutId id="2147501134" r:id="rId4"/>
    <p:sldLayoutId id="2147501135" r:id="rId5"/>
    <p:sldLayoutId id="2147501136" r:id="rId6"/>
    <p:sldLayoutId id="2147501137" r:id="rId7"/>
    <p:sldLayoutId id="2147501138" r:id="rId8"/>
    <p:sldLayoutId id="2147501139" r:id="rId9"/>
    <p:sldLayoutId id="2147501140" r:id="rId10"/>
    <p:sldLayoutId id="214750114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6BDD30C1-D604-C24A-8C07-35D176F48268}" type="slidenum">
              <a:rPr lang="en-GB"/>
              <a:pPr>
                <a:defRPr/>
              </a:pPr>
              <a:t>‹#›</a:t>
            </a:fld>
            <a:endParaRPr lang="en-GB"/>
          </a:p>
        </p:txBody>
      </p:sp>
    </p:spTree>
    <p:extLst>
      <p:ext uri="{BB962C8B-B14F-4D97-AF65-F5344CB8AC3E}">
        <p14:creationId xmlns:p14="http://schemas.microsoft.com/office/powerpoint/2010/main" val="3732605180"/>
      </p:ext>
    </p:extLst>
  </p:cSld>
  <p:clrMap bg1="lt1" tx1="dk1" bg2="lt2" tx2="dk2" accent1="accent1" accent2="accent2" accent3="accent3" accent4="accent4" accent5="accent5" accent6="accent6" hlink="hlink" folHlink="folHlink"/>
  <p:sldLayoutIdLst>
    <p:sldLayoutId id="214750114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96395530-D8BC-C14D-98A9-4D646B3D422C}" type="slidenum">
              <a:rPr lang="en-GB"/>
              <a:pPr>
                <a:defRPr/>
              </a:pPr>
              <a:t>‹#›</a:t>
            </a:fld>
            <a:endParaRPr lang="en-GB"/>
          </a:p>
        </p:txBody>
      </p:sp>
    </p:spTree>
    <p:extLst>
      <p:ext uri="{BB962C8B-B14F-4D97-AF65-F5344CB8AC3E}">
        <p14:creationId xmlns:p14="http://schemas.microsoft.com/office/powerpoint/2010/main" val="1896488493"/>
      </p:ext>
    </p:extLst>
  </p:cSld>
  <p:clrMap bg1="lt1" tx1="dk1" bg2="lt2" tx2="dk2" accent1="accent1" accent2="accent2" accent3="accent3" accent4="accent4" accent5="accent5" accent6="accent6" hlink="hlink" folHlink="folHlink"/>
  <p:sldLayoutIdLst>
    <p:sldLayoutId id="2147501149" r:id="rId1"/>
    <p:sldLayoutId id="2147501150" r:id="rId2"/>
    <p:sldLayoutId id="2147501151" r:id="rId3"/>
    <p:sldLayoutId id="2147501152" r:id="rId4"/>
    <p:sldLayoutId id="2147501153" r:id="rId5"/>
    <p:sldLayoutId id="2147501154" r:id="rId6"/>
    <p:sldLayoutId id="2147501155" r:id="rId7"/>
    <p:sldLayoutId id="2147501156" r:id="rId8"/>
    <p:sldLayoutId id="2147501157" r:id="rId9"/>
    <p:sldLayoutId id="2147501158" r:id="rId10"/>
    <p:sldLayoutId id="2147501159"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3321"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3322"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sp>
        <p:nvSpPr>
          <p:cNvPr id="1331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defTabSz="914400">
              <a:defRPr/>
            </a:pPr>
            <a:fld id="{AED7F9A9-AB67-6245-ABBE-FAB14A720898}" type="slidenum">
              <a:rPr lang="en-US">
                <a:latin typeface="Times New Roman" charset="0"/>
              </a:rPr>
              <a:pPr defTabSz="914400">
                <a:defRPr/>
              </a:pPr>
              <a:t>‹#›</a:t>
            </a:fld>
            <a:endParaRPr lang="en-US">
              <a:latin typeface="Times New Roman" charset="0"/>
            </a:endParaRPr>
          </a:p>
        </p:txBody>
      </p:sp>
    </p:spTree>
    <p:extLst>
      <p:ext uri="{BB962C8B-B14F-4D97-AF65-F5344CB8AC3E}">
        <p14:creationId xmlns:p14="http://schemas.microsoft.com/office/powerpoint/2010/main" val="2748653020"/>
      </p:ext>
    </p:extLst>
  </p:cSld>
  <p:clrMap bg1="dk2" tx1="lt1" bg2="dk1" tx2="lt2" accent1="accent1" accent2="accent2" accent3="accent3" accent4="accent4" accent5="accent5" accent6="accent6" hlink="hlink" folHlink="folHlink"/>
  <p:sldLayoutIdLst>
    <p:sldLayoutId id="21475012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a:defRPr/>
            </a:pPr>
            <a:endParaRPr lang="en-US" sz="1800">
              <a:solidFill>
                <a:srgbClr val="FFFFFF"/>
              </a:solidFill>
              <a:latin typeface="Arial" pitchFamily="-111"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endParaRPr lang="en-US" sz="1800">
              <a:solidFill>
                <a:srgbClr val="FFFFFF"/>
              </a:solidFill>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defTabSz="914400">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defTabSz="914400">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defTabSz="914400">
              <a:defRPr/>
            </a:pPr>
            <a:endParaRPr lang="en-US"/>
          </a:p>
        </p:txBody>
      </p:sp>
    </p:spTree>
    <p:extLst>
      <p:ext uri="{BB962C8B-B14F-4D97-AF65-F5344CB8AC3E}">
        <p14:creationId xmlns:p14="http://schemas.microsoft.com/office/powerpoint/2010/main" val="69809882"/>
      </p:ext>
    </p:extLst>
  </p:cSld>
  <p:clrMap bg1="dk2" tx1="lt1" bg2="dk1" tx2="lt2" accent1="accent1" accent2="accent2" accent3="accent3" accent4="accent4" accent5="accent5" accent6="accent6" hlink="hlink" folHlink="folHlink"/>
  <p:sldLayoutIdLst>
    <p:sldLayoutId id="2147501214" r:id="rId1"/>
    <p:sldLayoutId id="2147501215" r:id="rId2"/>
    <p:sldLayoutId id="2147501216" r:id="rId3"/>
    <p:sldLayoutId id="2147501217" r:id="rId4"/>
    <p:sldLayoutId id="2147501218" r:id="rId5"/>
    <p:sldLayoutId id="2147501219" r:id="rId6"/>
    <p:sldLayoutId id="2147501220" r:id="rId7"/>
    <p:sldLayoutId id="2147501221" r:id="rId8"/>
    <p:sldLayoutId id="2147501222" r:id="rId9"/>
    <p:sldLayoutId id="2147501223" r:id="rId10"/>
    <p:sldLayoutId id="214750122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a:spcBef>
                <a:spcPct val="50000"/>
              </a:spcBef>
              <a:defRPr/>
            </a:pPr>
            <a:endParaRPr lang="en-US" sz="2800">
              <a:solidFill>
                <a:srgbClr val="FFFFFF"/>
              </a:solidFill>
              <a:latin typeface="Times New Roman" pitchFamily="-112"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spcBef>
                <a:spcPct val="50000"/>
              </a:spcBef>
            </a:pPr>
            <a:endParaRPr lang="en-US" sz="2800">
              <a:solidFill>
                <a:srgbClr val="FFFFFF"/>
              </a:solidFill>
              <a:latin typeface="Times New Roman"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a:spcBef>
                <a:spcPct val="50000"/>
              </a:spcBef>
              <a:defRPr/>
            </a:pPr>
            <a:endParaRPr lang="en-US" sz="2800">
              <a:solidFill>
                <a:srgbClr val="FFFFFF"/>
              </a:solidFill>
              <a:latin typeface="Times New Roman" pitchFamily="-112"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a:spcBef>
                <a:spcPct val="50000"/>
              </a:spcBef>
              <a:defRPr/>
            </a:pPr>
            <a:endParaRPr lang="en-US" sz="2800">
              <a:solidFill>
                <a:srgbClr val="FFFFFF"/>
              </a:solidFill>
              <a:latin typeface="Times New Roman" pitchFamily="-112"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defTabSz="914400">
              <a:defRPr/>
            </a:pPr>
            <a:endParaRPr lang="en-US">
              <a:solidFill>
                <a:srgbClr val="FFFFFF"/>
              </a:solidFill>
            </a:endParaRPr>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defTabSz="914400">
              <a:defRPr/>
            </a:pPr>
            <a:endParaRPr lang="en-US">
              <a:solidFill>
                <a:srgbClr val="FFFFFF"/>
              </a:solidFill>
            </a:endParaRPr>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defTabSz="914400">
              <a:defRPr/>
            </a:pPr>
            <a:endParaRPr lang="en-US">
              <a:solidFill>
                <a:srgbClr val="FFFFFF"/>
              </a:solidFill>
            </a:endParaRPr>
          </a:p>
        </p:txBody>
      </p:sp>
    </p:spTree>
    <p:extLst>
      <p:ext uri="{BB962C8B-B14F-4D97-AF65-F5344CB8AC3E}">
        <p14:creationId xmlns:p14="http://schemas.microsoft.com/office/powerpoint/2010/main" val="1633836198"/>
      </p:ext>
    </p:extLst>
  </p:cSld>
  <p:clrMap bg1="dk2" tx1="lt1" bg2="dk1" tx2="lt2" accent1="accent1" accent2="accent2" accent3="accent3" accent4="accent4" accent5="accent5" accent6="accent6" hlink="hlink" folHlink="folHlink"/>
  <p:sldLayoutIdLst>
    <p:sldLayoutId id="2147501226" r:id="rId1"/>
    <p:sldLayoutId id="2147501227" r:id="rId2"/>
    <p:sldLayoutId id="2147501228" r:id="rId3"/>
    <p:sldLayoutId id="2147501229" r:id="rId4"/>
    <p:sldLayoutId id="2147501230" r:id="rId5"/>
    <p:sldLayoutId id="2147501231" r:id="rId6"/>
    <p:sldLayoutId id="2147501232" r:id="rId7"/>
    <p:sldLayoutId id="2147501233" r:id="rId8"/>
    <p:sldLayoutId id="2147501234" r:id="rId9"/>
    <p:sldLayoutId id="2147501235" r:id="rId10"/>
    <p:sldLayoutId id="2147501236"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ahoma"/>
                <a:cs typeface="ＭＳ Ｐゴシック"/>
              </a:defRPr>
            </a:lvl1pPr>
          </a:lstStyle>
          <a:p>
            <a:pPr>
              <a:defRPr/>
            </a:pPr>
            <a:fld id="{CC539648-AB91-3440-8F16-A95E4083D57B}" type="datetimeFigureOut">
              <a:rPr lang="en-US"/>
              <a:pPr>
                <a:defRPr/>
              </a:pPr>
              <a:t>11/7/20</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ahoma"/>
                <a:cs typeface="ＭＳ Ｐゴシック"/>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ahoma"/>
                <a:cs typeface="ＭＳ Ｐゴシック"/>
              </a:defRPr>
            </a:lvl1pPr>
          </a:lstStyle>
          <a:p>
            <a:pPr>
              <a:defRPr/>
            </a:pPr>
            <a:fld id="{67247573-4A95-D74B-A24E-3E139BF04F00}" type="slidenum">
              <a:rPr lang="en-US"/>
              <a:pPr>
                <a:defRPr/>
              </a:pPr>
              <a:t>‹#›</a:t>
            </a:fld>
            <a:endParaRPr lang="en-US"/>
          </a:p>
        </p:txBody>
      </p:sp>
    </p:spTree>
    <p:extLst>
      <p:ext uri="{BB962C8B-B14F-4D97-AF65-F5344CB8AC3E}">
        <p14:creationId xmlns:p14="http://schemas.microsoft.com/office/powerpoint/2010/main" val="1396447103"/>
      </p:ext>
    </p:extLst>
  </p:cSld>
  <p:clrMap bg1="lt1" tx1="dk1" bg2="lt2" tx2="dk2" accent1="accent1" accent2="accent2" accent3="accent3" accent4="accent4" accent5="accent5" accent6="accent6" hlink="hlink" folHlink="folHlink"/>
  <p:sldLayoutIdLst>
    <p:sldLayoutId id="2147501289" r:id="rId1"/>
    <p:sldLayoutId id="2147501290" r:id="rId2"/>
    <p:sldLayoutId id="2147501291" r:id="rId3"/>
    <p:sldLayoutId id="2147501292" r:id="rId4"/>
    <p:sldLayoutId id="2147501293" r:id="rId5"/>
    <p:sldLayoutId id="2147501294" r:id="rId6"/>
    <p:sldLayoutId id="2147501295" r:id="rId7"/>
    <p:sldLayoutId id="2147501296" r:id="rId8"/>
    <p:sldLayoutId id="2147501297" r:id="rId9"/>
    <p:sldLayoutId id="2147501298" r:id="rId10"/>
    <p:sldLayoutId id="214750129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a:solidFill>
                  <a:srgbClr val="FFFFFF"/>
                </a:solidFill>
                <a:latin typeface="Times New Roman"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000080"/>
                </a:solidFill>
              </a:endParaRPr>
            </a:p>
          </p:txBody>
        </p:sp>
      </p:grpSp>
      <p:sp>
        <p:nvSpPr>
          <p:cNvPr id="33689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3690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635911"/>
      </p:ext>
    </p:extLst>
  </p:cSld>
  <p:clrMap bg1="dk2" tx1="lt1" bg2="dk1" tx2="lt2" accent1="accent1" accent2="accent2" accent3="accent3" accent4="accent4" accent5="accent5" accent6="accent6" hlink="hlink" folHlink="folHlink"/>
  <p:sldLayoutIdLst>
    <p:sldLayoutId id="21475013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07234" name="Group 2"/>
          <p:cNvGrpSpPr>
            <a:grpSpLocks/>
          </p:cNvGrpSpPr>
          <p:nvPr/>
        </p:nvGrpSpPr>
        <p:grpSpPr bwMode="auto">
          <a:xfrm>
            <a:off x="0" y="0"/>
            <a:ext cx="8839200" cy="6858000"/>
            <a:chOff x="0" y="0"/>
            <a:chExt cx="5568" cy="4320"/>
          </a:xfrm>
        </p:grpSpPr>
        <p:grpSp>
          <p:nvGrpSpPr>
            <p:cNvPr id="607240" name="Group 3"/>
            <p:cNvGrpSpPr>
              <a:grpSpLocks/>
            </p:cNvGrpSpPr>
            <p:nvPr userDrawn="1"/>
          </p:nvGrpSpPr>
          <p:grpSpPr bwMode="auto">
            <a:xfrm>
              <a:off x="0" y="0"/>
              <a:ext cx="3216" cy="3072"/>
              <a:chOff x="0" y="0"/>
              <a:chExt cx="2928" cy="2784"/>
            </a:xfrm>
          </p:grpSpPr>
          <p:sp>
            <p:nvSpPr>
              <p:cNvPr id="6072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607241" name="Group 9"/>
            <p:cNvGrpSpPr>
              <a:grpSpLocks/>
            </p:cNvGrpSpPr>
            <p:nvPr userDrawn="1"/>
          </p:nvGrpSpPr>
          <p:grpSpPr bwMode="auto">
            <a:xfrm>
              <a:off x="2016" y="2016"/>
              <a:ext cx="2448" cy="2304"/>
              <a:chOff x="0" y="0"/>
              <a:chExt cx="2928" cy="2784"/>
            </a:xfrm>
          </p:grpSpPr>
          <p:sp>
            <p:nvSpPr>
              <p:cNvPr id="6072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607242" name="Group 15"/>
            <p:cNvGrpSpPr>
              <a:grpSpLocks/>
            </p:cNvGrpSpPr>
            <p:nvPr userDrawn="1"/>
          </p:nvGrpSpPr>
          <p:grpSpPr bwMode="auto">
            <a:xfrm>
              <a:off x="2832" y="96"/>
              <a:ext cx="2736" cy="2592"/>
              <a:chOff x="0" y="0"/>
              <a:chExt cx="2928" cy="2784"/>
            </a:xfrm>
          </p:grpSpPr>
          <p:sp>
            <p:nvSpPr>
              <p:cNvPr id="6072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sp>
        <p:nvSpPr>
          <p:cNvPr id="6072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72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a:solidFill>
                  <a:srgbClr val="EAEAEA"/>
                </a:solidFill>
                <a:latin typeface="Times New Roman" charset="0"/>
              </a:defRPr>
            </a:lvl1pPr>
          </a:lstStyle>
          <a:p>
            <a:pPr>
              <a:defRPr/>
            </a:pPr>
            <a:fld id="{28CBAB18-7746-1947-A79E-7975365D60EC}" type="slidenum">
              <a:rPr lang="en-US"/>
              <a:pPr>
                <a:defRPr/>
              </a:pPr>
              <a:t>‹#›</a:t>
            </a:fld>
            <a:endParaRPr lang="en-US"/>
          </a:p>
        </p:txBody>
      </p:sp>
    </p:spTree>
    <p:extLst>
      <p:ext uri="{BB962C8B-B14F-4D97-AF65-F5344CB8AC3E}">
        <p14:creationId xmlns:p14="http://schemas.microsoft.com/office/powerpoint/2010/main" val="597999136"/>
      </p:ext>
    </p:extLst>
  </p:cSld>
  <p:clrMap bg1="dk2" tx1="lt1" bg2="dk1" tx2="lt2" accent1="accent1" accent2="accent2" accent3="accent3" accent4="accent4" accent5="accent5" accent6="accent6" hlink="hlink" folHlink="folHlink"/>
  <p:sldLayoutIdLst>
    <p:sldLayoutId id="2147501316" r:id="rId1"/>
    <p:sldLayoutId id="214750175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pPr>
                <a:defRPr/>
              </a:pPr>
              <a:t>‹#›</a:t>
            </a:fld>
            <a:endParaRPr lang="en-GB"/>
          </a:p>
        </p:txBody>
      </p:sp>
    </p:spTree>
    <p:extLst>
      <p:ext uri="{BB962C8B-B14F-4D97-AF65-F5344CB8AC3E}">
        <p14:creationId xmlns:p14="http://schemas.microsoft.com/office/powerpoint/2010/main" val="1779454741"/>
      </p:ext>
    </p:extLst>
  </p:cSld>
  <p:clrMap bg1="lt1" tx1="dk1" bg2="lt2" tx2="dk2" accent1="accent1" accent2="accent2" accent3="accent3" accent4="accent4" accent5="accent5" accent6="accent6" hlink="hlink" folHlink="folHlink"/>
  <p:sldLayoutIdLst>
    <p:sldLayoutId id="2147501330" r:id="rId1"/>
    <p:sldLayoutId id="2147501331" r:id="rId2"/>
    <p:sldLayoutId id="2147501332" r:id="rId3"/>
    <p:sldLayoutId id="2147501333" r:id="rId4"/>
    <p:sldLayoutId id="2147501334" r:id="rId5"/>
    <p:sldLayoutId id="2147501335" r:id="rId6"/>
    <p:sldLayoutId id="2147501336" r:id="rId7"/>
    <p:sldLayoutId id="2147501337" r:id="rId8"/>
    <p:sldLayoutId id="2147501338" r:id="rId9"/>
    <p:sldLayoutId id="2147501339" r:id="rId10"/>
    <p:sldLayoutId id="2147501340"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918752074"/>
      </p:ext>
    </p:extLst>
  </p:cSld>
  <p:clrMap bg1="dk2" tx1="lt1" bg2="dk1" tx2="lt2" accent1="accent1" accent2="accent2" accent3="accent3" accent4="accent4" accent5="accent5" accent6="accent6" hlink="hlink" folHlink="folHlink"/>
  <p:sldLayoutIdLst>
    <p:sldLayoutId id="2147501759" r:id="rId1"/>
    <p:sldLayoutId id="2147501760" r:id="rId2"/>
    <p:sldLayoutId id="2147501761" r:id="rId3"/>
    <p:sldLayoutId id="2147501762" r:id="rId4"/>
    <p:sldLayoutId id="2147501763" r:id="rId5"/>
    <p:sldLayoutId id="2147501764" r:id="rId6"/>
    <p:sldLayoutId id="2147501765" r:id="rId7"/>
    <p:sldLayoutId id="2147501766" r:id="rId8"/>
    <p:sldLayoutId id="2147501767" r:id="rId9"/>
    <p:sldLayoutId id="2147501768" r:id="rId10"/>
    <p:sldLayoutId id="214750176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7043"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7044"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charset="0"/>
              <a:buNone/>
              <a:defRPr sz="1800">
                <a:solidFill>
                  <a:srgbClr val="FFFFFF"/>
                </a:solidFill>
                <a:latin typeface="Times New Roman" charset="0"/>
              </a:defRPr>
            </a:lvl1pPr>
          </a:lstStyle>
          <a:p>
            <a:pPr>
              <a:defRPr/>
            </a:pPr>
            <a:fld id="{BC03B6CA-2E84-324A-A55E-83647E67A7C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77" r:id="rId1"/>
    <p:sldLayoutId id="2147500478" r:id="rId2"/>
    <p:sldLayoutId id="2147500479" r:id="rId3"/>
    <p:sldLayoutId id="2147500480" r:id="rId4"/>
    <p:sldLayoutId id="2147500481" r:id="rId5"/>
    <p:sldLayoutId id="2147500482" r:id="rId6"/>
    <p:sldLayoutId id="2147500483" r:id="rId7"/>
    <p:sldLayoutId id="2147500484" r:id="rId8"/>
    <p:sldLayoutId id="2147500485" r:id="rId9"/>
    <p:sldLayoutId id="2147500486" r:id="rId10"/>
    <p:sldLayoutId id="2147500487"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933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B85EDF48-00E9-384A-B9C1-544C2686918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88" r:id="rId1"/>
    <p:sldLayoutId id="2147500489" r:id="rId2"/>
    <p:sldLayoutId id="2147500490" r:id="rId3"/>
    <p:sldLayoutId id="2147500491" r:id="rId4"/>
    <p:sldLayoutId id="2147500492" r:id="rId5"/>
    <p:sldLayoutId id="2147500493" r:id="rId6"/>
    <p:sldLayoutId id="2147500494" r:id="rId7"/>
    <p:sldLayoutId id="2147500495" r:id="rId8"/>
    <p:sldLayoutId id="2147500496" r:id="rId9"/>
    <p:sldLayoutId id="2147500497" r:id="rId10"/>
    <p:sldLayoutId id="214750049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a:defRPr/>
            </a:pPr>
            <a:fld id="{87B34705-C472-6945-BB48-301743A6C0D8}"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Tree>
  </p:cSld>
  <p:clrMap bg1="lt1" tx1="dk1" bg2="lt2" tx2="dk2" accent1="accent1" accent2="accent2" accent3="accent3" accent4="accent4" accent5="accent5" accent6="accent6" hlink="hlink" folHlink="folHlink"/>
  <p:sldLayoutIdLst>
    <p:sldLayoutId id="2147500565" r:id="rId1"/>
    <p:sldLayoutId id="2147500566" r:id="rId2"/>
    <p:sldLayoutId id="2147500567" r:id="rId3"/>
    <p:sldLayoutId id="2147500568" r:id="rId4"/>
    <p:sldLayoutId id="2147500569" r:id="rId5"/>
    <p:sldLayoutId id="2147500570" r:id="rId6"/>
    <p:sldLayoutId id="2147500571" r:id="rId7"/>
    <p:sldLayoutId id="2147500572" r:id="rId8"/>
    <p:sldLayoutId id="2147500573" r:id="rId9"/>
    <p:sldLayoutId id="2147500574" r:id="rId10"/>
    <p:sldLayoutId id="21475005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50.xml"/><Relationship Id="rId1" Type="http://schemas.openxmlformats.org/officeDocument/2006/relationships/themeOverride" Target="../theme/themeOverride12.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50.xml"/><Relationship Id="rId1" Type="http://schemas.openxmlformats.org/officeDocument/2006/relationships/themeOverride" Target="../theme/themeOverride13.xml"/><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254.xml"/></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254.xml"/><Relationship Id="rId4" Type="http://schemas.openxmlformats.org/officeDocument/2006/relationships/image" Target="../media/image89.pn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254.xml"/><Relationship Id="rId4" Type="http://schemas.openxmlformats.org/officeDocument/2006/relationships/image" Target="../media/image91.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50.xml"/><Relationship Id="rId1" Type="http://schemas.openxmlformats.org/officeDocument/2006/relationships/themeOverride" Target="../theme/themeOverride14.xml"/><Relationship Id="rId4" Type="http://schemas.openxmlformats.org/officeDocument/2006/relationships/image" Target="../media/image92.png"/></Relationships>
</file>

<file path=ppt/slides/_rels/slide109.xml.rels><?xml version="1.0" encoding="UTF-8" standalone="yes"?>
<Relationships xmlns="http://schemas.openxmlformats.org/package/2006/relationships"><Relationship Id="rId3" Type="http://schemas.openxmlformats.org/officeDocument/2006/relationships/hyperlink" Target="http://biblestudydownloads.org/resource/old-testament-preaching/" TargetMode="External"/><Relationship Id="rId2" Type="http://schemas.openxmlformats.org/officeDocument/2006/relationships/notesSlide" Target="../notesSlides/notesSlide97.xml"/><Relationship Id="rId1" Type="http://schemas.openxmlformats.org/officeDocument/2006/relationships/slideLayout" Target="../slideLayouts/slideLayout19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50.xml"/><Relationship Id="rId1" Type="http://schemas.openxmlformats.org/officeDocument/2006/relationships/themeOverride" Target="../theme/themeOverride15.xml"/><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50.xml"/><Relationship Id="rId1" Type="http://schemas.openxmlformats.org/officeDocument/2006/relationships/themeOverride" Target="../theme/themeOverride1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3" Type="http://schemas.openxmlformats.org/officeDocument/2006/relationships/hyperlink" Target="http://biblestudydownloads.org/resource/old-testament-preaching/" TargetMode="External"/><Relationship Id="rId2" Type="http://schemas.openxmlformats.org/officeDocument/2006/relationships/notesSlide" Target="../notesSlides/notesSlide100.xml"/><Relationship Id="rId1" Type="http://schemas.openxmlformats.org/officeDocument/2006/relationships/slideLayout" Target="../slideLayouts/slideLayout196.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5.xml"/></Relationships>
</file>

<file path=ppt/slides/_rels/slide115.xml.rels><?xml version="1.0" encoding="UTF-8" standalone="yes"?>
<Relationships xmlns="http://schemas.openxmlformats.org/package/2006/relationships"><Relationship Id="rId3" Type="http://schemas.openxmlformats.org/officeDocument/2006/relationships/hyperlink" Target="http://biblestudydownloads.org/resource/old-testament-preaching/" TargetMode="External"/><Relationship Id="rId2" Type="http://schemas.openxmlformats.org/officeDocument/2006/relationships/notesSlide" Target="../notesSlides/notesSlide103.xml"/><Relationship Id="rId1" Type="http://schemas.openxmlformats.org/officeDocument/2006/relationships/slideLayout" Target="../slideLayouts/slideLayout196.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5.xml"/><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90.xml"/></Relationships>
</file>

<file path=ppt/slides/_rels/slide120.xml.rels><?xml version="1.0" encoding="UTF-8" standalone="yes"?>
<Relationships xmlns="http://schemas.openxmlformats.org/package/2006/relationships"><Relationship Id="rId3" Type="http://schemas.openxmlformats.org/officeDocument/2006/relationships/hyperlink" Target="http://biblestudydownloads.org/resource/old-testament-preaching/" TargetMode="External"/><Relationship Id="rId2" Type="http://schemas.openxmlformats.org/officeDocument/2006/relationships/notesSlide" Target="../notesSlides/notesSlide106.xml"/><Relationship Id="rId1" Type="http://schemas.openxmlformats.org/officeDocument/2006/relationships/slideLayout" Target="../slideLayouts/slideLayout19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50.xml"/><Relationship Id="rId1" Type="http://schemas.openxmlformats.org/officeDocument/2006/relationships/themeOverride" Target="../theme/themeOverride17.xml"/><Relationship Id="rId4" Type="http://schemas.openxmlformats.org/officeDocument/2006/relationships/image" Target="../media/image101.png"/></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15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9.xml"/><Relationship Id="rId1" Type="http://schemas.openxmlformats.org/officeDocument/2006/relationships/slideLayout" Target="../slideLayouts/slideLayout150.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0.xml"/><Relationship Id="rId1" Type="http://schemas.openxmlformats.org/officeDocument/2006/relationships/slideLayout" Target="../slideLayouts/slideLayout330.xml"/><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4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9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0.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9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9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9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9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9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0.xml"/><Relationship Id="rId1" Type="http://schemas.openxmlformats.org/officeDocument/2006/relationships/themeOverride" Target="../theme/themeOverr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9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6.xml"/><Relationship Id="rId1" Type="http://schemas.openxmlformats.org/officeDocument/2006/relationships/themeOverride" Target="../theme/themeOverride5.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6.xml"/><Relationship Id="rId1" Type="http://schemas.openxmlformats.org/officeDocument/2006/relationships/themeOverride" Target="../theme/themeOverride6.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6.xml"/><Relationship Id="rId1" Type="http://schemas.openxmlformats.org/officeDocument/2006/relationships/themeOverride" Target="../theme/themeOverride7.xml"/><Relationship Id="rId4" Type="http://schemas.openxmlformats.org/officeDocument/2006/relationships/hyperlink" Target="https://www.oneplace.com/ministries/understanding-the-times/"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6.xml"/><Relationship Id="rId1" Type="http://schemas.openxmlformats.org/officeDocument/2006/relationships/themeOverride" Target="../theme/themeOverride8.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0.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06.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06.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8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3.xml"/></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78.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289.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2.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190.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90.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90.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90.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9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0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190.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190.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96.xml"/><Relationship Id="rId5" Type="http://schemas.openxmlformats.org/officeDocument/2006/relationships/image" Target="../media/image67.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0.xml"/><Relationship Id="rId1" Type="http://schemas.openxmlformats.org/officeDocument/2006/relationships/themeOverride" Target="../theme/themeOverride9.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0.xml"/><Relationship Id="rId1" Type="http://schemas.openxmlformats.org/officeDocument/2006/relationships/themeOverride" Target="../theme/themeOverride10.xml"/><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144.xml"/><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0.xml"/><Relationship Id="rId1" Type="http://schemas.openxmlformats.org/officeDocument/2006/relationships/slideLayout" Target="../slideLayouts/slideLayout1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03.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01.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6.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0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9.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0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07.xml"/></Relationships>
</file>

<file path=ppt/slides/_rels/slide8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75.xml"/><Relationship Id="rId1" Type="http://schemas.openxmlformats.org/officeDocument/2006/relationships/slideLayout" Target="../slideLayouts/slideLayout308.xml"/><Relationship Id="rId4" Type="http://schemas.openxmlformats.org/officeDocument/2006/relationships/image" Target="../media/image5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5.xml"/></Relationships>
</file>

<file path=ppt/slides/_rels/slide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190.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3.xml"/></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190.xml"/></Relationships>
</file>

<file path=ppt/slides/_rels/slide91.xml.rels><?xml version="1.0" encoding="UTF-8" standalone="yes"?>
<Relationships xmlns="http://schemas.openxmlformats.org/package/2006/relationships"><Relationship Id="rId3" Type="http://schemas.openxmlformats.org/officeDocument/2006/relationships/hyperlink" Target="http://biblestudydownloads.org/resource/old-testament-preaching/" TargetMode="External"/><Relationship Id="rId2" Type="http://schemas.openxmlformats.org/officeDocument/2006/relationships/notesSlide" Target="../notesSlides/notesSlide79.xml"/><Relationship Id="rId1" Type="http://schemas.openxmlformats.org/officeDocument/2006/relationships/slideLayout" Target="../slideLayouts/slideLayout196.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196.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196.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196.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84.xml"/><Relationship Id="rId4" Type="http://schemas.openxmlformats.org/officeDocument/2006/relationships/image" Target="../media/image80.png"/></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4.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3" Type="http://schemas.openxmlformats.org/officeDocument/2006/relationships/hyperlink" Target="http://biblestudydownloads.org/resource/old-testament-preaching/" TargetMode="External"/><Relationship Id="rId2" Type="http://schemas.openxmlformats.org/officeDocument/2006/relationships/notesSlide" Target="../notesSlides/notesSlide85.xml"/><Relationship Id="rId1" Type="http://schemas.openxmlformats.org/officeDocument/2006/relationships/slideLayout" Target="../slideLayouts/slideLayout19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50.xml"/><Relationship Id="rId1" Type="http://schemas.openxmlformats.org/officeDocument/2006/relationships/themeOverride" Target="../theme/themeOverride11.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204" y="-27384"/>
            <a:ext cx="9343724" cy="6885384"/>
          </a:xfrm>
          <a:prstGeom prst="rect">
            <a:avLst/>
          </a:prstGeom>
        </p:spPr>
      </p:pic>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en-US" sz="4000" b="1" i="1" dirty="0" err="1">
                <a:effectLst>
                  <a:glow rad="127000">
                    <a:schemeClr val="tx1"/>
                  </a:glow>
                </a:effectLst>
                <a:latin typeface="Arial" charset="0"/>
                <a:ea typeface="ＭＳ Ｐゴシック" charset="0"/>
                <a:cs typeface="ＭＳ Ｐゴシック" charset="0"/>
              </a:rPr>
              <a:t>Une</a:t>
            </a:r>
            <a:r>
              <a:rPr lang="en-US" sz="4000" b="1" i="1" dirty="0">
                <a:effectLst>
                  <a:glow rad="127000">
                    <a:schemeClr val="tx1"/>
                  </a:glow>
                </a:effectLst>
                <a:latin typeface="Arial" charset="0"/>
                <a:ea typeface="ＭＳ Ｐゴシック" charset="0"/>
                <a:cs typeface="ＭＳ Ｐゴシック" charset="0"/>
              </a:rPr>
              <a:t> </a:t>
            </a:r>
            <a:r>
              <a:rPr lang="en-US" sz="4000" b="1" i="1" dirty="0" err="1">
                <a:effectLst>
                  <a:glow rad="127000">
                    <a:schemeClr val="tx1"/>
                  </a:glow>
                </a:effectLst>
                <a:latin typeface="Arial" charset="0"/>
                <a:ea typeface="ＭＳ Ｐゴシック" charset="0"/>
                <a:cs typeface="ＭＳ Ｐゴシック" charset="0"/>
              </a:rPr>
              <a:t>étude</a:t>
            </a:r>
            <a:r>
              <a:rPr lang="en-US" sz="4000" b="1" i="1" dirty="0">
                <a:effectLst>
                  <a:glow rad="127000">
                    <a:schemeClr val="tx1"/>
                  </a:glow>
                </a:effectLst>
                <a:latin typeface="Arial" charset="0"/>
                <a:ea typeface="ＭＳ Ｐゴシック" charset="0"/>
                <a:cs typeface="ＭＳ Ｐゴシック" charset="0"/>
              </a:rPr>
              <a:t> du </a:t>
            </a:r>
            <a:r>
              <a:rPr lang="en-US" sz="4000" b="1" i="1" dirty="0" err="1">
                <a:effectLst>
                  <a:glow rad="127000">
                    <a:schemeClr val="tx1"/>
                  </a:glow>
                </a:effectLst>
                <a:latin typeface="Arial" charset="0"/>
                <a:ea typeface="ＭＳ Ｐゴシック" charset="0"/>
                <a:cs typeface="ＭＳ Ｐゴシック" charset="0"/>
              </a:rPr>
              <a:t>livre</a:t>
            </a:r>
            <a:r>
              <a:rPr lang="en-US" sz="4000" b="1" i="1" dirty="0">
                <a:effectLst>
                  <a:glow rad="127000">
                    <a:schemeClr val="tx1"/>
                  </a:glow>
                </a:effectLst>
                <a:latin typeface="Arial" charset="0"/>
                <a:ea typeface="ＭＳ Ｐゴシック" charset="0"/>
                <a:cs typeface="ＭＳ Ｐゴシック" charset="0"/>
              </a:rPr>
              <a:t> </a:t>
            </a:r>
            <a:r>
              <a:rPr lang="en-US" sz="4000" b="1" i="1" dirty="0" err="1">
                <a:effectLst>
                  <a:glow rad="127000">
                    <a:schemeClr val="tx1"/>
                  </a:glow>
                </a:effectLst>
                <a:latin typeface="Arial" charset="0"/>
                <a:ea typeface="ＭＳ Ｐゴシック" charset="0"/>
                <a:cs typeface="ＭＳ Ｐゴシック" charset="0"/>
              </a:rPr>
              <a:t>d’Esaïe</a:t>
            </a:r>
            <a:endParaRPr lang="en-US" sz="40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Avertissement</a:t>
            </a:r>
            <a:r>
              <a:rPr lang="en-US" sz="5400" b="1" dirty="0">
                <a:solidFill>
                  <a:srgbClr val="FFFFFF"/>
                </a:solidFill>
                <a:effectLst>
                  <a:glow rad="127000">
                    <a:srgbClr val="000000"/>
                  </a:glow>
                </a:effectLst>
                <a:latin typeface="Arial" charset="0"/>
                <a:ea typeface="ＭＳ Ｐゴシック" charset="0"/>
                <a:cs typeface="ＭＳ Ｐゴシック" charset="0"/>
              </a:rPr>
              <a:t> </a:t>
            </a:r>
            <a:r>
              <a:rPr lang="en-US" sz="5400" b="1" dirty="0" err="1">
                <a:solidFill>
                  <a:srgbClr val="FFFFFF"/>
                </a:solidFill>
                <a:effectLst>
                  <a:glow rad="127000">
                    <a:srgbClr val="000000"/>
                  </a:glow>
                </a:effectLst>
                <a:latin typeface="Arial" charset="0"/>
                <a:ea typeface="ＭＳ Ｐゴシック" charset="0"/>
                <a:cs typeface="ＭＳ Ｐゴシック" charset="0"/>
              </a:rPr>
              <a:t>universel</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8" name="Text Box 5">
            <a:extLst>
              <a:ext uri="{FF2B5EF4-FFF2-40B4-BE49-F238E27FC236}">
                <a16:creationId xmlns:a16="http://schemas.microsoft.com/office/drawing/2014/main" id="{51F1FEAA-A980-EC42-B222-10E09471E1C9}"/>
              </a:ext>
            </a:extLst>
          </p:cNvPr>
          <p:cNvSpPr txBox="1">
            <a:spLocks noChangeArrowheads="1"/>
          </p:cNvSpPr>
          <p:nvPr/>
        </p:nvSpPr>
        <p:spPr bwMode="auto">
          <a:xfrm>
            <a:off x="-23813" y="6120209"/>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860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extLst>
              <p:ext uri="{D42A27DB-BD31-4B8C-83A1-F6EECF244321}">
                <p14:modId xmlns:p14="http://schemas.microsoft.com/office/powerpoint/2010/main" val="3533473209"/>
              </p:ext>
            </p:extLst>
          </p:nvPr>
        </p:nvGraphicFramePr>
        <p:xfrm>
          <a:off x="0" y="0"/>
          <a:ext cx="9144000" cy="6892925"/>
        </p:xfrm>
        <a:graphic>
          <a:graphicData uri="http://schemas.openxmlformats.org/drawingml/2006/table">
            <a:tbl>
              <a:tblPr/>
              <a:tblGrid>
                <a:gridCol w="1258888">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296987">
                  <a:extLst>
                    <a:ext uri="{9D8B030D-6E8A-4147-A177-3AD203B41FA5}">
                      <a16:colId xmlns:a16="http://schemas.microsoft.com/office/drawing/2014/main" val="20002"/>
                    </a:ext>
                  </a:extLst>
                </a:gridCol>
                <a:gridCol w="1008063">
                  <a:extLst>
                    <a:ext uri="{9D8B030D-6E8A-4147-A177-3AD203B41FA5}">
                      <a16:colId xmlns:a16="http://schemas.microsoft.com/office/drawing/2014/main" val="20003"/>
                    </a:ext>
                  </a:extLst>
                </a:gridCol>
                <a:gridCol w="1150937">
                  <a:extLst>
                    <a:ext uri="{9D8B030D-6E8A-4147-A177-3AD203B41FA5}">
                      <a16:colId xmlns:a16="http://schemas.microsoft.com/office/drawing/2014/main" val="20004"/>
                    </a:ext>
                  </a:extLst>
                </a:gridCol>
                <a:gridCol w="1008063">
                  <a:extLst>
                    <a:ext uri="{9D8B030D-6E8A-4147-A177-3AD203B41FA5}">
                      <a16:colId xmlns:a16="http://schemas.microsoft.com/office/drawing/2014/main" val="20005"/>
                    </a:ext>
                  </a:extLst>
                </a:gridCol>
                <a:gridCol w="1009650">
                  <a:extLst>
                    <a:ext uri="{9D8B030D-6E8A-4147-A177-3AD203B41FA5}">
                      <a16:colId xmlns:a16="http://schemas.microsoft.com/office/drawing/2014/main" val="20006"/>
                    </a:ext>
                  </a:extLst>
                </a:gridCol>
                <a:gridCol w="1258887">
                  <a:extLst>
                    <a:ext uri="{9D8B030D-6E8A-4147-A177-3AD203B41FA5}">
                      <a16:colId xmlns:a16="http://schemas.microsoft.com/office/drawing/2014/main" val="20007"/>
                    </a:ext>
                  </a:extLst>
                </a:gridCol>
              </a:tblGrid>
              <a:tr h="898479">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a:ln>
                            <a:noFill/>
                          </a:ln>
                          <a:solidFill>
                            <a:srgbClr val="FFFFFF"/>
                          </a:solidFill>
                          <a:effectLst/>
                          <a:latin typeface="Arial" charset="0"/>
                          <a:ea typeface="ＭＳ Ｐゴシック" charset="0"/>
                          <a:cs typeface="Arial" charset="0"/>
                        </a:rPr>
                        <a:t>Restoration de </a:t>
                      </a:r>
                      <a:r>
                        <a:rPr kumimoji="0" lang="en-GB" sz="2800" b="1" i="0" u="none" strike="noStrike" cap="none" normalizeH="0" baseline="0" dirty="0" err="1">
                          <a:ln>
                            <a:noFill/>
                          </a:ln>
                          <a:solidFill>
                            <a:srgbClr val="FFFFFF"/>
                          </a:solidFill>
                          <a:effectLst/>
                          <a:latin typeface="Arial" charset="0"/>
                          <a:ea typeface="ＭＳ Ｐゴシック" charset="0"/>
                          <a:cs typeface="Arial" charset="0"/>
                        </a:rPr>
                        <a:t>l’ordre</a:t>
                      </a:r>
                      <a:r>
                        <a:rPr kumimoji="0" lang="en-GB" sz="2800" b="1" i="0" u="none" strike="noStrike" cap="none" normalizeH="0" baseline="0" dirty="0">
                          <a:ln>
                            <a:noFill/>
                          </a:ln>
                          <a:solidFill>
                            <a:srgbClr val="FFFFFF"/>
                          </a:solidFill>
                          <a:effectLst/>
                          <a:latin typeface="Arial" charset="0"/>
                          <a:ea typeface="ＭＳ Ｐゴシック" charset="0"/>
                          <a:cs typeface="Arial" charset="0"/>
                        </a:rPr>
                        <a:t> de la </a:t>
                      </a:r>
                      <a:r>
                        <a:rPr kumimoji="0" lang="en-GB" sz="2800" b="1" i="0" u="none" strike="noStrike" cap="none" normalizeH="0" baseline="0" dirty="0" err="1">
                          <a:ln>
                            <a:noFill/>
                          </a:ln>
                          <a:solidFill>
                            <a:srgbClr val="FFFFFF"/>
                          </a:solidFill>
                          <a:effectLst/>
                          <a:latin typeface="Arial" charset="0"/>
                          <a:ea typeface="ＭＳ Ｐゴシック" charset="0"/>
                          <a:cs typeface="Arial" charset="0"/>
                        </a:rPr>
                        <a:t>création</a:t>
                      </a:r>
                      <a:endParaRPr kumimoji="0" lang="en-GB" sz="2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8736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Jugement</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(et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Salut</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Salut</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(et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Jugement</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654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noProof="0" dirty="0">
                          <a:ln>
                            <a:noFill/>
                          </a:ln>
                          <a:solidFill>
                            <a:srgbClr val="000000"/>
                          </a:solidFill>
                          <a:effectLst/>
                          <a:latin typeface="Arial" charset="0"/>
                          <a:ea typeface="ＭＳ Ｐゴシック" charset="0"/>
                          <a:cs typeface="Arial" charset="0"/>
                        </a:rPr>
                        <a:t>Chapitres</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1–39</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noProof="0" dirty="0">
                          <a:ln>
                            <a:noFill/>
                          </a:ln>
                          <a:solidFill>
                            <a:srgbClr val="000000"/>
                          </a:solidFill>
                          <a:effectLst/>
                          <a:latin typeface="Arial" charset="0"/>
                          <a:ea typeface="ＭＳ Ｐゴシック" charset="0"/>
                          <a:cs typeface="Arial" charset="0"/>
                        </a:rPr>
                        <a:t>Chapitres</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40–66</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3655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Invasion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assyrienne</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Captivité</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babylonienne</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5878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Prophétie</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Arial" charset="0"/>
                          <a:ea typeface="ＭＳ Ｐゴシック" charset="0"/>
                          <a:cs typeface="Arial" charset="0"/>
                        </a:rPr>
                        <a:t>Histoire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Prophétie</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076">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Condamnation</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en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grande</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partie</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Arial" charset="0"/>
                        </a:rPr>
                        <a:t>Inter-lude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Consolation en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grande</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partie</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23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Violations &amp;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déliverance</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1–12</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Jugement</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sur</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les nations 13–23</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Jugement</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et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bénédiction</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mondiales</a:t>
                      </a:r>
                      <a:br>
                        <a:rPr kumimoji="0" lang="en-US" sz="1400" b="1" i="0" u="none" strike="noStrike" cap="none" normalizeH="0" baseline="0" dirty="0">
                          <a:ln>
                            <a:noFill/>
                          </a:ln>
                          <a:solidFill>
                            <a:srgbClr val="000000"/>
                          </a:solidFill>
                          <a:effectLst/>
                          <a:latin typeface="Arial" charset="0"/>
                          <a:ea typeface="ＭＳ Ｐゴシック" charset="0"/>
                          <a:cs typeface="Arial" charset="0"/>
                        </a:rPr>
                      </a:br>
                      <a:r>
                        <a:rPr kumimoji="0" lang="en-US" sz="1400" b="1" i="0" u="none" strike="noStrike" cap="none" normalizeH="0" baseline="0" dirty="0">
                          <a:ln>
                            <a:noFill/>
                          </a:ln>
                          <a:solidFill>
                            <a:srgbClr val="000000"/>
                          </a:solidFill>
                          <a:effectLst/>
                          <a:latin typeface="Arial" charset="0"/>
                          <a:ea typeface="ＭＳ Ｐゴシック" charset="0"/>
                          <a:cs typeface="Arial" charset="0"/>
                        </a:rPr>
                        <a:t>24–35</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Salut</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maladie</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et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péché</a:t>
                      </a:r>
                      <a:br>
                        <a:rPr kumimoji="0" lang="en-US" sz="1400" b="1" i="0" u="none" strike="noStrike" cap="none" normalizeH="0" baseline="0" dirty="0">
                          <a:ln>
                            <a:noFill/>
                          </a:ln>
                          <a:solidFill>
                            <a:srgbClr val="000000"/>
                          </a:solidFill>
                          <a:effectLst/>
                          <a:latin typeface="Arial" charset="0"/>
                          <a:ea typeface="ＭＳ Ｐゴシック" charset="0"/>
                          <a:cs typeface="Arial" charset="0"/>
                        </a:rPr>
                      </a:br>
                      <a:r>
                        <a:rPr kumimoji="0" lang="en-US" sz="1400" b="1" i="0" u="none" strike="noStrike" cap="none" normalizeH="0" baseline="0" dirty="0">
                          <a:ln>
                            <a:noFill/>
                          </a:ln>
                          <a:solidFill>
                            <a:srgbClr val="000000"/>
                          </a:solidFill>
                          <a:effectLst/>
                          <a:latin typeface="Arial" charset="0"/>
                          <a:ea typeface="ＭＳ Ｐゴシック" charset="0"/>
                          <a:cs typeface="Arial" charset="0"/>
                        </a:rPr>
                        <a:t>36–39</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Berger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d’Israël</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40–48</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Serviteur</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souffrant</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49–57</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Initiative divine 58–59</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Restoration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sous</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le </a:t>
                      </a:r>
                      <a:r>
                        <a:rPr kumimoji="0" lang="en-US" sz="1400" b="1" i="0" u="none" strike="noStrike" cap="none" normalizeH="0" baseline="0" dirty="0" err="1">
                          <a:ln>
                            <a:noFill/>
                          </a:ln>
                          <a:solidFill>
                            <a:srgbClr val="000000"/>
                          </a:solidFill>
                          <a:effectLst/>
                          <a:latin typeface="Arial" charset="0"/>
                          <a:ea typeface="ＭＳ Ｐゴシック" charset="0"/>
                          <a:cs typeface="Arial" charset="0"/>
                        </a:rPr>
                        <a:t>Messie</a:t>
                      </a:r>
                      <a:r>
                        <a:rPr kumimoji="0" lang="en-US" sz="1400" b="1" i="0" u="none" strike="noStrike" cap="none" normalizeH="0" baseline="0" dirty="0">
                          <a:ln>
                            <a:noFill/>
                          </a:ln>
                          <a:solidFill>
                            <a:srgbClr val="000000"/>
                          </a:solidFill>
                          <a:effectLst/>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Arial" charset="0"/>
                        </a:rPr>
                        <a:t>60–66</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23857">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Juda</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87368">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739-681 av. J-C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Avant</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pendant et après la chute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d’Israël</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devant</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a:t>
                      </a:r>
                      <a:r>
                        <a:rPr kumimoji="0" lang="en-US" sz="1800" b="1" i="0" u="none" strike="noStrike" cap="none" normalizeH="0" baseline="0" dirty="0" err="1">
                          <a:ln>
                            <a:noFill/>
                          </a:ln>
                          <a:solidFill>
                            <a:srgbClr val="000000"/>
                          </a:solidFill>
                          <a:effectLst/>
                          <a:latin typeface="Arial" charset="0"/>
                          <a:ea typeface="ＭＳ Ｐゴシック" charset="0"/>
                          <a:cs typeface="Arial" charset="0"/>
                        </a:rPr>
                        <a:t>l’Assyrie</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en 722 av. J-C)</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12397" name="TextBox 84"/>
          <p:cNvSpPr txBox="1">
            <a:spLocks noChangeArrowheads="1"/>
          </p:cNvSpPr>
          <p:nvPr/>
        </p:nvSpPr>
        <p:spPr bwMode="auto">
          <a:xfrm>
            <a:off x="7956550" y="10217"/>
            <a:ext cx="1187450" cy="43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r" eaLnBrk="1" hangingPunct="1">
              <a:lnSpc>
                <a:spcPct val="93000"/>
              </a:lnSpc>
              <a:buClr>
                <a:srgbClr val="FFFFFF"/>
              </a:buClr>
              <a:buSzPct val="100000"/>
              <a:buFont typeface="Arial" charset="0"/>
              <a:buNone/>
            </a:pPr>
            <a:r>
              <a:rPr lang="en-US" b="1" dirty="0">
                <a:solidFill>
                  <a:srgbClr val="FFFFFF"/>
                </a:solidFill>
              </a:rPr>
              <a:t>452</a:t>
            </a:r>
          </a:p>
        </p:txBody>
      </p:sp>
      <p:sp>
        <p:nvSpPr>
          <p:cNvPr id="2" name="Title 1">
            <a:extLst>
              <a:ext uri="{FF2B5EF4-FFF2-40B4-BE49-F238E27FC236}">
                <a16:creationId xmlns:a16="http://schemas.microsoft.com/office/drawing/2014/main" id="{F1A9288E-5DC4-684F-A33D-A26DD4646D65}"/>
              </a:ext>
            </a:extLst>
          </p:cNvPr>
          <p:cNvSpPr>
            <a:spLocks noGrp="1"/>
          </p:cNvSpPr>
          <p:nvPr>
            <p:ph type="title" idx="4294967295"/>
          </p:nvPr>
        </p:nvSpPr>
        <p:spPr>
          <a:xfrm>
            <a:off x="-36512" y="116632"/>
            <a:ext cx="2016224" cy="720080"/>
          </a:xfrm>
        </p:spPr>
        <p:txBody>
          <a:bodyPr/>
          <a:lstStyle/>
          <a:p>
            <a:pPr algn="l" rtl="0" eaLnBrk="1" fontAlgn="base" latinLnBrk="0" hangingPunct="1"/>
            <a:r>
              <a:rPr lang="en-GB" sz="2800" kern="1200" dirty="0" err="1">
                <a:solidFill>
                  <a:srgbClr val="FFFFFF"/>
                </a:solidFill>
                <a:latin typeface="Arial" panose="020B0604020202020204" pitchFamily="34" charset="0"/>
                <a:ea typeface="ＭＳ Ｐゴシック" panose="020B0600070205080204" pitchFamily="34" charset="-128"/>
                <a:cs typeface="Arial" panose="020B0604020202020204" pitchFamily="34" charset="0"/>
              </a:rPr>
              <a:t>Esaïe</a:t>
            </a:r>
            <a:r>
              <a:rPr lang="en-GB" sz="2800" kern="12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a:t>
            </a:r>
            <a:r>
              <a:rPr lang="en-GB" sz="2800" b="1" i="0" kern="120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endParaRPr lang="en-US" sz="4000" dirty="0"/>
          </a:p>
        </p:txBody>
      </p:sp>
    </p:spTree>
    <p:extLst>
      <p:ext uri="{BB962C8B-B14F-4D97-AF65-F5344CB8AC3E}">
        <p14:creationId xmlns:p14="http://schemas.microsoft.com/office/powerpoint/2010/main" val="9509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304800" y="4983540"/>
            <a:ext cx="8858434" cy="156966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r>
              <a:rPr lang="fr-FR" sz="3200" b="1" baseline="30000" dirty="0"/>
              <a:t>7 </a:t>
            </a:r>
            <a:r>
              <a:rPr lang="fr-FR" sz="3200" b="1" dirty="0"/>
              <a:t>Et ne lui laissez aucun relâche, Jusqu'à ce qu'il rétablisse Jérusalem Et la rende glorieuse sur la terre.</a:t>
            </a:r>
            <a:r>
              <a:rPr lang="ru-RU" sz="3200" b="1" dirty="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 (</a:t>
            </a:r>
            <a:r>
              <a:rPr lang="en-US" sz="3200" b="1" cap="all" dirty="0" err="1">
                <a:solidFill>
                  <a:prstClr val="white"/>
                </a:solidFill>
                <a:effectLst>
                  <a:glow rad="165100">
                    <a:prstClr val="black"/>
                  </a:glow>
                </a:effectLst>
                <a:latin typeface="Arial"/>
                <a:ea typeface="ＭＳ Ｐゴシック"/>
                <a:cs typeface="Arial"/>
              </a:rPr>
              <a:t>é</a:t>
            </a:r>
            <a:r>
              <a:rPr lang="en-US" sz="3200" b="1" dirty="0" err="1">
                <a:solidFill>
                  <a:prstClr val="white"/>
                </a:solidFill>
                <a:effectLst>
                  <a:glow rad="165100">
                    <a:prstClr val="black"/>
                  </a:glow>
                </a:effectLst>
                <a:latin typeface="Arial"/>
                <a:ea typeface="ＭＳ Ｐゴシック"/>
                <a:cs typeface="Arial"/>
              </a:rPr>
              <a:t>s</a:t>
            </a:r>
            <a:r>
              <a:rPr lang="en-US" sz="3200" b="1" dirty="0">
                <a:solidFill>
                  <a:prstClr val="white"/>
                </a:solidFill>
                <a:effectLst>
                  <a:glow rad="165100">
                    <a:prstClr val="black"/>
                  </a:glow>
                </a:effectLst>
                <a:latin typeface="Arial"/>
                <a:ea typeface="ＭＳ Ｐゴシック"/>
                <a:cs typeface="Arial"/>
              </a:rPr>
              <a:t>. 62:6-7).</a:t>
            </a:r>
          </a:p>
        </p:txBody>
      </p:sp>
      <p:sp>
        <p:nvSpPr>
          <p:cNvPr id="5" name="Rectangle 3"/>
          <p:cNvSpPr>
            <a:spLocks noChangeArrowheads="1"/>
          </p:cNvSpPr>
          <p:nvPr/>
        </p:nvSpPr>
        <p:spPr bwMode="auto">
          <a:xfrm>
            <a:off x="0" y="-33172"/>
            <a:ext cx="9144000" cy="20621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r>
              <a:rPr lang="ru-RU" sz="3200" b="1" dirty="0">
                <a:solidFill>
                  <a:prstClr val="white"/>
                </a:solidFill>
                <a:effectLst>
                  <a:glow rad="165100">
                    <a:prstClr val="black"/>
                  </a:glow>
                </a:effectLst>
                <a:latin typeface="Arial"/>
                <a:ea typeface="ＭＳ Ｐゴシック"/>
                <a:cs typeface="Arial"/>
              </a:rPr>
              <a:t>"</a:t>
            </a:r>
            <a:r>
              <a:rPr lang="fr-FR" sz="3200" b="1" dirty="0"/>
              <a:t>Sur tes murs, Jérusalem, j'ai placé des gardes; Ils ne se tairont ni jour ni nuit</a:t>
            </a:r>
            <a:r>
              <a:rPr lang="en-SG" sz="3200" b="1" dirty="0">
                <a:solidFill>
                  <a:prstClr val="white"/>
                </a:solidFill>
                <a:effectLst>
                  <a:glow rad="165100">
                    <a:prstClr val="black"/>
                  </a:glow>
                </a:effectLst>
                <a:latin typeface="Arial"/>
                <a:ea typeface="ＭＳ Ｐゴシック"/>
                <a:cs typeface="Arial"/>
              </a:rPr>
              <a:t>. </a:t>
            </a:r>
            <a:r>
              <a:rPr lang="fr-FR" sz="3200" b="1" dirty="0"/>
              <a:t>Vous qui la rappelez au souvenir de l'Eternel, Point de repos pour vous!</a:t>
            </a:r>
            <a:r>
              <a:rPr lang="fr-FR" sz="3200" b="1" baseline="30000" dirty="0"/>
              <a:t> </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97989967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9228" y="23427"/>
            <a:ext cx="9134771" cy="304698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r>
              <a:rPr lang="ru-RU" sz="3200" b="1" dirty="0">
                <a:solidFill>
                  <a:prstClr val="white"/>
                </a:solidFill>
                <a:effectLst>
                  <a:glow rad="165100">
                    <a:prstClr val="black"/>
                  </a:glow>
                </a:effectLst>
                <a:latin typeface="Arial"/>
                <a:ea typeface="+mn-ea"/>
                <a:cs typeface="Arial"/>
              </a:rPr>
              <a:t>"</a:t>
            </a:r>
            <a:r>
              <a:rPr lang="fr-FR" sz="3200" b="1" dirty="0"/>
              <a:t> L'Eternel l'a juré par sa droite et par son bras puissant: Je ne donnerai plus ton blé pour nourriture à tes ennemis, Et les fils de l'étranger ne boiront plus ton vin, Produit de tes labeurs</a:t>
            </a:r>
            <a:r>
              <a:rPr lang="ru-RU" sz="3200" b="1" dirty="0">
                <a:solidFill>
                  <a:prstClr val="white"/>
                </a:solidFill>
                <a:effectLst>
                  <a:glow rad="165100">
                    <a:prstClr val="black"/>
                  </a:glow>
                </a:effectLst>
                <a:latin typeface="Arial"/>
                <a:ea typeface="+mn-ea"/>
                <a:cs typeface="Arial"/>
              </a:rPr>
              <a:t>"</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a:t>
            </a:r>
            <a:r>
              <a:rPr lang="en-US" sz="3200" b="1" cap="all" dirty="0" err="1">
                <a:solidFill>
                  <a:prstClr val="white"/>
                </a:solidFill>
                <a:effectLst>
                  <a:glow rad="165100">
                    <a:prstClr val="black"/>
                  </a:glow>
                </a:effectLst>
                <a:latin typeface="Arial"/>
                <a:ea typeface="+mn-ea"/>
                <a:cs typeface="Arial"/>
              </a:rPr>
              <a:t>é</a:t>
            </a:r>
            <a:r>
              <a:rPr lang="en-US" sz="3200" b="1" dirty="0" err="1">
                <a:solidFill>
                  <a:prstClr val="white"/>
                </a:solidFill>
                <a:effectLst>
                  <a:glow rad="165100">
                    <a:prstClr val="black"/>
                  </a:glow>
                </a:effectLst>
                <a:latin typeface="Arial"/>
                <a:ea typeface="+mn-ea"/>
                <a:cs typeface="Arial"/>
              </a:rPr>
              <a:t>s</a:t>
            </a:r>
            <a:r>
              <a:rPr lang="en-US" sz="3200" b="1" dirty="0">
                <a:solidFill>
                  <a:prstClr val="white"/>
                </a:solidFill>
                <a:effectLst>
                  <a:glow rad="165100">
                    <a:prstClr val="black"/>
                  </a:glow>
                </a:effectLst>
                <a:latin typeface="Arial"/>
                <a:ea typeface="+mn-ea"/>
                <a:cs typeface="Arial"/>
              </a:rPr>
              <a:t>. 62:8).</a:t>
            </a:r>
          </a:p>
        </p:txBody>
      </p:sp>
    </p:spTree>
    <p:extLst>
      <p:ext uri="{BB962C8B-B14F-4D97-AF65-F5344CB8AC3E}">
        <p14:creationId xmlns:p14="http://schemas.microsoft.com/office/powerpoint/2010/main" val="393070538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defRPr/>
            </a:pPr>
            <a:r>
              <a:rPr lang="en-GB" sz="4400" b="1" dirty="0">
                <a:solidFill>
                  <a:srgbClr val="FFFFFF"/>
                </a:solidFill>
                <a:effectLst>
                  <a:outerShdw blurRad="38100" dist="38100" dir="2700000" algn="tl">
                    <a:srgbClr val="808080"/>
                  </a:outerShdw>
                </a:effectLst>
              </a:rPr>
              <a:t>Qui a </a:t>
            </a:r>
            <a:r>
              <a:rPr lang="en-GB" sz="4400" b="1" dirty="0" err="1">
                <a:solidFill>
                  <a:srgbClr val="FFFFFF"/>
                </a:solidFill>
                <a:effectLst>
                  <a:outerShdw blurRad="38100" dist="38100" dir="2700000" algn="tl">
                    <a:srgbClr val="808080"/>
                  </a:outerShdw>
                </a:effectLst>
              </a:rPr>
              <a:t>copié</a:t>
            </a:r>
            <a:r>
              <a:rPr lang="en-GB" sz="4400" b="1" dirty="0">
                <a:solidFill>
                  <a:srgbClr val="FFFFFF"/>
                </a:solidFill>
                <a:effectLst>
                  <a:outerShdw blurRad="38100" dist="38100" dir="2700000" algn="tl">
                    <a:srgbClr val="808080"/>
                  </a:outerShdw>
                </a:effectLst>
              </a:rPr>
              <a:t> de qui?</a:t>
            </a:r>
          </a:p>
        </p:txBody>
      </p:sp>
      <p:sp>
        <p:nvSpPr>
          <p:cNvPr id="703490"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err="1">
                <a:solidFill>
                  <a:srgbClr val="FFFFFF"/>
                </a:solidFill>
              </a:rPr>
              <a:t>Ésaïe</a:t>
            </a:r>
            <a:r>
              <a:rPr lang="en-GB" sz="2800" dirty="0">
                <a:solidFill>
                  <a:srgbClr val="FFFFFF"/>
                </a:solidFill>
              </a:rPr>
              <a:t> 2:2 </a:t>
            </a:r>
            <a:r>
              <a:rPr lang="fr-FR" sz="2800" dirty="0"/>
              <a:t>Il arrivera, dans la suite des temps, Que la montagne de la maison de l'Eternel Sera fondée sur le sommet des montagnes, Qu'elle s'élèvera par-dessus les collines, Et que </a:t>
            </a:r>
            <a:r>
              <a:rPr lang="fr-FR" sz="2800" dirty="0">
                <a:solidFill>
                  <a:srgbClr val="FFFF00"/>
                </a:solidFill>
              </a:rPr>
              <a:t>toutes les nations </a:t>
            </a:r>
            <a:r>
              <a:rPr lang="fr-FR" sz="2800" dirty="0"/>
              <a:t>y afflueront.</a:t>
            </a:r>
            <a:endParaRPr lang="en-GB" sz="2800" dirty="0">
              <a:solidFill>
                <a:srgbClr val="FFFFFF"/>
              </a:solidFill>
            </a:endParaRPr>
          </a:p>
        </p:txBody>
      </p:sp>
      <p:sp>
        <p:nvSpPr>
          <p:cNvPr id="703491"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err="1">
                <a:solidFill>
                  <a:srgbClr val="FFFFFF"/>
                </a:solidFill>
              </a:rPr>
              <a:t>Michée</a:t>
            </a:r>
            <a:r>
              <a:rPr lang="en-GB" sz="2800" dirty="0">
                <a:solidFill>
                  <a:srgbClr val="FFFFFF"/>
                </a:solidFill>
              </a:rPr>
              <a:t> 4:1 </a:t>
            </a:r>
            <a:r>
              <a:rPr lang="fr-FR" sz="2800" dirty="0"/>
              <a:t>Il arrivera, dans la suite des temps, Que la montagne de la maison de l'Eternel Sera fondée sur le sommet des montagnes, Qu'elle s'élèvera par-dessus les collines, Et que </a:t>
            </a:r>
            <a:r>
              <a:rPr lang="fr-FR" sz="2800" dirty="0">
                <a:solidFill>
                  <a:srgbClr val="FFFF00"/>
                </a:solidFill>
              </a:rPr>
              <a:t>les peuples </a:t>
            </a:r>
            <a:r>
              <a:rPr lang="fr-FR" sz="2800" dirty="0"/>
              <a:t>y afflueront.</a:t>
            </a:r>
            <a:endParaRPr lang="en-GB" sz="280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defRPr/>
            </a:pPr>
            <a:r>
              <a:rPr lang="en-GB" sz="4400" b="1" dirty="0">
                <a:solidFill>
                  <a:srgbClr val="FFFFFF"/>
                </a:solidFill>
                <a:effectLst>
                  <a:outerShdw blurRad="38100" dist="38100" dir="2700000" algn="tl">
                    <a:srgbClr val="808080"/>
                  </a:outerShdw>
                </a:effectLst>
              </a:rPr>
              <a:t>Qui a </a:t>
            </a:r>
            <a:r>
              <a:rPr lang="en-GB" sz="4400" b="1" dirty="0" err="1">
                <a:solidFill>
                  <a:srgbClr val="FFFFFF"/>
                </a:solidFill>
                <a:effectLst>
                  <a:outerShdw blurRad="38100" dist="38100" dir="2700000" algn="tl">
                    <a:srgbClr val="808080"/>
                  </a:outerShdw>
                </a:effectLst>
              </a:rPr>
              <a:t>copié</a:t>
            </a:r>
            <a:r>
              <a:rPr lang="en-GB" sz="4400" b="1" dirty="0">
                <a:solidFill>
                  <a:srgbClr val="FFFFFF"/>
                </a:solidFill>
                <a:effectLst>
                  <a:outerShdw blurRad="38100" dist="38100" dir="2700000" algn="tl">
                    <a:srgbClr val="808080"/>
                  </a:outerShdw>
                </a:effectLst>
              </a:rPr>
              <a:t> de qui?</a:t>
            </a:r>
          </a:p>
        </p:txBody>
      </p:sp>
      <p:sp>
        <p:nvSpPr>
          <p:cNvPr id="703490"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dirty="0" err="1">
                <a:solidFill>
                  <a:srgbClr val="FFFFFF"/>
                </a:solidFill>
              </a:rPr>
              <a:t>Ésaïe</a:t>
            </a:r>
            <a:r>
              <a:rPr lang="en-GB" sz="2600" dirty="0">
                <a:solidFill>
                  <a:srgbClr val="FFFFFF"/>
                </a:solidFill>
              </a:rPr>
              <a:t> 2:3 </a:t>
            </a:r>
            <a:r>
              <a:rPr lang="fr-FR" sz="2600" dirty="0"/>
              <a:t>Des </a:t>
            </a:r>
            <a:r>
              <a:rPr lang="fr-FR" sz="2600" dirty="0">
                <a:solidFill>
                  <a:srgbClr val="FFFF00"/>
                </a:solidFill>
              </a:rPr>
              <a:t>peuples</a:t>
            </a:r>
            <a:r>
              <a:rPr lang="fr-FR" sz="2600" dirty="0"/>
              <a:t> s'y rendront en foule, et diront: Venez, et montons à la montagne de l'Eternel, A la maison du Dieu de Jacob, Afin qu'il nous enseigne ses voies, Et que nous marchions dans ses sentiers. Car de Sion sortira la loi, Et de Jérusalem la parole de l'Eternel.</a:t>
            </a:r>
            <a:endParaRPr lang="en-GB" sz="2600" dirty="0">
              <a:solidFill>
                <a:srgbClr val="FFFFFF"/>
              </a:solidFill>
            </a:endParaRPr>
          </a:p>
        </p:txBody>
      </p:sp>
      <p:sp>
        <p:nvSpPr>
          <p:cNvPr id="703491"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dirty="0" err="1">
                <a:solidFill>
                  <a:srgbClr val="FFFFFF"/>
                </a:solidFill>
              </a:rPr>
              <a:t>Michée</a:t>
            </a:r>
            <a:r>
              <a:rPr lang="en-GB" sz="2600" dirty="0">
                <a:solidFill>
                  <a:srgbClr val="FFFFFF"/>
                </a:solidFill>
              </a:rPr>
              <a:t> 4:2 </a:t>
            </a:r>
            <a:r>
              <a:rPr lang="fr-FR" sz="2600" dirty="0"/>
              <a:t>Des </a:t>
            </a:r>
            <a:r>
              <a:rPr lang="fr-FR" sz="2600" dirty="0">
                <a:solidFill>
                  <a:srgbClr val="FFFF00"/>
                </a:solidFill>
              </a:rPr>
              <a:t>nations</a:t>
            </a:r>
            <a:r>
              <a:rPr lang="fr-FR" sz="2600" dirty="0"/>
              <a:t> s'y rendront en foule, et diront: Venez, et montons à la montagne de l'Eternel, A la maison du Dieu de Jacob, Afin qu'il nous enseigne ses voies, Et que nous marchions dans ses sentiers. Car de Sion sortira la loi, Et de Jérusalem la parole de l'Eternel.</a:t>
            </a:r>
            <a:endParaRPr lang="en-GB" sz="260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defRPr/>
            </a:pPr>
            <a:r>
              <a:rPr lang="en-GB" sz="4400" b="1" dirty="0">
                <a:solidFill>
                  <a:srgbClr val="FFFFFF"/>
                </a:solidFill>
                <a:effectLst>
                  <a:outerShdw blurRad="38100" dist="38100" dir="2700000" algn="tl">
                    <a:srgbClr val="808080"/>
                  </a:outerShdw>
                </a:effectLst>
              </a:rPr>
              <a:t>Qui a </a:t>
            </a:r>
            <a:r>
              <a:rPr lang="en-GB" sz="4400" b="1" dirty="0" err="1">
                <a:solidFill>
                  <a:srgbClr val="FFFFFF"/>
                </a:solidFill>
                <a:effectLst>
                  <a:outerShdw blurRad="38100" dist="38100" dir="2700000" algn="tl">
                    <a:srgbClr val="808080"/>
                  </a:outerShdw>
                </a:effectLst>
              </a:rPr>
              <a:t>copié</a:t>
            </a:r>
            <a:r>
              <a:rPr lang="en-GB" sz="4400" b="1" dirty="0">
                <a:solidFill>
                  <a:srgbClr val="FFFFFF"/>
                </a:solidFill>
                <a:effectLst>
                  <a:outerShdw blurRad="38100" dist="38100" dir="2700000" algn="tl">
                    <a:srgbClr val="808080"/>
                  </a:outerShdw>
                </a:effectLst>
              </a:rPr>
              <a:t> de qui?</a:t>
            </a:r>
          </a:p>
        </p:txBody>
      </p:sp>
      <p:sp>
        <p:nvSpPr>
          <p:cNvPr id="703490"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2800" dirty="0" err="1"/>
              <a:t>Ésaïe</a:t>
            </a:r>
            <a:r>
              <a:rPr lang="fr-FR" sz="2800" dirty="0"/>
              <a:t> 2:4 Il sera le juge des </a:t>
            </a:r>
            <a:r>
              <a:rPr lang="fr-FR" sz="2800" dirty="0">
                <a:solidFill>
                  <a:srgbClr val="FFFF00"/>
                </a:solidFill>
              </a:rPr>
              <a:t>nations</a:t>
            </a:r>
            <a:r>
              <a:rPr lang="fr-FR" sz="2800" dirty="0"/>
              <a:t>, L'arbitre d'un </a:t>
            </a:r>
            <a:r>
              <a:rPr lang="fr-FR" sz="2800" dirty="0">
                <a:solidFill>
                  <a:srgbClr val="FFFF00"/>
                </a:solidFill>
              </a:rPr>
              <a:t>grand nombre de peuples</a:t>
            </a:r>
            <a:r>
              <a:rPr lang="fr-FR" sz="2800" dirty="0"/>
              <a:t>. De leurs glaives ils forgeront des hoyaux, Et de leurs lances des serpes: Une nation ne tirera plus l'épée contre une autre, Et l'on n'apprendra plus la guerre.</a:t>
            </a:r>
            <a:endParaRPr lang="en-GB" sz="2800" dirty="0">
              <a:solidFill>
                <a:srgbClr val="FFFFFF"/>
              </a:solidFill>
            </a:endParaRPr>
          </a:p>
        </p:txBody>
      </p:sp>
      <p:sp>
        <p:nvSpPr>
          <p:cNvPr id="703491"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700" dirty="0" err="1">
                <a:solidFill>
                  <a:srgbClr val="FFFFFF"/>
                </a:solidFill>
              </a:rPr>
              <a:t>Michée</a:t>
            </a:r>
            <a:r>
              <a:rPr lang="en-GB" sz="2700" dirty="0">
                <a:solidFill>
                  <a:srgbClr val="FFFFFF"/>
                </a:solidFill>
              </a:rPr>
              <a:t> 4:3 </a:t>
            </a:r>
            <a:r>
              <a:rPr lang="fr-FR" sz="2700" dirty="0"/>
              <a:t>Il sera le juge d'un grand nombre de </a:t>
            </a:r>
            <a:r>
              <a:rPr lang="fr-FR" sz="2700" dirty="0">
                <a:solidFill>
                  <a:srgbClr val="FFFF00"/>
                </a:solidFill>
              </a:rPr>
              <a:t>peuples</a:t>
            </a:r>
            <a:r>
              <a:rPr lang="fr-FR" sz="2700" dirty="0"/>
              <a:t>, L'arbitre de </a:t>
            </a:r>
            <a:r>
              <a:rPr lang="fr-FR" sz="2700" dirty="0">
                <a:solidFill>
                  <a:srgbClr val="FFFF00"/>
                </a:solidFill>
              </a:rPr>
              <a:t>nations</a:t>
            </a:r>
            <a:r>
              <a:rPr lang="fr-FR" sz="2700" dirty="0"/>
              <a:t> </a:t>
            </a:r>
            <a:r>
              <a:rPr lang="fr-FR" sz="2700" dirty="0">
                <a:solidFill>
                  <a:srgbClr val="FFFF00"/>
                </a:solidFill>
              </a:rPr>
              <a:t>puissantes, lointaines</a:t>
            </a:r>
            <a:r>
              <a:rPr lang="fr-FR" sz="2700" dirty="0"/>
              <a:t>. De leurs glaives ils forgeront des hoyaux, Et de leurs lances des serpes; Une nation ne tirera plus l'épée contre une autre, Et l'on n'apprendra plus la guerre.</a:t>
            </a:r>
            <a:endParaRPr lang="en-GB" sz="270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Building des Nations </a:t>
            </a:r>
            <a:r>
              <a:rPr lang="en-US" dirty="0" err="1">
                <a:effectLst>
                  <a:glow rad="228600">
                    <a:schemeClr val="tx1"/>
                  </a:glow>
                  <a:outerShdw blurRad="38100" dist="38100" dir="2700000" algn="tl">
                    <a:srgbClr val="000000">
                      <a:alpha val="43137"/>
                    </a:srgbClr>
                  </a:outerShdw>
                </a:effectLst>
              </a:rPr>
              <a:t>Unies</a:t>
            </a:r>
            <a:r>
              <a:rPr lang="en-US" dirty="0">
                <a:effectLst>
                  <a:glow rad="228600">
                    <a:schemeClr val="tx1"/>
                  </a:glow>
                  <a:outerShdw blurRad="38100" dist="38100" dir="2700000" algn="tl">
                    <a:srgbClr val="000000">
                      <a:alpha val="43137"/>
                    </a:srgbClr>
                  </a:outerShdw>
                </a:effectLst>
              </a:rPr>
              <a:t>, New York</a:t>
            </a:r>
          </a:p>
        </p:txBody>
      </p:sp>
    </p:spTree>
    <p:extLst>
      <p:ext uri="{BB962C8B-B14F-4D97-AF65-F5344CB8AC3E}">
        <p14:creationId xmlns:p14="http://schemas.microsoft.com/office/powerpoint/2010/main" val="13097633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en-US" sz="4000" dirty="0">
                <a:effectLst>
                  <a:glow rad="228600">
                    <a:schemeClr val="tx1"/>
                  </a:glow>
                  <a:outerShdw blurRad="38100" dist="38100" dir="2700000" algn="tl">
                    <a:srgbClr val="000000">
                      <a:alpha val="43137"/>
                    </a:srgbClr>
                  </a:outerShdw>
                </a:effectLst>
              </a:rPr>
              <a:t>Building des Nations </a:t>
            </a:r>
            <a:r>
              <a:rPr lang="en-US" sz="4000" dirty="0" err="1">
                <a:effectLst>
                  <a:glow rad="228600">
                    <a:schemeClr val="tx1"/>
                  </a:glow>
                  <a:outerShdw blurRad="38100" dist="38100" dir="2700000" algn="tl">
                    <a:srgbClr val="000000">
                      <a:alpha val="43137"/>
                    </a:srgbClr>
                  </a:outerShdw>
                </a:effectLst>
              </a:rPr>
              <a:t>Unies</a:t>
            </a:r>
            <a:r>
              <a:rPr lang="en-US" sz="4000" dirty="0">
                <a:effectLst>
                  <a:glow rad="228600">
                    <a:schemeClr val="tx1"/>
                  </a:glow>
                  <a:outerShdw blurRad="38100" dist="38100" dir="2700000" algn="tl">
                    <a:srgbClr val="000000">
                      <a:alpha val="43137"/>
                    </a:srgbClr>
                  </a:outerShdw>
                </a:effectLst>
              </a:rPr>
              <a:t> (New York)</a:t>
            </a:r>
          </a:p>
        </p:txBody>
      </p:sp>
    </p:spTree>
    <p:extLst>
      <p:ext uri="{BB962C8B-B14F-4D97-AF65-F5344CB8AC3E}">
        <p14:creationId xmlns:p14="http://schemas.microsoft.com/office/powerpoint/2010/main" val="4238808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373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pic>
        <p:nvPicPr>
          <p:cNvPr id="3" name="Picture 2"/>
          <p:cNvPicPr>
            <a:picLocks noChangeAspect="1"/>
          </p:cNvPicPr>
          <p:nvPr/>
        </p:nvPicPr>
        <p:blipFill>
          <a:blip r:embed="rId4"/>
          <a:stretch>
            <a:fillRect/>
          </a:stretch>
        </p:blipFill>
        <p:spPr>
          <a:xfrm>
            <a:off x="0" y="-7174"/>
            <a:ext cx="9144000" cy="6858000"/>
          </a:xfrm>
          <a:prstGeom prst="rect">
            <a:avLst/>
          </a:prstGeom>
        </p:spPr>
      </p:pic>
      <p:sp>
        <p:nvSpPr>
          <p:cNvPr id="123907" name="Rectangle 3"/>
          <p:cNvSpPr>
            <a:spLocks noChangeArrowheads="1"/>
          </p:cNvSpPr>
          <p:nvPr/>
        </p:nvSpPr>
        <p:spPr bwMode="auto">
          <a:xfrm>
            <a:off x="-36512" y="5867400"/>
            <a:ext cx="9144000" cy="52322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ctr" defTabSz="457200" fontAlgn="auto">
              <a:spcBef>
                <a:spcPts val="0"/>
              </a:spcBef>
              <a:spcAft>
                <a:spcPts val="0"/>
              </a:spcAft>
              <a:defRPr/>
            </a:pPr>
            <a:r>
              <a:rPr lang="en-US" sz="2800" b="1" dirty="0">
                <a:solidFill>
                  <a:prstClr val="white"/>
                </a:solidFill>
                <a:effectLst>
                  <a:glow rad="165100">
                    <a:prstClr val="black"/>
                  </a:glow>
                </a:effectLst>
                <a:latin typeface="Arial"/>
                <a:ea typeface="+mn-ea"/>
                <a:cs typeface="Arial"/>
              </a:rPr>
              <a:t>La Nouvelle </a:t>
            </a:r>
            <a:r>
              <a:rPr lang="en-US" sz="2800" b="1" dirty="0" err="1">
                <a:solidFill>
                  <a:prstClr val="white"/>
                </a:solidFill>
                <a:effectLst>
                  <a:glow rad="165100">
                    <a:prstClr val="black"/>
                  </a:glow>
                </a:effectLst>
                <a:latin typeface="Arial"/>
                <a:ea typeface="+mn-ea"/>
                <a:cs typeface="Arial"/>
              </a:rPr>
              <a:t>Jérusalem</a:t>
            </a:r>
            <a:r>
              <a:rPr lang="en-US" sz="2800" b="1" dirty="0">
                <a:solidFill>
                  <a:prstClr val="white"/>
                </a:solidFill>
                <a:effectLst>
                  <a:glow rad="165100">
                    <a:prstClr val="black"/>
                  </a:glow>
                </a:effectLst>
                <a:latin typeface="Arial"/>
                <a:ea typeface="+mn-ea"/>
                <a:cs typeface="Arial"/>
              </a:rPr>
              <a:t> sera </a:t>
            </a:r>
            <a:r>
              <a:rPr lang="en-US" sz="2800" b="1" dirty="0" err="1">
                <a:solidFill>
                  <a:prstClr val="white"/>
                </a:solidFill>
                <a:effectLst>
                  <a:glow rad="165100">
                    <a:prstClr val="black"/>
                  </a:glow>
                </a:effectLst>
                <a:latin typeface="Arial"/>
                <a:ea typeface="+mn-ea"/>
                <a:cs typeface="Arial"/>
              </a:rPr>
              <a:t>bien</a:t>
            </a:r>
            <a:r>
              <a:rPr lang="en-US" sz="2800" b="1" dirty="0">
                <a:solidFill>
                  <a:prstClr val="white"/>
                </a:solidFill>
                <a:effectLst>
                  <a:glow rad="165100">
                    <a:prstClr val="black"/>
                  </a:glow>
                </a:effectLst>
                <a:latin typeface="Arial"/>
                <a:ea typeface="+mn-ea"/>
                <a:cs typeface="Arial"/>
              </a:rPr>
              <a:t> </a:t>
            </a:r>
            <a:r>
              <a:rPr lang="en-US" sz="2800" b="1" dirty="0" err="1">
                <a:solidFill>
                  <a:prstClr val="white"/>
                </a:solidFill>
                <a:effectLst>
                  <a:glow rad="165100">
                    <a:prstClr val="black"/>
                  </a:glow>
                </a:effectLst>
                <a:latin typeface="Arial"/>
                <a:ea typeface="+mn-ea"/>
                <a:cs typeface="Arial"/>
              </a:rPr>
              <a:t>meilleure</a:t>
            </a:r>
            <a:r>
              <a:rPr lang="en-US" sz="2800" b="1" dirty="0">
                <a:solidFill>
                  <a:prstClr val="white"/>
                </a:solidFill>
                <a:effectLst>
                  <a:glow rad="165100">
                    <a:prstClr val="black"/>
                  </a:glow>
                </a:effectLst>
                <a:latin typeface="Arial"/>
                <a:ea typeface="+mn-ea"/>
                <a:cs typeface="Arial"/>
              </a:rPr>
              <a:t> encore !</a:t>
            </a:r>
          </a:p>
        </p:txBody>
      </p:sp>
    </p:spTree>
    <p:extLst>
      <p:ext uri="{BB962C8B-B14F-4D97-AF65-F5344CB8AC3E}">
        <p14:creationId xmlns:p14="http://schemas.microsoft.com/office/powerpoint/2010/main" val="325308440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br>
              <a:rPr lang="en-US" sz="8800" b="1" dirty="0">
                <a:latin typeface="Arial" charset="0"/>
                <a:ea typeface="Osaka" charset="0"/>
                <a:cs typeface="Arial" charset="0"/>
              </a:rPr>
            </a:br>
            <a:r>
              <a:rPr lang="en-US" sz="8800" b="1" dirty="0" err="1">
                <a:latin typeface="Arial" charset="0"/>
                <a:ea typeface="Osaka" charset="0"/>
                <a:cs typeface="Arial" charset="0"/>
              </a:rPr>
              <a:t>Ésaïe</a:t>
            </a:r>
            <a:r>
              <a:rPr lang="en-US" sz="8800" b="1" dirty="0">
                <a:latin typeface="Arial" charset="0"/>
                <a:ea typeface="Osaka" charset="0"/>
                <a:cs typeface="Arial" charset="0"/>
              </a:rPr>
              <a:t> 3</a:t>
            </a:r>
          </a:p>
        </p:txBody>
      </p:sp>
      <p:sp>
        <p:nvSpPr>
          <p:cNvPr id="4" name="Title 2"/>
          <p:cNvSpPr txBox="1">
            <a:spLocks/>
          </p:cNvSpPr>
          <p:nvPr/>
        </p:nvSpPr>
        <p:spPr bwMode="auto">
          <a:xfrm>
            <a:off x="0" y="4267649"/>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r>
              <a:rPr lang="en-US" sz="3600" dirty="0" err="1">
                <a:solidFill>
                  <a:srgbClr val="FFFFFF"/>
                </a:solidFill>
                <a:latin typeface="Arial" charset="0"/>
                <a:ea typeface="Osaka" charset="0"/>
                <a:cs typeface="Arial" charset="0"/>
              </a:rPr>
              <a:t>Téléchargez</a:t>
            </a:r>
            <a:r>
              <a:rPr lang="en-US" sz="3600" dirty="0">
                <a:solidFill>
                  <a:srgbClr val="FFFFFF"/>
                </a:solidFill>
                <a:latin typeface="Arial" charset="0"/>
                <a:ea typeface="Osaka" charset="0"/>
                <a:cs typeface="Arial" charset="0"/>
              </a:rPr>
              <a:t> les </a:t>
            </a:r>
            <a:r>
              <a:rPr lang="en-US" sz="3600" dirty="0" err="1">
                <a:solidFill>
                  <a:srgbClr val="FFFFFF"/>
                </a:solidFill>
                <a:latin typeface="Arial" charset="0"/>
                <a:ea typeface="Osaka" charset="0"/>
                <a:cs typeface="Arial" charset="0"/>
              </a:rPr>
              <a:t>nombreuses</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diapositives</a:t>
            </a:r>
            <a:r>
              <a:rPr lang="en-US" sz="3600" dirty="0">
                <a:solidFill>
                  <a:srgbClr val="FFFFFF"/>
                </a:solidFill>
                <a:latin typeface="Arial" charset="0"/>
                <a:ea typeface="Osaka" charset="0"/>
                <a:cs typeface="Arial" charset="0"/>
              </a:rPr>
              <a:t> de </a:t>
            </a:r>
            <a:r>
              <a:rPr lang="en-US" sz="3600" dirty="0" err="1">
                <a:solidFill>
                  <a:srgbClr val="FFFFFF"/>
                </a:solidFill>
                <a:latin typeface="Arial" charset="0"/>
                <a:ea typeface="Osaka" charset="0"/>
                <a:cs typeface="Arial" charset="0"/>
              </a:rPr>
              <a:t>prédication</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sur</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ce</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chapitre</a:t>
            </a:r>
            <a:r>
              <a:rPr lang="en-US" sz="3600" dirty="0">
                <a:solidFill>
                  <a:srgbClr val="FFFFFF"/>
                </a:solidFill>
                <a:latin typeface="Arial" charset="0"/>
                <a:ea typeface="Osaka" charset="0"/>
                <a:cs typeface="Arial" charset="0"/>
              </a:rPr>
              <a:t> à </a:t>
            </a:r>
            <a:r>
              <a:rPr lang="en-US" sz="3600" dirty="0" err="1">
                <a:solidFill>
                  <a:srgbClr val="FFFFFF"/>
                </a:solidFill>
                <a:latin typeface="Arial" charset="0"/>
                <a:ea typeface="Osaka" charset="0"/>
                <a:cs typeface="Arial" charset="0"/>
              </a:rPr>
              <a:t>partir</a:t>
            </a:r>
            <a:r>
              <a:rPr lang="en-US" sz="3600" dirty="0">
                <a:solidFill>
                  <a:srgbClr val="FFFFFF"/>
                </a:solidFill>
                <a:latin typeface="Arial" charset="0"/>
                <a:ea typeface="Osaka" charset="0"/>
                <a:cs typeface="Arial" charset="0"/>
              </a:rPr>
              <a:t> du lien:</a:t>
            </a:r>
            <a:br>
              <a:rPr lang="en-US" sz="3600" dirty="0">
                <a:solidFill>
                  <a:srgbClr val="FFFFFF"/>
                </a:solidFill>
                <a:latin typeface="Arial" charset="0"/>
                <a:ea typeface="Osaka" charset="0"/>
                <a:cs typeface="Arial" charset="0"/>
              </a:rPr>
            </a:br>
            <a:r>
              <a:rPr lang="en-US" sz="2800" dirty="0">
                <a:solidFill>
                  <a:srgbClr val="FFFFFF"/>
                </a:solidFill>
                <a:latin typeface="Lucida Grande"/>
                <a:ea typeface="Lucida Grande"/>
                <a:cs typeface="Lucida Grande"/>
                <a:hlinkClick r:id="rId3"/>
              </a:rPr>
              <a:t>http://biblestudydownloads.org/resource/old-testament-preaching/</a:t>
            </a:r>
            <a:endParaRPr lang="en-US" sz="2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117074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b="8821"/>
          <a:stretch/>
        </p:blipFill>
        <p:spPr>
          <a:xfrm rot="10800000">
            <a:off x="0" y="836711"/>
            <a:ext cx="9144000" cy="58916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r>
              <a:rPr lang="en-US" sz="1800" b="1" i="1" dirty="0">
                <a:solidFill>
                  <a:schemeClr val="bg1"/>
                </a:solidFill>
                <a:latin typeface="Arial"/>
                <a:cs typeface="Arial"/>
              </a:rPr>
              <a:t>The Acrostic Summarized Bible</a:t>
            </a:r>
            <a:r>
              <a:rPr lang="en-US" sz="1800" b="1" dirty="0">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4445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Isaiah</a:t>
            </a:r>
          </a:p>
        </p:txBody>
      </p:sp>
      <p:sp>
        <p:nvSpPr>
          <p:cNvPr id="13" name="Rectangle 12"/>
          <p:cNvSpPr/>
          <p:nvPr/>
        </p:nvSpPr>
        <p:spPr>
          <a:xfrm>
            <a:off x="7516482" y="6031064"/>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w Cen MT"/>
            </a:endParaRPr>
          </a:p>
        </p:txBody>
      </p:sp>
    </p:spTree>
    <p:extLst>
      <p:ext uri="{BB962C8B-B14F-4D97-AF65-F5344CB8AC3E}">
        <p14:creationId xmlns:p14="http://schemas.microsoft.com/office/powerpoint/2010/main" val="400633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23907" name="Rectangle 3"/>
          <p:cNvSpPr>
            <a:spLocks noChangeArrowheads="1"/>
          </p:cNvSpPr>
          <p:nvPr/>
        </p:nvSpPr>
        <p:spPr bwMode="auto">
          <a:xfrm>
            <a:off x="0" y="0"/>
            <a:ext cx="6156176" cy="304698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r>
              <a:rPr lang="ru-RU" sz="3200" b="1" dirty="0">
                <a:solidFill>
                  <a:prstClr val="white"/>
                </a:solidFill>
                <a:effectLst>
                  <a:glow rad="165100">
                    <a:prstClr val="black"/>
                  </a:glow>
                </a:effectLst>
                <a:latin typeface="Arial"/>
                <a:ea typeface="+mn-ea"/>
                <a:cs typeface="Arial"/>
              </a:rPr>
              <a:t>"</a:t>
            </a:r>
            <a:r>
              <a:rPr lang="fr-FR" sz="3200" b="1" dirty="0">
                <a:solidFill>
                  <a:prstClr val="white"/>
                </a:solidFill>
                <a:effectLst>
                  <a:glow rad="165100">
                    <a:prstClr val="black"/>
                  </a:glow>
                </a:effectLst>
                <a:latin typeface="Arial"/>
                <a:ea typeface="+mn-ea"/>
                <a:cs typeface="Arial"/>
              </a:rPr>
              <a:t>Jérusalem chancelle, Et Juda s'écroule, Parce que leurs paroles et leurs </a:t>
            </a:r>
            <a:r>
              <a:rPr lang="fr-FR" sz="3200" b="1" dirty="0" err="1">
                <a:solidFill>
                  <a:prstClr val="white"/>
                </a:solidFill>
                <a:effectLst>
                  <a:glow rad="165100">
                    <a:prstClr val="black"/>
                  </a:glow>
                </a:effectLst>
                <a:latin typeface="Arial"/>
                <a:ea typeface="+mn-ea"/>
                <a:cs typeface="Arial"/>
              </a:rPr>
              <a:t>oeuvres</a:t>
            </a:r>
            <a:r>
              <a:rPr lang="fr-FR" sz="3200" b="1" dirty="0">
                <a:solidFill>
                  <a:prstClr val="white"/>
                </a:solidFill>
                <a:effectLst>
                  <a:glow rad="165100">
                    <a:prstClr val="black"/>
                  </a:glow>
                </a:effectLst>
                <a:latin typeface="Arial"/>
                <a:ea typeface="+mn-ea"/>
                <a:cs typeface="Arial"/>
              </a:rPr>
              <a:t> sont contre l'Eternel, Bravant les regards de sa majesté.</a:t>
            </a:r>
            <a:r>
              <a:rPr lang="ru-RU" sz="3200" b="1" dirty="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a:p>
            <a:pPr algn="r"/>
            <a:r>
              <a:rPr lang="en-US" sz="3200" b="1" dirty="0">
                <a:solidFill>
                  <a:prstClr val="white"/>
                </a:solidFill>
                <a:effectLst>
                  <a:glow rad="165100">
                    <a:prstClr val="black"/>
                  </a:glow>
                </a:effectLst>
                <a:latin typeface="Arial"/>
                <a:ea typeface="+mn-ea"/>
                <a:cs typeface="Arial"/>
              </a:rPr>
              <a:t>(És. 3:8).</a:t>
            </a:r>
          </a:p>
        </p:txBody>
      </p:sp>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Israel Rebellious (Isa. 3:8)</a:t>
            </a:r>
          </a:p>
        </p:txBody>
      </p:sp>
    </p:spTree>
    <p:extLst>
      <p:ext uri="{BB962C8B-B14F-4D97-AF65-F5344CB8AC3E}">
        <p14:creationId xmlns:p14="http://schemas.microsoft.com/office/powerpoint/2010/main" val="238568020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5580112" y="3294112"/>
            <a:ext cx="3563888" cy="356388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42" y="3501008"/>
            <a:ext cx="5597214" cy="3382402"/>
          </a:xfrm>
          <a:prstGeom prst="rect">
            <a:avLst/>
          </a:prstGeom>
        </p:spPr>
      </p:pic>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Israel Ignorant (Isa. 1:2)</a:t>
            </a:r>
          </a:p>
        </p:txBody>
      </p:sp>
      <p:pic>
        <p:nvPicPr>
          <p:cNvPr id="5" name="Picture 4"/>
          <p:cNvPicPr>
            <a:picLocks noChangeAspect="1"/>
          </p:cNvPicPr>
          <p:nvPr/>
        </p:nvPicPr>
        <p:blipFill>
          <a:blip r:embed="rId6"/>
          <a:stretch>
            <a:fillRect/>
          </a:stretch>
        </p:blipFill>
        <p:spPr>
          <a:xfrm>
            <a:off x="4932040" y="487040"/>
            <a:ext cx="4064000" cy="3302000"/>
          </a:xfrm>
          <a:prstGeom prst="rect">
            <a:avLst/>
          </a:prstGeom>
        </p:spPr>
      </p:pic>
      <p:sp>
        <p:nvSpPr>
          <p:cNvPr id="123907" name="Rectangle 3"/>
          <p:cNvSpPr>
            <a:spLocks noChangeArrowheads="1"/>
          </p:cNvSpPr>
          <p:nvPr/>
        </p:nvSpPr>
        <p:spPr bwMode="auto">
          <a:xfrm>
            <a:off x="0" y="0"/>
            <a:ext cx="5334000" cy="353943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r>
              <a:rPr lang="ru-RU" sz="3200" b="1" dirty="0">
                <a:solidFill>
                  <a:prstClr val="white"/>
                </a:solidFill>
                <a:effectLst>
                  <a:glow rad="165100">
                    <a:prstClr val="black"/>
                  </a:glow>
                </a:effectLst>
                <a:latin typeface="Arial"/>
                <a:ea typeface="ＭＳ Ｐゴシック"/>
                <a:cs typeface="Arial"/>
              </a:rPr>
              <a:t>"</a:t>
            </a:r>
            <a:r>
              <a:rPr lang="fr-FR" sz="3200" b="1" dirty="0"/>
              <a:t>L'aspect de leur visage témoigne contre eux, Et, comme Sodome, ils publient leur crime, sans dissimuler. Malheur à leur âme! Car ils se préparent des maux.</a:t>
            </a:r>
            <a:r>
              <a:rPr lang="en-US" sz="3200" b="1" dirty="0"/>
              <a:t>”</a:t>
            </a:r>
            <a:r>
              <a:rPr lang="en-US" sz="3200" b="1" dirty="0">
                <a:solidFill>
                  <a:prstClr val="white"/>
                </a:solidFill>
                <a:effectLst>
                  <a:glow rad="165100">
                    <a:prstClr val="black"/>
                  </a:glow>
                </a:effectLst>
                <a:latin typeface="Arial"/>
                <a:ea typeface="ＭＳ Ｐゴシック"/>
                <a:cs typeface="Arial"/>
              </a:rPr>
              <a:t>   </a:t>
            </a:r>
            <a:r>
              <a:rPr lang="en-US" sz="3200" b="1" dirty="0">
                <a:solidFill>
                  <a:prstClr val="white"/>
                </a:solidFill>
                <a:effectLst>
                  <a:glow rad="165100">
                    <a:prstClr val="black"/>
                  </a:glow>
                </a:effectLst>
                <a:latin typeface="Arial"/>
                <a:cs typeface="Arial"/>
              </a:rPr>
              <a:t>(És. 3:9).</a:t>
            </a:r>
          </a:p>
        </p:txBody>
      </p:sp>
    </p:spTree>
    <p:extLst>
      <p:ext uri="{BB962C8B-B14F-4D97-AF65-F5344CB8AC3E}">
        <p14:creationId xmlns:p14="http://schemas.microsoft.com/office/powerpoint/2010/main" val="223108935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br>
              <a:rPr lang="en-US" sz="8800" b="1" dirty="0">
                <a:latin typeface="Arial" charset="0"/>
                <a:ea typeface="Osaka" charset="0"/>
                <a:cs typeface="Arial" charset="0"/>
              </a:rPr>
            </a:br>
            <a:r>
              <a:rPr lang="en-US" sz="8800" b="1" dirty="0" err="1">
                <a:latin typeface="Arial" charset="0"/>
                <a:ea typeface="Osaka" charset="0"/>
                <a:cs typeface="Arial" charset="0"/>
              </a:rPr>
              <a:t>Ésaïe</a:t>
            </a:r>
            <a:r>
              <a:rPr lang="en-US" sz="8800" b="1" dirty="0">
                <a:latin typeface="Arial" charset="0"/>
                <a:ea typeface="Osaka" charset="0"/>
                <a:cs typeface="Arial" charset="0"/>
              </a:rPr>
              <a:t> 4</a:t>
            </a:r>
          </a:p>
        </p:txBody>
      </p:sp>
      <p:sp>
        <p:nvSpPr>
          <p:cNvPr id="4" name="Title 2"/>
          <p:cNvSpPr txBox="1">
            <a:spLocks/>
          </p:cNvSpPr>
          <p:nvPr/>
        </p:nvSpPr>
        <p:spPr bwMode="auto">
          <a:xfrm>
            <a:off x="0" y="4267649"/>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r>
              <a:rPr lang="en-US" sz="3600" dirty="0" err="1">
                <a:solidFill>
                  <a:srgbClr val="FFFFFF"/>
                </a:solidFill>
                <a:latin typeface="Arial" charset="0"/>
                <a:ea typeface="Osaka" charset="0"/>
                <a:cs typeface="Arial" charset="0"/>
              </a:rPr>
              <a:t>Téléchargez</a:t>
            </a:r>
            <a:r>
              <a:rPr lang="en-US" sz="3600" dirty="0">
                <a:solidFill>
                  <a:srgbClr val="FFFFFF"/>
                </a:solidFill>
                <a:latin typeface="Arial" charset="0"/>
                <a:ea typeface="Osaka" charset="0"/>
                <a:cs typeface="Arial" charset="0"/>
              </a:rPr>
              <a:t> les </a:t>
            </a:r>
            <a:r>
              <a:rPr lang="en-US" sz="3600" dirty="0" err="1">
                <a:solidFill>
                  <a:srgbClr val="FFFFFF"/>
                </a:solidFill>
                <a:latin typeface="Arial" charset="0"/>
                <a:ea typeface="Osaka" charset="0"/>
                <a:cs typeface="Arial" charset="0"/>
              </a:rPr>
              <a:t>nombreuses</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diapositives</a:t>
            </a:r>
            <a:r>
              <a:rPr lang="en-US" sz="3600" dirty="0">
                <a:solidFill>
                  <a:srgbClr val="FFFFFF"/>
                </a:solidFill>
                <a:latin typeface="Arial" charset="0"/>
                <a:ea typeface="Osaka" charset="0"/>
                <a:cs typeface="Arial" charset="0"/>
              </a:rPr>
              <a:t> de </a:t>
            </a:r>
            <a:r>
              <a:rPr lang="en-US" sz="3600" dirty="0" err="1">
                <a:solidFill>
                  <a:srgbClr val="FFFFFF"/>
                </a:solidFill>
                <a:latin typeface="Arial" charset="0"/>
                <a:ea typeface="Osaka" charset="0"/>
                <a:cs typeface="Arial" charset="0"/>
              </a:rPr>
              <a:t>prédication</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sur</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ce</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chapitre</a:t>
            </a:r>
            <a:r>
              <a:rPr lang="en-US" sz="3600" dirty="0">
                <a:solidFill>
                  <a:srgbClr val="FFFFFF"/>
                </a:solidFill>
                <a:latin typeface="Arial" charset="0"/>
                <a:ea typeface="Osaka" charset="0"/>
                <a:cs typeface="Arial" charset="0"/>
              </a:rPr>
              <a:t> à </a:t>
            </a:r>
            <a:r>
              <a:rPr lang="en-US" sz="3600" dirty="0" err="1">
                <a:solidFill>
                  <a:srgbClr val="FFFFFF"/>
                </a:solidFill>
                <a:latin typeface="Arial" charset="0"/>
                <a:ea typeface="Osaka" charset="0"/>
                <a:cs typeface="Arial" charset="0"/>
              </a:rPr>
              <a:t>partir</a:t>
            </a:r>
            <a:r>
              <a:rPr lang="en-US" sz="3600" dirty="0">
                <a:solidFill>
                  <a:srgbClr val="FFFFFF"/>
                </a:solidFill>
                <a:latin typeface="Arial" charset="0"/>
                <a:ea typeface="Osaka" charset="0"/>
                <a:cs typeface="Arial" charset="0"/>
              </a:rPr>
              <a:t> du lien:</a:t>
            </a:r>
            <a:br>
              <a:rPr lang="en-US" sz="3600" dirty="0">
                <a:solidFill>
                  <a:srgbClr val="FFFFFF"/>
                </a:solidFill>
                <a:latin typeface="Arial" charset="0"/>
                <a:ea typeface="Osaka" charset="0"/>
                <a:cs typeface="Arial" charset="0"/>
              </a:rPr>
            </a:br>
            <a:r>
              <a:rPr lang="en-US" sz="2800" dirty="0">
                <a:solidFill>
                  <a:srgbClr val="FFFFFF"/>
                </a:solidFill>
                <a:latin typeface="Lucida Grande"/>
                <a:ea typeface="Lucida Grande"/>
                <a:cs typeface="Lucida Grande"/>
                <a:hlinkClick r:id="rId3"/>
              </a:rPr>
              <a:t>http://biblestudydownloads.org/resource/old-testament-preaching/</a:t>
            </a:r>
            <a:endParaRPr lang="en-US" sz="2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11707452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2471738" y="1981200"/>
            <a:ext cx="9144000" cy="1588"/>
          </a:xfrm>
          <a:prstGeom prst="rect">
            <a:avLst/>
          </a:prstGeom>
          <a:no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pic>
        <p:nvPicPr>
          <p:cNvPr id="7096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0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3251" name="Line 3"/>
          <p:cNvSpPr>
            <a:spLocks noChangeShapeType="1"/>
          </p:cNvSpPr>
          <p:nvPr/>
        </p:nvSpPr>
        <p:spPr bwMode="auto">
          <a:xfrm>
            <a:off x="990600" y="2438400"/>
            <a:ext cx="762000" cy="1588"/>
          </a:xfrm>
          <a:prstGeom prst="line">
            <a:avLst/>
          </a:prstGeom>
          <a:noFill/>
          <a:ln w="76320">
            <a:solidFill>
              <a:srgbClr val="990000"/>
            </a:solidFill>
            <a:miter lim="800000"/>
            <a:headEnd/>
            <a:tailEnd/>
          </a:ln>
          <a:effectLst>
            <a:outerShdw dist="17819" dir="2700000" algn="ctr" rotWithShape="0">
              <a:srgbClr val="FFFFFF">
                <a:alpha val="75014"/>
              </a:srgbClr>
            </a:outerShdw>
          </a:effectLst>
        </p:spPr>
        <p:txBody>
          <a:bodyP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53252" name="Line 4"/>
          <p:cNvSpPr>
            <a:spLocks noChangeShapeType="1"/>
          </p:cNvSpPr>
          <p:nvPr/>
        </p:nvSpPr>
        <p:spPr bwMode="auto">
          <a:xfrm>
            <a:off x="-26988" y="4648200"/>
            <a:ext cx="9144001" cy="1588"/>
          </a:xfrm>
          <a:prstGeom prst="line">
            <a:avLst/>
          </a:prstGeom>
          <a:noFill/>
          <a:ln w="76320">
            <a:solidFill>
              <a:srgbClr val="FF3300"/>
            </a:solidFill>
            <a:miter lim="800000"/>
            <a:headEnd/>
            <a:tailEnd/>
          </a:ln>
          <a:effectLst>
            <a:outerShdw dist="17819" dir="2700000" algn="ctr" rotWithShape="0">
              <a:srgbClr val="FFFFFF">
                <a:alpha val="75014"/>
              </a:srgbClr>
            </a:outerShdw>
          </a:effectLst>
        </p:spPr>
        <p:txBody>
          <a:bodyP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53253" name="Line 5"/>
          <p:cNvSpPr>
            <a:spLocks noChangeShapeType="1"/>
          </p:cNvSpPr>
          <p:nvPr/>
        </p:nvSpPr>
        <p:spPr bwMode="auto">
          <a:xfrm>
            <a:off x="-26988" y="3657600"/>
            <a:ext cx="9144001" cy="1588"/>
          </a:xfrm>
          <a:prstGeom prst="line">
            <a:avLst/>
          </a:prstGeom>
          <a:noFill/>
          <a:ln w="76320">
            <a:solidFill>
              <a:srgbClr val="FF3300"/>
            </a:solidFill>
            <a:miter lim="800000"/>
            <a:headEnd/>
            <a:tailEnd/>
          </a:ln>
          <a:effectLst>
            <a:outerShdw dist="17819" dir="2700000" algn="ctr" rotWithShape="0">
              <a:srgbClr val="FFFFFF">
                <a:alpha val="75014"/>
              </a:srgbClr>
            </a:outerShdw>
          </a:effectLst>
        </p:spPr>
        <p:txBody>
          <a:bodyP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53254" name="Line 6"/>
          <p:cNvSpPr>
            <a:spLocks noChangeShapeType="1"/>
          </p:cNvSpPr>
          <p:nvPr/>
        </p:nvSpPr>
        <p:spPr bwMode="auto">
          <a:xfrm>
            <a:off x="-26988" y="1543050"/>
            <a:ext cx="9144001" cy="1588"/>
          </a:xfrm>
          <a:prstGeom prst="line">
            <a:avLst/>
          </a:prstGeom>
          <a:noFill/>
          <a:ln w="76320">
            <a:solidFill>
              <a:srgbClr val="FF3300"/>
            </a:solidFill>
            <a:miter lim="800000"/>
            <a:headEnd/>
            <a:tailEnd/>
          </a:ln>
          <a:effectLst>
            <a:outerShdw dist="17819" dir="2700000" algn="ctr" rotWithShape="0">
              <a:srgbClr val="FFFFFF">
                <a:alpha val="75014"/>
              </a:srgbClr>
            </a:outerShdw>
          </a:effectLst>
        </p:spPr>
        <p:txBody>
          <a:bodyP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53255" name="Line 7"/>
          <p:cNvSpPr>
            <a:spLocks noChangeShapeType="1"/>
          </p:cNvSpPr>
          <p:nvPr/>
        </p:nvSpPr>
        <p:spPr bwMode="auto">
          <a:xfrm>
            <a:off x="6705600" y="914400"/>
            <a:ext cx="1588" cy="5410200"/>
          </a:xfrm>
          <a:prstGeom prst="line">
            <a:avLst/>
          </a:prstGeom>
          <a:noFill/>
          <a:ln w="76320">
            <a:solidFill>
              <a:srgbClr val="FF3300"/>
            </a:solidFill>
            <a:miter lim="800000"/>
            <a:headEnd/>
            <a:tailEnd/>
          </a:ln>
          <a:effectLst>
            <a:outerShdw dist="17819" dir="2700000" algn="ctr" rotWithShape="0">
              <a:srgbClr val="FFFFFF">
                <a:alpha val="75014"/>
              </a:srgbClr>
            </a:outerShdw>
          </a:effectLst>
        </p:spPr>
        <p:txBody>
          <a:bodyP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53256" name="Line 8"/>
          <p:cNvSpPr>
            <a:spLocks noChangeShapeType="1"/>
          </p:cNvSpPr>
          <p:nvPr/>
        </p:nvSpPr>
        <p:spPr bwMode="auto">
          <a:xfrm>
            <a:off x="5029200" y="914400"/>
            <a:ext cx="1588" cy="5410200"/>
          </a:xfrm>
          <a:prstGeom prst="line">
            <a:avLst/>
          </a:prstGeom>
          <a:noFill/>
          <a:ln w="76320">
            <a:solidFill>
              <a:srgbClr val="FF3300"/>
            </a:solidFill>
            <a:miter lim="800000"/>
            <a:headEnd/>
            <a:tailEnd/>
          </a:ln>
          <a:effectLst>
            <a:outerShdw dist="17819" dir="2700000" algn="ctr" rotWithShape="0">
              <a:srgbClr val="FFFFFF">
                <a:alpha val="75014"/>
              </a:srgbClr>
            </a:outerShdw>
          </a:effectLst>
        </p:spPr>
        <p:txBody>
          <a:bodyP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53257" name="Line 9"/>
          <p:cNvSpPr>
            <a:spLocks noChangeShapeType="1"/>
          </p:cNvSpPr>
          <p:nvPr/>
        </p:nvSpPr>
        <p:spPr bwMode="auto">
          <a:xfrm>
            <a:off x="3352800" y="914400"/>
            <a:ext cx="1588" cy="5410200"/>
          </a:xfrm>
          <a:prstGeom prst="line">
            <a:avLst/>
          </a:prstGeom>
          <a:noFill/>
          <a:ln w="76320">
            <a:solidFill>
              <a:srgbClr val="FF3300"/>
            </a:solidFill>
            <a:miter lim="800000"/>
            <a:headEnd/>
            <a:tailEnd/>
          </a:ln>
          <a:effectLst>
            <a:outerShdw dist="17819" dir="2700000" algn="ctr" rotWithShape="0">
              <a:srgbClr val="FFFFFF">
                <a:alpha val="75014"/>
              </a:srgbClr>
            </a:outerShdw>
          </a:effectLst>
        </p:spPr>
        <p:txBody>
          <a:bodyP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53258" name="Text Box 10"/>
          <p:cNvSpPr txBox="1">
            <a:spLocks noChangeArrowheads="1"/>
          </p:cNvSpPr>
          <p:nvPr/>
        </p:nvSpPr>
        <p:spPr bwMode="auto">
          <a:xfrm>
            <a:off x="609600" y="6278563"/>
            <a:ext cx="8153400" cy="579437"/>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0000"/>
              </a:lnSpc>
              <a:buClr>
                <a:srgbClr val="FFFFFF"/>
              </a:buClr>
              <a:buSzPct val="100000"/>
              <a:buFont typeface="Arial" charset="0"/>
              <a:buNone/>
              <a:defRPr/>
            </a:pPr>
            <a:r>
              <a:rPr lang="en-GB" sz="4000" b="1" i="1" dirty="0">
                <a:solidFill>
                  <a:srgbClr val="FFFFFF"/>
                </a:solidFill>
                <a:effectLst>
                  <a:outerShdw blurRad="38100" dist="38100" dir="2700000" algn="tl">
                    <a:srgbClr val="000000"/>
                  </a:outerShdw>
                </a:effectLst>
              </a:rPr>
              <a:t>Qui a </a:t>
            </a:r>
            <a:r>
              <a:rPr lang="en-GB" sz="4000" b="1" i="1" dirty="0" err="1">
                <a:solidFill>
                  <a:srgbClr val="FFFFFF"/>
                </a:solidFill>
                <a:effectLst>
                  <a:outerShdw blurRad="38100" dist="38100" dir="2700000" algn="tl">
                    <a:srgbClr val="000000"/>
                  </a:outerShdw>
                </a:effectLst>
              </a:rPr>
              <a:t>écrit</a:t>
            </a:r>
            <a:r>
              <a:rPr lang="en-GB" sz="4000" b="1" i="1" dirty="0">
                <a:solidFill>
                  <a:srgbClr val="FFFFFF"/>
                </a:solidFill>
                <a:effectLst>
                  <a:outerShdw blurRad="38100" dist="38100" dir="2700000" algn="tl">
                    <a:srgbClr val="000000"/>
                  </a:outerShdw>
                </a:effectLst>
              </a:rPr>
              <a:t> </a:t>
            </a:r>
            <a:r>
              <a:rPr lang="en-GB" sz="4000" b="1" i="1" dirty="0" err="1">
                <a:solidFill>
                  <a:srgbClr val="FFFFFF"/>
                </a:solidFill>
                <a:effectLst>
                  <a:outerShdw blurRad="38100" dist="38100" dir="2700000" algn="tl">
                    <a:srgbClr val="000000"/>
                  </a:outerShdw>
                </a:effectLst>
              </a:rPr>
              <a:t>concernant</a:t>
            </a:r>
            <a:r>
              <a:rPr lang="en-GB" sz="4000" b="1" i="1" dirty="0">
                <a:solidFill>
                  <a:srgbClr val="FFFFFF"/>
                </a:solidFill>
                <a:effectLst>
                  <a:outerShdw blurRad="38100" dist="38100" dir="2700000" algn="tl">
                    <a:srgbClr val="000000"/>
                  </a:outerShdw>
                </a:effectLst>
              </a:rPr>
              <a:t> qui?</a:t>
            </a:r>
          </a:p>
        </p:txBody>
      </p:sp>
      <p:sp>
        <p:nvSpPr>
          <p:cNvPr id="53259" name="Text Box 11"/>
          <p:cNvSpPr txBox="1">
            <a:spLocks noChangeArrowheads="1"/>
          </p:cNvSpPr>
          <p:nvPr/>
        </p:nvSpPr>
        <p:spPr bwMode="auto">
          <a:xfrm>
            <a:off x="8367713" y="55563"/>
            <a:ext cx="722312" cy="460375"/>
          </a:xfrm>
          <a:prstGeom prst="rect">
            <a:avLst/>
          </a:prstGeom>
          <a:solidFill>
            <a:srgbClr val="000000"/>
          </a:solidFill>
          <a:ln w="9525">
            <a:noFill/>
            <a:round/>
            <a:headEnd/>
            <a:tailEnd/>
          </a:ln>
          <a:effectLst>
            <a:outerShdw dist="38184" dir="2700000" algn="ctr" rotWithShape="0">
              <a:srgbClr val="000000">
                <a:alpha val="43031"/>
              </a:srgbClr>
            </a:outerShdw>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defRPr/>
            </a:pPr>
            <a:r>
              <a:rPr lang="en-GB" b="1">
                <a:solidFill>
                  <a:srgbClr val="FFFFFF"/>
                </a:solidFill>
                <a:effectLst>
                  <a:outerShdw blurRad="38100" dist="38100" dir="2700000" algn="tl">
                    <a:srgbClr val="808080"/>
                  </a:outerShdw>
                </a:effectLst>
                <a:cs typeface="Arial" charset="0"/>
              </a:rPr>
              <a:t>341</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en-US" sz="3200" b="1" dirty="0" err="1">
                <a:effectLst>
                  <a:outerShdw blurRad="38100" dist="38100" dir="2700000" algn="tl">
                    <a:srgbClr val="000000"/>
                  </a:outerShdw>
                </a:effectLst>
                <a:latin typeface="Arial" charset="0"/>
                <a:ea typeface="ＭＳ Ｐゴシック" charset="0"/>
                <a:cs typeface="Arial" charset="0"/>
              </a:rPr>
              <a:t>Michée</a:t>
            </a:r>
            <a:r>
              <a:rPr lang="en-US" sz="3200" b="1" dirty="0">
                <a:effectLst>
                  <a:outerShdw blurRad="38100" dist="38100" dir="2700000" algn="tl">
                    <a:srgbClr val="000000"/>
                  </a:outerShdw>
                </a:effectLst>
                <a:latin typeface="Arial" charset="0"/>
                <a:ea typeface="ＭＳ Ｐゴシック" charset="0"/>
                <a:cs typeface="Arial" charset="0"/>
              </a:rPr>
              <a:t> et </a:t>
            </a:r>
            <a:r>
              <a:rPr lang="en-US" sz="3200" b="1" dirty="0" err="1">
                <a:effectLst>
                  <a:outerShdw blurRad="38100" dist="38100" dir="2700000" algn="tl">
                    <a:srgbClr val="000000"/>
                  </a:outerShdw>
                </a:effectLst>
                <a:latin typeface="Arial" charset="0"/>
                <a:ea typeface="ＭＳ Ｐゴシック" charset="0"/>
                <a:cs typeface="Arial" charset="0"/>
              </a:rPr>
              <a:t>Ésaïe</a:t>
            </a:r>
            <a:r>
              <a:rPr lang="en-US" sz="3200" b="1" dirty="0">
                <a:effectLst>
                  <a:outerShdw blurRad="38100" dist="38100" dir="2700000" algn="tl">
                    <a:srgbClr val="000000"/>
                  </a:outerShdw>
                </a:effectLst>
                <a:latin typeface="Arial" charset="0"/>
                <a:ea typeface="ＭＳ Ｐゴシック" charset="0"/>
                <a:cs typeface="Arial" charset="0"/>
              </a:rPr>
              <a:t> </a:t>
            </a:r>
            <a:r>
              <a:rPr lang="en-US" sz="3200" b="1" dirty="0" err="1">
                <a:effectLst>
                  <a:outerShdw blurRad="38100" dist="38100" dir="2700000" algn="tl">
                    <a:srgbClr val="000000"/>
                  </a:outerShdw>
                </a:effectLst>
                <a:latin typeface="Arial" charset="0"/>
                <a:ea typeface="ＭＳ Ｐゴシック" charset="0"/>
                <a:cs typeface="Arial" charset="0"/>
              </a:rPr>
              <a:t>pareillement</a:t>
            </a:r>
            <a:r>
              <a:rPr lang="en-US" sz="3200" b="1" dirty="0">
                <a:effectLst>
                  <a:outerShdw blurRad="38100" dist="38100" dir="2700000" algn="tl">
                    <a:srgbClr val="000000"/>
                  </a:outerShdw>
                </a:effectLst>
                <a:latin typeface="Arial" charset="0"/>
                <a:ea typeface="ＭＳ Ｐゴシック" charset="0"/>
                <a:cs typeface="Arial" charset="0"/>
              </a:rPr>
              <a:t> </a:t>
            </a:r>
          </a:p>
        </p:txBody>
      </p:sp>
      <p:sp>
        <p:nvSpPr>
          <p:cNvPr id="4" name="Rectangle 3"/>
          <p:cNvSpPr txBox="1">
            <a:spLocks noChangeArrowheads="1"/>
          </p:cNvSpPr>
          <p:nvPr/>
        </p:nvSpPr>
        <p:spPr bwMode="auto">
          <a:xfrm>
            <a:off x="1905000" y="2133600"/>
            <a:ext cx="7086600" cy="3733800"/>
          </a:xfrm>
          <a:prstGeom prst="rect">
            <a:avLst/>
          </a:prstGeom>
          <a:noFill/>
          <a:ln w="9525">
            <a:noFill/>
            <a:miter lim="800000"/>
            <a:headEnd/>
            <a:tailEnd/>
          </a:ln>
          <a:effectLst>
            <a:outerShdw blurRad="50800" dist="35921" dir="2700000" algn="ctr" rotWithShape="0">
              <a:schemeClr val="bg2">
                <a:alpha val="75000"/>
              </a:schemeClr>
            </a:outerShdw>
          </a:effectLst>
        </p:spPr>
        <p:txBody>
          <a:bodyPr/>
          <a:lstStyle>
            <a:lvl1pPr marL="452438" indent="-4524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
                <a:srgbClr val="CFBBFA"/>
              </a:buClr>
              <a:buSzPct val="85000"/>
              <a:buFont typeface="Wingdings" charset="0"/>
              <a:buChar char=""/>
              <a:defRPr/>
            </a:pPr>
            <a:r>
              <a:rPr lang="en-US" b="1" i="1" dirty="0" err="1">
                <a:solidFill>
                  <a:srgbClr val="FFFFFF"/>
                </a:solidFill>
                <a:effectLst>
                  <a:outerShdw blurRad="38100" dist="38100" dir="2700000" algn="tl">
                    <a:srgbClr val="000000"/>
                  </a:outerShdw>
                </a:effectLst>
                <a:cs typeface="Arial" charset="0"/>
              </a:rPr>
              <a:t>Parallèles</a:t>
            </a:r>
            <a:r>
              <a:rPr lang="en-US" b="1" i="1" dirty="0">
                <a:solidFill>
                  <a:srgbClr val="FFFFFF"/>
                </a:solidFill>
                <a:effectLst>
                  <a:outerShdw blurRad="38100" dist="38100" dir="2700000" algn="tl">
                    <a:srgbClr val="000000"/>
                  </a:outerShdw>
                </a:effectLst>
                <a:cs typeface="Arial" charset="0"/>
              </a:rPr>
              <a:t> exacts</a:t>
            </a:r>
          </a:p>
          <a:p>
            <a:pPr defTabSz="914400">
              <a:spcBef>
                <a:spcPct val="20000"/>
              </a:spcBef>
              <a:buClr>
                <a:srgbClr val="CFBBFA"/>
              </a:buClr>
              <a:buSzPct val="85000"/>
              <a:buFont typeface="Wingdings" charset="0"/>
              <a:buChar char=""/>
              <a:defRPr/>
            </a:pPr>
            <a:r>
              <a:rPr lang="en-US" b="1" i="1" dirty="0">
                <a:solidFill>
                  <a:srgbClr val="FFFFFF"/>
                </a:solidFill>
                <a:effectLst>
                  <a:outerShdw blurRad="38100" dist="38100" dir="2700000" algn="tl">
                    <a:srgbClr val="000000"/>
                  </a:outerShdw>
                </a:effectLst>
                <a:cs typeface="Arial" charset="0"/>
              </a:rPr>
              <a:t>Le </a:t>
            </a:r>
            <a:r>
              <a:rPr lang="en-US" b="1" i="1" dirty="0" err="1">
                <a:solidFill>
                  <a:srgbClr val="FFFFFF"/>
                </a:solidFill>
                <a:effectLst>
                  <a:outerShdw blurRad="38100" dist="38100" dir="2700000" algn="tl">
                    <a:srgbClr val="000000"/>
                  </a:outerShdw>
                </a:effectLst>
                <a:cs typeface="Arial" charset="0"/>
              </a:rPr>
              <a:t>Messie</a:t>
            </a:r>
            <a:r>
              <a:rPr lang="en-US" b="1" i="1" dirty="0">
                <a:solidFill>
                  <a:srgbClr val="FFFFFF"/>
                </a:solidFill>
                <a:effectLst>
                  <a:outerShdw blurRad="38100" dist="38100" dir="2700000" algn="tl">
                    <a:srgbClr val="000000"/>
                  </a:outerShdw>
                </a:effectLst>
                <a:cs typeface="Arial" charset="0"/>
              </a:rPr>
              <a:t> en premier plan</a:t>
            </a:r>
          </a:p>
          <a:p>
            <a:pPr defTabSz="914400">
              <a:spcBef>
                <a:spcPct val="20000"/>
              </a:spcBef>
              <a:buClr>
                <a:srgbClr val="CFBBFA"/>
              </a:buClr>
              <a:buSzPct val="85000"/>
              <a:buFont typeface="Wingdings" charset="0"/>
              <a:buChar char=""/>
              <a:defRPr/>
            </a:pPr>
            <a:r>
              <a:rPr lang="en-US" b="1" i="1" dirty="0" err="1">
                <a:solidFill>
                  <a:srgbClr val="FFFFFF"/>
                </a:solidFill>
                <a:effectLst>
                  <a:outerShdw blurRad="38100" dist="38100" dir="2700000" algn="tl">
                    <a:srgbClr val="000000"/>
                  </a:outerShdw>
                </a:effectLst>
                <a:cs typeface="Arial" charset="0"/>
              </a:rPr>
              <a:t>Écrit</a:t>
            </a:r>
            <a:r>
              <a:rPr lang="en-US" b="1" i="1" dirty="0">
                <a:solidFill>
                  <a:srgbClr val="FFFFFF"/>
                </a:solidFill>
                <a:effectLst>
                  <a:outerShdw blurRad="38100" dist="38100" dir="2700000" algn="tl">
                    <a:srgbClr val="000000"/>
                  </a:outerShdw>
                </a:effectLst>
                <a:cs typeface="Arial" charset="0"/>
              </a:rPr>
              <a:t> de </a:t>
            </a:r>
            <a:r>
              <a:rPr lang="en-US" b="1" i="1" dirty="0" err="1">
                <a:solidFill>
                  <a:srgbClr val="FFFFFF"/>
                </a:solidFill>
                <a:effectLst>
                  <a:outerShdw blurRad="38100" dist="38100" dir="2700000" algn="tl">
                    <a:srgbClr val="000000"/>
                  </a:outerShdw>
                </a:effectLst>
                <a:cs typeface="Arial" charset="0"/>
              </a:rPr>
              <a:t>Jérusalem</a:t>
            </a:r>
            <a:endParaRPr lang="en-US" b="1" i="1" dirty="0">
              <a:solidFill>
                <a:srgbClr val="FFFFFF"/>
              </a:solidFill>
              <a:effectLst>
                <a:outerShdw blurRad="38100" dist="38100" dir="2700000" algn="tl">
                  <a:srgbClr val="000000"/>
                </a:outerShdw>
              </a:effectLst>
              <a:cs typeface="Arial" charset="0"/>
            </a:endParaRPr>
          </a:p>
          <a:p>
            <a:pPr defTabSz="914400">
              <a:spcBef>
                <a:spcPct val="20000"/>
              </a:spcBef>
              <a:buClr>
                <a:srgbClr val="CFBBFA"/>
              </a:buClr>
              <a:buSzPct val="85000"/>
              <a:buFont typeface="Wingdings" charset="0"/>
              <a:buChar char=""/>
              <a:defRPr/>
            </a:pPr>
            <a:r>
              <a:rPr lang="en-US" b="1" i="1" dirty="0" err="1">
                <a:solidFill>
                  <a:srgbClr val="FFFFFF"/>
                </a:solidFill>
                <a:effectLst>
                  <a:outerShdw blurRad="38100" dist="38100" dir="2700000" algn="tl">
                    <a:srgbClr val="000000"/>
                  </a:outerShdw>
                </a:effectLst>
                <a:cs typeface="Arial" charset="0"/>
              </a:rPr>
              <a:t>Écrit</a:t>
            </a:r>
            <a:r>
              <a:rPr lang="en-US" b="1" i="1" dirty="0">
                <a:solidFill>
                  <a:srgbClr val="FFFFFF"/>
                </a:solidFill>
                <a:effectLst>
                  <a:outerShdw blurRad="38100" dist="38100" dir="2700000" algn="tl">
                    <a:srgbClr val="000000"/>
                  </a:outerShdw>
                </a:effectLst>
                <a:cs typeface="Arial" charset="0"/>
              </a:rPr>
              <a:t>, à la </a:t>
            </a:r>
            <a:r>
              <a:rPr lang="en-US" b="1" i="1" dirty="0" err="1">
                <a:solidFill>
                  <a:srgbClr val="FFFFFF"/>
                </a:solidFill>
                <a:effectLst>
                  <a:outerShdw blurRad="38100" dist="38100" dir="2700000" algn="tl">
                    <a:srgbClr val="000000"/>
                  </a:outerShdw>
                </a:effectLst>
                <a:cs typeface="Arial" charset="0"/>
              </a:rPr>
              <a:t>fois</a:t>
            </a:r>
            <a:r>
              <a:rPr lang="en-US" b="1" i="1" dirty="0">
                <a:solidFill>
                  <a:srgbClr val="FFFFFF"/>
                </a:solidFill>
                <a:effectLst>
                  <a:outerShdw blurRad="38100" dist="38100" dir="2700000" algn="tl">
                    <a:srgbClr val="000000"/>
                  </a:outerShdw>
                </a:effectLst>
                <a:cs typeface="Arial" charset="0"/>
              </a:rPr>
              <a:t>, à propos </a:t>
            </a:r>
            <a:r>
              <a:rPr lang="en-US" b="1" i="1" dirty="0" err="1">
                <a:solidFill>
                  <a:srgbClr val="FFFFFF"/>
                </a:solidFill>
                <a:effectLst>
                  <a:outerShdw blurRad="38100" dist="38100" dir="2700000" algn="tl">
                    <a:srgbClr val="000000"/>
                  </a:outerShdw>
                </a:effectLst>
                <a:cs typeface="Arial" charset="0"/>
              </a:rPr>
              <a:t>d’Israël</a:t>
            </a:r>
            <a:r>
              <a:rPr lang="en-US" b="1" i="1" dirty="0">
                <a:solidFill>
                  <a:srgbClr val="FFFFFF"/>
                </a:solidFill>
                <a:effectLst>
                  <a:outerShdw blurRad="38100" dist="38100" dir="2700000" algn="tl">
                    <a:srgbClr val="000000"/>
                  </a:outerShdw>
                </a:effectLst>
                <a:cs typeface="Arial" charset="0"/>
              </a:rPr>
              <a:t> et de </a:t>
            </a:r>
            <a:r>
              <a:rPr lang="en-US" b="1" i="1" dirty="0" err="1">
                <a:solidFill>
                  <a:srgbClr val="FFFFFF"/>
                </a:solidFill>
                <a:effectLst>
                  <a:outerShdw blurRad="38100" dist="38100" dir="2700000" algn="tl">
                    <a:srgbClr val="000000"/>
                  </a:outerShdw>
                </a:effectLst>
                <a:cs typeface="Arial" charset="0"/>
              </a:rPr>
              <a:t>Juda</a:t>
            </a:r>
            <a:endParaRPr lang="en-US" b="1" i="1" dirty="0">
              <a:solidFill>
                <a:srgbClr val="FFFFFF"/>
              </a:solidFill>
              <a:effectLst>
                <a:outerShdw blurRad="38100" dist="38100" dir="2700000" algn="tl">
                  <a:srgbClr val="000000"/>
                </a:outerShdw>
              </a:effectLst>
              <a:cs typeface="Arial" charset="0"/>
            </a:endParaRPr>
          </a:p>
          <a:p>
            <a:pPr defTabSz="914400">
              <a:spcBef>
                <a:spcPct val="20000"/>
              </a:spcBef>
              <a:buClr>
                <a:srgbClr val="CFBBFA"/>
              </a:buClr>
              <a:buSzPct val="85000"/>
              <a:buFont typeface="Wingdings" charset="0"/>
              <a:buChar char=""/>
              <a:defRPr/>
            </a:pPr>
            <a:r>
              <a:rPr lang="en-US" b="1" i="1" dirty="0" err="1">
                <a:solidFill>
                  <a:srgbClr val="FFFFFF"/>
                </a:solidFill>
                <a:effectLst>
                  <a:outerShdw blurRad="38100" dist="38100" dir="2700000" algn="tl">
                    <a:srgbClr val="000000"/>
                  </a:outerShdw>
                </a:effectLst>
                <a:cs typeface="Arial" charset="0"/>
              </a:rPr>
              <a:t>Influencé</a:t>
            </a:r>
            <a:r>
              <a:rPr lang="en-US" b="1" i="1" dirty="0">
                <a:solidFill>
                  <a:srgbClr val="FFFFFF"/>
                </a:solidFill>
                <a:effectLst>
                  <a:outerShdw blurRad="38100" dist="38100" dir="2700000" algn="tl">
                    <a:srgbClr val="000000"/>
                  </a:outerShdw>
                </a:effectLst>
                <a:cs typeface="Arial" charset="0"/>
              </a:rPr>
              <a:t> </a:t>
            </a:r>
            <a:r>
              <a:rPr lang="en-US" b="1" i="1" cap="all" dirty="0" err="1">
                <a:solidFill>
                  <a:srgbClr val="FFFFFF"/>
                </a:solidFill>
                <a:effectLst>
                  <a:outerShdw blurRad="38100" dist="38100" dir="2700000" algn="tl">
                    <a:srgbClr val="000000"/>
                  </a:outerShdw>
                </a:effectLst>
                <a:cs typeface="Arial" charset="0"/>
              </a:rPr>
              <a:t>é</a:t>
            </a:r>
            <a:r>
              <a:rPr lang="en-US" b="1" i="1" dirty="0" err="1">
                <a:solidFill>
                  <a:srgbClr val="FFFFFF"/>
                </a:solidFill>
                <a:effectLst>
                  <a:outerShdw blurRad="38100" dist="38100" dir="2700000" algn="tl">
                    <a:srgbClr val="000000"/>
                  </a:outerShdw>
                </a:effectLst>
                <a:cs typeface="Arial" charset="0"/>
              </a:rPr>
              <a:t>zéchias</a:t>
            </a:r>
            <a:endParaRPr lang="en-US" b="1" i="1" dirty="0">
              <a:solidFill>
                <a:srgbClr val="FFFFFF"/>
              </a:solidFill>
              <a:effectLst>
                <a:outerShdw blurRad="38100" dist="38100" dir="2700000" algn="tl">
                  <a:srgbClr val="000000"/>
                </a:outerShdw>
              </a:effectLst>
              <a:cs typeface="Arial" charset="0"/>
            </a:endParaRPr>
          </a:p>
          <a:p>
            <a:pPr defTabSz="914400">
              <a:spcBef>
                <a:spcPct val="20000"/>
              </a:spcBef>
              <a:buClr>
                <a:srgbClr val="CFBBFA"/>
              </a:buClr>
              <a:buSzPct val="85000"/>
              <a:buFont typeface="Wingdings" charset="0"/>
              <a:buChar char=""/>
              <a:defRPr/>
            </a:pPr>
            <a:r>
              <a:rPr lang="en-US" b="1" i="1" dirty="0" err="1">
                <a:solidFill>
                  <a:srgbClr val="FFFFFF"/>
                </a:solidFill>
                <a:effectLst>
                  <a:outerShdw blurRad="38100" dist="38100" dir="2700000" algn="tl">
                    <a:srgbClr val="000000"/>
                  </a:outerShdw>
                </a:effectLst>
                <a:cs typeface="Arial" charset="0"/>
              </a:rPr>
              <a:t>Mis</a:t>
            </a:r>
            <a:r>
              <a:rPr lang="en-US" b="1" i="1" dirty="0">
                <a:solidFill>
                  <a:srgbClr val="FFFFFF"/>
                </a:solidFill>
                <a:effectLst>
                  <a:outerShdw blurRad="38100" dist="38100" dir="2700000" algn="tl">
                    <a:srgbClr val="000000"/>
                  </a:outerShdw>
                </a:effectLst>
                <a:cs typeface="Arial" charset="0"/>
              </a:rPr>
              <a:t> </a:t>
            </a:r>
            <a:r>
              <a:rPr lang="en-US" b="1" i="1" dirty="0" err="1">
                <a:solidFill>
                  <a:srgbClr val="FFFFFF"/>
                </a:solidFill>
                <a:effectLst>
                  <a:outerShdw blurRad="38100" dist="38100" dir="2700000" algn="tl">
                    <a:srgbClr val="000000"/>
                  </a:outerShdw>
                </a:effectLst>
                <a:cs typeface="Arial" charset="0"/>
              </a:rPr>
              <a:t>l’accent</a:t>
            </a:r>
            <a:r>
              <a:rPr lang="en-US" b="1" i="1" dirty="0">
                <a:solidFill>
                  <a:srgbClr val="FFFFFF"/>
                </a:solidFill>
                <a:effectLst>
                  <a:outerShdw blurRad="38100" dist="38100" dir="2700000" algn="tl">
                    <a:srgbClr val="000000"/>
                  </a:outerShdw>
                </a:effectLst>
                <a:cs typeface="Arial" charset="0"/>
              </a:rPr>
              <a:t> </a:t>
            </a:r>
            <a:r>
              <a:rPr lang="en-US" b="1" i="1" dirty="0" err="1">
                <a:solidFill>
                  <a:srgbClr val="FFFFFF"/>
                </a:solidFill>
                <a:effectLst>
                  <a:outerShdw blurRad="38100" dist="38100" dir="2700000" algn="tl">
                    <a:srgbClr val="000000"/>
                  </a:outerShdw>
                </a:effectLst>
                <a:cs typeface="Arial" charset="0"/>
              </a:rPr>
              <a:t>sur</a:t>
            </a:r>
            <a:r>
              <a:rPr lang="en-US" b="1" i="1" dirty="0">
                <a:solidFill>
                  <a:srgbClr val="FFFFFF"/>
                </a:solidFill>
                <a:effectLst>
                  <a:outerShdw blurRad="38100" dist="38100" dir="2700000" algn="tl">
                    <a:srgbClr val="000000"/>
                  </a:outerShdw>
                </a:effectLst>
                <a:cs typeface="Arial" charset="0"/>
              </a:rPr>
              <a:t> le </a:t>
            </a:r>
            <a:r>
              <a:rPr lang="en-US" b="1" i="1" dirty="0" err="1">
                <a:solidFill>
                  <a:srgbClr val="FFFFFF"/>
                </a:solidFill>
                <a:effectLst>
                  <a:outerShdw blurRad="38100" dist="38100" dir="2700000" algn="tl">
                    <a:srgbClr val="000000"/>
                  </a:outerShdw>
                </a:effectLst>
                <a:cs typeface="Arial" charset="0"/>
              </a:rPr>
              <a:t>Royaume</a:t>
            </a:r>
            <a:endParaRPr lang="en-US" b="1" i="1" dirty="0">
              <a:solidFill>
                <a:srgbClr val="FFFFFF"/>
              </a:solidFill>
              <a:effectLst>
                <a:outerShdw blurRad="38100" dist="38100" dir="2700000" algn="tl">
                  <a:srgbClr val="000000"/>
                </a:outerShdw>
              </a:effectLst>
              <a:cs typeface="Arial" charset="0"/>
            </a:endParaRPr>
          </a:p>
          <a:p>
            <a:pPr defTabSz="914400">
              <a:spcBef>
                <a:spcPct val="20000"/>
              </a:spcBef>
              <a:buClr>
                <a:srgbClr val="CFBBFA"/>
              </a:buClr>
              <a:buSzPct val="85000"/>
              <a:buFont typeface="Wingdings" charset="0"/>
              <a:buChar char=""/>
              <a:defRPr/>
            </a:pPr>
            <a:r>
              <a:rPr lang="en-US" b="1" i="1" dirty="0" err="1">
                <a:solidFill>
                  <a:srgbClr val="FFFFFF"/>
                </a:solidFill>
                <a:effectLst>
                  <a:outerShdw blurRad="38100" dist="38100" dir="2700000" algn="tl">
                    <a:srgbClr val="000000"/>
                  </a:outerShdw>
                </a:effectLst>
                <a:cs typeface="Arial" charset="0"/>
              </a:rPr>
              <a:t>Contemporains</a:t>
            </a:r>
            <a:endParaRPr lang="en-US" b="1" i="1" dirty="0">
              <a:solidFill>
                <a:srgbClr val="FFFFFF"/>
              </a:solidFill>
              <a:effectLst>
                <a:outerShdw blurRad="38100" dist="38100" dir="2700000" algn="tl">
                  <a:srgbClr val="000000"/>
                </a:outerShdw>
              </a:effectLst>
              <a:cs typeface="Arial" charset="0"/>
            </a:endParaRP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hangingPunct="0">
              <a:defRPr/>
            </a:pPr>
            <a:r>
              <a:rPr lang="en-US" b="1" dirty="0">
                <a:solidFill>
                  <a:srgbClr val="FFFFFF"/>
                </a:solidFill>
                <a:effectLst>
                  <a:outerShdw blurRad="38100" dist="38100" dir="2700000" algn="tl">
                    <a:srgbClr val="000000"/>
                  </a:outerShdw>
                </a:effectLst>
                <a:cs typeface="Arial" charset="0"/>
              </a:rPr>
              <a:t>616</a:t>
            </a:r>
          </a:p>
        </p:txBody>
      </p:sp>
      <p:sp>
        <p:nvSpPr>
          <p:cNvPr id="6" name="Rectangle 2"/>
          <p:cNvSpPr txBox="1">
            <a:spLocks noChangeArrowheads="1"/>
          </p:cNvSpPr>
          <p:nvPr/>
        </p:nvSpPr>
        <p:spPr bwMode="auto">
          <a:xfrm>
            <a:off x="1447800" y="5903913"/>
            <a:ext cx="7732713" cy="838200"/>
          </a:xfrm>
          <a:prstGeom prst="rect">
            <a:avLst/>
          </a:prstGeom>
          <a:noFill/>
          <a:ln w="9525">
            <a:noFill/>
            <a:miter lim="800000"/>
            <a:headEnd/>
            <a:tailEnd/>
          </a:ln>
          <a:effectLst>
            <a:outerShdw blurRad="50800" dist="35921" dir="2700000" algn="ctr" rotWithShape="0">
              <a:schemeClr val="bg2">
                <a:alpha val="75000"/>
              </a:schemeClr>
            </a:outerShdw>
          </a:effectLst>
        </p:spPr>
        <p:txBody>
          <a:bodyPr anchor="ctr"/>
          <a:lstStyle>
            <a:lvl1pPr algn="ctr"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a:lstStyle>
          <a:p>
            <a:pPr defTabSz="914400" eaLnBrk="1" hangingPunct="1">
              <a:defRPr/>
            </a:pPr>
            <a:r>
              <a:rPr lang="en-US" sz="2200" b="1" dirty="0">
                <a:effectLst>
                  <a:outerShdw blurRad="38100" dist="38100" dir="2700000" algn="tl">
                    <a:srgbClr val="000000"/>
                  </a:outerShdw>
                </a:effectLst>
                <a:latin typeface="Arial" charset="0"/>
                <a:ea typeface="ＭＳ Ｐゴシック" charset="0"/>
                <a:cs typeface="Arial" charset="0"/>
              </a:rPr>
              <a:t>En </a:t>
            </a:r>
            <a:r>
              <a:rPr lang="en-US" sz="2200" b="1" dirty="0" err="1">
                <a:effectLst>
                  <a:outerShdw blurRad="38100" dist="38100" dir="2700000" algn="tl">
                    <a:srgbClr val="000000"/>
                  </a:outerShdw>
                </a:effectLst>
                <a:latin typeface="Arial" charset="0"/>
                <a:ea typeface="ＭＳ Ｐゴシック" charset="0"/>
                <a:cs typeface="Arial" charset="0"/>
              </a:rPr>
              <a:t>suivant</a:t>
            </a:r>
            <a:r>
              <a:rPr lang="en-US" sz="2200" b="1" dirty="0">
                <a:effectLst>
                  <a:outerShdw blurRad="38100" dist="38100" dir="2700000" algn="tl">
                    <a:srgbClr val="000000"/>
                  </a:outerShdw>
                </a:effectLst>
                <a:latin typeface="Arial" charset="0"/>
                <a:ea typeface="ＭＳ Ｐゴシック" charset="0"/>
                <a:cs typeface="Arial" charset="0"/>
              </a:rPr>
              <a:t> </a:t>
            </a:r>
            <a:r>
              <a:rPr lang="en-US" sz="2200" b="1" dirty="0" err="1">
                <a:effectLst>
                  <a:outerShdw blurRad="38100" dist="38100" dir="2700000" algn="tl">
                    <a:srgbClr val="000000"/>
                  </a:outerShdw>
                </a:effectLst>
                <a:latin typeface="Arial" charset="0"/>
                <a:ea typeface="ＭＳ Ｐゴシック" charset="0"/>
                <a:cs typeface="Arial" charset="0"/>
              </a:rPr>
              <a:t>ce</a:t>
            </a:r>
            <a:r>
              <a:rPr lang="en-US" sz="2200" b="1" dirty="0">
                <a:effectLst>
                  <a:outerShdw blurRad="38100" dist="38100" dir="2700000" algn="tl">
                    <a:srgbClr val="000000"/>
                  </a:outerShdw>
                </a:effectLst>
                <a:latin typeface="Arial" charset="0"/>
                <a:ea typeface="ＭＳ Ｐゴシック" charset="0"/>
                <a:cs typeface="Arial" charset="0"/>
              </a:rPr>
              <a:t> </a:t>
            </a:r>
            <a:r>
              <a:rPr lang="en-US" sz="2200" b="1" dirty="0" err="1">
                <a:effectLst>
                  <a:outerShdw blurRad="38100" dist="38100" dir="2700000" algn="tl">
                    <a:srgbClr val="000000"/>
                  </a:outerShdw>
                </a:effectLst>
                <a:latin typeface="Arial" charset="0"/>
                <a:ea typeface="ＭＳ Ｐゴシック" charset="0"/>
                <a:cs typeface="Arial" charset="0"/>
              </a:rPr>
              <a:t>shéma</a:t>
            </a:r>
            <a:r>
              <a:rPr lang="en-US" sz="2200" b="1" dirty="0">
                <a:effectLst>
                  <a:outerShdw blurRad="38100" dist="38100" dir="2700000" algn="tl">
                    <a:srgbClr val="000000"/>
                  </a:outerShdw>
                </a:effectLst>
                <a:latin typeface="Arial" charset="0"/>
                <a:ea typeface="ＭＳ Ｐゴシック" charset="0"/>
                <a:cs typeface="Arial" charset="0"/>
              </a:rPr>
              <a:t>, Jonas et Nahum </a:t>
            </a:r>
            <a:r>
              <a:rPr lang="en-US" sz="2200" b="1" dirty="0" err="1">
                <a:effectLst>
                  <a:outerShdw blurRad="38100" dist="38100" dir="2700000" algn="tl">
                    <a:srgbClr val="000000"/>
                  </a:outerShdw>
                </a:effectLst>
                <a:latin typeface="Arial" charset="0"/>
                <a:ea typeface="ＭＳ Ｐゴシック" charset="0"/>
                <a:cs typeface="Arial" charset="0"/>
              </a:rPr>
              <a:t>sont</a:t>
            </a:r>
            <a:r>
              <a:rPr lang="en-US" sz="2200" b="1" dirty="0">
                <a:effectLst>
                  <a:outerShdw blurRad="38100" dist="38100" dir="2700000" algn="tl">
                    <a:srgbClr val="000000"/>
                  </a:outerShdw>
                </a:effectLst>
                <a:latin typeface="Arial" charset="0"/>
                <a:ea typeface="ＭＳ Ｐゴシック" charset="0"/>
                <a:cs typeface="Arial" charset="0"/>
              </a:rPr>
              <a:t> </a:t>
            </a:r>
            <a:r>
              <a:rPr lang="en-US" sz="2200" b="1" dirty="0" err="1">
                <a:effectLst>
                  <a:outerShdw blurRad="38100" dist="38100" dir="2700000" algn="tl">
                    <a:srgbClr val="000000"/>
                  </a:outerShdw>
                </a:effectLst>
                <a:latin typeface="Arial" charset="0"/>
                <a:ea typeface="ＭＳ Ｐゴシック" charset="0"/>
                <a:cs typeface="Arial" charset="0"/>
              </a:rPr>
              <a:t>pareils</a:t>
            </a:r>
            <a:endParaRPr lang="en-US" sz="2200" b="1" dirty="0">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br>
              <a:rPr lang="en-US" sz="8800" b="1" dirty="0">
                <a:latin typeface="Arial" charset="0"/>
                <a:ea typeface="Osaka" charset="0"/>
                <a:cs typeface="Arial" charset="0"/>
              </a:rPr>
            </a:br>
            <a:r>
              <a:rPr lang="en-US" sz="8800" b="1" dirty="0" err="1">
                <a:latin typeface="Arial" charset="0"/>
                <a:ea typeface="Osaka" charset="0"/>
                <a:cs typeface="Arial" charset="0"/>
              </a:rPr>
              <a:t>Ésaïe</a:t>
            </a:r>
            <a:r>
              <a:rPr lang="en-US" sz="8800" b="1" dirty="0">
                <a:latin typeface="Arial" charset="0"/>
                <a:ea typeface="Osaka" charset="0"/>
                <a:cs typeface="Arial" charset="0"/>
              </a:rPr>
              <a:t> 5</a:t>
            </a:r>
          </a:p>
        </p:txBody>
      </p:sp>
      <p:sp>
        <p:nvSpPr>
          <p:cNvPr id="4" name="Title 2"/>
          <p:cNvSpPr txBox="1">
            <a:spLocks/>
          </p:cNvSpPr>
          <p:nvPr/>
        </p:nvSpPr>
        <p:spPr bwMode="auto">
          <a:xfrm>
            <a:off x="0" y="4267649"/>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r>
              <a:rPr lang="en-US" sz="3600" dirty="0" err="1">
                <a:solidFill>
                  <a:srgbClr val="FFFFFF"/>
                </a:solidFill>
                <a:latin typeface="Arial" charset="0"/>
                <a:ea typeface="Osaka" charset="0"/>
                <a:cs typeface="Arial" charset="0"/>
              </a:rPr>
              <a:t>Téléchargez</a:t>
            </a:r>
            <a:r>
              <a:rPr lang="en-US" sz="3600" dirty="0">
                <a:solidFill>
                  <a:srgbClr val="FFFFFF"/>
                </a:solidFill>
                <a:latin typeface="Arial" charset="0"/>
                <a:ea typeface="Osaka" charset="0"/>
                <a:cs typeface="Arial" charset="0"/>
              </a:rPr>
              <a:t> les </a:t>
            </a:r>
            <a:r>
              <a:rPr lang="en-US" sz="3600" dirty="0" err="1">
                <a:solidFill>
                  <a:srgbClr val="FFFFFF"/>
                </a:solidFill>
                <a:latin typeface="Arial" charset="0"/>
                <a:ea typeface="Osaka" charset="0"/>
                <a:cs typeface="Arial" charset="0"/>
              </a:rPr>
              <a:t>nombreuses</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diapositives</a:t>
            </a:r>
            <a:r>
              <a:rPr lang="en-US" sz="3600" dirty="0">
                <a:solidFill>
                  <a:srgbClr val="FFFFFF"/>
                </a:solidFill>
                <a:latin typeface="Arial" charset="0"/>
                <a:ea typeface="Osaka" charset="0"/>
                <a:cs typeface="Arial" charset="0"/>
              </a:rPr>
              <a:t> de </a:t>
            </a:r>
            <a:r>
              <a:rPr lang="en-US" sz="3600" dirty="0" err="1">
                <a:solidFill>
                  <a:srgbClr val="FFFFFF"/>
                </a:solidFill>
                <a:latin typeface="Arial" charset="0"/>
                <a:ea typeface="Osaka" charset="0"/>
                <a:cs typeface="Arial" charset="0"/>
              </a:rPr>
              <a:t>prédication</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sur</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ce</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chapitre</a:t>
            </a:r>
            <a:r>
              <a:rPr lang="en-US" sz="3600" dirty="0">
                <a:solidFill>
                  <a:srgbClr val="FFFFFF"/>
                </a:solidFill>
                <a:latin typeface="Arial" charset="0"/>
                <a:ea typeface="Osaka" charset="0"/>
                <a:cs typeface="Arial" charset="0"/>
              </a:rPr>
              <a:t> à </a:t>
            </a:r>
            <a:r>
              <a:rPr lang="en-US" sz="3600" dirty="0" err="1">
                <a:solidFill>
                  <a:srgbClr val="FFFFFF"/>
                </a:solidFill>
                <a:latin typeface="Arial" charset="0"/>
                <a:ea typeface="Osaka" charset="0"/>
                <a:cs typeface="Arial" charset="0"/>
              </a:rPr>
              <a:t>partir</a:t>
            </a:r>
            <a:r>
              <a:rPr lang="en-US" sz="3600" dirty="0">
                <a:solidFill>
                  <a:srgbClr val="FFFFFF"/>
                </a:solidFill>
                <a:latin typeface="Arial" charset="0"/>
                <a:ea typeface="Osaka" charset="0"/>
                <a:cs typeface="Arial" charset="0"/>
              </a:rPr>
              <a:t> du lien:</a:t>
            </a:r>
            <a:br>
              <a:rPr lang="en-US" sz="3600" dirty="0">
                <a:solidFill>
                  <a:srgbClr val="FFFFFF"/>
                </a:solidFill>
                <a:latin typeface="Arial" charset="0"/>
                <a:ea typeface="Osaka" charset="0"/>
                <a:cs typeface="Arial" charset="0"/>
              </a:rPr>
            </a:br>
            <a:r>
              <a:rPr lang="en-US" sz="2800" dirty="0">
                <a:solidFill>
                  <a:srgbClr val="FFFFFF"/>
                </a:solidFill>
                <a:latin typeface="Lucida Grande"/>
                <a:ea typeface="Lucida Grande"/>
                <a:cs typeface="Lucida Grande"/>
                <a:hlinkClick r:id="rId3"/>
              </a:rPr>
              <a:t>http://biblestudydownloads.org/resource/old-testament-preaching/</a:t>
            </a:r>
            <a:endParaRPr lang="en-US" sz="2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11707452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Title 1"/>
          <p:cNvSpPr>
            <a:spLocks noGrp="1"/>
          </p:cNvSpPr>
          <p:nvPr>
            <p:ph type="title"/>
          </p:nvPr>
        </p:nvSpPr>
        <p:spPr>
          <a:xfrm>
            <a:off x="457200" y="115888"/>
            <a:ext cx="8228013" cy="1141412"/>
          </a:xfrm>
        </p:spPr>
        <p:txBody>
          <a:bodyPr/>
          <a:lstStyle/>
          <a:p>
            <a:r>
              <a:rPr lang="en-US" sz="6000" b="1" dirty="0" err="1">
                <a:latin typeface="Arial" charset="0"/>
                <a:ea typeface="ＭＳ Ｐゴシック" charset="0"/>
                <a:cs typeface="ＭＳ Ｐゴシック" charset="0"/>
              </a:rPr>
              <a:t>Ésaïe</a:t>
            </a:r>
            <a:r>
              <a:rPr lang="en-US" sz="6000" b="1" dirty="0">
                <a:latin typeface="Arial" charset="0"/>
                <a:ea typeface="ＭＳ Ｐゴシック" charset="0"/>
                <a:cs typeface="ＭＳ Ｐゴシック" charset="0"/>
              </a:rPr>
              <a:t> le </a:t>
            </a:r>
            <a:r>
              <a:rPr lang="en-US" sz="6000" b="1" dirty="0" err="1">
                <a:latin typeface="Arial" charset="0"/>
                <a:ea typeface="ＭＳ Ｐゴシック" charset="0"/>
                <a:cs typeface="ＭＳ Ｐゴシック" charset="0"/>
              </a:rPr>
              <a:t>Prophète</a:t>
            </a:r>
            <a:endParaRPr lang="en-US" sz="6000" b="1" dirty="0">
              <a:latin typeface="Arial" charset="0"/>
              <a:ea typeface="ＭＳ Ｐゴシック" charset="0"/>
              <a:cs typeface="ＭＳ Ｐゴシック" charset="0"/>
            </a:endParaRPr>
          </a:p>
        </p:txBody>
      </p:sp>
      <p:pic>
        <p:nvPicPr>
          <p:cNvPr id="713730" name="Picture 2" descr="isaiah_prophe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1196975"/>
            <a:ext cx="3708400" cy="534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isaiah-sawn-into-tw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2700" y="1125538"/>
            <a:ext cx="5308600" cy="527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62000" y="381000"/>
            <a:ext cx="7467600" cy="771525"/>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750"/>
              </a:spcBef>
              <a:buClr>
                <a:srgbClr val="FFFFFF"/>
              </a:buClr>
              <a:buSzPct val="100000"/>
              <a:buFont typeface="Arial" charset="0"/>
              <a:buNone/>
              <a:defRPr/>
            </a:pPr>
            <a:r>
              <a:rPr lang="en-GB" sz="4400" b="1" dirty="0" err="1">
                <a:solidFill>
                  <a:srgbClr val="FFFFFF"/>
                </a:solidFill>
                <a:effectLst>
                  <a:outerShdw blurRad="38100" dist="38100" dir="2700000" algn="tl">
                    <a:srgbClr val="000000"/>
                  </a:outerShdw>
                </a:effectLst>
                <a:cs typeface="Arial" charset="0"/>
              </a:rPr>
              <a:t>Ésaïe</a:t>
            </a:r>
            <a:r>
              <a:rPr lang="en-GB" sz="4400" b="1" dirty="0">
                <a:solidFill>
                  <a:srgbClr val="FFFFFF"/>
                </a:solidFill>
                <a:effectLst>
                  <a:outerShdw blurRad="38100" dist="38100" dir="2700000" algn="tl">
                    <a:srgbClr val="000000"/>
                  </a:outerShdw>
                </a:effectLst>
                <a:cs typeface="Arial" charset="0"/>
              </a:rPr>
              <a:t> </a:t>
            </a:r>
          </a:p>
        </p:txBody>
      </p:sp>
      <p:sp>
        <p:nvSpPr>
          <p:cNvPr id="714754" name="Text Box 2"/>
          <p:cNvSpPr txBox="1">
            <a:spLocks noChangeArrowheads="1"/>
          </p:cNvSpPr>
          <p:nvPr/>
        </p:nvSpPr>
        <p:spPr bwMode="auto">
          <a:xfrm>
            <a:off x="788988" y="3048000"/>
            <a:ext cx="3478212" cy="460375"/>
          </a:xfrm>
          <a:prstGeom prst="rect">
            <a:avLst/>
          </a:prstGeom>
          <a:solidFill>
            <a:srgbClr val="99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dirty="0" err="1">
                <a:solidFill>
                  <a:srgbClr val="FFFFFF"/>
                </a:solidFill>
                <a:cs typeface="Arial" charset="0"/>
              </a:rPr>
              <a:t>Jugement</a:t>
            </a:r>
            <a:r>
              <a:rPr lang="en-GB" b="1" dirty="0">
                <a:solidFill>
                  <a:srgbClr val="FFFFFF"/>
                </a:solidFill>
                <a:cs typeface="Arial" charset="0"/>
              </a:rPr>
              <a:t> </a:t>
            </a:r>
            <a:r>
              <a:rPr lang="en-GB" sz="2000" b="1" dirty="0">
                <a:solidFill>
                  <a:srgbClr val="FFFFFF"/>
                </a:solidFill>
                <a:cs typeface="Arial" charset="0"/>
              </a:rPr>
              <a:t>(&amp; </a:t>
            </a:r>
            <a:r>
              <a:rPr lang="en-GB" sz="2000" b="1" dirty="0" err="1">
                <a:solidFill>
                  <a:srgbClr val="FFFFFF"/>
                </a:solidFill>
                <a:cs typeface="Arial" charset="0"/>
              </a:rPr>
              <a:t>Salut</a:t>
            </a:r>
            <a:r>
              <a:rPr lang="en-GB" b="1" dirty="0">
                <a:solidFill>
                  <a:srgbClr val="FFFFFF"/>
                </a:solidFill>
                <a:cs typeface="Arial" charset="0"/>
              </a:rPr>
              <a:t>)</a:t>
            </a:r>
            <a:r>
              <a:rPr lang="en-US" b="1" dirty="0">
                <a:solidFill>
                  <a:srgbClr val="FFFFFF"/>
                </a:solidFill>
                <a:cs typeface="Arial" charset="0"/>
              </a:rPr>
              <a:t>‏</a:t>
            </a:r>
            <a:endParaRPr lang="en-GB" b="1" dirty="0">
              <a:solidFill>
                <a:srgbClr val="FFFFFF"/>
              </a:solidFill>
              <a:cs typeface="Arial" charset="0"/>
            </a:endParaRPr>
          </a:p>
        </p:txBody>
      </p:sp>
      <p:sp>
        <p:nvSpPr>
          <p:cNvPr id="714755" name="Text Box 3"/>
          <p:cNvSpPr txBox="1">
            <a:spLocks noChangeArrowheads="1"/>
          </p:cNvSpPr>
          <p:nvPr/>
        </p:nvSpPr>
        <p:spPr bwMode="auto">
          <a:xfrm>
            <a:off x="4419600" y="3048000"/>
            <a:ext cx="3657600" cy="4603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dirty="0" err="1">
                <a:solidFill>
                  <a:srgbClr val="FFFFFF"/>
                </a:solidFill>
                <a:cs typeface="Arial" charset="0"/>
              </a:rPr>
              <a:t>Salut</a:t>
            </a:r>
            <a:r>
              <a:rPr lang="en-GB" b="1" dirty="0">
                <a:solidFill>
                  <a:srgbClr val="FFFFFF"/>
                </a:solidFill>
                <a:cs typeface="Arial" charset="0"/>
              </a:rPr>
              <a:t> </a:t>
            </a:r>
            <a:r>
              <a:rPr lang="en-GB" sz="2000" b="1" dirty="0">
                <a:solidFill>
                  <a:srgbClr val="FFFFFF"/>
                </a:solidFill>
                <a:cs typeface="Arial" charset="0"/>
              </a:rPr>
              <a:t>(&amp; </a:t>
            </a:r>
            <a:r>
              <a:rPr lang="en-GB" sz="2000" b="1" dirty="0" err="1">
                <a:solidFill>
                  <a:srgbClr val="FFFFFF"/>
                </a:solidFill>
                <a:cs typeface="Arial" charset="0"/>
              </a:rPr>
              <a:t>Jugement</a:t>
            </a:r>
            <a:r>
              <a:rPr lang="en-GB" b="1" dirty="0">
                <a:solidFill>
                  <a:srgbClr val="FFFFFF"/>
                </a:solidFill>
                <a:cs typeface="Arial" charset="0"/>
              </a:rPr>
              <a:t>)</a:t>
            </a:r>
            <a:r>
              <a:rPr lang="en-US" b="1" dirty="0">
                <a:solidFill>
                  <a:srgbClr val="FFFFFF"/>
                </a:solidFill>
                <a:cs typeface="Arial" charset="0"/>
              </a:rPr>
              <a:t>‏</a:t>
            </a:r>
            <a:endParaRPr lang="en-GB" b="1" dirty="0">
              <a:solidFill>
                <a:srgbClr val="FFFFFF"/>
              </a:solidFill>
              <a:cs typeface="Arial" charset="0"/>
            </a:endParaRPr>
          </a:p>
        </p:txBody>
      </p:sp>
      <p:sp>
        <p:nvSpPr>
          <p:cNvPr id="714756" name="Rectangle 4"/>
          <p:cNvSpPr>
            <a:spLocks noChangeArrowheads="1"/>
          </p:cNvSpPr>
          <p:nvPr/>
        </p:nvSpPr>
        <p:spPr bwMode="auto">
          <a:xfrm>
            <a:off x="762000" y="2895600"/>
            <a:ext cx="3505200" cy="6858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57" name="Rectangle 5"/>
          <p:cNvSpPr>
            <a:spLocks noChangeArrowheads="1"/>
          </p:cNvSpPr>
          <p:nvPr/>
        </p:nvSpPr>
        <p:spPr bwMode="auto">
          <a:xfrm>
            <a:off x="4267200" y="2895600"/>
            <a:ext cx="3962400" cy="6858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58" name="Text Box 6"/>
          <p:cNvSpPr txBox="1">
            <a:spLocks noChangeArrowheads="1"/>
          </p:cNvSpPr>
          <p:nvPr/>
        </p:nvSpPr>
        <p:spPr bwMode="auto">
          <a:xfrm>
            <a:off x="788988" y="1752600"/>
            <a:ext cx="3478212" cy="460375"/>
          </a:xfrm>
          <a:prstGeom prst="rect">
            <a:avLst/>
          </a:prstGeom>
          <a:solidFill>
            <a:srgbClr val="99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dirty="0" err="1">
                <a:solidFill>
                  <a:srgbClr val="FFFFFF"/>
                </a:solidFill>
                <a:cs typeface="Arial" charset="0"/>
              </a:rPr>
              <a:t>Chapitres</a:t>
            </a:r>
            <a:r>
              <a:rPr lang="en-GB" b="1" dirty="0">
                <a:solidFill>
                  <a:srgbClr val="FFFFFF"/>
                </a:solidFill>
                <a:cs typeface="Arial" charset="0"/>
              </a:rPr>
              <a:t> 1–39</a:t>
            </a:r>
          </a:p>
        </p:txBody>
      </p:sp>
      <p:sp>
        <p:nvSpPr>
          <p:cNvPr id="714759" name="Text Box 7"/>
          <p:cNvSpPr txBox="1">
            <a:spLocks noChangeArrowheads="1"/>
          </p:cNvSpPr>
          <p:nvPr/>
        </p:nvSpPr>
        <p:spPr bwMode="auto">
          <a:xfrm>
            <a:off x="4419600" y="1752600"/>
            <a:ext cx="3657600" cy="4603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dirty="0" err="1">
                <a:solidFill>
                  <a:srgbClr val="FFFFFF"/>
                </a:solidFill>
                <a:cs typeface="Arial" charset="0"/>
              </a:rPr>
              <a:t>Chapitres</a:t>
            </a:r>
            <a:r>
              <a:rPr lang="en-GB" b="1" dirty="0">
                <a:solidFill>
                  <a:srgbClr val="FFFFFF"/>
                </a:solidFill>
                <a:cs typeface="Arial" charset="0"/>
              </a:rPr>
              <a:t> 40–66</a:t>
            </a:r>
          </a:p>
        </p:txBody>
      </p:sp>
      <p:sp>
        <p:nvSpPr>
          <p:cNvPr id="714760" name="Text Box 8"/>
          <p:cNvSpPr txBox="1">
            <a:spLocks noChangeArrowheads="1"/>
          </p:cNvSpPr>
          <p:nvPr/>
        </p:nvSpPr>
        <p:spPr bwMode="auto">
          <a:xfrm>
            <a:off x="838200" y="4800600"/>
            <a:ext cx="7315200" cy="460375"/>
          </a:xfrm>
          <a:prstGeom prst="rect">
            <a:avLst/>
          </a:prstGeom>
          <a:solidFill>
            <a:srgbClr val="33331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dirty="0" err="1">
                <a:solidFill>
                  <a:srgbClr val="FFFFFF"/>
                </a:solidFill>
                <a:cs typeface="Arial" charset="0"/>
              </a:rPr>
              <a:t>Juda</a:t>
            </a:r>
            <a:r>
              <a:rPr lang="en-GB" b="1" dirty="0">
                <a:solidFill>
                  <a:srgbClr val="FFFFFF"/>
                </a:solidFill>
                <a:cs typeface="Arial" charset="0"/>
              </a:rPr>
              <a:t> (739-681 BC)</a:t>
            </a:r>
          </a:p>
        </p:txBody>
      </p:sp>
      <p:sp>
        <p:nvSpPr>
          <p:cNvPr id="714761" name="Rectangle 9"/>
          <p:cNvSpPr>
            <a:spLocks noChangeArrowheads="1"/>
          </p:cNvSpPr>
          <p:nvPr/>
        </p:nvSpPr>
        <p:spPr bwMode="auto">
          <a:xfrm>
            <a:off x="762000" y="1066800"/>
            <a:ext cx="7467600" cy="6096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62" name="Text Box 10"/>
          <p:cNvSpPr txBox="1">
            <a:spLocks noChangeArrowheads="1"/>
          </p:cNvSpPr>
          <p:nvPr/>
        </p:nvSpPr>
        <p:spPr bwMode="auto">
          <a:xfrm>
            <a:off x="788988" y="2362200"/>
            <a:ext cx="3478212" cy="460375"/>
          </a:xfrm>
          <a:prstGeom prst="rect">
            <a:avLst/>
          </a:prstGeom>
          <a:solidFill>
            <a:srgbClr val="99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dirty="0">
                <a:solidFill>
                  <a:srgbClr val="FFFFFF"/>
                </a:solidFill>
                <a:cs typeface="Arial" charset="0"/>
              </a:rPr>
              <a:t>Invasion </a:t>
            </a:r>
            <a:r>
              <a:rPr lang="en-GB" b="1" dirty="0" err="1">
                <a:solidFill>
                  <a:srgbClr val="FFFFFF"/>
                </a:solidFill>
                <a:cs typeface="Arial" charset="0"/>
              </a:rPr>
              <a:t>Assyrienne</a:t>
            </a:r>
            <a:endParaRPr lang="en-GB" b="1" dirty="0">
              <a:solidFill>
                <a:srgbClr val="FFFFFF"/>
              </a:solidFill>
              <a:cs typeface="Arial" charset="0"/>
            </a:endParaRPr>
          </a:p>
        </p:txBody>
      </p:sp>
      <p:sp>
        <p:nvSpPr>
          <p:cNvPr id="714763" name="Text Box 11"/>
          <p:cNvSpPr txBox="1">
            <a:spLocks noChangeArrowheads="1"/>
          </p:cNvSpPr>
          <p:nvPr/>
        </p:nvSpPr>
        <p:spPr bwMode="auto">
          <a:xfrm>
            <a:off x="4419600" y="2362200"/>
            <a:ext cx="3657600" cy="460375"/>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dirty="0" err="1">
                <a:solidFill>
                  <a:srgbClr val="FFFFFF"/>
                </a:solidFill>
                <a:cs typeface="Arial" charset="0"/>
              </a:rPr>
              <a:t>Captivité</a:t>
            </a:r>
            <a:r>
              <a:rPr lang="en-GB" b="1" dirty="0">
                <a:solidFill>
                  <a:srgbClr val="FFFFFF"/>
                </a:solidFill>
                <a:cs typeface="Arial" charset="0"/>
              </a:rPr>
              <a:t> </a:t>
            </a:r>
            <a:r>
              <a:rPr lang="en-GB" b="1" dirty="0" err="1">
                <a:solidFill>
                  <a:srgbClr val="FFFFFF"/>
                </a:solidFill>
                <a:cs typeface="Arial" charset="0"/>
              </a:rPr>
              <a:t>Babylonienne</a:t>
            </a:r>
            <a:endParaRPr lang="en-GB" b="1" dirty="0">
              <a:solidFill>
                <a:srgbClr val="FFFFFF"/>
              </a:solidFill>
              <a:cs typeface="Arial" charset="0"/>
            </a:endParaRPr>
          </a:p>
        </p:txBody>
      </p:sp>
      <p:sp>
        <p:nvSpPr>
          <p:cNvPr id="714764" name="Rectangle 12"/>
          <p:cNvSpPr>
            <a:spLocks noChangeArrowheads="1"/>
          </p:cNvSpPr>
          <p:nvPr/>
        </p:nvSpPr>
        <p:spPr bwMode="auto">
          <a:xfrm>
            <a:off x="762000" y="1676400"/>
            <a:ext cx="3505200" cy="6096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65" name="Rectangle 13"/>
          <p:cNvSpPr>
            <a:spLocks noChangeArrowheads="1"/>
          </p:cNvSpPr>
          <p:nvPr/>
        </p:nvSpPr>
        <p:spPr bwMode="auto">
          <a:xfrm>
            <a:off x="4267200" y="1676400"/>
            <a:ext cx="3962400" cy="6096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66" name="Rectangle 14"/>
          <p:cNvSpPr>
            <a:spLocks noChangeArrowheads="1"/>
          </p:cNvSpPr>
          <p:nvPr/>
        </p:nvSpPr>
        <p:spPr bwMode="auto">
          <a:xfrm>
            <a:off x="762000" y="2286000"/>
            <a:ext cx="3505200" cy="6096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67" name="Rectangle 15"/>
          <p:cNvSpPr>
            <a:spLocks noChangeArrowheads="1"/>
          </p:cNvSpPr>
          <p:nvPr/>
        </p:nvSpPr>
        <p:spPr bwMode="auto">
          <a:xfrm>
            <a:off x="4267200" y="2286000"/>
            <a:ext cx="3962400" cy="6096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68" name="Text Box 16"/>
          <p:cNvSpPr txBox="1">
            <a:spLocks noChangeArrowheads="1"/>
          </p:cNvSpPr>
          <p:nvPr/>
        </p:nvSpPr>
        <p:spPr bwMode="auto">
          <a:xfrm>
            <a:off x="788988" y="3810000"/>
            <a:ext cx="3478212" cy="710067"/>
          </a:xfrm>
          <a:prstGeom prst="rect">
            <a:avLst/>
          </a:prstGeom>
          <a:solidFill>
            <a:srgbClr val="99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sz="2000" b="1" dirty="0" err="1">
                <a:solidFill>
                  <a:srgbClr val="FFFFFF"/>
                </a:solidFill>
                <a:cs typeface="Arial" charset="0"/>
              </a:rPr>
              <a:t>Condamnation</a:t>
            </a:r>
            <a:r>
              <a:rPr lang="en-GB" sz="2000" b="1" dirty="0">
                <a:solidFill>
                  <a:srgbClr val="FFFFFF"/>
                </a:solidFill>
                <a:cs typeface="Arial" charset="0"/>
              </a:rPr>
              <a:t> en </a:t>
            </a:r>
            <a:r>
              <a:rPr lang="en-GB" sz="2000" b="1" dirty="0" err="1">
                <a:solidFill>
                  <a:srgbClr val="FFFFFF"/>
                </a:solidFill>
                <a:cs typeface="Arial" charset="0"/>
              </a:rPr>
              <a:t>grande</a:t>
            </a:r>
            <a:r>
              <a:rPr lang="en-GB" sz="2000" b="1" dirty="0">
                <a:solidFill>
                  <a:srgbClr val="FFFFFF"/>
                </a:solidFill>
                <a:cs typeface="Arial" charset="0"/>
              </a:rPr>
              <a:t> </a:t>
            </a:r>
            <a:r>
              <a:rPr lang="en-GB" sz="2000" b="1" dirty="0" err="1">
                <a:solidFill>
                  <a:srgbClr val="FFFFFF"/>
                </a:solidFill>
                <a:cs typeface="Arial" charset="0"/>
              </a:rPr>
              <a:t>partie</a:t>
            </a:r>
            <a:endParaRPr lang="en-GB" sz="2000" b="1" dirty="0">
              <a:solidFill>
                <a:srgbClr val="FFFFFF"/>
              </a:solidFill>
              <a:cs typeface="Arial" charset="0"/>
            </a:endParaRPr>
          </a:p>
        </p:txBody>
      </p:sp>
      <p:sp>
        <p:nvSpPr>
          <p:cNvPr id="714769" name="Text Box 17"/>
          <p:cNvSpPr txBox="1">
            <a:spLocks noChangeArrowheads="1"/>
          </p:cNvSpPr>
          <p:nvPr/>
        </p:nvSpPr>
        <p:spPr bwMode="auto">
          <a:xfrm>
            <a:off x="4419600" y="3810000"/>
            <a:ext cx="3657600" cy="710067"/>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sz="2000" b="1" dirty="0">
                <a:solidFill>
                  <a:srgbClr val="FFFFFF"/>
                </a:solidFill>
                <a:cs typeface="Arial" charset="0"/>
              </a:rPr>
              <a:t>Consolation en </a:t>
            </a:r>
            <a:r>
              <a:rPr lang="en-GB" sz="2000" b="1" dirty="0" err="1">
                <a:solidFill>
                  <a:srgbClr val="FFFFFF"/>
                </a:solidFill>
                <a:cs typeface="Arial" charset="0"/>
              </a:rPr>
              <a:t>grande</a:t>
            </a:r>
            <a:r>
              <a:rPr lang="en-GB" sz="2000" b="1" dirty="0">
                <a:solidFill>
                  <a:srgbClr val="FFFFFF"/>
                </a:solidFill>
                <a:cs typeface="Arial" charset="0"/>
              </a:rPr>
              <a:t> </a:t>
            </a:r>
            <a:r>
              <a:rPr lang="en-GB" sz="2000" b="1" dirty="0" err="1">
                <a:solidFill>
                  <a:srgbClr val="FFFFFF"/>
                </a:solidFill>
                <a:cs typeface="Arial" charset="0"/>
              </a:rPr>
              <a:t>partie</a:t>
            </a:r>
            <a:endParaRPr lang="en-GB" sz="2000" b="1" dirty="0">
              <a:solidFill>
                <a:srgbClr val="FFFFFF"/>
              </a:solidFill>
              <a:cs typeface="Arial" charset="0"/>
            </a:endParaRPr>
          </a:p>
        </p:txBody>
      </p:sp>
      <p:sp>
        <p:nvSpPr>
          <p:cNvPr id="714770" name="Rectangle 18"/>
          <p:cNvSpPr>
            <a:spLocks noChangeArrowheads="1"/>
          </p:cNvSpPr>
          <p:nvPr/>
        </p:nvSpPr>
        <p:spPr bwMode="auto">
          <a:xfrm>
            <a:off x="762000" y="3581400"/>
            <a:ext cx="3505200" cy="9144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71" name="Rectangle 19"/>
          <p:cNvSpPr>
            <a:spLocks noChangeArrowheads="1"/>
          </p:cNvSpPr>
          <p:nvPr/>
        </p:nvSpPr>
        <p:spPr bwMode="auto">
          <a:xfrm>
            <a:off x="4267200" y="3581400"/>
            <a:ext cx="3962400" cy="9144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72" name="Text Box 20"/>
          <p:cNvSpPr txBox="1">
            <a:spLocks noChangeArrowheads="1"/>
          </p:cNvSpPr>
          <p:nvPr/>
        </p:nvSpPr>
        <p:spPr bwMode="auto">
          <a:xfrm>
            <a:off x="762000" y="1143000"/>
            <a:ext cx="7467600" cy="520700"/>
          </a:xfrm>
          <a:prstGeom prst="rect">
            <a:avLst/>
          </a:prstGeom>
          <a:solidFill>
            <a:srgbClr val="33331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pPr>
            <a:r>
              <a:rPr lang="en-GB" sz="2800" b="1" dirty="0" err="1">
                <a:solidFill>
                  <a:srgbClr val="FFFFFF"/>
                </a:solidFill>
                <a:cs typeface="Arial" charset="0"/>
              </a:rPr>
              <a:t>Restauration</a:t>
            </a:r>
            <a:r>
              <a:rPr lang="en-GB" sz="2800" b="1" dirty="0">
                <a:solidFill>
                  <a:srgbClr val="FFFFFF"/>
                </a:solidFill>
                <a:cs typeface="Arial" charset="0"/>
              </a:rPr>
              <a:t> de </a:t>
            </a:r>
            <a:r>
              <a:rPr lang="en-GB" sz="2800" b="1" dirty="0" err="1">
                <a:solidFill>
                  <a:srgbClr val="FFFFFF"/>
                </a:solidFill>
                <a:cs typeface="Arial" charset="0"/>
              </a:rPr>
              <a:t>l’ordre</a:t>
            </a:r>
            <a:r>
              <a:rPr lang="en-GB" sz="2800" b="1" dirty="0">
                <a:solidFill>
                  <a:srgbClr val="FFFFFF"/>
                </a:solidFill>
                <a:cs typeface="Arial" charset="0"/>
              </a:rPr>
              <a:t> de la </a:t>
            </a:r>
            <a:r>
              <a:rPr lang="en-GB" sz="2800" b="1" dirty="0" err="1">
                <a:solidFill>
                  <a:srgbClr val="FFFFFF"/>
                </a:solidFill>
                <a:cs typeface="Arial" charset="0"/>
              </a:rPr>
              <a:t>création</a:t>
            </a:r>
            <a:endParaRPr lang="en-GB" sz="2800" b="1" dirty="0">
              <a:solidFill>
                <a:srgbClr val="FFFFFF"/>
              </a:solidFill>
              <a:cs typeface="Arial" charset="0"/>
            </a:endParaRPr>
          </a:p>
        </p:txBody>
      </p:sp>
      <p:sp>
        <p:nvSpPr>
          <p:cNvPr id="714773" name="Rectangle 21"/>
          <p:cNvSpPr>
            <a:spLocks noChangeArrowheads="1"/>
          </p:cNvSpPr>
          <p:nvPr/>
        </p:nvSpPr>
        <p:spPr bwMode="auto">
          <a:xfrm>
            <a:off x="762000" y="4495800"/>
            <a:ext cx="7467600" cy="10668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4774" name="Text Box 22"/>
          <p:cNvSpPr txBox="1">
            <a:spLocks noChangeArrowheads="1"/>
          </p:cNvSpPr>
          <p:nvPr/>
        </p:nvSpPr>
        <p:spPr bwMode="auto">
          <a:xfrm>
            <a:off x="8154988" y="304800"/>
            <a:ext cx="6889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Arial" charset="0"/>
              <a:buNone/>
            </a:pPr>
            <a:r>
              <a:rPr lang="en-GB" b="1">
                <a:solidFill>
                  <a:srgbClr val="FFFFFF"/>
                </a:solidFill>
                <a:cs typeface="Arial" charset="0"/>
              </a:rPr>
              <a:t>452</a:t>
            </a:r>
          </a:p>
        </p:txBody>
      </p:sp>
      <p:sp>
        <p:nvSpPr>
          <p:cNvPr id="54295" name="Text Box 23"/>
          <p:cNvSpPr txBox="1">
            <a:spLocks noChangeArrowheads="1"/>
          </p:cNvSpPr>
          <p:nvPr/>
        </p:nvSpPr>
        <p:spPr bwMode="auto">
          <a:xfrm>
            <a:off x="533400" y="6324600"/>
            <a:ext cx="8153400" cy="5334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0000"/>
              </a:lnSpc>
              <a:buClr>
                <a:srgbClr val="FFFFFF"/>
              </a:buClr>
              <a:buSzPct val="100000"/>
              <a:buFont typeface="Arial" charset="0"/>
              <a:buNone/>
              <a:defRPr/>
            </a:pPr>
            <a:r>
              <a:rPr lang="en-GB" sz="2800" b="1" dirty="0" err="1">
                <a:solidFill>
                  <a:srgbClr val="FFFFFF"/>
                </a:solidFill>
                <a:effectLst>
                  <a:outerShdw blurRad="38100" dist="38100" dir="2700000" algn="tl">
                    <a:srgbClr val="000000"/>
                  </a:outerShdw>
                </a:effectLst>
                <a:cs typeface="Arial" charset="0"/>
              </a:rPr>
              <a:t>Charte</a:t>
            </a:r>
            <a:r>
              <a:rPr lang="en-GB" sz="2800" b="1" dirty="0">
                <a:solidFill>
                  <a:srgbClr val="FFFFFF"/>
                </a:solidFill>
                <a:effectLst>
                  <a:outerShdw blurRad="38100" dist="38100" dir="2700000" algn="tl">
                    <a:srgbClr val="000000"/>
                  </a:outerShdw>
                </a:effectLst>
                <a:cs typeface="Arial" charset="0"/>
              </a:rPr>
              <a:t> du </a:t>
            </a:r>
            <a:r>
              <a:rPr lang="en-GB" sz="2800" b="1" dirty="0" err="1">
                <a:solidFill>
                  <a:srgbClr val="FFFFFF"/>
                </a:solidFill>
                <a:effectLst>
                  <a:outerShdw blurRad="38100" dist="38100" dir="2700000" algn="tl">
                    <a:srgbClr val="000000"/>
                  </a:outerShdw>
                </a:effectLst>
                <a:cs typeface="Arial" charset="0"/>
              </a:rPr>
              <a:t>livre</a:t>
            </a:r>
            <a:r>
              <a:rPr lang="en-GB" sz="2800" b="1" dirty="0">
                <a:solidFill>
                  <a:srgbClr val="FFFFFF"/>
                </a:solidFill>
                <a:effectLst>
                  <a:outerShdw blurRad="38100" dist="38100" dir="2700000" algn="tl">
                    <a:srgbClr val="000000"/>
                  </a:outerShdw>
                </a:effectLst>
                <a:cs typeface="Arial" charset="0"/>
              </a:rPr>
              <a:t> </a:t>
            </a:r>
            <a:r>
              <a:rPr lang="en-GB" sz="2800" b="1" dirty="0" err="1">
                <a:solidFill>
                  <a:srgbClr val="FFFFFF"/>
                </a:solidFill>
                <a:effectLst>
                  <a:outerShdw blurRad="38100" dist="38100" dir="2700000" algn="tl">
                    <a:srgbClr val="000000"/>
                  </a:outerShdw>
                </a:effectLst>
                <a:cs typeface="Arial" charset="0"/>
              </a:rPr>
              <a:t>d’Ésaïe</a:t>
            </a:r>
            <a:r>
              <a:rPr lang="en-GB" sz="2800" b="1" dirty="0">
                <a:solidFill>
                  <a:srgbClr val="FFFFFF"/>
                </a:solidFill>
                <a:effectLst>
                  <a:outerShdw blurRad="38100" dist="38100" dir="2700000" algn="tl">
                    <a:srgbClr val="000000"/>
                  </a:outerShdw>
                </a:effectLst>
                <a:cs typeface="Arial"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533400" y="473075"/>
            <a:ext cx="8153400" cy="11430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defRPr/>
            </a:pPr>
            <a:r>
              <a:rPr lang="en-GB" sz="4400" b="1">
                <a:solidFill>
                  <a:srgbClr val="FFFFFF"/>
                </a:solidFill>
                <a:effectLst>
                  <a:outerShdw blurRad="38100" dist="38100" dir="2700000" algn="tl">
                    <a:srgbClr val="000000"/>
                  </a:outerShdw>
                </a:effectLst>
                <a:cs typeface="Arial" charset="0"/>
              </a:rPr>
              <a:t>Isaiah 1-12</a:t>
            </a:r>
          </a:p>
        </p:txBody>
      </p:sp>
      <p:pic>
        <p:nvPicPr>
          <p:cNvPr id="716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04800"/>
            <a:ext cx="54864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16803" name="Text Box 3"/>
          <p:cNvSpPr txBox="1">
            <a:spLocks noChangeArrowheads="1"/>
          </p:cNvSpPr>
          <p:nvPr/>
        </p:nvSpPr>
        <p:spPr bwMode="auto">
          <a:xfrm>
            <a:off x="6172200" y="1066800"/>
            <a:ext cx="2438400" cy="1202510"/>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pPr>
            <a:r>
              <a:rPr lang="en-GB" dirty="0" err="1">
                <a:solidFill>
                  <a:srgbClr val="FFFFFF"/>
                </a:solidFill>
                <a:cs typeface="Arial" charset="0"/>
              </a:rPr>
              <a:t>Jugement</a:t>
            </a:r>
            <a:r>
              <a:rPr lang="en-GB" dirty="0">
                <a:solidFill>
                  <a:srgbClr val="FFFFFF"/>
                </a:solidFill>
                <a:cs typeface="Arial" charset="0"/>
              </a:rPr>
              <a:t> &amp; </a:t>
            </a:r>
            <a:r>
              <a:rPr lang="en-GB" dirty="0" err="1">
                <a:solidFill>
                  <a:srgbClr val="FFFFFF"/>
                </a:solidFill>
                <a:cs typeface="Arial" charset="0"/>
              </a:rPr>
              <a:t>Déliverance</a:t>
            </a:r>
            <a:r>
              <a:rPr lang="en-GB" dirty="0">
                <a:solidFill>
                  <a:srgbClr val="FFFFFF"/>
                </a:solidFill>
                <a:cs typeface="Arial" charset="0"/>
              </a:rPr>
              <a:t> pour </a:t>
            </a:r>
            <a:r>
              <a:rPr lang="en-GB" dirty="0" err="1">
                <a:solidFill>
                  <a:srgbClr val="FFFFFF"/>
                </a:solidFill>
                <a:cs typeface="Arial" charset="0"/>
              </a:rPr>
              <a:t>Juda</a:t>
            </a:r>
            <a:r>
              <a:rPr lang="en-GB" dirty="0">
                <a:solidFill>
                  <a:srgbClr val="FFFFFF"/>
                </a:solidFill>
                <a:cs typeface="Arial" charset="0"/>
              </a:rPr>
              <a:t> </a:t>
            </a:r>
          </a:p>
        </p:txBody>
      </p:sp>
      <p:sp>
        <p:nvSpPr>
          <p:cNvPr id="716804" name="Oval 4"/>
          <p:cNvSpPr>
            <a:spLocks noChangeArrowheads="1"/>
          </p:cNvSpPr>
          <p:nvPr/>
        </p:nvSpPr>
        <p:spPr bwMode="auto">
          <a:xfrm>
            <a:off x="1752600" y="3581400"/>
            <a:ext cx="2667000" cy="2743200"/>
          </a:xfrm>
          <a:prstGeom prst="ellipse">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nSpc>
                <a:spcPct val="93000"/>
              </a:lnSpc>
              <a:buClr>
                <a:srgbClr val="FFFFFF"/>
              </a:buClr>
              <a:buSzPct val="100000"/>
              <a:buFont typeface="Arial" charset="0"/>
              <a:buNone/>
            </a:pPr>
            <a:endParaRPr lang="en-US"/>
          </a:p>
        </p:txBody>
      </p:sp>
      <p:sp>
        <p:nvSpPr>
          <p:cNvPr id="716805" name="Text Box 5"/>
          <p:cNvSpPr txBox="1">
            <a:spLocks noChangeArrowheads="1"/>
          </p:cNvSpPr>
          <p:nvPr/>
        </p:nvSpPr>
        <p:spPr bwMode="auto">
          <a:xfrm>
            <a:off x="6172200" y="2514600"/>
            <a:ext cx="2438400" cy="3241529"/>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pPr>
            <a:r>
              <a:rPr lang="en-GB" b="1" u="sng" dirty="0">
                <a:solidFill>
                  <a:srgbClr val="FFFFFF"/>
                </a:solidFill>
                <a:cs typeface="Arial" charset="0"/>
              </a:rPr>
              <a:t>Chaps 1–6</a:t>
            </a:r>
            <a:r>
              <a:rPr lang="en-GB" b="1" dirty="0">
                <a:solidFill>
                  <a:srgbClr val="FFFFFF"/>
                </a:solidFill>
                <a:cs typeface="Arial" charset="0"/>
              </a:rPr>
              <a:t> </a:t>
            </a:r>
            <a:r>
              <a:rPr lang="en-US" b="1" dirty="0" err="1">
                <a:solidFill>
                  <a:srgbClr val="FFFFFF"/>
                </a:solidFill>
                <a:cs typeface="Arial" charset="0"/>
              </a:rPr>
              <a:t>L’accusation</a:t>
            </a:r>
            <a:r>
              <a:rPr lang="en-US" b="1" dirty="0">
                <a:solidFill>
                  <a:srgbClr val="FFFFFF"/>
                </a:solidFill>
                <a:cs typeface="Arial" charset="0"/>
              </a:rPr>
              <a:t> de YHWH </a:t>
            </a:r>
            <a:r>
              <a:rPr lang="en-US" b="1" dirty="0" err="1">
                <a:solidFill>
                  <a:srgbClr val="FFFFFF"/>
                </a:solidFill>
                <a:cs typeface="Arial" charset="0"/>
              </a:rPr>
              <a:t>contre</a:t>
            </a:r>
            <a:r>
              <a:rPr lang="en-US" b="1" dirty="0">
                <a:solidFill>
                  <a:srgbClr val="FFFFFF"/>
                </a:solidFill>
                <a:cs typeface="Arial" charset="0"/>
              </a:rPr>
              <a:t> la nation</a:t>
            </a:r>
            <a:endParaRPr lang="en-GB" altLang="ja-JP" b="1" dirty="0">
              <a:solidFill>
                <a:srgbClr val="FFFFFF"/>
              </a:solidFill>
              <a:cs typeface="Arial" charset="0"/>
            </a:endParaRPr>
          </a:p>
          <a:p>
            <a:pPr eaLnBrk="1" hangingPunct="1">
              <a:spcBef>
                <a:spcPts val="1500"/>
              </a:spcBef>
              <a:buClr>
                <a:srgbClr val="FFFFFF"/>
              </a:buClr>
              <a:buSzPct val="100000"/>
              <a:buFont typeface="Arial" charset="0"/>
              <a:buNone/>
            </a:pPr>
            <a:r>
              <a:rPr lang="en-GB" b="1" u="sng" dirty="0">
                <a:solidFill>
                  <a:srgbClr val="FFFFFF"/>
                </a:solidFill>
                <a:cs typeface="Arial" charset="0"/>
              </a:rPr>
              <a:t>Chaps 7–12</a:t>
            </a:r>
            <a:r>
              <a:rPr lang="en-GB" b="1" dirty="0">
                <a:solidFill>
                  <a:srgbClr val="FFFFFF"/>
                </a:solidFill>
                <a:cs typeface="Arial" charset="0"/>
              </a:rPr>
              <a:t>  </a:t>
            </a:r>
            <a:r>
              <a:rPr lang="en-GB" b="1" dirty="0" err="1">
                <a:solidFill>
                  <a:srgbClr val="FFFFFF"/>
                </a:solidFill>
                <a:cs typeface="Arial" charset="0"/>
              </a:rPr>
              <a:t>Prophéties</a:t>
            </a:r>
            <a:r>
              <a:rPr lang="en-GB" b="1" dirty="0">
                <a:solidFill>
                  <a:srgbClr val="FFFFFF"/>
                </a:solidFill>
                <a:cs typeface="Arial" charset="0"/>
              </a:rPr>
              <a:t> de </a:t>
            </a:r>
            <a:r>
              <a:rPr lang="en-GB" b="1" dirty="0" err="1">
                <a:solidFill>
                  <a:srgbClr val="FFFFFF"/>
                </a:solidFill>
                <a:cs typeface="Arial" charset="0"/>
              </a:rPr>
              <a:t>délivrance</a:t>
            </a:r>
            <a:endParaRPr lang="en-GB" b="1" dirty="0">
              <a:solidFill>
                <a:srgbClr val="FFFFFF"/>
              </a:solidFill>
              <a:cs typeface="Arial" charset="0"/>
            </a:endParaRPr>
          </a:p>
        </p:txBody>
      </p:sp>
      <p:sp>
        <p:nvSpPr>
          <p:cNvPr id="716806" name="Text Box 6"/>
          <p:cNvSpPr txBox="1">
            <a:spLocks noChangeArrowheads="1"/>
          </p:cNvSpPr>
          <p:nvPr/>
        </p:nvSpPr>
        <p:spPr bwMode="auto">
          <a:xfrm>
            <a:off x="6172200" y="381000"/>
            <a:ext cx="2514600" cy="460375"/>
          </a:xfrm>
          <a:prstGeom prst="rect">
            <a:avLst/>
          </a:pr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pPr>
            <a:r>
              <a:rPr lang="en-GB" dirty="0" err="1">
                <a:solidFill>
                  <a:srgbClr val="FFFFFF"/>
                </a:solidFill>
                <a:cs typeface="Arial" charset="0"/>
              </a:rPr>
              <a:t>Chapitres</a:t>
            </a:r>
            <a:r>
              <a:rPr lang="en-GB" dirty="0">
                <a:solidFill>
                  <a:srgbClr val="FFFFFF"/>
                </a:solidFill>
                <a:cs typeface="Arial" charset="0"/>
              </a:rPr>
              <a:t> 1–12</a:t>
            </a:r>
          </a:p>
        </p:txBody>
      </p:sp>
      <p:sp>
        <p:nvSpPr>
          <p:cNvPr id="716807" name="Text Box 7"/>
          <p:cNvSpPr txBox="1">
            <a:spLocks noChangeArrowheads="1"/>
          </p:cNvSpPr>
          <p:nvPr/>
        </p:nvSpPr>
        <p:spPr bwMode="auto">
          <a:xfrm>
            <a:off x="8396288" y="33338"/>
            <a:ext cx="6889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Arial" charset="0"/>
              <a:buNone/>
            </a:pPr>
            <a:r>
              <a:rPr lang="en-GB" b="1">
                <a:solidFill>
                  <a:srgbClr val="FFFFFF"/>
                </a:solidFill>
                <a:cs typeface="Arial" charset="0"/>
              </a:rPr>
              <a:t>456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000" b="1" dirty="0" err="1">
                <a:effectLst>
                  <a:glow rad="228600">
                    <a:schemeClr val="tx1"/>
                  </a:glow>
                </a:effectLst>
              </a:rPr>
              <a:t>Ésaïe</a:t>
            </a:r>
            <a:r>
              <a:rPr lang="en-US" altLang="ko-KR" sz="4000" b="1" dirty="0">
                <a:effectLst>
                  <a:glow rad="228600">
                    <a:schemeClr val="tx1"/>
                  </a:glow>
                </a:effectLst>
              </a:rPr>
              <a:t> 5:20</a:t>
            </a:r>
            <a:endParaRPr lang="en-US" sz="4000" b="1" dirty="0">
              <a:effectLst>
                <a:glow rad="228600">
                  <a:schemeClr val="tx1"/>
                </a:glow>
              </a:effectLst>
            </a:endParaRPr>
          </a:p>
        </p:txBody>
      </p:sp>
      <p:sp>
        <p:nvSpPr>
          <p:cNvPr id="3" name="Title 1"/>
          <p:cNvSpPr txBox="1">
            <a:spLocks/>
          </p:cNvSpPr>
          <p:nvPr/>
        </p:nvSpPr>
        <p:spPr bwMode="auto">
          <a:xfrm>
            <a:off x="381001" y="1833597"/>
            <a:ext cx="8305800" cy="3652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fr-FR" sz="3600" b="1" dirty="0"/>
              <a:t>Malheur à ceux qui appellent le mal bien, et le bien mal, Qui changent les ténèbres en lumière, et la lumière en ténèbres, Qui changent l'amertume en douceur, et la douceur en amertume!</a:t>
            </a:r>
            <a:endParaRPr lang="en-SG"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30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Ésaïe</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
        <p:nvSpPr>
          <p:cNvPr id="9" name="Rectangle 2"/>
          <p:cNvSpPr txBox="1">
            <a:spLocks noChangeArrowheads="1"/>
          </p:cNvSpPr>
          <p:nvPr/>
        </p:nvSpPr>
        <p:spPr bwMode="auto">
          <a:xfrm>
            <a:off x="0" y="104682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0" normalizeH="0" baseline="0" noProof="0">
                <a:ln>
                  <a:noFill/>
                </a:ln>
                <a:solidFill>
                  <a:schemeClr val="bg1"/>
                </a:solidFill>
                <a:effectLst>
                  <a:glow rad="127000">
                    <a:schemeClr val="tx1"/>
                  </a:glow>
                </a:effectLst>
                <a:uLnTx/>
                <a:uFillTx/>
                <a:latin typeface="Arial" charset="0"/>
                <a:ea typeface="ＭＳ Ｐゴシック" charset="0"/>
                <a:cs typeface="ＭＳ Ｐゴシック" charset="0"/>
              </a:rPr>
              <a:t>Soyez parfaits</a:t>
            </a:r>
            <a:endParaRPr kumimoji="0" lang="en-US" sz="80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2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br>
              <a:rPr lang="en-US" sz="8800" b="1" dirty="0">
                <a:latin typeface="Arial" charset="0"/>
                <a:ea typeface="Osaka" charset="0"/>
                <a:cs typeface="Arial" charset="0"/>
              </a:rPr>
            </a:br>
            <a:r>
              <a:rPr lang="en-US" sz="8800" b="1" dirty="0" err="1">
                <a:latin typeface="Arial" charset="0"/>
                <a:ea typeface="Osaka" charset="0"/>
                <a:cs typeface="Arial" charset="0"/>
              </a:rPr>
              <a:t>Ésaïe</a:t>
            </a:r>
            <a:r>
              <a:rPr lang="en-US" sz="8800" b="1" dirty="0">
                <a:latin typeface="Arial" charset="0"/>
                <a:ea typeface="Osaka" charset="0"/>
                <a:cs typeface="Arial" charset="0"/>
              </a:rPr>
              <a:t> 6</a:t>
            </a:r>
          </a:p>
        </p:txBody>
      </p:sp>
      <p:sp>
        <p:nvSpPr>
          <p:cNvPr id="4" name="Title 2"/>
          <p:cNvSpPr txBox="1">
            <a:spLocks/>
          </p:cNvSpPr>
          <p:nvPr/>
        </p:nvSpPr>
        <p:spPr bwMode="auto">
          <a:xfrm>
            <a:off x="0" y="4267649"/>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r>
              <a:rPr lang="en-US" sz="3600" dirty="0" err="1">
                <a:solidFill>
                  <a:srgbClr val="FFFFFF"/>
                </a:solidFill>
                <a:latin typeface="Arial" charset="0"/>
                <a:ea typeface="Osaka" charset="0"/>
                <a:cs typeface="Arial" charset="0"/>
              </a:rPr>
              <a:t>Téléchargez</a:t>
            </a:r>
            <a:r>
              <a:rPr lang="en-US" sz="3600" dirty="0">
                <a:solidFill>
                  <a:srgbClr val="FFFFFF"/>
                </a:solidFill>
                <a:latin typeface="Arial" charset="0"/>
                <a:ea typeface="Osaka" charset="0"/>
                <a:cs typeface="Arial" charset="0"/>
              </a:rPr>
              <a:t> les </a:t>
            </a:r>
            <a:r>
              <a:rPr lang="en-US" sz="3600" dirty="0" err="1">
                <a:solidFill>
                  <a:srgbClr val="FFFFFF"/>
                </a:solidFill>
                <a:latin typeface="Arial" charset="0"/>
                <a:ea typeface="Osaka" charset="0"/>
                <a:cs typeface="Arial" charset="0"/>
              </a:rPr>
              <a:t>nombreuses</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diapositives</a:t>
            </a:r>
            <a:r>
              <a:rPr lang="en-US" sz="3600" dirty="0">
                <a:solidFill>
                  <a:srgbClr val="FFFFFF"/>
                </a:solidFill>
                <a:latin typeface="Arial" charset="0"/>
                <a:ea typeface="Osaka" charset="0"/>
                <a:cs typeface="Arial" charset="0"/>
              </a:rPr>
              <a:t> de </a:t>
            </a:r>
            <a:r>
              <a:rPr lang="en-US" sz="3600" dirty="0" err="1">
                <a:solidFill>
                  <a:srgbClr val="FFFFFF"/>
                </a:solidFill>
                <a:latin typeface="Arial" charset="0"/>
                <a:ea typeface="Osaka" charset="0"/>
                <a:cs typeface="Arial" charset="0"/>
              </a:rPr>
              <a:t>prédication</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sur</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ce</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chapitre</a:t>
            </a:r>
            <a:r>
              <a:rPr lang="en-US" sz="3600" dirty="0">
                <a:solidFill>
                  <a:srgbClr val="FFFFFF"/>
                </a:solidFill>
                <a:latin typeface="Arial" charset="0"/>
                <a:ea typeface="Osaka" charset="0"/>
                <a:cs typeface="Arial" charset="0"/>
              </a:rPr>
              <a:t> à </a:t>
            </a:r>
            <a:r>
              <a:rPr lang="en-US" sz="3600" dirty="0" err="1">
                <a:solidFill>
                  <a:srgbClr val="FFFFFF"/>
                </a:solidFill>
                <a:latin typeface="Arial" charset="0"/>
                <a:ea typeface="Osaka" charset="0"/>
                <a:cs typeface="Arial" charset="0"/>
              </a:rPr>
              <a:t>partir</a:t>
            </a:r>
            <a:r>
              <a:rPr lang="en-US" sz="3600" dirty="0">
                <a:solidFill>
                  <a:srgbClr val="FFFFFF"/>
                </a:solidFill>
                <a:latin typeface="Arial" charset="0"/>
                <a:ea typeface="Osaka" charset="0"/>
                <a:cs typeface="Arial" charset="0"/>
              </a:rPr>
              <a:t> du lien:</a:t>
            </a:r>
            <a:br>
              <a:rPr lang="en-US" sz="3600" dirty="0">
                <a:solidFill>
                  <a:srgbClr val="FFFFFF"/>
                </a:solidFill>
                <a:latin typeface="Arial" charset="0"/>
                <a:ea typeface="Osaka" charset="0"/>
                <a:cs typeface="Arial" charset="0"/>
              </a:rPr>
            </a:br>
            <a:r>
              <a:rPr lang="en-US" sz="2800" dirty="0">
                <a:solidFill>
                  <a:srgbClr val="FFFFFF"/>
                </a:solidFill>
                <a:latin typeface="Lucida Grande"/>
                <a:ea typeface="Lucida Grande"/>
                <a:cs typeface="Lucida Grande"/>
                <a:hlinkClick r:id="rId3"/>
              </a:rPr>
              <a:t>http://biblestudydownloads.org/resource/old-testament-preaching/</a:t>
            </a:r>
            <a:endParaRPr lang="en-US" sz="2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11707452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pic>
        <p:nvPicPr>
          <p:cNvPr id="1218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Rectangle 3"/>
          <p:cNvSpPr>
            <a:spLocks noChangeArrowheads="1"/>
          </p:cNvSpPr>
          <p:nvPr/>
        </p:nvSpPr>
        <p:spPr bwMode="auto">
          <a:xfrm>
            <a:off x="0" y="0"/>
            <a:ext cx="4038600" cy="452431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pPr algn="ctr" defTabSz="457200" fontAlgn="auto">
              <a:spcBef>
                <a:spcPts val="0"/>
              </a:spcBef>
              <a:spcAft>
                <a:spcPts val="0"/>
              </a:spcAft>
              <a:defRPr/>
            </a:pPr>
            <a:r>
              <a:rPr lang="ru-RU" sz="3200" b="1" dirty="0">
                <a:solidFill>
                  <a:prstClr val="white"/>
                </a:solidFill>
                <a:effectLst>
                  <a:glow rad="165100">
                    <a:prstClr val="black"/>
                  </a:glow>
                </a:effectLst>
                <a:latin typeface="Arial"/>
                <a:ea typeface="+mn-ea"/>
                <a:cs typeface="Arial"/>
              </a:rPr>
              <a:t>"</a:t>
            </a:r>
            <a:r>
              <a:rPr lang="fr-FR" sz="3200" b="1" dirty="0">
                <a:solidFill>
                  <a:prstClr val="white"/>
                </a:solidFill>
                <a:effectLst>
                  <a:glow rad="165100">
                    <a:prstClr val="black"/>
                  </a:glow>
                </a:effectLst>
                <a:latin typeface="Arial"/>
                <a:ea typeface="+mn-ea"/>
                <a:cs typeface="Arial"/>
              </a:rPr>
              <a:t>L'année de la mort du roi </a:t>
            </a:r>
            <a:r>
              <a:rPr lang="fr-FR" sz="3200" b="1" dirty="0" err="1">
                <a:solidFill>
                  <a:prstClr val="white"/>
                </a:solidFill>
                <a:effectLst>
                  <a:glow rad="165100">
                    <a:prstClr val="black"/>
                  </a:glow>
                </a:effectLst>
                <a:latin typeface="Arial"/>
                <a:ea typeface="+mn-ea"/>
                <a:cs typeface="Arial"/>
              </a:rPr>
              <a:t>Ozias</a:t>
            </a:r>
            <a:r>
              <a:rPr lang="fr-FR" sz="3200" b="1" dirty="0">
                <a:solidFill>
                  <a:prstClr val="white"/>
                </a:solidFill>
                <a:effectLst>
                  <a:glow rad="165100">
                    <a:prstClr val="black"/>
                  </a:glow>
                </a:effectLst>
                <a:latin typeface="Arial"/>
                <a:ea typeface="+mn-ea"/>
                <a:cs typeface="Arial"/>
              </a:rPr>
              <a:t>, je vis le Seigneur assis sur un trône très élevé, et les pans de sa robe remplissaient le temple.</a:t>
            </a:r>
            <a:r>
              <a:rPr lang="ru-RU" sz="3200" b="1" dirty="0">
                <a:solidFill>
                  <a:prstClr val="white"/>
                </a:solidFill>
                <a:effectLst>
                  <a:glow rad="165100">
                    <a:prstClr val="black"/>
                  </a:glow>
                </a:effectLst>
                <a:latin typeface="Arial"/>
                <a:ea typeface="+mn-ea"/>
                <a:cs typeface="Arial"/>
              </a:rPr>
              <a:t>"</a:t>
            </a:r>
            <a:r>
              <a:rPr lang="en-US" sz="3200" b="1" dirty="0">
                <a:solidFill>
                  <a:prstClr val="white"/>
                </a:solidFill>
                <a:effectLst>
                  <a:glow rad="165100">
                    <a:prstClr val="black"/>
                  </a:glow>
                </a:effectLst>
                <a:latin typeface="Arial"/>
                <a:ea typeface="+mn-ea"/>
                <a:cs typeface="Arial"/>
              </a:rPr>
              <a:t> </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a:t>
            </a:r>
            <a:r>
              <a:rPr lang="en-US" sz="3200" b="1" cap="all" dirty="0" err="1">
                <a:solidFill>
                  <a:prstClr val="white"/>
                </a:solidFill>
                <a:effectLst>
                  <a:glow rad="165100">
                    <a:prstClr val="black"/>
                  </a:glow>
                </a:effectLst>
                <a:latin typeface="Arial"/>
                <a:ea typeface="+mn-ea"/>
                <a:cs typeface="Arial"/>
              </a:rPr>
              <a:t>é</a:t>
            </a:r>
            <a:r>
              <a:rPr lang="en-US" sz="3200" b="1" dirty="0" err="1">
                <a:solidFill>
                  <a:prstClr val="white"/>
                </a:solidFill>
                <a:effectLst>
                  <a:glow rad="165100">
                    <a:prstClr val="black"/>
                  </a:glow>
                </a:effectLst>
                <a:latin typeface="Arial"/>
                <a:ea typeface="+mn-ea"/>
                <a:cs typeface="Arial"/>
              </a:rPr>
              <a:t>s</a:t>
            </a:r>
            <a:r>
              <a:rPr lang="en-US" sz="3200" b="1" dirty="0">
                <a:solidFill>
                  <a:prstClr val="white"/>
                </a:solidFill>
                <a:effectLst>
                  <a:glow rad="165100">
                    <a:prstClr val="black"/>
                  </a:glow>
                </a:effectLst>
                <a:latin typeface="Arial"/>
                <a:ea typeface="+mn-ea"/>
                <a:cs typeface="Arial"/>
              </a:rPr>
              <a:t>. 6:1).</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Rectangle 3"/>
          <p:cNvSpPr>
            <a:spLocks noChangeArrowheads="1"/>
          </p:cNvSpPr>
          <p:nvPr/>
        </p:nvSpPr>
        <p:spPr bwMode="auto">
          <a:xfrm>
            <a:off x="0" y="3733800"/>
            <a:ext cx="9144000" cy="304698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ctr" defTabSz="457200" fontAlgn="auto">
              <a:spcBef>
                <a:spcPts val="0"/>
              </a:spcBef>
              <a:spcAft>
                <a:spcPts val="0"/>
              </a:spcAft>
              <a:defRPr/>
            </a:pPr>
            <a:r>
              <a:rPr lang="ru-RU" sz="3200" b="1" dirty="0">
                <a:solidFill>
                  <a:prstClr val="white"/>
                </a:solidFill>
                <a:effectLst>
                  <a:glow rad="165100">
                    <a:prstClr val="black"/>
                  </a:glow>
                </a:effectLst>
                <a:latin typeface="Arial"/>
                <a:ea typeface="+mn-ea"/>
                <a:cs typeface="Arial"/>
              </a:rPr>
              <a:t>"</a:t>
            </a:r>
            <a:r>
              <a:rPr lang="fr-FR" sz="3200" b="1" dirty="0">
                <a:solidFill>
                  <a:prstClr val="white"/>
                </a:solidFill>
                <a:effectLst>
                  <a:glow rad="165100">
                    <a:prstClr val="black"/>
                  </a:glow>
                </a:effectLst>
                <a:latin typeface="Arial"/>
                <a:ea typeface="+mn-ea"/>
                <a:cs typeface="Arial"/>
              </a:rPr>
              <a:t>Des séraphins se tenaient au-dessus de lui; ils avaient chacun six ailes; deux dont ils se couvraient la face, deux dont ils se couvraient les pieds, et deux dont ils se servaient pour voler.</a:t>
            </a:r>
            <a:r>
              <a:rPr lang="ru-RU" sz="3200" b="1" dirty="0">
                <a:solidFill>
                  <a:prstClr val="white"/>
                </a:solidFill>
                <a:effectLst>
                  <a:glow rad="165100">
                    <a:prstClr val="black"/>
                  </a:glow>
                </a:effectLst>
                <a:latin typeface="Arial"/>
                <a:ea typeface="+mn-ea"/>
                <a:cs typeface="Arial"/>
              </a:rPr>
              <a:t>"</a:t>
            </a:r>
            <a:r>
              <a:rPr lang="en-US" sz="3200" b="1" dirty="0">
                <a:solidFill>
                  <a:prstClr val="white"/>
                </a:solidFill>
                <a:effectLst>
                  <a:glow rad="165100">
                    <a:prstClr val="black"/>
                  </a:glow>
                </a:effectLst>
                <a:latin typeface="Arial"/>
                <a:ea typeface="+mn-ea"/>
                <a:cs typeface="Arial"/>
              </a:rPr>
              <a:t> </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a:t>
            </a:r>
            <a:r>
              <a:rPr lang="en-US" sz="3200" b="1" cap="all" dirty="0" err="1">
                <a:solidFill>
                  <a:prstClr val="white"/>
                </a:solidFill>
                <a:effectLst>
                  <a:glow rad="165100">
                    <a:prstClr val="black"/>
                  </a:glow>
                </a:effectLst>
                <a:latin typeface="Arial"/>
                <a:ea typeface="+mn-ea"/>
                <a:cs typeface="Arial"/>
              </a:rPr>
              <a:t>é</a:t>
            </a:r>
            <a:r>
              <a:rPr lang="en-US" sz="3200" b="1" dirty="0" err="1">
                <a:solidFill>
                  <a:prstClr val="white"/>
                </a:solidFill>
                <a:effectLst>
                  <a:glow rad="165100">
                    <a:prstClr val="black"/>
                  </a:glow>
                </a:effectLst>
                <a:latin typeface="Arial"/>
                <a:ea typeface="+mn-ea"/>
                <a:cs typeface="Arial"/>
              </a:rPr>
              <a:t>s</a:t>
            </a:r>
            <a:r>
              <a:rPr lang="en-US" sz="3200" b="1" dirty="0">
                <a:solidFill>
                  <a:prstClr val="white"/>
                </a:solidFill>
                <a:effectLst>
                  <a:glow rad="165100">
                    <a:prstClr val="black"/>
                  </a:glow>
                </a:effectLst>
                <a:latin typeface="Arial"/>
                <a:ea typeface="+mn-ea"/>
                <a:cs typeface="Arial"/>
              </a:rPr>
              <a:t>. 6:2).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3907" name="Rectangle 3"/>
          <p:cNvSpPr>
            <a:spLocks noChangeArrowheads="1"/>
          </p:cNvSpPr>
          <p:nvPr/>
        </p:nvSpPr>
        <p:spPr bwMode="auto">
          <a:xfrm>
            <a:off x="107504" y="3789040"/>
            <a:ext cx="9144000" cy="286232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ctr" defTabSz="457200" fontAlgn="auto">
              <a:spcBef>
                <a:spcPts val="0"/>
              </a:spcBef>
              <a:spcAft>
                <a:spcPts val="0"/>
              </a:spcAft>
              <a:defRPr/>
            </a:pPr>
            <a:r>
              <a:rPr lang="ru-RU" sz="3600" b="1" dirty="0">
                <a:solidFill>
                  <a:prstClr val="white"/>
                </a:solidFill>
                <a:effectLst>
                  <a:glow rad="165100">
                    <a:prstClr val="black"/>
                  </a:glow>
                </a:effectLst>
                <a:latin typeface="Arial"/>
                <a:ea typeface="+mn-ea"/>
                <a:cs typeface="Arial"/>
              </a:rPr>
              <a:t>"</a:t>
            </a:r>
            <a:r>
              <a:rPr lang="fr-FR" sz="3600" b="1" dirty="0">
                <a:solidFill>
                  <a:prstClr val="white"/>
                </a:solidFill>
                <a:effectLst>
                  <a:glow rad="165100">
                    <a:prstClr val="black"/>
                  </a:glow>
                </a:effectLst>
                <a:latin typeface="Arial"/>
                <a:ea typeface="+mn-ea"/>
                <a:cs typeface="Arial"/>
              </a:rPr>
              <a:t>Ils criaient l'un à l'autre, et disaient: Saint, saint, saint est l'Eternel des armées! toute la terre est pleine de sa gloire!</a:t>
            </a:r>
            <a:r>
              <a:rPr lang="ru-RU" sz="3600" b="1" dirty="0">
                <a:solidFill>
                  <a:prstClr val="white"/>
                </a:solidFill>
                <a:effectLst>
                  <a:glow rad="165100">
                    <a:prstClr val="black"/>
                  </a:glow>
                </a:effectLst>
                <a:latin typeface="Arial"/>
                <a:ea typeface="+mn-ea"/>
                <a:cs typeface="Arial"/>
              </a:rPr>
              <a:t>"</a:t>
            </a:r>
            <a:br>
              <a:rPr lang="en-US" sz="3600" b="1" dirty="0">
                <a:solidFill>
                  <a:prstClr val="white"/>
                </a:solidFill>
                <a:effectLst>
                  <a:glow rad="165100">
                    <a:prstClr val="black"/>
                  </a:glow>
                </a:effectLst>
                <a:latin typeface="Arial"/>
                <a:ea typeface="+mn-ea"/>
                <a:cs typeface="Arial"/>
              </a:rPr>
            </a:br>
            <a:r>
              <a:rPr lang="en-US" sz="3600" b="1" dirty="0">
                <a:solidFill>
                  <a:prstClr val="white"/>
                </a:solidFill>
                <a:effectLst>
                  <a:glow rad="165100">
                    <a:prstClr val="black"/>
                  </a:glow>
                </a:effectLst>
                <a:latin typeface="Arial"/>
                <a:ea typeface="+mn-ea"/>
                <a:cs typeface="Arial"/>
              </a:rPr>
              <a:t>(</a:t>
            </a:r>
            <a:r>
              <a:rPr lang="en-US" sz="3600" b="1" cap="all" dirty="0" err="1">
                <a:solidFill>
                  <a:prstClr val="white"/>
                </a:solidFill>
                <a:effectLst>
                  <a:glow rad="165100">
                    <a:prstClr val="black"/>
                  </a:glow>
                </a:effectLst>
                <a:latin typeface="Arial"/>
                <a:ea typeface="+mn-ea"/>
                <a:cs typeface="Arial"/>
              </a:rPr>
              <a:t>é</a:t>
            </a:r>
            <a:r>
              <a:rPr lang="en-US" sz="3600" b="1" dirty="0" err="1">
                <a:solidFill>
                  <a:prstClr val="white"/>
                </a:solidFill>
                <a:effectLst>
                  <a:glow rad="165100">
                    <a:prstClr val="black"/>
                  </a:glow>
                </a:effectLst>
                <a:latin typeface="Arial"/>
                <a:ea typeface="+mn-ea"/>
                <a:cs typeface="Arial"/>
              </a:rPr>
              <a:t>s</a:t>
            </a:r>
            <a:r>
              <a:rPr lang="en-US" sz="3600" b="1" dirty="0">
                <a:solidFill>
                  <a:prstClr val="white"/>
                </a:solidFill>
                <a:effectLst>
                  <a:glow rad="165100">
                    <a:prstClr val="black"/>
                  </a:glow>
                </a:effectLst>
                <a:latin typeface="Arial"/>
                <a:ea typeface="+mn-ea"/>
                <a:cs typeface="Arial"/>
              </a:rPr>
              <a:t>. 6:3)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4993" name="Title 1"/>
          <p:cNvSpPr>
            <a:spLocks noGrp="1"/>
          </p:cNvSpPr>
          <p:nvPr>
            <p:ph type="title"/>
          </p:nvPr>
        </p:nvSpPr>
        <p:spPr/>
        <p:txBody>
          <a:bodyPr/>
          <a:lstStyle/>
          <a:p>
            <a:pPr eaLnBrk="1" hangingPunct="1"/>
            <a:endParaRPr lang="en-US">
              <a:latin typeface="Calibri" charset="0"/>
            </a:endParaRPr>
          </a:p>
        </p:txBody>
      </p:sp>
      <p:pic>
        <p:nvPicPr>
          <p:cNvPr id="72499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1450"/>
            <a:ext cx="9251950" cy="707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36512" y="0"/>
            <a:ext cx="9144000" cy="6740307"/>
          </a:xfrm>
          <a:prstGeom prst="rect">
            <a:avLst/>
          </a:prstGeom>
        </p:spPr>
        <p:txBody>
          <a:bodyPr>
            <a:spAutoFit/>
          </a:bodyPr>
          <a:lstStyle/>
          <a:p>
            <a:pPr algn="ctr" defTabSz="457200" fontAlgn="auto">
              <a:spcBef>
                <a:spcPts val="0"/>
              </a:spcBef>
              <a:spcAft>
                <a:spcPts val="0"/>
              </a:spcAft>
              <a:defRPr/>
            </a:pPr>
            <a:r>
              <a:rPr lang="ru-RU" sz="3600" b="1" dirty="0">
                <a:solidFill>
                  <a:prstClr val="white"/>
                </a:solidFill>
                <a:effectLst>
                  <a:glow rad="165100">
                    <a:prstClr val="black"/>
                  </a:glow>
                </a:effectLst>
                <a:latin typeface="Arial"/>
                <a:ea typeface="+mn-ea"/>
                <a:cs typeface="Arial"/>
              </a:rPr>
              <a:t>"</a:t>
            </a:r>
            <a:r>
              <a:rPr lang="fr-FR" sz="3600" b="1" dirty="0">
                <a:solidFill>
                  <a:prstClr val="white"/>
                </a:solidFill>
                <a:effectLst>
                  <a:glow rad="165100">
                    <a:prstClr val="black"/>
                  </a:glow>
                </a:effectLst>
                <a:latin typeface="Arial"/>
                <a:ea typeface="+mn-ea"/>
                <a:cs typeface="Arial"/>
              </a:rPr>
              <a:t>Les portes furent ébranlées dans leurs fondements par la voix qui retentissait, et la maison se remplit de fumée.</a:t>
            </a:r>
            <a:endParaRPr lang="en-US" sz="3600" b="1" dirty="0">
              <a:solidFill>
                <a:prstClr val="white"/>
              </a:solidFill>
              <a:effectLst>
                <a:glow rad="165100">
                  <a:prstClr val="black"/>
                </a:glow>
              </a:effectLst>
              <a:latin typeface="Arial"/>
              <a:ea typeface="+mn-ea"/>
              <a:cs typeface="Arial"/>
            </a:endParaRPr>
          </a:p>
          <a:p>
            <a:pPr algn="ctr" defTabSz="457200" fontAlgn="auto">
              <a:spcBef>
                <a:spcPts val="0"/>
              </a:spcBef>
              <a:spcAft>
                <a:spcPts val="0"/>
              </a:spcAft>
              <a:defRPr/>
            </a:pPr>
            <a:endParaRPr lang="en-US" sz="3600" b="1" dirty="0">
              <a:solidFill>
                <a:prstClr val="white"/>
              </a:solidFill>
              <a:effectLst>
                <a:glow rad="165100">
                  <a:prstClr val="black"/>
                </a:glow>
              </a:effectLst>
              <a:latin typeface="Arial"/>
              <a:ea typeface="+mn-ea"/>
              <a:cs typeface="Arial"/>
            </a:endParaRPr>
          </a:p>
          <a:p>
            <a:pPr algn="ctr" defTabSz="457200" fontAlgn="auto">
              <a:spcBef>
                <a:spcPts val="0"/>
              </a:spcBef>
              <a:spcAft>
                <a:spcPts val="0"/>
              </a:spcAft>
              <a:defRPr/>
            </a:pPr>
            <a:endParaRPr lang="en-US" sz="3600" b="1" dirty="0">
              <a:solidFill>
                <a:prstClr val="white"/>
              </a:solidFill>
              <a:effectLst>
                <a:glow rad="165100">
                  <a:prstClr val="black"/>
                </a:glow>
              </a:effectLst>
              <a:latin typeface="Arial"/>
              <a:ea typeface="+mn-ea"/>
              <a:cs typeface="Arial"/>
            </a:endParaRPr>
          </a:p>
          <a:p>
            <a:pPr algn="ctr" defTabSz="457200" fontAlgn="auto">
              <a:spcBef>
                <a:spcPts val="0"/>
              </a:spcBef>
              <a:spcAft>
                <a:spcPts val="0"/>
              </a:spcAft>
              <a:defRPr/>
            </a:pPr>
            <a:endParaRPr lang="en-US" sz="3600" b="1" dirty="0">
              <a:solidFill>
                <a:prstClr val="white"/>
              </a:solidFill>
              <a:effectLst>
                <a:glow rad="165100">
                  <a:prstClr val="black"/>
                </a:glow>
              </a:effectLst>
              <a:latin typeface="Arial"/>
              <a:ea typeface="+mn-ea"/>
              <a:cs typeface="Arial"/>
            </a:endParaRPr>
          </a:p>
          <a:p>
            <a:pPr algn="ctr" defTabSz="457200" fontAlgn="auto">
              <a:spcBef>
                <a:spcPts val="0"/>
              </a:spcBef>
              <a:spcAft>
                <a:spcPts val="0"/>
              </a:spcAft>
              <a:defRPr/>
            </a:pPr>
            <a:r>
              <a:rPr lang="fr-FR" sz="3600" b="1" dirty="0">
                <a:solidFill>
                  <a:prstClr val="white"/>
                </a:solidFill>
                <a:effectLst>
                  <a:glow rad="165100">
                    <a:prstClr val="black"/>
                  </a:glow>
                </a:effectLst>
                <a:latin typeface="Arial"/>
                <a:ea typeface="+mn-ea"/>
                <a:cs typeface="Arial"/>
              </a:rPr>
              <a:t>Alors je dis: Malheur à moi! je suis perdu, car je suis un homme dont les lèvres sont impures, j'habite au milieu d'un peuple dont les lèvres sont impures, et mes yeux ont vu le Roi, l'Eternel des armées.</a:t>
            </a:r>
            <a:r>
              <a:rPr lang="uk-UA" sz="3600" b="1" dirty="0">
                <a:solidFill>
                  <a:prstClr val="white"/>
                </a:solidFill>
                <a:effectLst>
                  <a:glow rad="165100">
                    <a:prstClr val="black"/>
                  </a:glow>
                </a:effectLst>
                <a:latin typeface="Arial"/>
                <a:ea typeface="+mn-ea"/>
                <a:cs typeface="Arial"/>
              </a:rPr>
              <a:t>'</a:t>
            </a:r>
            <a:r>
              <a:rPr lang="ru-RU" sz="3600" b="1" dirty="0">
                <a:solidFill>
                  <a:prstClr val="white"/>
                </a:solidFill>
                <a:effectLst>
                  <a:glow rad="165100">
                    <a:prstClr val="black"/>
                  </a:glow>
                </a:effectLst>
                <a:latin typeface="Arial"/>
                <a:ea typeface="+mn-ea"/>
                <a:cs typeface="Arial"/>
              </a:rPr>
              <a:t>"</a:t>
            </a:r>
            <a:r>
              <a:rPr lang="en-US" sz="3600" b="1" dirty="0">
                <a:solidFill>
                  <a:prstClr val="white"/>
                </a:solidFill>
                <a:effectLst>
                  <a:glow rad="165100">
                    <a:prstClr val="black"/>
                  </a:glow>
                </a:effectLst>
                <a:latin typeface="Arial"/>
                <a:ea typeface="+mn-ea"/>
                <a:cs typeface="Arial"/>
              </a:rPr>
              <a:t> (</a:t>
            </a:r>
            <a:r>
              <a:rPr lang="en-US" sz="3600" b="1" cap="all" dirty="0" err="1">
                <a:solidFill>
                  <a:prstClr val="white"/>
                </a:solidFill>
                <a:effectLst>
                  <a:glow rad="165100">
                    <a:prstClr val="black"/>
                  </a:glow>
                </a:effectLst>
                <a:latin typeface="Arial"/>
                <a:ea typeface="+mn-ea"/>
                <a:cs typeface="Arial"/>
              </a:rPr>
              <a:t>é</a:t>
            </a:r>
            <a:r>
              <a:rPr lang="en-US" sz="3600" b="1" dirty="0" err="1">
                <a:solidFill>
                  <a:prstClr val="white"/>
                </a:solidFill>
                <a:effectLst>
                  <a:glow rad="165100">
                    <a:prstClr val="black"/>
                  </a:glow>
                </a:effectLst>
                <a:latin typeface="Arial"/>
                <a:ea typeface="+mn-ea"/>
                <a:cs typeface="Arial"/>
              </a:rPr>
              <a:t>s</a:t>
            </a:r>
            <a:r>
              <a:rPr lang="en-US" sz="3600" b="1" dirty="0">
                <a:solidFill>
                  <a:prstClr val="white"/>
                </a:solidFill>
                <a:effectLst>
                  <a:glow rad="165100">
                    <a:prstClr val="black"/>
                  </a:glow>
                </a:effectLst>
                <a:latin typeface="Arial"/>
                <a:ea typeface="+mn-ea"/>
                <a:cs typeface="Arial"/>
              </a:rPr>
              <a:t>. 6:4-5).</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6017" name="Title 1"/>
          <p:cNvSpPr>
            <a:spLocks noGrp="1"/>
          </p:cNvSpPr>
          <p:nvPr>
            <p:ph type="title"/>
          </p:nvPr>
        </p:nvSpPr>
        <p:spPr/>
        <p:txBody>
          <a:bodyPr/>
          <a:lstStyle/>
          <a:p>
            <a:pPr eaLnBrk="1" hangingPunct="1"/>
            <a:endParaRPr lang="en-US">
              <a:latin typeface="Calibri" charset="0"/>
            </a:endParaRPr>
          </a:p>
        </p:txBody>
      </p:sp>
      <p:pic>
        <p:nvPicPr>
          <p:cNvPr id="726018"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2780928"/>
            <a:ext cx="4716016" cy="3970318"/>
          </a:xfrm>
          <a:prstGeom prst="rect">
            <a:avLst/>
          </a:prstGeom>
        </p:spPr>
        <p:txBody>
          <a:bodyPr>
            <a:spAutoFit/>
          </a:bodyPr>
          <a:lstStyle/>
          <a:p>
            <a:pPr algn="ctr" defTabSz="457200" fontAlgn="auto">
              <a:spcBef>
                <a:spcPts val="0"/>
              </a:spcBef>
              <a:spcAft>
                <a:spcPts val="0"/>
              </a:spcAft>
              <a:defRPr/>
            </a:pPr>
            <a:r>
              <a:rPr lang="ru-RU" sz="3600" b="1" dirty="0">
                <a:solidFill>
                  <a:prstClr val="white"/>
                </a:solidFill>
                <a:effectLst>
                  <a:glow rad="165100">
                    <a:prstClr val="black"/>
                  </a:glow>
                </a:effectLst>
                <a:latin typeface="Arial"/>
                <a:ea typeface="+mn-ea"/>
                <a:cs typeface="Arial"/>
              </a:rPr>
              <a:t>"</a:t>
            </a:r>
            <a:r>
              <a:rPr lang="fr-FR" sz="3600" b="1" dirty="0">
                <a:solidFill>
                  <a:prstClr val="white"/>
                </a:solidFill>
                <a:effectLst>
                  <a:glow rad="165100">
                    <a:prstClr val="black"/>
                  </a:glow>
                </a:effectLst>
                <a:latin typeface="Arial"/>
                <a:ea typeface="+mn-ea"/>
                <a:cs typeface="Arial"/>
              </a:rPr>
              <a:t>Mais l'un des séraphins vola vers moi, tenant à la main une pierre ardente, qu'il avait prise sur l'autel avec des pincettes.</a:t>
            </a:r>
            <a:r>
              <a:rPr lang="ru-RU" sz="3600" b="1" dirty="0">
                <a:solidFill>
                  <a:prstClr val="white"/>
                </a:solidFill>
                <a:effectLst>
                  <a:glow rad="165100">
                    <a:prstClr val="black"/>
                  </a:glow>
                </a:effectLst>
                <a:latin typeface="Arial"/>
                <a:ea typeface="+mn-ea"/>
                <a:cs typeface="Arial"/>
              </a:rPr>
              <a:t>"</a:t>
            </a:r>
            <a:r>
              <a:rPr lang="en-US" sz="3600" b="1" dirty="0">
                <a:solidFill>
                  <a:prstClr val="white"/>
                </a:solidFill>
                <a:effectLst>
                  <a:glow rad="165100">
                    <a:prstClr val="black"/>
                  </a:glow>
                </a:effectLst>
                <a:latin typeface="Arial"/>
                <a:ea typeface="+mn-ea"/>
                <a:cs typeface="Arial"/>
              </a:rPr>
              <a:t> (</a:t>
            </a:r>
            <a:r>
              <a:rPr lang="en-US" sz="3600" b="1" cap="all" dirty="0" err="1">
                <a:solidFill>
                  <a:prstClr val="white"/>
                </a:solidFill>
                <a:effectLst>
                  <a:glow rad="165100">
                    <a:prstClr val="black"/>
                  </a:glow>
                </a:effectLst>
                <a:latin typeface="Arial"/>
                <a:ea typeface="+mn-ea"/>
                <a:cs typeface="Arial"/>
              </a:rPr>
              <a:t>é</a:t>
            </a:r>
            <a:r>
              <a:rPr lang="en-US" sz="3600" b="1" dirty="0" err="1">
                <a:solidFill>
                  <a:prstClr val="white"/>
                </a:solidFill>
                <a:effectLst>
                  <a:glow rad="165100">
                    <a:prstClr val="black"/>
                  </a:glow>
                </a:effectLst>
                <a:latin typeface="Arial"/>
                <a:ea typeface="+mn-ea"/>
                <a:cs typeface="Arial"/>
              </a:rPr>
              <a:t>s</a:t>
            </a:r>
            <a:r>
              <a:rPr lang="en-US" sz="3600" b="1" dirty="0">
                <a:solidFill>
                  <a:prstClr val="white"/>
                </a:solidFill>
                <a:effectLst>
                  <a:glow rad="165100">
                    <a:prstClr val="black"/>
                  </a:glow>
                </a:effectLst>
                <a:latin typeface="Arial"/>
                <a:ea typeface="+mn-ea"/>
                <a:cs typeface="Arial"/>
              </a:rPr>
              <a:t>. 6:6).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41"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87350"/>
            <a:ext cx="9247188" cy="724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251520" y="-23875"/>
            <a:ext cx="8450943" cy="2308324"/>
          </a:xfrm>
          <a:prstGeom prst="rect">
            <a:avLst/>
          </a:prstGeom>
        </p:spPr>
        <p:txBody>
          <a:bodyPr>
            <a:spAutoFit/>
          </a:bodyPr>
          <a:lstStyle/>
          <a:p>
            <a:pPr algn="ctr" defTabSz="457200" fontAlgn="auto">
              <a:spcBef>
                <a:spcPts val="0"/>
              </a:spcBef>
              <a:spcAft>
                <a:spcPts val="0"/>
              </a:spcAft>
              <a:defRPr/>
            </a:pPr>
            <a:r>
              <a:rPr lang="ru-RU" sz="3600" b="1" dirty="0">
                <a:solidFill>
                  <a:prstClr val="white"/>
                </a:solidFill>
                <a:effectLst>
                  <a:glow rad="165100">
                    <a:prstClr val="black"/>
                  </a:glow>
                </a:effectLst>
                <a:latin typeface="Arial"/>
                <a:ea typeface="+mn-ea"/>
                <a:cs typeface="Arial"/>
              </a:rPr>
              <a:t>"</a:t>
            </a:r>
            <a:r>
              <a:rPr lang="fr-FR" sz="3600" b="1" dirty="0">
                <a:solidFill>
                  <a:prstClr val="white"/>
                </a:solidFill>
                <a:effectLst>
                  <a:glow rad="165100">
                    <a:prstClr val="black"/>
                  </a:glow>
                </a:effectLst>
                <a:latin typeface="Arial"/>
                <a:ea typeface="+mn-ea"/>
                <a:cs typeface="Arial"/>
              </a:rPr>
              <a:t> Il en toucha ma bouche, et dit: Ceci a touché tes lèvres; ton iniquité est enlevée, et ton péché est expié.</a:t>
            </a:r>
            <a:r>
              <a:rPr lang="ru-RU" sz="3600" b="1" dirty="0">
                <a:solidFill>
                  <a:prstClr val="white"/>
                </a:solidFill>
                <a:effectLst>
                  <a:glow rad="165100">
                    <a:prstClr val="black"/>
                  </a:glow>
                </a:effectLst>
                <a:latin typeface="Arial"/>
                <a:ea typeface="+mn-ea"/>
                <a:cs typeface="Arial"/>
              </a:rPr>
              <a:t>"</a:t>
            </a:r>
            <a:r>
              <a:rPr lang="en-US" sz="3600" b="1" dirty="0">
                <a:solidFill>
                  <a:prstClr val="white"/>
                </a:solidFill>
                <a:effectLst>
                  <a:glow rad="165100">
                    <a:prstClr val="black"/>
                  </a:glow>
                </a:effectLst>
                <a:latin typeface="Arial"/>
                <a:ea typeface="+mn-ea"/>
                <a:cs typeface="Arial"/>
              </a:rPr>
              <a:t> </a:t>
            </a:r>
          </a:p>
          <a:p>
            <a:pPr algn="ctr" defTabSz="457200" fontAlgn="auto">
              <a:spcBef>
                <a:spcPts val="0"/>
              </a:spcBef>
              <a:spcAft>
                <a:spcPts val="0"/>
              </a:spcAft>
              <a:defRPr/>
            </a:pPr>
            <a:r>
              <a:rPr lang="en-US" sz="3600" b="1" dirty="0">
                <a:solidFill>
                  <a:prstClr val="white"/>
                </a:solidFill>
                <a:effectLst>
                  <a:glow rad="165100">
                    <a:prstClr val="black"/>
                  </a:glow>
                </a:effectLst>
                <a:latin typeface="Arial"/>
                <a:ea typeface="+mn-ea"/>
                <a:cs typeface="Arial"/>
              </a:rPr>
              <a:t>(</a:t>
            </a:r>
            <a:r>
              <a:rPr lang="en-US" sz="3600" b="1" cap="all" dirty="0" err="1">
                <a:solidFill>
                  <a:prstClr val="white"/>
                </a:solidFill>
                <a:effectLst>
                  <a:glow rad="165100">
                    <a:prstClr val="black"/>
                  </a:glow>
                </a:effectLst>
                <a:latin typeface="Arial"/>
                <a:ea typeface="+mn-ea"/>
                <a:cs typeface="Arial"/>
              </a:rPr>
              <a:t>é</a:t>
            </a:r>
            <a:r>
              <a:rPr lang="en-US" sz="3600" b="1" dirty="0" err="1">
                <a:solidFill>
                  <a:prstClr val="white"/>
                </a:solidFill>
                <a:effectLst>
                  <a:glow rad="165100">
                    <a:prstClr val="black"/>
                  </a:glow>
                </a:effectLst>
                <a:latin typeface="Arial"/>
                <a:ea typeface="+mn-ea"/>
                <a:cs typeface="Arial"/>
              </a:rPr>
              <a:t>s</a:t>
            </a:r>
            <a:r>
              <a:rPr lang="en-US" sz="3600" b="1" dirty="0">
                <a:solidFill>
                  <a:prstClr val="white"/>
                </a:solidFill>
                <a:effectLst>
                  <a:glow rad="165100">
                    <a:prstClr val="black"/>
                  </a:glow>
                </a:effectLst>
                <a:latin typeface="Arial"/>
                <a:ea typeface="+mn-ea"/>
                <a:cs typeface="Arial"/>
              </a:rPr>
              <a:t>. 6:7).</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8065" name="Title 1"/>
          <p:cNvSpPr>
            <a:spLocks noGrp="1"/>
          </p:cNvSpPr>
          <p:nvPr>
            <p:ph type="title"/>
          </p:nvPr>
        </p:nvSpPr>
        <p:spPr/>
        <p:txBody>
          <a:bodyPr/>
          <a:lstStyle/>
          <a:p>
            <a:pPr eaLnBrk="1" hangingPunct="1"/>
            <a:endParaRPr lang="en-US">
              <a:latin typeface="Calibri" charset="0"/>
            </a:endParaRPr>
          </a:p>
        </p:txBody>
      </p:sp>
      <p:pic>
        <p:nvPicPr>
          <p:cNvPr id="72806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3212976"/>
            <a:ext cx="9036496" cy="2308324"/>
          </a:xfrm>
          <a:prstGeom prst="rect">
            <a:avLst/>
          </a:prstGeom>
        </p:spPr>
        <p:txBody>
          <a:bodyPr>
            <a:spAutoFit/>
          </a:bodyPr>
          <a:lstStyle/>
          <a:p>
            <a:pPr algn="ctr" defTabSz="457200" fontAlgn="auto">
              <a:spcBef>
                <a:spcPts val="0"/>
              </a:spcBef>
              <a:spcAft>
                <a:spcPts val="0"/>
              </a:spcAft>
              <a:defRPr/>
            </a:pPr>
            <a:r>
              <a:rPr lang="ru-RU" sz="3600" b="1" dirty="0">
                <a:solidFill>
                  <a:prstClr val="white"/>
                </a:solidFill>
                <a:effectLst>
                  <a:glow rad="165100">
                    <a:prstClr val="black"/>
                  </a:glow>
                </a:effectLst>
                <a:latin typeface="Arial"/>
                <a:ea typeface="+mn-ea"/>
                <a:cs typeface="Arial"/>
              </a:rPr>
              <a:t>"</a:t>
            </a:r>
            <a:r>
              <a:rPr lang="fr-FR" sz="3600" b="1" dirty="0">
                <a:solidFill>
                  <a:prstClr val="white"/>
                </a:solidFill>
                <a:effectLst>
                  <a:glow rad="165100">
                    <a:prstClr val="black"/>
                  </a:glow>
                </a:effectLst>
                <a:latin typeface="Arial"/>
                <a:ea typeface="+mn-ea"/>
                <a:cs typeface="Arial"/>
              </a:rPr>
              <a:t>Et j'entendis la voix du Seigneur qui disait: Qui enverrai-je, et qui ira pour nous? Et je dis: Me voici, envoie-moi.</a:t>
            </a:r>
            <a:r>
              <a:rPr lang="uk-UA" sz="3600" b="1" dirty="0">
                <a:solidFill>
                  <a:prstClr val="white"/>
                </a:solidFill>
                <a:effectLst>
                  <a:glow rad="165100">
                    <a:prstClr val="black"/>
                  </a:glow>
                </a:effectLst>
                <a:latin typeface="Arial"/>
                <a:ea typeface="+mn-ea"/>
                <a:cs typeface="Arial"/>
              </a:rPr>
              <a:t>'</a:t>
            </a:r>
            <a:r>
              <a:rPr lang="ru-RU" sz="3600" b="1" dirty="0">
                <a:solidFill>
                  <a:prstClr val="white"/>
                </a:solidFill>
                <a:effectLst>
                  <a:glow rad="165100">
                    <a:prstClr val="black"/>
                  </a:glow>
                </a:effectLst>
                <a:latin typeface="Arial"/>
                <a:ea typeface="+mn-ea"/>
                <a:cs typeface="Arial"/>
              </a:rPr>
              <a:t>"</a:t>
            </a:r>
            <a:r>
              <a:rPr lang="en-US" sz="3600" b="1" dirty="0">
                <a:solidFill>
                  <a:prstClr val="white"/>
                </a:solidFill>
                <a:effectLst>
                  <a:glow rad="165100">
                    <a:prstClr val="black"/>
                  </a:glow>
                </a:effectLst>
                <a:latin typeface="Arial"/>
                <a:ea typeface="+mn-ea"/>
                <a:cs typeface="Arial"/>
              </a:rPr>
              <a:t> (</a:t>
            </a:r>
            <a:r>
              <a:rPr lang="en-US" sz="3600" b="1" cap="all" dirty="0" err="1">
                <a:solidFill>
                  <a:prstClr val="white"/>
                </a:solidFill>
                <a:effectLst>
                  <a:glow rad="165100">
                    <a:prstClr val="black"/>
                  </a:glow>
                </a:effectLst>
                <a:latin typeface="Arial"/>
                <a:ea typeface="+mn-ea"/>
                <a:cs typeface="Arial"/>
              </a:rPr>
              <a:t>é</a:t>
            </a:r>
            <a:r>
              <a:rPr lang="en-US" sz="3600" b="1" dirty="0" err="1">
                <a:solidFill>
                  <a:prstClr val="white"/>
                </a:solidFill>
                <a:effectLst>
                  <a:glow rad="165100">
                    <a:prstClr val="black"/>
                  </a:glow>
                </a:effectLst>
                <a:latin typeface="Arial"/>
                <a:ea typeface="+mn-ea"/>
                <a:cs typeface="Arial"/>
              </a:rPr>
              <a:t>s</a:t>
            </a:r>
            <a:r>
              <a:rPr lang="en-US" sz="3600" b="1" dirty="0">
                <a:solidFill>
                  <a:prstClr val="white"/>
                </a:solidFill>
                <a:effectLst>
                  <a:glow rad="165100">
                    <a:prstClr val="black"/>
                  </a:glow>
                </a:effectLst>
                <a:latin typeface="Arial"/>
                <a:ea typeface="+mn-ea"/>
                <a:cs typeface="Arial"/>
              </a:rPr>
              <a:t>. 6:8).</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50168700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Aperçu sur </a:t>
            </a:r>
            <a:r>
              <a:rPr lang="en-US" sz="2400" b="1" dirty="0" err="1">
                <a:solidFill>
                  <a:srgbClr val="FFFFFF"/>
                </a:solidFill>
                <a:latin typeface="Arial" charset="0"/>
                <a:ea typeface="ＭＳ Ｐゴシック" charset="0"/>
              </a:rPr>
              <a:t>l'Ancien</a:t>
            </a:r>
            <a:r>
              <a:rPr lang="en-US" sz="2400" b="1" dirty="0">
                <a:solidFill>
                  <a:srgbClr val="FFFFFF"/>
                </a:solidFill>
                <a:latin typeface="Arial" charset="0"/>
                <a:ea typeface="ＭＳ Ｐゴシック" charset="0"/>
              </a:rPr>
              <a:t> Testament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Pour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télécharger</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cette</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presentation </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gratuitement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05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10614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grpSp>
      <p:sp>
        <p:nvSpPr>
          <p:cNvPr id="112641" name="Rectangle 20"/>
          <p:cNvSpPr>
            <a:spLocks noGrp="1" noChangeArrowheads="1"/>
          </p:cNvSpPr>
          <p:nvPr>
            <p:ph type="title"/>
          </p:nvPr>
        </p:nvSpPr>
        <p:spPr>
          <a:xfrm>
            <a:off x="683568" y="-37545"/>
            <a:ext cx="7941319" cy="584776"/>
          </a:xfrm>
        </p:spPr>
        <p:txBody>
          <a:bodyPr/>
          <a:lstStyle/>
          <a:p>
            <a:pPr eaLnBrk="1" hangingPunct="1"/>
            <a:r>
              <a:rPr lang="en-US" sz="3200" b="1" dirty="0">
                <a:latin typeface="Arial"/>
                <a:cs typeface="Arial"/>
              </a:rPr>
              <a:t>But des </a:t>
            </a:r>
            <a:r>
              <a:rPr lang="en-US" sz="3200" b="1" dirty="0" err="1">
                <a:latin typeface="Arial"/>
                <a:cs typeface="Arial"/>
              </a:rPr>
              <a:t>livres</a:t>
            </a:r>
            <a:r>
              <a:rPr lang="en-US" sz="3200" b="1" dirty="0">
                <a:latin typeface="Arial"/>
                <a:cs typeface="Arial"/>
              </a:rPr>
              <a:t> </a:t>
            </a:r>
            <a:r>
              <a:rPr lang="en-US" sz="3200" b="1" dirty="0" err="1">
                <a:latin typeface="Arial"/>
                <a:cs typeface="Arial"/>
              </a:rPr>
              <a:t>prophétiques</a:t>
            </a:r>
            <a:endParaRPr lang="en-US" sz="3200" b="1" dirty="0">
              <a:latin typeface="Arial"/>
              <a:cs typeface="Arial"/>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457200" fontAlgn="auto">
              <a:spcBef>
                <a:spcPts val="0"/>
              </a:spcBef>
              <a:spcAft>
                <a:spcPts val="0"/>
              </a:spcAft>
            </a:pPr>
            <a:endParaRPr lang="en-US">
              <a:solidFill>
                <a:srgbClr val="0033CC"/>
              </a:solidFill>
              <a:latin typeface="Comic Sans MS" charset="0"/>
              <a:ea typeface="+mn-ea"/>
              <a:cs typeface="+mn-cs"/>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457200" fontAlgn="auto">
              <a:spcBef>
                <a:spcPts val="0"/>
              </a:spcBef>
              <a:spcAft>
                <a:spcPts val="0"/>
              </a:spcAft>
            </a:pPr>
            <a:endParaRPr lang="en-US">
              <a:solidFill>
                <a:srgbClr val="0033CC"/>
              </a:solidFill>
              <a:latin typeface="Comic Sans MS" charset="0"/>
              <a:ea typeface="+mn-ea"/>
              <a:cs typeface="+mn-cs"/>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457200" fontAlgn="auto">
              <a:spcBef>
                <a:spcPts val="0"/>
              </a:spcBef>
              <a:spcAft>
                <a:spcPts val="0"/>
              </a:spcAft>
            </a:pPr>
            <a:endParaRPr lang="en-US">
              <a:solidFill>
                <a:srgbClr val="0033CC"/>
              </a:solidFill>
              <a:latin typeface="Comic Sans MS" charset="0"/>
              <a:ea typeface="+mn-ea"/>
              <a:cs typeface="+mn-cs"/>
            </a:endParaRPr>
          </a:p>
        </p:txBody>
      </p:sp>
      <p:sp>
        <p:nvSpPr>
          <p:cNvPr id="36878" name="Text Box 14"/>
          <p:cNvSpPr txBox="1">
            <a:spLocks noChangeArrowheads="1"/>
          </p:cNvSpPr>
          <p:nvPr/>
        </p:nvSpPr>
        <p:spPr bwMode="auto">
          <a:xfrm>
            <a:off x="71438" y="5695636"/>
            <a:ext cx="24701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dirty="0">
                <a:solidFill>
                  <a:srgbClr val="FF0000"/>
                </a:solidFill>
                <a:latin typeface="Comic Sans MS" charset="0"/>
              </a:rPr>
              <a:t>Deut. 28; Lev. 26</a:t>
            </a:r>
          </a:p>
        </p:txBody>
      </p:sp>
      <p:sp>
        <p:nvSpPr>
          <p:cNvPr id="36879" name="Text Box 15"/>
          <p:cNvSpPr txBox="1">
            <a:spLocks noChangeArrowheads="1"/>
          </p:cNvSpPr>
          <p:nvPr/>
        </p:nvSpPr>
        <p:spPr bwMode="auto">
          <a:xfrm>
            <a:off x="71438" y="6018056"/>
            <a:ext cx="136287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dirty="0" err="1">
                <a:solidFill>
                  <a:srgbClr val="FF0000"/>
                </a:solidFill>
                <a:latin typeface="Comic Sans MS" charset="0"/>
              </a:rPr>
              <a:t>Jugement</a:t>
            </a:r>
            <a:endParaRPr lang="en-US" sz="2000" b="1" dirty="0">
              <a:solidFill>
                <a:srgbClr val="FF0000"/>
              </a:solidFill>
              <a:latin typeface="Comic Sans MS" charset="0"/>
            </a:endParaRPr>
          </a:p>
        </p:txBody>
      </p:sp>
      <p:sp>
        <p:nvSpPr>
          <p:cNvPr id="36880" name="Text Box 16"/>
          <p:cNvSpPr txBox="1">
            <a:spLocks noChangeArrowheads="1"/>
          </p:cNvSpPr>
          <p:nvPr/>
        </p:nvSpPr>
        <p:spPr bwMode="auto">
          <a:xfrm>
            <a:off x="71438" y="6340475"/>
            <a:ext cx="161775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dirty="0" err="1">
                <a:solidFill>
                  <a:srgbClr val="FF0000"/>
                </a:solidFill>
                <a:latin typeface="Comic Sans MS" charset="0"/>
              </a:rPr>
              <a:t>conditionnel</a:t>
            </a:r>
            <a:endParaRPr lang="en-US" sz="2000" b="1" dirty="0">
              <a:solidFill>
                <a:srgbClr val="FF0000"/>
              </a:solidFill>
              <a:latin typeface="Comic Sans MS" charset="0"/>
            </a:endParaRPr>
          </a:p>
        </p:txBody>
      </p:sp>
      <p:sp>
        <p:nvSpPr>
          <p:cNvPr id="36883" name="Text Box 19"/>
          <p:cNvSpPr txBox="1">
            <a:spLocks noChangeArrowheads="1"/>
          </p:cNvSpPr>
          <p:nvPr/>
        </p:nvSpPr>
        <p:spPr bwMode="auto">
          <a:xfrm>
            <a:off x="71438" y="5373216"/>
            <a:ext cx="23567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dirty="0">
                <a:solidFill>
                  <a:srgbClr val="FF0000"/>
                </a:solidFill>
                <a:latin typeface="Comic Sans MS" charset="0"/>
              </a:rPr>
              <a:t>Alliance </a:t>
            </a:r>
            <a:r>
              <a:rPr lang="en-US" sz="2000" b="1" dirty="0" err="1">
                <a:solidFill>
                  <a:srgbClr val="FF0000"/>
                </a:solidFill>
                <a:latin typeface="Comic Sans MS" charset="0"/>
              </a:rPr>
              <a:t>Mosaïque</a:t>
            </a:r>
            <a:endParaRPr lang="en-US" sz="2000" b="1" dirty="0">
              <a:solidFill>
                <a:srgbClr val="FF0000"/>
              </a:solidFill>
              <a:latin typeface="Comic Sans MS" charset="0"/>
            </a:endParaRP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457200" fontAlgn="auto">
              <a:spcBef>
                <a:spcPts val="0"/>
              </a:spcBef>
              <a:spcAft>
                <a:spcPts val="0"/>
              </a:spcAft>
            </a:pPr>
            <a:endParaRPr lang="en-US">
              <a:solidFill>
                <a:srgbClr val="000000"/>
              </a:solidFill>
              <a:latin typeface="Comic Sans MS" pitchFamily="-128" charset="0"/>
              <a:ea typeface="+mn-ea"/>
              <a:cs typeface="+mn-cs"/>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457200" fontAlgn="auto">
              <a:spcBef>
                <a:spcPts val="0"/>
              </a:spcBef>
              <a:spcAft>
                <a:spcPts val="0"/>
              </a:spcAft>
            </a:pPr>
            <a:endParaRPr lang="en-US">
              <a:solidFill>
                <a:srgbClr val="0033CC"/>
              </a:solidFill>
              <a:latin typeface="Comic Sans MS" charset="0"/>
              <a:ea typeface="+mn-ea"/>
              <a:cs typeface="+mn-cs"/>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600" b="1" dirty="0" err="1">
                <a:solidFill>
                  <a:srgbClr val="0060EE"/>
                </a:solidFill>
                <a:latin typeface="Arial"/>
                <a:cs typeface="Arial"/>
              </a:rPr>
              <a:t>Livres</a:t>
            </a:r>
            <a:r>
              <a:rPr lang="en-US" altLang="zh-CN" sz="1600" b="1" dirty="0">
                <a:solidFill>
                  <a:srgbClr val="0060EE"/>
                </a:solidFill>
                <a:latin typeface="Arial"/>
                <a:cs typeface="Arial"/>
              </a:rPr>
              <a:t> </a:t>
            </a:r>
            <a:r>
              <a:rPr lang="en-US" altLang="zh-CN" sz="1600" b="1" dirty="0" err="1">
                <a:solidFill>
                  <a:srgbClr val="0060EE"/>
                </a:solidFill>
                <a:latin typeface="Arial"/>
                <a:cs typeface="Arial"/>
              </a:rPr>
              <a:t>prophétiques</a:t>
            </a:r>
            <a:br>
              <a:rPr lang="zh-CN" altLang="en-US" sz="1600" dirty="0">
                <a:solidFill>
                  <a:srgbClr val="0060EE"/>
                </a:solidFill>
                <a:latin typeface="Arial"/>
                <a:cs typeface="Arial"/>
              </a:rPr>
            </a:br>
            <a:r>
              <a:rPr lang="en-US" altLang="zh-CN" sz="1600" dirty="0">
                <a:solidFill>
                  <a:srgbClr val="0060EE"/>
                </a:solidFill>
                <a:latin typeface="Arial"/>
                <a:cs typeface="Arial"/>
              </a:rPr>
              <a:t>(</a:t>
            </a:r>
            <a:r>
              <a:rPr lang="en-US" altLang="zh-CN" sz="1600" dirty="0" err="1">
                <a:solidFill>
                  <a:srgbClr val="0060EE"/>
                </a:solidFill>
                <a:latin typeface="Arial"/>
                <a:cs typeface="Arial"/>
              </a:rPr>
              <a:t>Josué</a:t>
            </a:r>
            <a:r>
              <a:rPr lang="en-US" altLang="zh-CN" sz="1600" dirty="0">
                <a:solidFill>
                  <a:srgbClr val="0060EE"/>
                </a:solidFill>
                <a:latin typeface="Arial"/>
                <a:cs typeface="Arial"/>
              </a:rPr>
              <a:t>-Esther)</a:t>
            </a:r>
          </a:p>
          <a:p>
            <a:pPr algn="ctr" defTabSz="457200" eaLnBrk="1" fontAlgn="auto" hangingPunct="1">
              <a:spcBef>
                <a:spcPct val="50000"/>
              </a:spcBef>
              <a:spcAft>
                <a:spcPts val="0"/>
              </a:spcAft>
            </a:pPr>
            <a:r>
              <a:rPr lang="en-US" altLang="zh-CN" sz="1600" dirty="0" err="1">
                <a:solidFill>
                  <a:srgbClr val="000000"/>
                </a:solidFill>
                <a:latin typeface="Arial"/>
                <a:cs typeface="Arial"/>
              </a:rPr>
              <a:t>Récipiendaires</a:t>
            </a:r>
            <a:r>
              <a:rPr lang="en-US" altLang="zh-CN" sz="1600" dirty="0">
                <a:solidFill>
                  <a:srgbClr val="000000"/>
                </a:solidFill>
                <a:latin typeface="Arial"/>
                <a:cs typeface="Arial"/>
              </a:rPr>
              <a:t> du message </a:t>
            </a:r>
            <a:r>
              <a:rPr lang="en-US" altLang="zh-CN" sz="1600" dirty="0" err="1">
                <a:solidFill>
                  <a:srgbClr val="000000"/>
                </a:solidFill>
                <a:latin typeface="Arial"/>
                <a:cs typeface="Arial"/>
              </a:rPr>
              <a:t>prophétique</a:t>
            </a:r>
            <a:endParaRPr lang="zh-CN" altLang="en-US" sz="1600" dirty="0">
              <a:solidFill>
                <a:srgbClr val="000000"/>
              </a:solidFill>
              <a:latin typeface="Arial"/>
              <a:cs typeface="Arial"/>
            </a:endParaRPr>
          </a:p>
          <a:p>
            <a:pPr algn="ctr" defTabSz="457200" eaLnBrk="1" fontAlgn="auto" hangingPunct="1">
              <a:spcBef>
                <a:spcPct val="50000"/>
              </a:spcBef>
              <a:spcAft>
                <a:spcPts val="0"/>
              </a:spcAft>
            </a:pPr>
            <a:r>
              <a:rPr lang="en-US" altLang="zh-CN" sz="1600" i="1" dirty="0">
                <a:solidFill>
                  <a:srgbClr val="000000"/>
                </a:solidFill>
                <a:latin typeface="Arial"/>
                <a:cs typeface="Arial"/>
              </a:rPr>
              <a:t>Le </a:t>
            </a:r>
            <a:r>
              <a:rPr lang="en-US" altLang="zh-CN" sz="1600" i="1" dirty="0" err="1">
                <a:solidFill>
                  <a:srgbClr val="000000"/>
                </a:solidFill>
                <a:latin typeface="Arial"/>
                <a:cs typeface="Arial"/>
              </a:rPr>
              <a:t>peuple</a:t>
            </a:r>
            <a:r>
              <a:rPr lang="en-US" altLang="zh-CN" sz="1600" i="1" dirty="0">
                <a:solidFill>
                  <a:srgbClr val="000000"/>
                </a:solidFill>
                <a:latin typeface="Arial"/>
                <a:cs typeface="Arial"/>
              </a:rPr>
              <a:t> de </a:t>
            </a:r>
            <a:r>
              <a:rPr lang="en-US" altLang="zh-CN" sz="1600" i="1" dirty="0" err="1">
                <a:solidFill>
                  <a:srgbClr val="000000"/>
                </a:solidFill>
                <a:latin typeface="Arial"/>
                <a:cs typeface="Arial"/>
              </a:rPr>
              <a:t>l’alliance</a:t>
            </a:r>
            <a:endParaRPr lang="zh-CN" altLang="en-US" sz="1600" i="1" dirty="0">
              <a:solidFill>
                <a:srgbClr val="000000"/>
              </a:solidFill>
              <a:latin typeface="Arial"/>
              <a:cs typeface="Arial"/>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300" dirty="0" err="1">
                <a:solidFill>
                  <a:srgbClr val="000000"/>
                </a:solidFill>
                <a:latin typeface="Arial"/>
                <a:cs typeface="Arial"/>
              </a:rPr>
              <a:t>Peuple</a:t>
            </a:r>
            <a:r>
              <a:rPr lang="en-US" altLang="zh-CN" sz="1300" dirty="0">
                <a:solidFill>
                  <a:srgbClr val="000000"/>
                </a:solidFill>
                <a:latin typeface="Arial"/>
                <a:cs typeface="Arial"/>
              </a:rPr>
              <a:t> </a:t>
            </a:r>
            <a:r>
              <a:rPr lang="en-US" altLang="zh-CN" sz="1300" dirty="0" err="1">
                <a:solidFill>
                  <a:srgbClr val="000000"/>
                </a:solidFill>
                <a:latin typeface="Arial"/>
                <a:cs typeface="Arial"/>
              </a:rPr>
              <a:t>infidèle</a:t>
            </a:r>
            <a:r>
              <a:rPr lang="en-US" altLang="zh-CN" sz="1300" dirty="0">
                <a:solidFill>
                  <a:srgbClr val="000000"/>
                </a:solidFill>
                <a:latin typeface="Arial"/>
                <a:cs typeface="Arial"/>
              </a:rPr>
              <a:t> à </a:t>
            </a:r>
            <a:r>
              <a:rPr lang="en-US" altLang="zh-CN" sz="1300" dirty="0" err="1">
                <a:solidFill>
                  <a:srgbClr val="000000"/>
                </a:solidFill>
                <a:latin typeface="Arial"/>
                <a:cs typeface="Arial"/>
              </a:rPr>
              <a:t>l’alliance</a:t>
            </a:r>
            <a:endParaRPr lang="en-US" altLang="zh-CN" sz="1300" dirty="0">
              <a:solidFill>
                <a:srgbClr val="000000"/>
              </a:solidFill>
              <a:latin typeface="Arial"/>
              <a:cs typeface="Arial"/>
            </a:endParaRP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600" b="1" dirty="0" err="1">
                <a:solidFill>
                  <a:srgbClr val="0060EE"/>
                </a:solidFill>
                <a:latin typeface="Arial"/>
                <a:cs typeface="Arial"/>
              </a:rPr>
              <a:t>Livres</a:t>
            </a:r>
            <a:r>
              <a:rPr lang="en-US" altLang="zh-CN" sz="1600" b="1" dirty="0">
                <a:solidFill>
                  <a:srgbClr val="0060EE"/>
                </a:solidFill>
                <a:latin typeface="Arial"/>
                <a:cs typeface="Arial"/>
              </a:rPr>
              <a:t> </a:t>
            </a:r>
            <a:r>
              <a:rPr lang="en-US" altLang="zh-CN" sz="1600" b="1" dirty="0" err="1">
                <a:solidFill>
                  <a:srgbClr val="0060EE"/>
                </a:solidFill>
                <a:latin typeface="Arial"/>
                <a:cs typeface="Arial"/>
              </a:rPr>
              <a:t>poétiques</a:t>
            </a:r>
            <a:br>
              <a:rPr lang="zh-CN" altLang="en-US" sz="1600" dirty="0">
                <a:solidFill>
                  <a:srgbClr val="0060EE"/>
                </a:solidFill>
                <a:latin typeface="Arial"/>
                <a:cs typeface="Arial"/>
              </a:rPr>
            </a:br>
            <a:r>
              <a:rPr lang="en-US" altLang="zh-CN" sz="1600" dirty="0">
                <a:solidFill>
                  <a:srgbClr val="0060EE"/>
                </a:solidFill>
                <a:latin typeface="Arial"/>
                <a:cs typeface="Arial"/>
              </a:rPr>
              <a:t>(Job-</a:t>
            </a:r>
            <a:r>
              <a:rPr lang="en-US" altLang="zh-CN" sz="1600" dirty="0" err="1">
                <a:solidFill>
                  <a:srgbClr val="0060EE"/>
                </a:solidFill>
                <a:latin typeface="Arial"/>
                <a:cs typeface="Arial"/>
              </a:rPr>
              <a:t>Cantique</a:t>
            </a:r>
            <a:r>
              <a:rPr lang="en-US" altLang="zh-CN" sz="1600" dirty="0">
                <a:solidFill>
                  <a:srgbClr val="0060EE"/>
                </a:solidFill>
                <a:latin typeface="Arial"/>
                <a:cs typeface="Arial"/>
              </a:rPr>
              <a:t>)</a:t>
            </a:r>
            <a:r>
              <a:rPr lang="en-US" altLang="zh-CN" sz="1600" dirty="0">
                <a:solidFill>
                  <a:srgbClr val="000000"/>
                </a:solidFill>
                <a:latin typeface="Arial"/>
                <a:cs typeface="Arial"/>
              </a:rPr>
              <a:t> </a:t>
            </a:r>
          </a:p>
          <a:p>
            <a:pPr algn="ctr" defTabSz="457200" eaLnBrk="1" fontAlgn="auto" hangingPunct="1">
              <a:spcBef>
                <a:spcPct val="50000"/>
              </a:spcBef>
              <a:spcAft>
                <a:spcPts val="0"/>
              </a:spcAft>
            </a:pPr>
            <a:r>
              <a:rPr lang="en-US" altLang="zh-CN" sz="1600" dirty="0">
                <a:solidFill>
                  <a:srgbClr val="000000"/>
                </a:solidFill>
                <a:latin typeface="Arial"/>
                <a:cs typeface="Arial"/>
              </a:rPr>
              <a:t>But du message </a:t>
            </a:r>
            <a:r>
              <a:rPr lang="en-US" altLang="zh-CN" sz="1600" dirty="0" err="1">
                <a:solidFill>
                  <a:srgbClr val="FF0000"/>
                </a:solidFill>
                <a:latin typeface="Arial"/>
                <a:cs typeface="Arial"/>
              </a:rPr>
              <a:t>prophétique</a:t>
            </a:r>
            <a:endParaRPr lang="zh-CN" altLang="en-US" sz="1600" dirty="0">
              <a:solidFill>
                <a:srgbClr val="FF0000"/>
              </a:solidFill>
              <a:latin typeface="Arial"/>
              <a:cs typeface="Arial"/>
            </a:endParaRPr>
          </a:p>
          <a:p>
            <a:pPr algn="ctr" defTabSz="457200" eaLnBrk="1" fontAlgn="auto" hangingPunct="1">
              <a:spcBef>
                <a:spcPct val="50000"/>
              </a:spcBef>
              <a:spcAft>
                <a:spcPts val="0"/>
              </a:spcAft>
            </a:pPr>
            <a:r>
              <a:rPr lang="en-US" altLang="zh-CN" sz="1600" i="1" dirty="0" err="1">
                <a:solidFill>
                  <a:srgbClr val="000000"/>
                </a:solidFill>
                <a:latin typeface="Arial"/>
                <a:cs typeface="Arial"/>
              </a:rPr>
              <a:t>Comportement</a:t>
            </a:r>
            <a:r>
              <a:rPr lang="en-US" altLang="zh-CN" sz="1600" i="1" dirty="0">
                <a:solidFill>
                  <a:srgbClr val="000000"/>
                </a:solidFill>
                <a:latin typeface="Arial"/>
                <a:cs typeface="Arial"/>
              </a:rPr>
              <a:t> </a:t>
            </a:r>
            <a:r>
              <a:rPr lang="en-US" altLang="zh-CN" sz="1600" i="1" dirty="0" err="1">
                <a:solidFill>
                  <a:srgbClr val="000000"/>
                </a:solidFill>
                <a:latin typeface="Arial"/>
                <a:cs typeface="Arial"/>
              </a:rPr>
              <a:t>digne</a:t>
            </a:r>
            <a:r>
              <a:rPr lang="en-US" altLang="zh-CN" sz="1600" i="1" dirty="0">
                <a:solidFill>
                  <a:srgbClr val="000000"/>
                </a:solidFill>
                <a:latin typeface="Arial"/>
                <a:cs typeface="Arial"/>
              </a:rPr>
              <a:t> de </a:t>
            </a:r>
            <a:r>
              <a:rPr lang="en-US" altLang="zh-CN" sz="1600" i="1" dirty="0" err="1">
                <a:solidFill>
                  <a:srgbClr val="000000"/>
                </a:solidFill>
                <a:latin typeface="Arial"/>
                <a:cs typeface="Arial"/>
              </a:rPr>
              <a:t>l’alliance</a:t>
            </a:r>
            <a:endParaRPr lang="zh-CN" altLang="en-US" sz="1600" i="1" dirty="0">
              <a:solidFill>
                <a:srgbClr val="000000"/>
              </a:solidFill>
              <a:latin typeface="Arial"/>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600" b="1" dirty="0" err="1">
                <a:solidFill>
                  <a:srgbClr val="DF2803"/>
                </a:solidFill>
                <a:latin typeface="Arial"/>
                <a:cs typeface="Arial"/>
              </a:rPr>
              <a:t>Livres</a:t>
            </a:r>
            <a:r>
              <a:rPr lang="en-US" altLang="zh-CN" sz="1600" b="1" dirty="0">
                <a:solidFill>
                  <a:srgbClr val="DF2803"/>
                </a:solidFill>
                <a:latin typeface="Arial"/>
                <a:cs typeface="Arial"/>
              </a:rPr>
              <a:t> </a:t>
            </a:r>
            <a:r>
              <a:rPr lang="en-US" altLang="zh-CN" sz="1600" b="1" dirty="0" err="1">
                <a:solidFill>
                  <a:srgbClr val="DF2803"/>
                </a:solidFill>
                <a:latin typeface="Arial"/>
                <a:cs typeface="Arial"/>
              </a:rPr>
              <a:t>prophétiques</a:t>
            </a:r>
            <a:br>
              <a:rPr lang="zh-CN" altLang="en-US" sz="1600" b="1" dirty="0">
                <a:solidFill>
                  <a:srgbClr val="DF2803"/>
                </a:solidFill>
                <a:latin typeface="Arial"/>
                <a:cs typeface="Arial"/>
              </a:rPr>
            </a:br>
            <a:r>
              <a:rPr lang="en-US" altLang="zh-CN" sz="1600" dirty="0">
                <a:solidFill>
                  <a:srgbClr val="DF2803"/>
                </a:solidFill>
                <a:latin typeface="Arial"/>
                <a:cs typeface="Arial"/>
              </a:rPr>
              <a:t>(</a:t>
            </a:r>
            <a:r>
              <a:rPr lang="en-US" altLang="zh-CN" sz="1600" dirty="0" err="1">
                <a:solidFill>
                  <a:srgbClr val="DF2803"/>
                </a:solidFill>
                <a:latin typeface="Arial"/>
                <a:cs typeface="Arial"/>
              </a:rPr>
              <a:t>Esaïe-Malachie</a:t>
            </a:r>
            <a:r>
              <a:rPr lang="en-US" altLang="zh-CN" sz="1600" dirty="0">
                <a:solidFill>
                  <a:srgbClr val="DF2803"/>
                </a:solidFill>
                <a:latin typeface="Arial"/>
                <a:cs typeface="Arial"/>
              </a:rPr>
              <a:t>)</a:t>
            </a:r>
          </a:p>
          <a:p>
            <a:pPr algn="ctr" defTabSz="457200" eaLnBrk="1" fontAlgn="auto" hangingPunct="1">
              <a:spcBef>
                <a:spcPct val="50000"/>
              </a:spcBef>
              <a:spcAft>
                <a:spcPts val="0"/>
              </a:spcAft>
            </a:pPr>
            <a:r>
              <a:rPr lang="en-US" altLang="zh-CN" sz="1600" i="1" dirty="0" err="1">
                <a:solidFill>
                  <a:srgbClr val="000000"/>
                </a:solidFill>
                <a:latin typeface="Arial"/>
                <a:cs typeface="Arial"/>
              </a:rPr>
              <a:t>Prédicateurs</a:t>
            </a:r>
            <a:r>
              <a:rPr lang="en-US" altLang="zh-CN" sz="1600" i="1" dirty="0">
                <a:solidFill>
                  <a:srgbClr val="000000"/>
                </a:solidFill>
                <a:latin typeface="Arial"/>
                <a:cs typeface="Arial"/>
              </a:rPr>
              <a:t> de </a:t>
            </a:r>
            <a:r>
              <a:rPr lang="en-US" altLang="zh-CN" sz="1600" i="1" dirty="0" err="1">
                <a:solidFill>
                  <a:srgbClr val="000000"/>
                </a:solidFill>
                <a:latin typeface="Arial"/>
                <a:cs typeface="Arial"/>
              </a:rPr>
              <a:t>l’alliance</a:t>
            </a:r>
            <a:endParaRPr lang="zh-CN" altLang="en-US" sz="1600" i="1" dirty="0">
              <a:solidFill>
                <a:srgbClr val="000000"/>
              </a:solidFill>
              <a:latin typeface="Arial"/>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600" b="1" dirty="0">
                <a:solidFill>
                  <a:srgbClr val="0060EE"/>
                </a:solidFill>
                <a:latin typeface="Arial"/>
                <a:cs typeface="Arial"/>
              </a:rPr>
              <a:t>Pentateuch</a:t>
            </a:r>
            <a:br>
              <a:rPr lang="zh-CN" altLang="en-US" sz="1600" dirty="0">
                <a:solidFill>
                  <a:srgbClr val="0060EE"/>
                </a:solidFill>
                <a:latin typeface="Arial"/>
                <a:cs typeface="Arial"/>
              </a:rPr>
            </a:br>
            <a:r>
              <a:rPr lang="en-US" altLang="zh-CN" sz="1600" dirty="0">
                <a:solidFill>
                  <a:srgbClr val="0060EE"/>
                </a:solidFill>
                <a:latin typeface="Arial"/>
                <a:cs typeface="Arial"/>
              </a:rPr>
              <a:t>(</a:t>
            </a:r>
            <a:r>
              <a:rPr lang="en-US" altLang="zh-CN" sz="1600" dirty="0" err="1">
                <a:solidFill>
                  <a:srgbClr val="0060EE"/>
                </a:solidFill>
                <a:latin typeface="Arial"/>
                <a:cs typeface="Arial"/>
              </a:rPr>
              <a:t>Genèse-Deutéronome</a:t>
            </a:r>
            <a:r>
              <a:rPr lang="en-US" altLang="zh-CN" sz="1600" dirty="0">
                <a:solidFill>
                  <a:srgbClr val="0060EE"/>
                </a:solidFill>
                <a:latin typeface="Arial"/>
                <a:cs typeface="Arial"/>
              </a:rPr>
              <a:t>)</a:t>
            </a:r>
          </a:p>
          <a:p>
            <a:pPr algn="ctr" defTabSz="457200" eaLnBrk="1" fontAlgn="auto" hangingPunct="1">
              <a:spcBef>
                <a:spcPct val="50000"/>
              </a:spcBef>
              <a:spcAft>
                <a:spcPts val="0"/>
              </a:spcAft>
            </a:pPr>
            <a:r>
              <a:rPr lang="en-US" altLang="zh-CN" sz="1600" dirty="0">
                <a:solidFill>
                  <a:srgbClr val="000000"/>
                </a:solidFill>
                <a:latin typeface="Arial"/>
                <a:cs typeface="Arial"/>
              </a:rPr>
              <a:t>Base du message </a:t>
            </a:r>
            <a:r>
              <a:rPr lang="en-US" altLang="zh-CN" sz="1600" dirty="0" err="1">
                <a:solidFill>
                  <a:srgbClr val="000000"/>
                </a:solidFill>
                <a:latin typeface="Arial"/>
                <a:cs typeface="Arial"/>
              </a:rPr>
              <a:t>prophétique</a:t>
            </a:r>
            <a:endParaRPr lang="zh-CN" altLang="en-US" sz="1600" dirty="0">
              <a:solidFill>
                <a:srgbClr val="000000"/>
              </a:solidFill>
              <a:latin typeface="Arial"/>
              <a:cs typeface="Arial"/>
            </a:endParaRPr>
          </a:p>
          <a:p>
            <a:pPr algn="ctr" defTabSz="457200" eaLnBrk="1" fontAlgn="auto" hangingPunct="1">
              <a:spcBef>
                <a:spcPct val="50000"/>
              </a:spcBef>
              <a:spcAft>
                <a:spcPts val="0"/>
              </a:spcAft>
            </a:pPr>
            <a:r>
              <a:rPr lang="en-US" altLang="zh-CN" sz="1600" i="1" dirty="0">
                <a:solidFill>
                  <a:srgbClr val="000000"/>
                </a:solidFill>
                <a:latin typeface="Arial"/>
                <a:cs typeface="Arial"/>
              </a:rPr>
              <a:t>Relation au </a:t>
            </a:r>
            <a:r>
              <a:rPr lang="en-US" altLang="zh-CN" sz="1600" i="1" dirty="0" err="1">
                <a:solidFill>
                  <a:srgbClr val="000000"/>
                </a:solidFill>
                <a:latin typeface="Arial"/>
                <a:cs typeface="Arial"/>
              </a:rPr>
              <a:t>sein</a:t>
            </a:r>
            <a:r>
              <a:rPr lang="en-US" altLang="zh-CN" sz="1600" i="1" dirty="0">
                <a:solidFill>
                  <a:srgbClr val="000000"/>
                </a:solidFill>
                <a:latin typeface="Arial"/>
                <a:cs typeface="Arial"/>
              </a:rPr>
              <a:t> de </a:t>
            </a:r>
            <a:r>
              <a:rPr lang="en-US" altLang="zh-CN" sz="1600" i="1" dirty="0" err="1">
                <a:solidFill>
                  <a:srgbClr val="000000"/>
                </a:solidFill>
                <a:latin typeface="Arial"/>
                <a:cs typeface="Arial"/>
              </a:rPr>
              <a:t>l’alliance</a:t>
            </a:r>
            <a:r>
              <a:rPr lang="en-US" altLang="zh-CN" sz="1600" i="1" dirty="0">
                <a:solidFill>
                  <a:srgbClr val="000000"/>
                </a:solidFill>
                <a:latin typeface="Arial"/>
                <a:cs typeface="Arial"/>
              </a:rPr>
              <a:t>: </a:t>
            </a:r>
            <a:r>
              <a:rPr lang="en-US" altLang="zh-CN" sz="1600" i="1" dirty="0" err="1">
                <a:solidFill>
                  <a:srgbClr val="000000"/>
                </a:solidFill>
                <a:latin typeface="Arial"/>
                <a:cs typeface="Arial"/>
              </a:rPr>
              <a:t>Dieu</a:t>
            </a:r>
            <a:r>
              <a:rPr lang="en-US" altLang="zh-CN" sz="1600" i="1" dirty="0">
                <a:solidFill>
                  <a:srgbClr val="000000"/>
                </a:solidFill>
                <a:latin typeface="Arial"/>
                <a:cs typeface="Arial"/>
              </a:rPr>
              <a:t> et </a:t>
            </a:r>
            <a:r>
              <a:rPr lang="en-US" altLang="zh-CN" sz="1600" i="1" dirty="0" err="1">
                <a:solidFill>
                  <a:srgbClr val="000000"/>
                </a:solidFill>
                <a:latin typeface="Arial"/>
                <a:cs typeface="Arial"/>
              </a:rPr>
              <a:t>Israël</a:t>
            </a:r>
            <a:endParaRPr lang="zh-CN" altLang="en-US" sz="1600" i="1" dirty="0">
              <a:solidFill>
                <a:srgbClr val="000000"/>
              </a:solidFill>
              <a:latin typeface="Arial"/>
              <a:cs typeface="Arial"/>
            </a:endParaRPr>
          </a:p>
        </p:txBody>
      </p:sp>
      <p:sp>
        <p:nvSpPr>
          <p:cNvPr id="65" name="Text Box 26"/>
          <p:cNvSpPr txBox="1">
            <a:spLocks noChangeArrowheads="1"/>
          </p:cNvSpPr>
          <p:nvPr/>
        </p:nvSpPr>
        <p:spPr bwMode="auto">
          <a:xfrm>
            <a:off x="2438400" y="2502743"/>
            <a:ext cx="1371600" cy="52322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400" dirty="0">
                <a:solidFill>
                  <a:srgbClr val="000000"/>
                </a:solidFill>
                <a:latin typeface="Arial"/>
                <a:cs typeface="Arial"/>
              </a:rPr>
              <a:t>A QUI </a:t>
            </a:r>
            <a:r>
              <a:rPr lang="en-US" altLang="zh-CN" sz="1400" dirty="0" err="1">
                <a:solidFill>
                  <a:srgbClr val="000000"/>
                </a:solidFill>
                <a:latin typeface="Arial"/>
                <a:cs typeface="Arial"/>
              </a:rPr>
              <a:t>s’adressent-ils</a:t>
            </a:r>
            <a:r>
              <a:rPr lang="en-US" altLang="zh-CN" sz="1400" dirty="0">
                <a:solidFill>
                  <a:srgbClr val="000000"/>
                </a:solidFill>
                <a:latin typeface="Arial"/>
                <a:cs typeface="Arial"/>
              </a:rPr>
              <a:t>?</a:t>
            </a:r>
            <a:endParaRPr lang="zh-CN" altLang="en-US" sz="1400" dirty="0">
              <a:solidFill>
                <a:srgbClr val="000000"/>
              </a:solidFill>
              <a:latin typeface="Arial"/>
              <a:cs typeface="Arial"/>
            </a:endParaRPr>
          </a:p>
        </p:txBody>
      </p:sp>
      <p:sp>
        <p:nvSpPr>
          <p:cNvPr id="66" name="Text Box 27"/>
          <p:cNvSpPr txBox="1">
            <a:spLocks noChangeArrowheads="1"/>
          </p:cNvSpPr>
          <p:nvPr/>
        </p:nvSpPr>
        <p:spPr bwMode="auto">
          <a:xfrm>
            <a:off x="5410200" y="2502743"/>
            <a:ext cx="1235546" cy="738664"/>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400" dirty="0">
                <a:solidFill>
                  <a:srgbClr val="000000"/>
                </a:solidFill>
                <a:latin typeface="Arial"/>
                <a:cs typeface="Arial"/>
              </a:rPr>
              <a:t>QUE </a:t>
            </a:r>
            <a:r>
              <a:rPr lang="en-US" altLang="zh-CN" sz="1400" dirty="0" err="1">
                <a:solidFill>
                  <a:srgbClr val="000000"/>
                </a:solidFill>
                <a:latin typeface="Arial"/>
                <a:cs typeface="Arial"/>
              </a:rPr>
              <a:t>veulent-ils</a:t>
            </a:r>
            <a:r>
              <a:rPr lang="en-US" altLang="zh-CN" sz="1400" dirty="0">
                <a:solidFill>
                  <a:srgbClr val="000000"/>
                </a:solidFill>
                <a:latin typeface="Arial"/>
                <a:cs typeface="Arial"/>
              </a:rPr>
              <a:t> </a:t>
            </a:r>
            <a:r>
              <a:rPr lang="en-US" altLang="zh-CN" sz="1400" dirty="0" err="1">
                <a:solidFill>
                  <a:srgbClr val="000000"/>
                </a:solidFill>
                <a:latin typeface="Arial"/>
                <a:cs typeface="Arial"/>
              </a:rPr>
              <a:t>atteindre</a:t>
            </a:r>
            <a:r>
              <a:rPr lang="en-US" altLang="zh-CN" sz="1400" dirty="0">
                <a:solidFill>
                  <a:srgbClr val="000000"/>
                </a:solidFill>
                <a:latin typeface="Arial"/>
                <a:cs typeface="Arial"/>
              </a:rPr>
              <a:t>?</a:t>
            </a:r>
            <a:endParaRPr lang="zh-CN" altLang="en-US" sz="1400" dirty="0">
              <a:solidFill>
                <a:srgbClr val="000000"/>
              </a:solidFill>
              <a:latin typeface="Arial"/>
              <a:cs typeface="Arial"/>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ct val="50000"/>
              </a:spcBef>
              <a:spcAft>
                <a:spcPts val="0"/>
              </a:spcAft>
            </a:pPr>
            <a:r>
              <a:rPr lang="en-US" altLang="zh-CN" sz="1300" dirty="0" err="1">
                <a:solidFill>
                  <a:srgbClr val="000000"/>
                </a:solidFill>
                <a:latin typeface="Arial"/>
                <a:cs typeface="Arial"/>
              </a:rPr>
              <a:t>Comportement</a:t>
            </a:r>
            <a:r>
              <a:rPr lang="en-US" altLang="zh-CN" sz="1300" dirty="0">
                <a:solidFill>
                  <a:srgbClr val="000000"/>
                </a:solidFill>
                <a:latin typeface="Arial"/>
                <a:cs typeface="Arial"/>
              </a:rPr>
              <a:t> non </a:t>
            </a:r>
            <a:r>
              <a:rPr lang="en-US" altLang="zh-CN" sz="1300" dirty="0" err="1">
                <a:solidFill>
                  <a:srgbClr val="000000"/>
                </a:solidFill>
                <a:latin typeface="Arial"/>
                <a:cs typeface="Arial"/>
              </a:rPr>
              <a:t>influencé</a:t>
            </a:r>
            <a:r>
              <a:rPr lang="en-US" altLang="zh-CN" sz="1300" dirty="0">
                <a:solidFill>
                  <a:srgbClr val="000000"/>
                </a:solidFill>
                <a:latin typeface="Arial"/>
                <a:cs typeface="Arial"/>
              </a:rPr>
              <a:t> par </a:t>
            </a:r>
            <a:r>
              <a:rPr lang="en-US" altLang="zh-CN" sz="1300" dirty="0" err="1">
                <a:solidFill>
                  <a:srgbClr val="000000"/>
                </a:solidFill>
                <a:latin typeface="Arial"/>
                <a:cs typeface="Arial"/>
              </a:rPr>
              <a:t>l’alliance</a:t>
            </a:r>
            <a:endParaRPr lang="zh-CN" altLang="en-US" sz="1300" dirty="0">
              <a:solidFill>
                <a:srgbClr val="000000"/>
              </a:solidFill>
              <a:latin typeface="Arial"/>
              <a:cs typeface="Arial"/>
            </a:endParaRPr>
          </a:p>
        </p:txBody>
      </p:sp>
      <p:sp>
        <p:nvSpPr>
          <p:cNvPr id="37" name="Text Box 11"/>
          <p:cNvSpPr txBox="1">
            <a:spLocks noChangeArrowheads="1"/>
          </p:cNvSpPr>
          <p:nvPr/>
        </p:nvSpPr>
        <p:spPr bwMode="auto">
          <a:xfrm>
            <a:off x="6467735" y="5695546"/>
            <a:ext cx="27127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a:solidFill>
                  <a:srgbClr val="0033CC"/>
                </a:solidFill>
                <a:latin typeface="Comic Sans MS" charset="0"/>
              </a:rPr>
              <a:t>Gen. 12:1-3; 15:18</a:t>
            </a:r>
          </a:p>
        </p:txBody>
      </p:sp>
      <p:sp>
        <p:nvSpPr>
          <p:cNvPr id="39" name="Text Box 12"/>
          <p:cNvSpPr txBox="1">
            <a:spLocks noChangeArrowheads="1"/>
          </p:cNvSpPr>
          <p:nvPr/>
        </p:nvSpPr>
        <p:spPr bwMode="auto">
          <a:xfrm>
            <a:off x="7010400" y="6002136"/>
            <a:ext cx="158248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dirty="0" err="1">
                <a:solidFill>
                  <a:srgbClr val="0033CC"/>
                </a:solidFill>
                <a:latin typeface="Comic Sans MS" charset="0"/>
              </a:rPr>
              <a:t>Bénédiction</a:t>
            </a:r>
            <a:endParaRPr lang="en-US" sz="2000" b="1" dirty="0">
              <a:solidFill>
                <a:srgbClr val="0033CC"/>
              </a:solidFill>
              <a:latin typeface="Comic Sans MS" charset="0"/>
            </a:endParaRPr>
          </a:p>
        </p:txBody>
      </p:sp>
      <p:sp>
        <p:nvSpPr>
          <p:cNvPr id="40" name="Text Box 13"/>
          <p:cNvSpPr txBox="1">
            <a:spLocks noChangeArrowheads="1"/>
          </p:cNvSpPr>
          <p:nvPr/>
        </p:nvSpPr>
        <p:spPr bwMode="auto">
          <a:xfrm>
            <a:off x="7010400" y="6308725"/>
            <a:ext cx="20377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dirty="0" err="1">
                <a:solidFill>
                  <a:srgbClr val="0033CC"/>
                </a:solidFill>
                <a:latin typeface="Comic Sans MS" charset="0"/>
              </a:rPr>
              <a:t>inconditionnelle</a:t>
            </a:r>
            <a:endParaRPr lang="en-US" sz="2000" b="1" dirty="0">
              <a:solidFill>
                <a:srgbClr val="0033CC"/>
              </a:solidFill>
              <a:latin typeface="Comic Sans MS" charset="0"/>
            </a:endParaRPr>
          </a:p>
        </p:txBody>
      </p:sp>
      <p:sp>
        <p:nvSpPr>
          <p:cNvPr id="41" name="Text Box 18"/>
          <p:cNvSpPr txBox="1">
            <a:spLocks noChangeArrowheads="1"/>
          </p:cNvSpPr>
          <p:nvPr/>
        </p:nvSpPr>
        <p:spPr bwMode="auto">
          <a:xfrm>
            <a:off x="6492031" y="5388956"/>
            <a:ext cx="28232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2000" b="1" dirty="0">
                <a:solidFill>
                  <a:srgbClr val="0033CC"/>
                </a:solidFill>
                <a:latin typeface="Comic Sans MS" charset="0"/>
              </a:rPr>
              <a:t>Alliance </a:t>
            </a:r>
            <a:r>
              <a:rPr lang="en-US" sz="2000" b="1" dirty="0" err="1">
                <a:solidFill>
                  <a:srgbClr val="0033CC"/>
                </a:solidFill>
                <a:latin typeface="Comic Sans MS" charset="0"/>
              </a:rPr>
              <a:t>Abrahamique</a:t>
            </a:r>
            <a:endParaRPr lang="en-US" sz="2000" b="1" dirty="0">
              <a:solidFill>
                <a:srgbClr val="0033CC"/>
              </a:solidFill>
              <a:latin typeface="Comic Sans MS" charset="0"/>
            </a:endParaRPr>
          </a:p>
        </p:txBody>
      </p:sp>
      <p:sp>
        <p:nvSpPr>
          <p:cNvPr id="43"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ct val="50000"/>
              </a:spcBef>
              <a:spcAft>
                <a:spcPts val="0"/>
              </a:spcAft>
            </a:pPr>
            <a:r>
              <a:rPr lang="en-US" b="1">
                <a:solidFill>
                  <a:srgbClr val="000000"/>
                </a:solidFill>
                <a:latin typeface="Arial"/>
                <a:cs typeface="Arial"/>
              </a:rPr>
              <a:t>50b440</a:t>
            </a:r>
            <a:endParaRPr lang="en-US">
              <a:solidFill>
                <a:srgbClr val="000000"/>
              </a:solidFill>
              <a:latin typeface="Arial"/>
              <a:cs typeface="Arial"/>
            </a:endParaRPr>
          </a:p>
        </p:txBody>
      </p:sp>
      <p:sp>
        <p:nvSpPr>
          <p:cNvPr id="53" name="Text Box 13"/>
          <p:cNvSpPr txBox="1">
            <a:spLocks noChangeArrowheads="1"/>
          </p:cNvSpPr>
          <p:nvPr/>
        </p:nvSpPr>
        <p:spPr bwMode="auto">
          <a:xfrm>
            <a:off x="6781800" y="4581525"/>
            <a:ext cx="24288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b="1" dirty="0" err="1">
                <a:solidFill>
                  <a:srgbClr val="0033CC"/>
                </a:solidFill>
              </a:rPr>
              <a:t>Prédire</a:t>
            </a:r>
            <a:r>
              <a:rPr lang="en-US" b="1" dirty="0">
                <a:solidFill>
                  <a:srgbClr val="0033CC"/>
                </a:solidFill>
              </a:rPr>
              <a:t> </a:t>
            </a:r>
            <a:r>
              <a:rPr lang="en-US" b="1" dirty="0" err="1">
                <a:solidFill>
                  <a:srgbClr val="0033CC"/>
                </a:solidFill>
              </a:rPr>
              <a:t>l’avenir</a:t>
            </a:r>
            <a:endParaRPr lang="en-US" b="1" dirty="0">
              <a:solidFill>
                <a:srgbClr val="0033CC"/>
              </a:solidFill>
            </a:endParaRPr>
          </a:p>
        </p:txBody>
      </p:sp>
      <p:sp>
        <p:nvSpPr>
          <p:cNvPr id="54" name="Text Box 16"/>
          <p:cNvSpPr txBox="1">
            <a:spLocks noChangeArrowheads="1"/>
          </p:cNvSpPr>
          <p:nvPr/>
        </p:nvSpPr>
        <p:spPr bwMode="auto">
          <a:xfrm>
            <a:off x="120868" y="4581525"/>
            <a:ext cx="26068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fr-FR" b="1" dirty="0">
                <a:solidFill>
                  <a:srgbClr val="FF0000"/>
                </a:solidFill>
              </a:rPr>
              <a:t>Révéler</a:t>
            </a:r>
            <a:r>
              <a:rPr lang="en-US" b="1" dirty="0">
                <a:solidFill>
                  <a:srgbClr val="FF0000"/>
                </a:solidFill>
              </a:rPr>
              <a:t> le passé</a:t>
            </a:r>
          </a:p>
        </p:txBody>
      </p:sp>
    </p:spTree>
    <p:extLst>
      <p:ext uri="{BB962C8B-B14F-4D97-AF65-F5344CB8AC3E}">
        <p14:creationId xmlns:p14="http://schemas.microsoft.com/office/powerpoint/2010/main" val="3001663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err="1">
                <a:solidFill>
                  <a:srgbClr val="FFFFFF"/>
                </a:solidFill>
                <a:effectLst>
                  <a:glow rad="127000">
                    <a:srgbClr val="000000"/>
                  </a:glow>
                </a:effectLst>
                <a:latin typeface="Arial" charset="0"/>
                <a:ea typeface="ＭＳ Ｐゴシック" charset="0"/>
                <a:cs typeface="ＭＳ Ｐゴシック" charset="0"/>
              </a:rPr>
              <a:t>Présent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Future</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endParaRPr>
          </a:p>
        </p:txBody>
      </p:sp>
      <p:sp>
        <p:nvSpPr>
          <p:cNvPr id="10" name="Rectangle 2"/>
          <p:cNvSpPr txBox="1">
            <a:spLocks noChangeArrowheads="1"/>
          </p:cNvSpPr>
          <p:nvPr/>
        </p:nvSpPr>
        <p:spPr bwMode="auto">
          <a:xfrm>
            <a:off x="-76200" y="76200"/>
            <a:ext cx="9144000" cy="90977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err="1">
                <a:ln>
                  <a:noFill/>
                </a:ln>
                <a:solidFill>
                  <a:schemeClr val="bg1"/>
                </a:solidFill>
                <a:effectLst>
                  <a:glow rad="127000">
                    <a:schemeClr val="tx1"/>
                  </a:glow>
                </a:effectLst>
                <a:uLnTx/>
                <a:uFillTx/>
                <a:latin typeface="Arial" charset="0"/>
                <a:ea typeface="ＭＳ Ｐゴシック" charset="0"/>
                <a:cs typeface="ＭＳ Ｐゴシック" charset="0"/>
              </a:rPr>
              <a:t>Théologie</a:t>
            </a:r>
            <a:r>
              <a:rPr kumimoji="0" lang="en-US" sz="48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rPr>
              <a:t> de </a:t>
            </a:r>
            <a:r>
              <a:rPr kumimoji="0" lang="en-US" sz="4800" b="1" i="0" u="none" strike="noStrike" kern="0" cap="none" spc="0" normalizeH="0" baseline="0" noProof="0" dirty="0" err="1">
                <a:ln>
                  <a:noFill/>
                </a:ln>
                <a:solidFill>
                  <a:schemeClr val="bg1"/>
                </a:solidFill>
                <a:effectLst>
                  <a:glow rad="127000">
                    <a:schemeClr val="tx1"/>
                  </a:glow>
                </a:effectLst>
                <a:uLnTx/>
                <a:uFillTx/>
                <a:latin typeface="Arial" charset="0"/>
                <a:ea typeface="ＭＳ Ｐゴシック" charset="0"/>
                <a:cs typeface="ＭＳ Ｐゴシック" charset="0"/>
              </a:rPr>
              <a:t>l’humanisme</a:t>
            </a:r>
            <a:endParaRPr kumimoji="0" lang="en-US" sz="48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2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Idée </a:t>
            </a:r>
            <a:r>
              <a:rPr lang="en-US" sz="4800" b="1" dirty="0" err="1">
                <a:effectLst>
                  <a:glow rad="127000">
                    <a:schemeClr val="tx1"/>
                  </a:glow>
                </a:effectLst>
                <a:latin typeface="Arial" charset="0"/>
                <a:ea typeface="ＭＳ Ｐゴシック" charset="0"/>
                <a:cs typeface="ＭＳ Ｐゴシック" charset="0"/>
              </a:rPr>
              <a:t>principale</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d’Esaïe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a:solidFill>
                  <a:srgbClr val="FFFFFF"/>
                </a:solidFill>
                <a:effectLst>
                  <a:glow rad="127000">
                    <a:srgbClr val="000000"/>
                  </a:glow>
                </a:effectLst>
                <a:latin typeface="Arial" charset="0"/>
                <a:ea typeface="ＭＳ Ｐゴシック" charset="0"/>
                <a:cs typeface="ＭＳ Ｐゴシック" charset="0"/>
              </a:rPr>
              <a:t>Jugement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a:solidFill>
                  <a:srgbClr val="FFFFFF"/>
                </a:solidFill>
                <a:effectLst>
                  <a:glow rad="127000">
                    <a:srgbClr val="000000"/>
                  </a:glow>
                </a:effectLst>
                <a:latin typeface="Arial" charset="0"/>
                <a:ea typeface="ＭＳ Ｐゴシック" charset="0"/>
                <a:cs typeface="ＭＳ Ｐゴシック" charset="0"/>
              </a:rPr>
              <a:t>Salut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748944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4" name="Rectangle 2"/>
          <p:cNvSpPr txBox="1">
            <a:spLocks noChangeArrowheads="1"/>
          </p:cNvSpPr>
          <p:nvPr/>
        </p:nvSpPr>
        <p:spPr bwMode="auto">
          <a:xfrm>
            <a:off x="152400" y="505903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rPr>
              <a:t>Comment </a:t>
            </a:r>
            <a:r>
              <a:rPr kumimoji="0" lang="en-US" sz="4400" b="1" i="0" u="none" strike="noStrike" kern="0" cap="none" spc="0" normalizeH="0" baseline="0" noProof="0" dirty="0" err="1">
                <a:ln>
                  <a:noFill/>
                </a:ln>
                <a:solidFill>
                  <a:schemeClr val="bg1"/>
                </a:solidFill>
                <a:effectLst>
                  <a:glow rad="127000">
                    <a:schemeClr val="tx1"/>
                  </a:glow>
                </a:effectLst>
                <a:uLnTx/>
                <a:uFillTx/>
                <a:latin typeface="Arial" charset="0"/>
                <a:ea typeface="ＭＳ Ｐゴシック" charset="0"/>
                <a:cs typeface="ＭＳ Ｐゴシック" charset="0"/>
              </a:rPr>
              <a:t>Dieu</a:t>
            </a:r>
            <a:r>
              <a:rPr kumimoji="0" lang="en-US" sz="44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rPr>
              <a:t> </a:t>
            </a:r>
            <a:r>
              <a:rPr kumimoji="0" lang="en-US" sz="4400" b="1" i="0" u="none" strike="noStrike" kern="0" cap="none" spc="0" normalizeH="0" baseline="0" noProof="0" dirty="0" err="1">
                <a:ln>
                  <a:noFill/>
                </a:ln>
                <a:solidFill>
                  <a:srgbClr val="FFFF00"/>
                </a:solidFill>
                <a:effectLst>
                  <a:glow rad="127000">
                    <a:schemeClr val="tx1"/>
                  </a:glow>
                </a:effectLst>
                <a:uLnTx/>
                <a:uFillTx/>
                <a:latin typeface="Arial" charset="0"/>
                <a:ea typeface="ＭＳ Ｐゴシック" charset="0"/>
                <a:cs typeface="ＭＳ Ｐゴシック" charset="0"/>
              </a:rPr>
              <a:t>accomplira</a:t>
            </a:r>
            <a:r>
              <a:rPr kumimoji="0" lang="en-US" sz="44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rPr>
              <a:t> Son plan pour </a:t>
            </a:r>
            <a:r>
              <a:rPr kumimoji="0" lang="en-US" sz="4400" b="1" i="0" u="none" strike="noStrike" kern="0" cap="none" spc="0" normalizeH="0" baseline="0" noProof="0" dirty="0" err="1">
                <a:ln>
                  <a:noFill/>
                </a:ln>
                <a:solidFill>
                  <a:schemeClr val="bg1"/>
                </a:solidFill>
                <a:effectLst>
                  <a:glow rad="127000">
                    <a:schemeClr val="tx1"/>
                  </a:glow>
                </a:effectLst>
                <a:uLnTx/>
                <a:uFillTx/>
                <a:latin typeface="Arial" charset="0"/>
                <a:ea typeface="ＭＳ Ｐゴシック" charset="0"/>
                <a:cs typeface="ＭＳ Ｐゴシック" charset="0"/>
              </a:rPr>
              <a:t>toute</a:t>
            </a:r>
            <a:r>
              <a:rPr kumimoji="0" lang="en-US" sz="44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rPr>
              <a:t> la </a:t>
            </a:r>
            <a:r>
              <a:rPr kumimoji="0" lang="en-US" sz="4400" b="1" i="0" u="none" strike="noStrike" kern="0" cap="none" spc="0" normalizeH="0" baseline="0" noProof="0" dirty="0" err="1">
                <a:ln>
                  <a:noFill/>
                </a:ln>
                <a:solidFill>
                  <a:schemeClr val="bg1"/>
                </a:solidFill>
                <a:effectLst>
                  <a:glow rad="127000">
                    <a:schemeClr val="tx1"/>
                  </a:glow>
                </a:effectLst>
                <a:uLnTx/>
                <a:uFillTx/>
                <a:latin typeface="Arial" charset="0"/>
                <a:ea typeface="ＭＳ Ｐゴシック" charset="0"/>
                <a:cs typeface="ＭＳ Ｐゴシック" charset="0"/>
              </a:rPr>
              <a:t>création</a:t>
            </a:r>
            <a:r>
              <a:rPr kumimoji="0" lang="en-US" sz="44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rPr>
              <a:t>?</a:t>
            </a:r>
            <a:r>
              <a:rPr kumimoji="0" lang="en-US" sz="54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rPr>
              <a:t> </a:t>
            </a:r>
          </a:p>
        </p:txBody>
      </p:sp>
      <p:sp>
        <p:nvSpPr>
          <p:cNvPr id="5" name="Rectangle 2">
            <a:extLst>
              <a:ext uri="{FF2B5EF4-FFF2-40B4-BE49-F238E27FC236}">
                <a16:creationId xmlns:a16="http://schemas.microsoft.com/office/drawing/2014/main" id="{057F2EC7-52FB-034C-B036-029C923FC367}"/>
              </a:ext>
            </a:extLst>
          </p:cNvPr>
          <p:cNvSpPr txBox="1">
            <a:spLocks noChangeArrowheads="1"/>
          </p:cNvSpPr>
          <p:nvPr/>
        </p:nvSpPr>
        <p:spPr bwMode="auto">
          <a:xfrm>
            <a:off x="174218" y="5486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9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966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Dieu</a:t>
            </a:r>
            <a:r>
              <a:rPr lang="en-US" sz="5400" b="1" i="1" dirty="0">
                <a:solidFill>
                  <a:srgbClr val="FFFFFF"/>
                </a:solidFill>
                <a:effectLst>
                  <a:glow rad="127000">
                    <a:srgbClr val="000000"/>
                  </a:glow>
                </a:effectLst>
                <a:latin typeface="Arial" charset="0"/>
                <a:ea typeface="ＭＳ Ｐゴシック" charset="0"/>
                <a:cs typeface="ＭＳ Ｐゴシック" charset="0"/>
              </a:rPr>
              <a:t> </a:t>
            </a:r>
            <a:r>
              <a:rPr lang="en-US" sz="5400" b="1" i="1" dirty="0" err="1">
                <a:solidFill>
                  <a:srgbClr val="FFFF00"/>
                </a:solidFill>
                <a:effectLst>
                  <a:glow rad="127000">
                    <a:srgbClr val="000000"/>
                  </a:glow>
                </a:effectLst>
                <a:latin typeface="Arial" charset="0"/>
                <a:ea typeface="ＭＳ Ｐゴシック" charset="0"/>
                <a:cs typeface="ＭＳ Ｐゴシック" charset="0"/>
              </a:rPr>
              <a:t>jugera</a:t>
            </a:r>
            <a:r>
              <a:rPr lang="en-US" sz="5400" b="1" i="1" dirty="0">
                <a:solidFill>
                  <a:srgbClr val="FFFFFF"/>
                </a:solidFill>
                <a:effectLst>
                  <a:glow rad="127000">
                    <a:srgbClr val="000000"/>
                  </a:glow>
                </a:effectLst>
                <a:latin typeface="Arial" charset="0"/>
                <a:ea typeface="ＭＳ Ｐゴシック" charset="0"/>
                <a:cs typeface="ＭＳ Ｐゴシック" charset="0"/>
              </a:rPr>
              <a:t> </a:t>
            </a:r>
            <a:r>
              <a:rPr lang="en-US" sz="5400" b="1" i="1" dirty="0" err="1">
                <a:solidFill>
                  <a:srgbClr val="FFFFFF"/>
                </a:solidFill>
                <a:effectLst>
                  <a:glow rad="127000">
                    <a:srgbClr val="000000"/>
                  </a:glow>
                </a:effectLst>
                <a:latin typeface="Arial" charset="0"/>
                <a:ea typeface="ＭＳ Ｐゴシック" charset="0"/>
                <a:cs typeface="ＭＳ Ｐゴシック" charset="0"/>
              </a:rPr>
              <a:t>ceux</a:t>
            </a:r>
            <a:r>
              <a:rPr lang="en-US" sz="5400" b="1" i="1" dirty="0">
                <a:solidFill>
                  <a:srgbClr val="FFFFFF"/>
                </a:solidFill>
                <a:effectLst>
                  <a:glow rad="127000">
                    <a:srgbClr val="000000"/>
                  </a:glow>
                </a:effectLst>
                <a:latin typeface="Arial" charset="0"/>
                <a:ea typeface="ＭＳ Ｐゴシック" charset="0"/>
                <a:cs typeface="ＭＳ Ｐゴシック" charset="0"/>
              </a:rPr>
              <a:t> qui Le </a:t>
            </a:r>
            <a:r>
              <a:rPr lang="en-US" sz="5400" b="1" i="1" dirty="0" err="1">
                <a:solidFill>
                  <a:srgbClr val="FFFFFF"/>
                </a:solidFill>
                <a:effectLst>
                  <a:glow rad="127000">
                    <a:srgbClr val="000000"/>
                  </a:glow>
                </a:effectLst>
                <a:latin typeface="Arial" charset="0"/>
                <a:ea typeface="ＭＳ Ｐゴシック" charset="0"/>
                <a:cs typeface="ＭＳ Ｐゴシック" charset="0"/>
              </a:rPr>
              <a:t>rejettent</a:t>
            </a:r>
            <a:r>
              <a:rPr lang="en-US" sz="5400" b="1" i="1" dirty="0">
                <a:solidFill>
                  <a:srgbClr val="FFFFFF"/>
                </a:solidFill>
                <a:effectLst>
                  <a:glow rad="127000">
                    <a:srgbClr val="000000"/>
                  </a:glow>
                </a:effectLst>
                <a:latin typeface="Arial" charset="0"/>
                <a:ea typeface="ＭＳ Ｐゴシック" charset="0"/>
                <a:cs typeface="ＭＳ Ｐゴシック" charset="0"/>
              </a:rPr>
              <a:t> (Es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err="1">
                <a:effectLst>
                  <a:glow rad="127000">
                    <a:schemeClr val="tx1"/>
                  </a:glow>
                </a:effectLst>
                <a:latin typeface="Arial" charset="0"/>
                <a:ea typeface="ＭＳ Ｐゴシック" charset="0"/>
                <a:cs typeface="ＭＳ Ｐゴシック" charset="0"/>
              </a:rPr>
              <a:t>Soyez</a:t>
            </a:r>
            <a:r>
              <a:rPr lang="en-US" sz="8000" b="1" dirty="0">
                <a:effectLst>
                  <a:glow rad="127000">
                    <a:schemeClr val="tx1"/>
                  </a:glow>
                </a:effectLst>
                <a:latin typeface="Arial" charset="0"/>
                <a:ea typeface="ＭＳ Ｐゴシック" charset="0"/>
                <a:cs typeface="ＭＳ Ｐゴシック" charset="0"/>
              </a:rPr>
              <a:t> parfaits</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Jugement</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9" name="Rectangle 2">
            <a:extLst>
              <a:ext uri="{FF2B5EF4-FFF2-40B4-BE49-F238E27FC236}">
                <a16:creationId xmlns:a16="http://schemas.microsoft.com/office/drawing/2014/main" id="{657CACEB-C44B-7E46-B337-123F63732AF1}"/>
              </a:ext>
            </a:extLst>
          </p:cNvPr>
          <p:cNvSpPr txBox="1">
            <a:spLocks noChangeArrowheads="1"/>
          </p:cNvSpPr>
          <p:nvPr/>
        </p:nvSpPr>
        <p:spPr bwMode="auto">
          <a:xfrm>
            <a:off x="23813" y="218151"/>
            <a:ext cx="90963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5171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Dieu</a:t>
            </a:r>
            <a:r>
              <a:rPr lang="en-US" sz="5400" b="1" i="1" dirty="0">
                <a:solidFill>
                  <a:srgbClr val="FFFFFF"/>
                </a:solidFill>
                <a:effectLst>
                  <a:glow rad="127000">
                    <a:srgbClr val="000000"/>
                  </a:glow>
                </a:effectLst>
                <a:latin typeface="Arial" charset="0"/>
                <a:ea typeface="ＭＳ Ｐゴシック" charset="0"/>
                <a:cs typeface="ＭＳ Ｐゴシック" charset="0"/>
              </a:rPr>
              <a:t> </a:t>
            </a:r>
            <a:r>
              <a:rPr lang="en-US" sz="5400" b="1" i="1" dirty="0" err="1">
                <a:solidFill>
                  <a:srgbClr val="FFFF00"/>
                </a:solidFill>
                <a:effectLst>
                  <a:glow rad="127000">
                    <a:srgbClr val="000000"/>
                  </a:glow>
                </a:effectLst>
                <a:latin typeface="Arial" charset="0"/>
                <a:ea typeface="ＭＳ Ｐゴシック" charset="0"/>
                <a:cs typeface="ＭＳ Ｐゴシック" charset="0"/>
              </a:rPr>
              <a:t>sauvera</a:t>
            </a:r>
            <a:r>
              <a:rPr lang="en-US" sz="5400" b="1" i="1" dirty="0">
                <a:solidFill>
                  <a:srgbClr val="FFFFFF"/>
                </a:solidFill>
                <a:effectLst>
                  <a:glow rad="127000">
                    <a:srgbClr val="000000"/>
                  </a:glow>
                </a:effectLst>
                <a:latin typeface="Arial" charset="0"/>
                <a:ea typeface="ＭＳ Ｐゴシック" charset="0"/>
                <a:cs typeface="ＭＳ Ｐゴシック" charset="0"/>
              </a:rPr>
              <a:t> </a:t>
            </a:r>
            <a:r>
              <a:rPr lang="en-US" sz="5400" b="1" i="1" dirty="0" err="1">
                <a:solidFill>
                  <a:srgbClr val="FFFFFF"/>
                </a:solidFill>
                <a:effectLst>
                  <a:glow rad="127000">
                    <a:srgbClr val="000000"/>
                  </a:glow>
                </a:effectLst>
                <a:latin typeface="Arial" charset="0"/>
                <a:ea typeface="ＭＳ Ｐゴシック" charset="0"/>
                <a:cs typeface="ＭＳ Ｐゴシック" charset="0"/>
              </a:rPr>
              <a:t>ceux</a:t>
            </a:r>
            <a:r>
              <a:rPr lang="en-US" sz="5400" b="1" i="1" dirty="0">
                <a:solidFill>
                  <a:srgbClr val="FFFFFF"/>
                </a:solidFill>
                <a:effectLst>
                  <a:glow rad="127000">
                    <a:srgbClr val="000000"/>
                  </a:glow>
                </a:effectLst>
                <a:latin typeface="Arial" charset="0"/>
                <a:ea typeface="ＭＳ Ｐゴシック" charset="0"/>
                <a:cs typeface="ＭＳ Ｐゴシック" charset="0"/>
              </a:rPr>
              <a:t> qui </a:t>
            </a:r>
            <a:r>
              <a:rPr lang="en-US" sz="5400" b="1" i="1" dirty="0" err="1">
                <a:solidFill>
                  <a:srgbClr val="FFFFFF"/>
                </a:solidFill>
                <a:effectLst>
                  <a:glow rad="127000">
                    <a:srgbClr val="000000"/>
                  </a:glow>
                </a:effectLst>
                <a:latin typeface="Arial" charset="0"/>
                <a:ea typeface="ＭＳ Ｐゴシック" charset="0"/>
                <a:cs typeface="ＭＳ Ｐゴシック" charset="0"/>
              </a:rPr>
              <a:t>croient</a:t>
            </a:r>
            <a:r>
              <a:rPr lang="en-US" sz="5400" b="1" i="1" dirty="0">
                <a:solidFill>
                  <a:srgbClr val="FFFFFF"/>
                </a:solidFill>
                <a:effectLst>
                  <a:glow rad="127000">
                    <a:srgbClr val="000000"/>
                  </a:glow>
                </a:effectLst>
                <a:latin typeface="Arial" charset="0"/>
                <a:ea typeface="ＭＳ Ｐゴシック" charset="0"/>
                <a:cs typeface="ＭＳ Ｐゴシック" charset="0"/>
              </a:rPr>
              <a:t> en </a:t>
            </a:r>
            <a:r>
              <a:rPr lang="en-US" sz="5400" b="1" i="1" dirty="0" err="1">
                <a:solidFill>
                  <a:srgbClr val="FFFFFF"/>
                </a:solidFill>
                <a:effectLst>
                  <a:glow rad="127000">
                    <a:srgbClr val="000000"/>
                  </a:glow>
                </a:effectLst>
                <a:latin typeface="Arial" charset="0"/>
                <a:ea typeface="ＭＳ Ｐゴシック" charset="0"/>
                <a:cs typeface="ＭＳ Ｐゴシック" charset="0"/>
              </a:rPr>
              <a:t>Lui</a:t>
            </a:r>
            <a:r>
              <a:rPr lang="en-US" sz="5400" b="1" i="1" dirty="0">
                <a:solidFill>
                  <a:srgbClr val="FFFFFF"/>
                </a:solidFill>
                <a:effectLst>
                  <a:glow rad="127000">
                    <a:srgbClr val="000000"/>
                  </a:glow>
                </a:effectLst>
                <a:latin typeface="Arial" charset="0"/>
                <a:ea typeface="ＭＳ Ｐゴシック" charset="0"/>
                <a:cs typeface="ＭＳ Ｐゴシック" charset="0"/>
              </a:rPr>
              <a:t>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err="1">
                <a:effectLst>
                  <a:glow rad="127000">
                    <a:schemeClr val="tx1"/>
                  </a:glow>
                </a:effectLst>
                <a:latin typeface="Arial" charset="0"/>
                <a:ea typeface="ＭＳ Ｐゴシック" charset="0"/>
                <a:cs typeface="ＭＳ Ｐゴシック" charset="0"/>
              </a:rPr>
              <a:t>Soyez</a:t>
            </a:r>
            <a:r>
              <a:rPr lang="en-US" sz="8000" b="1" dirty="0">
                <a:effectLst>
                  <a:glow rad="127000">
                    <a:schemeClr val="tx1"/>
                  </a:glow>
                </a:effectLst>
                <a:latin typeface="Arial" charset="0"/>
                <a:ea typeface="ＭＳ Ｐゴシック" charset="0"/>
                <a:cs typeface="ＭＳ Ｐゴシック" charset="0"/>
              </a:rPr>
              <a:t> parfaits</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Jugement</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Salut</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06A7BCD2-58C7-7F4A-ACC6-5770BA146389}"/>
              </a:ext>
            </a:extLst>
          </p:cNvPr>
          <p:cNvSpPr txBox="1">
            <a:spLocks noChangeArrowheads="1"/>
          </p:cNvSpPr>
          <p:nvPr/>
        </p:nvSpPr>
        <p:spPr bwMode="auto">
          <a:xfrm>
            <a:off x="23813" y="218151"/>
            <a:ext cx="90963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922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Dieu</a:t>
            </a:r>
            <a:r>
              <a:rPr lang="en-US" sz="5400" b="1" i="1" dirty="0">
                <a:solidFill>
                  <a:srgbClr val="FFFFFF"/>
                </a:solidFill>
                <a:effectLst>
                  <a:glow rad="127000">
                    <a:srgbClr val="000000"/>
                  </a:glow>
                </a:effectLst>
                <a:latin typeface="Arial" charset="0"/>
                <a:ea typeface="ＭＳ Ｐゴシック" charset="0"/>
                <a:cs typeface="ＭＳ Ｐゴシック" charset="0"/>
              </a:rPr>
              <a:t>, à la </a:t>
            </a:r>
            <a:r>
              <a:rPr lang="en-US" sz="5400" b="1" i="1" dirty="0" err="1">
                <a:solidFill>
                  <a:srgbClr val="FFFFFF"/>
                </a:solidFill>
                <a:effectLst>
                  <a:glow rad="127000">
                    <a:srgbClr val="000000"/>
                  </a:glow>
                </a:effectLst>
                <a:latin typeface="Arial" charset="0"/>
                <a:ea typeface="ＭＳ Ｐゴシック" charset="0"/>
                <a:cs typeface="ＭＳ Ｐゴシック" charset="0"/>
              </a:rPr>
              <a:t>fois</a:t>
            </a:r>
            <a:r>
              <a:rPr lang="en-US" sz="5400" b="1" i="1" dirty="0">
                <a:solidFill>
                  <a:srgbClr val="FFFFFF"/>
                </a:solidFill>
                <a:effectLst>
                  <a:glow rad="127000">
                    <a:srgbClr val="000000"/>
                  </a:glow>
                </a:effectLst>
                <a:latin typeface="Arial" charset="0"/>
                <a:ea typeface="ＭＳ Ｐゴシック" charset="0"/>
                <a:cs typeface="ＭＳ Ｐゴシック" charset="0"/>
              </a:rPr>
              <a:t>, </a:t>
            </a:r>
            <a:r>
              <a:rPr lang="en-US" sz="5400" b="1" i="1" dirty="0" err="1">
                <a:solidFill>
                  <a:srgbClr val="FFFF00"/>
                </a:solidFill>
                <a:effectLst>
                  <a:glow rad="127000">
                    <a:srgbClr val="000000"/>
                  </a:glow>
                </a:effectLst>
                <a:latin typeface="Arial" charset="0"/>
                <a:ea typeface="ＭＳ Ｐゴシック" charset="0"/>
                <a:cs typeface="ＭＳ Ｐゴシック" charset="0"/>
              </a:rPr>
              <a:t>jugera</a:t>
            </a:r>
            <a:r>
              <a:rPr lang="en-US" sz="5400" b="1" i="1" dirty="0">
                <a:solidFill>
                  <a:srgbClr val="FFFFFF"/>
                </a:solidFill>
                <a:effectLst>
                  <a:glow rad="127000">
                    <a:srgbClr val="000000"/>
                  </a:glow>
                </a:effectLst>
                <a:latin typeface="Arial" charset="0"/>
                <a:ea typeface="ＭＳ Ｐゴシック" charset="0"/>
                <a:cs typeface="ＭＳ Ｐゴシック" charset="0"/>
              </a:rPr>
              <a:t> et </a:t>
            </a:r>
            <a:r>
              <a:rPr lang="en-US" sz="5400" b="1" i="1" dirty="0" err="1">
                <a:solidFill>
                  <a:srgbClr val="FFFF00"/>
                </a:solidFill>
                <a:effectLst>
                  <a:glow rad="127000">
                    <a:srgbClr val="000000"/>
                  </a:glow>
                </a:effectLst>
                <a:latin typeface="Arial" charset="0"/>
                <a:ea typeface="ＭＳ Ｐゴシック" charset="0"/>
                <a:cs typeface="ＭＳ Ｐゴシック" charset="0"/>
              </a:rPr>
              <a:t>sauvera</a:t>
            </a:r>
            <a:r>
              <a:rPr lang="en-US" sz="5400" b="1" i="1" dirty="0">
                <a:solidFill>
                  <a:srgbClr val="FFFFFF"/>
                </a:solidFill>
                <a:effectLst>
                  <a:glow rad="127000">
                    <a:srgbClr val="000000"/>
                  </a:glow>
                </a:effectLst>
                <a:latin typeface="Arial" charset="0"/>
                <a:ea typeface="ＭＳ Ｐゴシック" charset="0"/>
                <a:cs typeface="ＭＳ Ｐゴシック" charset="0"/>
              </a:rPr>
              <a:t> Sa </a:t>
            </a:r>
            <a:r>
              <a:rPr lang="en-US" sz="5400" b="1" i="1" dirty="0" err="1">
                <a:solidFill>
                  <a:srgbClr val="FFFFFF"/>
                </a:solidFill>
                <a:effectLst>
                  <a:glow rad="127000">
                    <a:srgbClr val="000000"/>
                  </a:glow>
                </a:effectLst>
                <a:latin typeface="Arial" charset="0"/>
                <a:ea typeface="ＭＳ Ｐゴシック" charset="0"/>
                <a:cs typeface="ＭＳ Ｐゴシック" charset="0"/>
              </a:rPr>
              <a:t>création</a:t>
            </a:r>
            <a:r>
              <a:rPr lang="en-US" sz="5400" b="1" i="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Idée </a:t>
            </a:r>
            <a:r>
              <a:rPr lang="en-US" sz="6000" b="1" dirty="0" err="1">
                <a:effectLst>
                  <a:glow rad="127000">
                    <a:schemeClr val="tx1"/>
                  </a:glow>
                </a:effectLst>
                <a:latin typeface="Arial" charset="0"/>
                <a:ea typeface="ＭＳ Ｐゴシック" charset="0"/>
                <a:cs typeface="ＭＳ Ｐゴシック" charset="0"/>
              </a:rPr>
              <a:t>principale</a:t>
            </a:r>
            <a:r>
              <a:rPr lang="en-US" sz="6000" b="1" dirty="0">
                <a:effectLst>
                  <a:glow rad="127000">
                    <a:schemeClr val="tx1"/>
                  </a:glow>
                </a:effectLst>
                <a:latin typeface="Arial" charset="0"/>
                <a:ea typeface="ＭＳ Ｐゴシック" charset="0"/>
                <a:cs typeface="ＭＳ Ｐゴシック" charset="0"/>
              </a:rPr>
              <a:t> </a:t>
            </a:r>
            <a:r>
              <a:rPr lang="en-US" sz="6000" b="1" dirty="0" err="1">
                <a:effectLst>
                  <a:glow rad="127000">
                    <a:schemeClr val="tx1"/>
                  </a:glow>
                </a:effectLst>
                <a:latin typeface="Arial" charset="0"/>
                <a:ea typeface="ＭＳ Ｐゴシック" charset="0"/>
                <a:cs typeface="ＭＳ Ｐゴシック" charset="0"/>
              </a:rPr>
              <a:t>d’</a:t>
            </a:r>
            <a:r>
              <a:rPr lang="en-US" sz="6000" b="1" cap="all" dirty="0" err="1">
                <a:effectLst>
                  <a:glow rad="127000">
                    <a:schemeClr val="tx1"/>
                  </a:glow>
                </a:effectLst>
                <a:latin typeface="Arial" charset="0"/>
                <a:ea typeface="ＭＳ Ｐゴシック" charset="0"/>
                <a:cs typeface="ＭＳ Ｐゴシック" charset="0"/>
              </a:rPr>
              <a:t>é</a:t>
            </a:r>
            <a:r>
              <a:rPr lang="en-US" sz="6000" b="1" dirty="0" err="1">
                <a:effectLst>
                  <a:glow rad="127000">
                    <a:schemeClr val="tx1"/>
                  </a:glow>
                </a:effectLst>
                <a:latin typeface="Arial" charset="0"/>
                <a:ea typeface="ＭＳ Ｐゴシック" charset="0"/>
                <a:cs typeface="ＭＳ Ｐゴシック" charset="0"/>
              </a:rPr>
              <a:t>saïe</a:t>
            </a:r>
            <a:endParaRPr lang="en-US" sz="6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5400"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Jugement</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522787"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Salut</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3813"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40–66</a:t>
            </a:r>
          </a:p>
        </p:txBody>
      </p:sp>
    </p:spTree>
    <p:extLst>
      <p:ext uri="{BB962C8B-B14F-4D97-AF65-F5344CB8AC3E}">
        <p14:creationId xmlns:p14="http://schemas.microsoft.com/office/powerpoint/2010/main" val="245638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Mot </a:t>
            </a:r>
            <a:r>
              <a:rPr lang="en-US" sz="4800" b="1" dirty="0" err="1">
                <a:effectLst>
                  <a:glow rad="127000">
                    <a:schemeClr val="tx1"/>
                  </a:glow>
                </a:effectLst>
                <a:latin typeface="Arial" charset="0"/>
                <a:ea typeface="ＭＳ Ｐゴシック" charset="0"/>
                <a:cs typeface="ＭＳ Ｐゴシック" charset="0"/>
              </a:rPr>
              <a:t>clé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Restoration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95128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423261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20688" y="-6054"/>
            <a:ext cx="5976664" cy="448249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pic>
        <p:nvPicPr>
          <p:cNvPr id="8" name="Picture 7"/>
          <p:cNvPicPr>
            <a:picLocks noChangeAspect="1"/>
          </p:cNvPicPr>
          <p:nvPr/>
        </p:nvPicPr>
        <p:blipFill>
          <a:blip r:embed="rId4"/>
          <a:stretch>
            <a:fillRect/>
          </a:stretch>
        </p:blipFill>
        <p:spPr>
          <a:xfrm>
            <a:off x="3203848" y="3115756"/>
            <a:ext cx="5940152" cy="3707804"/>
          </a:xfrm>
          <a:prstGeom prst="rect">
            <a:avLst/>
          </a:prstGeom>
        </p:spPr>
      </p:pic>
      <p:sp>
        <p:nvSpPr>
          <p:cNvPr id="900098" name="Rectangle 2"/>
          <p:cNvSpPr>
            <a:spLocks noGrp="1" noChangeArrowheads="1"/>
          </p:cNvSpPr>
          <p:nvPr>
            <p:ph type="ctrTitle"/>
          </p:nvPr>
        </p:nvSpPr>
        <p:spPr>
          <a:xfrm>
            <a:off x="-16033" y="5981786"/>
            <a:ext cx="9144000" cy="909772"/>
          </a:xfrm>
          <a:effectLst>
            <a:outerShdw blurRad="63500" dist="35921" dir="2700000" algn="ctr" rotWithShape="0">
              <a:schemeClr val="tx2">
                <a:alpha val="74998"/>
              </a:schemeClr>
            </a:outerShdw>
          </a:effectLst>
        </p:spPr>
        <p:txBody>
          <a:bodyPr anchor="ctr"/>
          <a:lstStyle/>
          <a:p>
            <a:pPr>
              <a:defRPr/>
            </a:pPr>
            <a:r>
              <a:rPr lang="en-US" sz="3600" b="1" i="1" dirty="0">
                <a:effectLst>
                  <a:glow rad="127000">
                    <a:schemeClr val="tx1"/>
                  </a:glow>
                </a:effectLst>
                <a:latin typeface="Arial" charset="0"/>
                <a:ea typeface="ＭＳ Ｐゴシック" charset="0"/>
                <a:cs typeface="ＭＳ Ｐゴシック" charset="0"/>
              </a:rPr>
              <a:t>Le </a:t>
            </a:r>
            <a:r>
              <a:rPr lang="en-US" sz="3600" b="1" i="1" dirty="0" err="1">
                <a:effectLst>
                  <a:glow rad="127000">
                    <a:schemeClr val="tx1"/>
                  </a:glow>
                </a:effectLst>
                <a:latin typeface="Arial" charset="0"/>
                <a:ea typeface="ＭＳ Ｐゴシック" charset="0"/>
                <a:cs typeface="ＭＳ Ｐゴシック" charset="0"/>
              </a:rPr>
              <a:t>discours</a:t>
            </a:r>
            <a:r>
              <a:rPr lang="en-US" sz="3600" b="1" i="1" dirty="0">
                <a:effectLst>
                  <a:glow rad="127000">
                    <a:schemeClr val="tx1"/>
                  </a:glow>
                </a:effectLst>
                <a:latin typeface="Arial" charset="0"/>
                <a:ea typeface="ＭＳ Ｐゴシック" charset="0"/>
                <a:cs typeface="ＭＳ Ｐゴシック" charset="0"/>
              </a:rPr>
              <a:t> de la </a:t>
            </a:r>
            <a:r>
              <a:rPr lang="en-US" sz="3600" b="1" i="1" dirty="0" err="1">
                <a:effectLst>
                  <a:glow rad="127000">
                    <a:schemeClr val="tx1"/>
                  </a:glow>
                </a:effectLst>
                <a:latin typeface="Arial" charset="0"/>
                <a:ea typeface="ＭＳ Ｐゴシック" charset="0"/>
                <a:cs typeface="ＭＳ Ｐゴシック" charset="0"/>
              </a:rPr>
              <a:t>ville</a:t>
            </a:r>
            <a:r>
              <a:rPr lang="en-US" sz="3600" b="1" i="1" dirty="0">
                <a:effectLst>
                  <a:glow rad="127000">
                    <a:schemeClr val="tx1"/>
                  </a:glow>
                </a:effectLst>
                <a:latin typeface="Arial" charset="0"/>
                <a:ea typeface="ＭＳ Ｐゴシック" charset="0"/>
                <a:cs typeface="ＭＳ Ｐゴシック" charset="0"/>
              </a:rPr>
              <a:t> </a:t>
            </a:r>
            <a:r>
              <a:rPr lang="en-US" sz="3600" b="1" i="1" dirty="0" err="1">
                <a:effectLst>
                  <a:glow rad="127000">
                    <a:schemeClr val="tx1"/>
                  </a:glow>
                </a:effectLst>
                <a:latin typeface="Arial" charset="0"/>
                <a:ea typeface="ＭＳ Ｐゴシック" charset="0"/>
                <a:cs typeface="ＭＳ Ｐゴシック" charset="0"/>
              </a:rPr>
              <a:t>aujourd’hui</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fr-FR" sz="5400" b="1" dirty="0">
                <a:solidFill>
                  <a:srgbClr val="FFFFFF"/>
                </a:solidFill>
                <a:effectLst>
                  <a:glow rad="127000">
                    <a:srgbClr val="000000"/>
                  </a:glow>
                </a:effectLst>
                <a:latin typeface="Arial" charset="0"/>
                <a:ea typeface="ＭＳ Ｐゴシック" charset="0"/>
                <a:cs typeface="ＭＳ Ｐゴシック" charset="0"/>
              </a:rPr>
              <a:t>Réchauffement</a:t>
            </a:r>
            <a:r>
              <a:rPr lang="en-US" sz="5400" b="1" dirty="0">
                <a:solidFill>
                  <a:srgbClr val="FFFFFF"/>
                </a:solidFill>
                <a:effectLst>
                  <a:glow rad="127000">
                    <a:srgbClr val="000000"/>
                  </a:glow>
                </a:effectLst>
                <a:latin typeface="Arial" charset="0"/>
                <a:ea typeface="ＭＳ Ｐゴシック" charset="0"/>
                <a:cs typeface="ＭＳ Ｐゴシック" charset="0"/>
              </a:rPr>
              <a:t> </a:t>
            </a:r>
            <a:r>
              <a:rPr lang="en-US" sz="5400" b="1" dirty="0" err="1">
                <a:solidFill>
                  <a:srgbClr val="FFFFFF"/>
                </a:solidFill>
                <a:effectLst>
                  <a:glow rad="127000">
                    <a:srgbClr val="000000"/>
                  </a:glow>
                </a:effectLst>
                <a:latin typeface="Arial" charset="0"/>
                <a:ea typeface="ＭＳ Ｐゴシック" charset="0"/>
                <a:cs typeface="ＭＳ Ｐゴシック" charset="0"/>
              </a:rPr>
              <a:t>climatique</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9" name="Picture 8"/>
          <p:cNvPicPr>
            <a:picLocks noChangeAspect="1"/>
          </p:cNvPicPr>
          <p:nvPr/>
        </p:nvPicPr>
        <p:blipFill>
          <a:blip r:embed="rId5"/>
          <a:stretch>
            <a:fillRect/>
          </a:stretch>
        </p:blipFill>
        <p:spPr>
          <a:xfrm>
            <a:off x="4355627" y="0"/>
            <a:ext cx="4819463" cy="3212975"/>
          </a:xfrm>
          <a:prstGeom prst="rect">
            <a:avLst/>
          </a:prstGeom>
        </p:spPr>
      </p:pic>
    </p:spTree>
    <p:extLst>
      <p:ext uri="{BB962C8B-B14F-4D97-AF65-F5344CB8AC3E}">
        <p14:creationId xmlns:p14="http://schemas.microsoft.com/office/powerpoint/2010/main" val="27378384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900098" name="Rectangle 2"/>
          <p:cNvSpPr>
            <a:spLocks noGrp="1" noChangeArrowheads="1"/>
          </p:cNvSpPr>
          <p:nvPr>
            <p:ph type="ctrTitle"/>
          </p:nvPr>
        </p:nvSpPr>
        <p:spPr>
          <a:xfrm>
            <a:off x="-16033" y="5981786"/>
            <a:ext cx="9144000" cy="909772"/>
          </a:xfrm>
          <a:effectLst>
            <a:outerShdw blurRad="63500" dist="35921" dir="2700000" algn="ctr" rotWithShape="0">
              <a:schemeClr val="tx2">
                <a:alpha val="74998"/>
              </a:schemeClr>
            </a:outerShdw>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The Talk of the Town Today</a:t>
            </a:r>
          </a:p>
        </p:txBody>
      </p:sp>
      <p:sp>
        <p:nvSpPr>
          <p:cNvPr id="5" name="Rectangle 2"/>
          <p:cNvSpPr txBox="1">
            <a:spLocks noChangeArrowheads="1"/>
          </p:cNvSpPr>
          <p:nvPr/>
        </p:nvSpPr>
        <p:spPr bwMode="auto">
          <a:xfrm>
            <a:off x="871" y="461532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Global Warming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504" y="27384"/>
            <a:ext cx="8911032" cy="6858000"/>
          </a:xfrm>
          <a:prstGeom prst="rect">
            <a:avLst/>
          </a:prstGeom>
        </p:spPr>
      </p:pic>
    </p:spTree>
    <p:extLst>
      <p:ext uri="{BB962C8B-B14F-4D97-AF65-F5344CB8AC3E}">
        <p14:creationId xmlns:p14="http://schemas.microsoft.com/office/powerpoint/2010/main" val="21027524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15917"/>
            <a:ext cx="7812360" cy="10368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2" name="Title 1"/>
          <p:cNvSpPr>
            <a:spLocks noGrp="1"/>
          </p:cNvSpPr>
          <p:nvPr>
            <p:ph type="ctrTitle"/>
          </p:nvPr>
        </p:nvSpPr>
        <p:spPr>
          <a:xfrm>
            <a:off x="0" y="980728"/>
            <a:ext cx="9144000" cy="1124744"/>
          </a:xfrm>
          <a:solidFill>
            <a:schemeClr val="tx1"/>
          </a:solidFill>
        </p:spPr>
        <p:txBody>
          <a:bodyPr/>
          <a:lstStyle/>
          <a:p>
            <a:r>
              <a:rPr lang="en-US" sz="4000" b="1" dirty="0">
                <a:solidFill>
                  <a:srgbClr val="FFFFFF"/>
                </a:solidFill>
                <a:effectLst>
                  <a:glow rad="127000">
                    <a:srgbClr val="000000"/>
                  </a:glow>
                </a:effectLst>
                <a:latin typeface="Arial" charset="0"/>
                <a:ea typeface="ＭＳ Ｐゴシック" charset="0"/>
                <a:cs typeface="ＭＳ Ｐゴシック" charset="0"/>
              </a:rPr>
              <a:t>Proof of Global Warming</a:t>
            </a:r>
            <a:endParaRPr lang="en-US" sz="4000" dirty="0"/>
          </a:p>
        </p:txBody>
      </p:sp>
      <p:pic>
        <p:nvPicPr>
          <p:cNvPr id="10" name="Picture 9"/>
          <p:cNvPicPr>
            <a:picLocks noChangeAspect="1"/>
          </p:cNvPicPr>
          <p:nvPr/>
        </p:nvPicPr>
        <p:blipFill>
          <a:blip r:embed="rId3"/>
          <a:stretch>
            <a:fillRect/>
          </a:stretch>
        </p:blipFill>
        <p:spPr>
          <a:xfrm>
            <a:off x="-75335" y="1196752"/>
            <a:ext cx="9219335" cy="5661248"/>
          </a:xfrm>
          <a:prstGeom prst="rect">
            <a:avLst/>
          </a:prstGeom>
        </p:spPr>
      </p:pic>
    </p:spTree>
    <p:extLst>
      <p:ext uri="{BB962C8B-B14F-4D97-AF65-F5344CB8AC3E}">
        <p14:creationId xmlns:p14="http://schemas.microsoft.com/office/powerpoint/2010/main" val="12688263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0728"/>
            <a:ext cx="9144000" cy="1124744"/>
          </a:xfrm>
          <a:solidFill>
            <a:schemeClr val="tx1"/>
          </a:solidFill>
        </p:spPr>
        <p:txBody>
          <a:bodyPr/>
          <a:lstStyle/>
          <a:p>
            <a:r>
              <a:rPr lang="en-US" sz="4000" b="1" dirty="0">
                <a:solidFill>
                  <a:srgbClr val="FFFFFF"/>
                </a:solidFill>
                <a:effectLst>
                  <a:glow rad="127000">
                    <a:srgbClr val="000000"/>
                  </a:glow>
                </a:effectLst>
                <a:latin typeface="Arial" charset="0"/>
                <a:ea typeface="ＭＳ Ｐゴシック" charset="0"/>
                <a:cs typeface="ＭＳ Ｐゴシック" charset="0"/>
              </a:rPr>
              <a:t>Proof of Global Warming</a:t>
            </a:r>
            <a:endParaRPr lang="en-US" sz="4000" dirty="0"/>
          </a:p>
        </p:txBody>
      </p:sp>
      <p:grpSp>
        <p:nvGrpSpPr>
          <p:cNvPr id="6" name="Group 5">
            <a:extLst>
              <a:ext uri="{FF2B5EF4-FFF2-40B4-BE49-F238E27FC236}">
                <a16:creationId xmlns:a16="http://schemas.microsoft.com/office/drawing/2014/main" id="{93DC523D-D823-9148-AD07-9CE5B9D936CE}"/>
              </a:ext>
            </a:extLst>
          </p:cNvPr>
          <p:cNvGrpSpPr/>
          <p:nvPr/>
        </p:nvGrpSpPr>
        <p:grpSpPr>
          <a:xfrm>
            <a:off x="762000" y="88900"/>
            <a:ext cx="7620000" cy="6680200"/>
            <a:chOff x="762000" y="88900"/>
            <a:chExt cx="7620000" cy="6680200"/>
          </a:xfrm>
        </p:grpSpPr>
        <p:pic>
          <p:nvPicPr>
            <p:cNvPr id="4" name="Picture 3"/>
            <p:cNvPicPr>
              <a:picLocks noChangeAspect="1"/>
            </p:cNvPicPr>
            <p:nvPr/>
          </p:nvPicPr>
          <p:blipFill>
            <a:blip r:embed="rId3"/>
            <a:stretch>
              <a:fillRect/>
            </a:stretch>
          </p:blipFill>
          <p:spPr>
            <a:xfrm>
              <a:off x="762000" y="88900"/>
              <a:ext cx="7620000" cy="6680200"/>
            </a:xfrm>
            <a:prstGeom prst="rect">
              <a:avLst/>
            </a:prstGeom>
          </p:spPr>
        </p:pic>
        <p:sp>
          <p:nvSpPr>
            <p:cNvPr id="9" name="Rounded Rectangle 8">
              <a:extLst>
                <a:ext uri="{FF2B5EF4-FFF2-40B4-BE49-F238E27FC236}">
                  <a16:creationId xmlns:a16="http://schemas.microsoft.com/office/drawing/2014/main" id="{0137FFF2-F923-9342-B7A3-2FE9372A6885}"/>
                </a:ext>
              </a:extLst>
            </p:cNvPr>
            <p:cNvSpPr/>
            <p:nvPr/>
          </p:nvSpPr>
          <p:spPr bwMode="auto">
            <a:xfrm>
              <a:off x="1979712" y="793057"/>
              <a:ext cx="3240360" cy="1411807"/>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ounded Rectangle 12">
              <a:extLst>
                <a:ext uri="{FF2B5EF4-FFF2-40B4-BE49-F238E27FC236}">
                  <a16:creationId xmlns:a16="http://schemas.microsoft.com/office/drawing/2014/main" id="{83EE020C-C740-8A4C-BE75-1B0E8FB9850A}"/>
                </a:ext>
              </a:extLst>
            </p:cNvPr>
            <p:cNvSpPr/>
            <p:nvPr/>
          </p:nvSpPr>
          <p:spPr bwMode="auto">
            <a:xfrm>
              <a:off x="5982071" y="1772816"/>
              <a:ext cx="1539765" cy="8629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15917"/>
            <a:ext cx="7812360" cy="10368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8" name="Rectangle 2">
            <a:extLst>
              <a:ext uri="{FF2B5EF4-FFF2-40B4-BE49-F238E27FC236}">
                <a16:creationId xmlns:a16="http://schemas.microsoft.com/office/drawing/2014/main" id="{97EE73E8-378A-584C-BFAB-9D1C5BCD0C2E}"/>
              </a:ext>
            </a:extLst>
          </p:cNvPr>
          <p:cNvSpPr txBox="1">
            <a:spLocks noChangeArrowheads="1"/>
          </p:cNvSpPr>
          <p:nvPr/>
        </p:nvSpPr>
        <p:spPr bwMode="auto">
          <a:xfrm>
            <a:off x="-2196752" y="4293096"/>
            <a:ext cx="2698921" cy="11247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chemeClr val="tx1"/>
                </a:solidFill>
                <a:effectLst/>
                <a:latin typeface="Arial" charset="0"/>
                <a:ea typeface="ＭＳ Ｐゴシック" charset="0"/>
                <a:cs typeface="ＭＳ Ｐゴシック" charset="0"/>
              </a:rPr>
              <a:t>TEXT</a:t>
            </a:r>
            <a:endParaRPr lang="en-US" sz="1400" b="1" dirty="0">
              <a:solidFill>
                <a:schemeClr val="tx1"/>
              </a:solidFill>
              <a:effectLst/>
              <a:latin typeface="Arial" charset="0"/>
              <a:ea typeface="ＭＳ Ｐゴシック" charset="0"/>
              <a:cs typeface="ＭＳ Ｐゴシック" charset="0"/>
            </a:endParaRPr>
          </a:p>
        </p:txBody>
      </p:sp>
      <p:sp>
        <p:nvSpPr>
          <p:cNvPr id="3" name="Rounded Rectangle 2">
            <a:extLst>
              <a:ext uri="{FF2B5EF4-FFF2-40B4-BE49-F238E27FC236}">
                <a16:creationId xmlns:a16="http://schemas.microsoft.com/office/drawing/2014/main" id="{B53BC3F7-E53C-AB4D-9140-92A57377CCD5}"/>
              </a:ext>
            </a:extLst>
          </p:cNvPr>
          <p:cNvSpPr/>
          <p:nvPr/>
        </p:nvSpPr>
        <p:spPr bwMode="auto">
          <a:xfrm>
            <a:off x="-1495364" y="2772792"/>
            <a:ext cx="1296144" cy="1312415"/>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2">
            <a:extLst>
              <a:ext uri="{FF2B5EF4-FFF2-40B4-BE49-F238E27FC236}">
                <a16:creationId xmlns:a16="http://schemas.microsoft.com/office/drawing/2014/main" id="{E7C4EBB7-024D-B249-842B-75665C88B59F}"/>
              </a:ext>
            </a:extLst>
          </p:cNvPr>
          <p:cNvSpPr txBox="1">
            <a:spLocks noChangeArrowheads="1"/>
          </p:cNvSpPr>
          <p:nvPr/>
        </p:nvSpPr>
        <p:spPr bwMode="auto">
          <a:xfrm>
            <a:off x="1601705" y="874896"/>
            <a:ext cx="4098031" cy="1220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cap="all" dirty="0" err="1">
                <a:solidFill>
                  <a:schemeClr val="tx1"/>
                </a:solidFill>
                <a:effectLst/>
                <a:latin typeface="Arial" charset="0"/>
                <a:ea typeface="ＭＳ Ｐゴシック" charset="0"/>
                <a:cs typeface="ＭＳ Ｐゴシック" charset="0"/>
              </a:rPr>
              <a:t>Sûrement</a:t>
            </a:r>
            <a:r>
              <a:rPr lang="en-US" sz="2000" b="1" cap="all" dirty="0">
                <a:solidFill>
                  <a:schemeClr val="tx1"/>
                </a:solidFill>
                <a:effectLst/>
                <a:latin typeface="Arial" charset="0"/>
                <a:ea typeface="ＭＳ Ｐゴシック" charset="0"/>
                <a:cs typeface="ＭＳ Ｐゴシック" charset="0"/>
              </a:rPr>
              <a:t> je </a:t>
            </a:r>
            <a:r>
              <a:rPr lang="en-US" sz="2000" b="1" cap="all" dirty="0" err="1">
                <a:solidFill>
                  <a:schemeClr val="tx1"/>
                </a:solidFill>
                <a:effectLst/>
                <a:latin typeface="Arial" charset="0"/>
                <a:ea typeface="ＭＳ Ｐゴシック" charset="0"/>
                <a:cs typeface="ＭＳ Ｐゴシック" charset="0"/>
              </a:rPr>
              <a:t>pourrais</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résister</a:t>
            </a:r>
            <a:r>
              <a:rPr lang="en-US" sz="2000" b="1" cap="all" dirty="0">
                <a:solidFill>
                  <a:schemeClr val="tx1"/>
                </a:solidFill>
                <a:effectLst/>
                <a:latin typeface="Arial" charset="0"/>
                <a:ea typeface="ＭＳ Ｐゴシック" charset="0"/>
                <a:cs typeface="ＭＳ Ｐゴシック" charset="0"/>
              </a:rPr>
              <a:t> à un </a:t>
            </a:r>
            <a:r>
              <a:rPr lang="en-US" sz="2000" b="1" cap="all" dirty="0" err="1">
                <a:solidFill>
                  <a:schemeClr val="tx1"/>
                </a:solidFill>
                <a:effectLst/>
                <a:latin typeface="Arial" charset="0"/>
                <a:ea typeface="ＭＳ Ｐゴシック" charset="0"/>
                <a:cs typeface="ＭＳ Ｐゴシック" charset="0"/>
              </a:rPr>
              <a:t>réchauffement</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climatique</a:t>
            </a:r>
            <a:r>
              <a:rPr lang="en-US" sz="2000" b="1" cap="all" dirty="0">
                <a:solidFill>
                  <a:schemeClr val="tx1"/>
                </a:solidFill>
                <a:effectLst/>
                <a:latin typeface="Arial" charset="0"/>
                <a:ea typeface="ＭＳ Ｐゴシック" charset="0"/>
                <a:cs typeface="ＭＳ Ｐゴシック" charset="0"/>
              </a:rPr>
              <a:t> en </a:t>
            </a:r>
            <a:r>
              <a:rPr lang="en-US" sz="2000" b="1" cap="all" dirty="0" err="1">
                <a:solidFill>
                  <a:schemeClr val="tx1"/>
                </a:solidFill>
                <a:effectLst/>
                <a:latin typeface="Arial" charset="0"/>
                <a:ea typeface="ＭＳ Ｐゴシック" charset="0"/>
                <a:cs typeface="ＭＳ Ｐゴシック" charset="0"/>
              </a:rPr>
              <a:t>ce</a:t>
            </a:r>
            <a:r>
              <a:rPr lang="en-US" sz="2000" b="1" cap="all" dirty="0">
                <a:solidFill>
                  <a:schemeClr val="tx1"/>
                </a:solidFill>
                <a:effectLst/>
                <a:latin typeface="Arial" charset="0"/>
                <a:ea typeface="ＭＳ Ｐゴシック" charset="0"/>
                <a:cs typeface="ＭＳ Ｐゴシック" charset="0"/>
              </a:rPr>
              <a:t> moment</a:t>
            </a:r>
            <a:endParaRPr lang="en-US" sz="1050" b="1" cap="all" dirty="0">
              <a:solidFill>
                <a:schemeClr val="tx1"/>
              </a:solidFill>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D506DC8C-A9B8-3743-AEF6-FA7D55307F2C}"/>
              </a:ext>
            </a:extLst>
          </p:cNvPr>
          <p:cNvSpPr txBox="1">
            <a:spLocks noChangeArrowheads="1"/>
          </p:cNvSpPr>
          <p:nvPr/>
        </p:nvSpPr>
        <p:spPr bwMode="auto">
          <a:xfrm>
            <a:off x="5868145" y="1524000"/>
            <a:ext cx="1728192" cy="12487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cap="all" dirty="0">
                <a:solidFill>
                  <a:schemeClr val="tx1"/>
                </a:solidFill>
                <a:effectLst/>
                <a:latin typeface="Arial" charset="0"/>
                <a:ea typeface="ＭＳ Ｐゴシック" charset="0"/>
                <a:cs typeface="ＭＳ Ｐゴシック" charset="0"/>
              </a:rPr>
              <a:t>ma </a:t>
            </a:r>
            <a:r>
              <a:rPr lang="en-US" sz="1800" b="1" cap="all" dirty="0" err="1">
                <a:solidFill>
                  <a:schemeClr val="tx1"/>
                </a:solidFill>
                <a:effectLst/>
                <a:latin typeface="Arial" charset="0"/>
                <a:ea typeface="ＭＳ Ｐゴシック" charset="0"/>
                <a:cs typeface="ＭＳ Ｐゴシック" charset="0"/>
              </a:rPr>
              <a:t>réputation</a:t>
            </a:r>
            <a:r>
              <a:rPr lang="en-US" sz="1800" b="1" cap="all" dirty="0">
                <a:solidFill>
                  <a:schemeClr val="tx1"/>
                </a:solidFill>
                <a:effectLst/>
                <a:latin typeface="Arial" charset="0"/>
                <a:ea typeface="ＭＳ Ｐゴシック" charset="0"/>
                <a:cs typeface="ＭＳ Ｐゴシック" charset="0"/>
              </a:rPr>
              <a:t> </a:t>
            </a:r>
            <a:r>
              <a:rPr lang="en-US" sz="1800" b="1" cap="all" dirty="0" err="1">
                <a:solidFill>
                  <a:schemeClr val="tx1"/>
                </a:solidFill>
                <a:effectLst/>
                <a:latin typeface="Arial" charset="0"/>
                <a:ea typeface="ＭＳ Ｐゴシック" charset="0"/>
                <a:cs typeface="ＭＳ Ｐゴシック" charset="0"/>
              </a:rPr>
              <a:t>Aussi</a:t>
            </a:r>
            <a:endParaRPr lang="en-US" sz="1000" b="1" cap="all"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41262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033" y="5981786"/>
            <a:ext cx="9144000" cy="909772"/>
          </a:xfrm>
          <a:effectLst>
            <a:outerShdw blurRad="63500" dist="35921" dir="2700000" algn="ctr" rotWithShape="0">
              <a:schemeClr val="tx2">
                <a:alpha val="74998"/>
              </a:schemeClr>
            </a:outerShdw>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The Talk of the Town Today</a:t>
            </a:r>
          </a:p>
        </p:txBody>
      </p:sp>
      <p:sp>
        <p:nvSpPr>
          <p:cNvPr id="5" name="Rectangle 2"/>
          <p:cNvSpPr txBox="1">
            <a:spLocks noChangeArrowheads="1"/>
          </p:cNvSpPr>
          <p:nvPr/>
        </p:nvSpPr>
        <p:spPr bwMode="auto">
          <a:xfrm>
            <a:off x="871" y="461532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Global Warming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5E829B8C-9DE0-DC4D-ACEA-66203465754C}"/>
              </a:ext>
            </a:extLst>
          </p:cNvPr>
          <p:cNvGrpSpPr/>
          <p:nvPr/>
        </p:nvGrpSpPr>
        <p:grpSpPr>
          <a:xfrm>
            <a:off x="216024" y="-99392"/>
            <a:ext cx="8820472" cy="7013351"/>
            <a:chOff x="216024" y="-99392"/>
            <a:chExt cx="8820472" cy="7013351"/>
          </a:xfrm>
        </p:grpSpPr>
        <p:pic>
          <p:nvPicPr>
            <p:cNvPr id="2" name="Picture 1"/>
            <p:cNvPicPr>
              <a:picLocks noChangeAspect="1"/>
            </p:cNvPicPr>
            <p:nvPr/>
          </p:nvPicPr>
          <p:blipFill>
            <a:blip r:embed="rId3"/>
            <a:stretch>
              <a:fillRect/>
            </a:stretch>
          </p:blipFill>
          <p:spPr>
            <a:xfrm>
              <a:off x="216024" y="-99392"/>
              <a:ext cx="8820472" cy="7013351"/>
            </a:xfrm>
            <a:prstGeom prst="rect">
              <a:avLst/>
            </a:prstGeom>
          </p:spPr>
        </p:pic>
        <p:sp>
          <p:nvSpPr>
            <p:cNvPr id="9" name="Rounded Rectangle 8">
              <a:extLst>
                <a:ext uri="{FF2B5EF4-FFF2-40B4-BE49-F238E27FC236}">
                  <a16:creationId xmlns:a16="http://schemas.microsoft.com/office/drawing/2014/main" id="{67B969A0-09FF-3E45-A995-9D8B52EC3562}"/>
                </a:ext>
              </a:extLst>
            </p:cNvPr>
            <p:cNvSpPr/>
            <p:nvPr/>
          </p:nvSpPr>
          <p:spPr bwMode="auto">
            <a:xfrm>
              <a:off x="1835696" y="404664"/>
              <a:ext cx="3096344" cy="1548000"/>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ounded Rectangle 10">
              <a:extLst>
                <a:ext uri="{FF2B5EF4-FFF2-40B4-BE49-F238E27FC236}">
                  <a16:creationId xmlns:a16="http://schemas.microsoft.com/office/drawing/2014/main" id="{9BDC4A90-FDC3-5C40-B355-14F8510D7A31}"/>
                </a:ext>
              </a:extLst>
            </p:cNvPr>
            <p:cNvSpPr/>
            <p:nvPr/>
          </p:nvSpPr>
          <p:spPr bwMode="auto">
            <a:xfrm>
              <a:off x="1979712" y="872888"/>
              <a:ext cx="2448272" cy="1548000"/>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10" name="Rectangle 2">
            <a:extLst>
              <a:ext uri="{FF2B5EF4-FFF2-40B4-BE49-F238E27FC236}">
                <a16:creationId xmlns:a16="http://schemas.microsoft.com/office/drawing/2014/main" id="{EFFE0D0B-00F3-7141-86AC-5067DEBEEDEA}"/>
              </a:ext>
            </a:extLst>
          </p:cNvPr>
          <p:cNvSpPr txBox="1">
            <a:spLocks noChangeArrowheads="1"/>
          </p:cNvSpPr>
          <p:nvPr/>
        </p:nvSpPr>
        <p:spPr bwMode="auto">
          <a:xfrm>
            <a:off x="1529750" y="448805"/>
            <a:ext cx="3708236" cy="16466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cap="all" dirty="0" err="1">
                <a:solidFill>
                  <a:schemeClr val="tx1"/>
                </a:solidFill>
                <a:effectLst/>
                <a:latin typeface="Arial" charset="0"/>
                <a:ea typeface="ＭＳ Ｐゴシック" charset="0"/>
                <a:cs typeface="ＭＳ Ｐゴシック" charset="0"/>
              </a:rPr>
              <a:t>Pauvre</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AlGore</a:t>
            </a:r>
            <a:r>
              <a:rPr lang="en-US" sz="2000" b="1" cap="all" dirty="0">
                <a:solidFill>
                  <a:schemeClr val="tx1"/>
                </a:solidFill>
                <a:effectLst/>
                <a:latin typeface="Arial" charset="0"/>
                <a:ea typeface="ＭＳ Ｐゴシック" charset="0"/>
                <a:cs typeface="ＭＳ Ｐゴシック" charset="0"/>
              </a:rPr>
              <a:t>. Il </a:t>
            </a:r>
            <a:r>
              <a:rPr lang="en-US" sz="2000" b="1" cap="all" dirty="0" err="1">
                <a:solidFill>
                  <a:schemeClr val="tx1"/>
                </a:solidFill>
                <a:effectLst/>
                <a:latin typeface="Arial" charset="0"/>
                <a:ea typeface="ＭＳ Ｐゴシック" charset="0"/>
                <a:cs typeface="ＭＳ Ｐゴシック" charset="0"/>
              </a:rPr>
              <a:t>essaie</a:t>
            </a:r>
            <a:r>
              <a:rPr lang="en-US" sz="2000" b="1" cap="all" dirty="0">
                <a:solidFill>
                  <a:schemeClr val="tx1"/>
                </a:solidFill>
                <a:effectLst/>
                <a:latin typeface="Arial" charset="0"/>
                <a:ea typeface="ＭＳ Ｐゴシック" charset="0"/>
                <a:cs typeface="ＭＳ Ｐゴシック" charset="0"/>
              </a:rPr>
              <a:t> de </a:t>
            </a:r>
            <a:r>
              <a:rPr lang="en-US" sz="2000" b="1" cap="all" dirty="0" err="1">
                <a:solidFill>
                  <a:schemeClr val="tx1"/>
                </a:solidFill>
                <a:effectLst/>
                <a:latin typeface="Arial" charset="0"/>
                <a:ea typeface="ＭＳ Ｐゴシック" charset="0"/>
                <a:cs typeface="ＭＳ Ｐゴシック" charset="0"/>
              </a:rPr>
              <a:t>sauver</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sa</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réputation</a:t>
            </a:r>
            <a:r>
              <a:rPr lang="en-US" sz="2000" b="1" cap="all" dirty="0">
                <a:solidFill>
                  <a:schemeClr val="tx1"/>
                </a:solidFill>
                <a:effectLst/>
                <a:latin typeface="Arial" charset="0"/>
                <a:ea typeface="ＭＳ Ｐゴシック" charset="0"/>
                <a:cs typeface="ＭＳ Ｐゴシック" charset="0"/>
              </a:rPr>
              <a:t> en </a:t>
            </a:r>
            <a:r>
              <a:rPr lang="en-US" sz="2000" b="1" cap="all" dirty="0" err="1">
                <a:solidFill>
                  <a:schemeClr val="tx1"/>
                </a:solidFill>
                <a:effectLst/>
                <a:latin typeface="Arial" charset="0"/>
                <a:ea typeface="ＭＳ Ｐゴシック" charset="0"/>
                <a:cs typeface="ＭＳ Ｐゴシック" charset="0"/>
              </a:rPr>
              <a:t>faisant</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fondre</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d’une</a:t>
            </a:r>
            <a:r>
              <a:rPr lang="en-US" sz="2000" b="1" cap="all" dirty="0">
                <a:solidFill>
                  <a:schemeClr val="tx1"/>
                </a:solidFill>
                <a:effectLst/>
                <a:latin typeface="Arial" charset="0"/>
                <a:ea typeface="ＭＳ Ｐゴシック" charset="0"/>
                <a:cs typeface="ＭＳ Ｐゴシック" charset="0"/>
              </a:rPr>
              <a:t> </a:t>
            </a:r>
            <a:r>
              <a:rPr lang="en-US" sz="2000" b="1" cap="all" dirty="0" err="1">
                <a:solidFill>
                  <a:schemeClr val="tx1"/>
                </a:solidFill>
                <a:effectLst/>
                <a:latin typeface="Arial" charset="0"/>
                <a:ea typeface="ＭＳ Ｐゴシック" charset="0"/>
                <a:cs typeface="ＭＳ Ｐゴシック" charset="0"/>
              </a:rPr>
              <a:t>seule</a:t>
            </a:r>
            <a:r>
              <a:rPr lang="en-US" sz="2000" b="1" cap="all" dirty="0">
                <a:solidFill>
                  <a:schemeClr val="tx1"/>
                </a:solidFill>
                <a:effectLst/>
                <a:latin typeface="Arial" charset="0"/>
                <a:ea typeface="ＭＳ Ｐゴシック" charset="0"/>
                <a:cs typeface="ＭＳ Ｐゴシック" charset="0"/>
              </a:rPr>
              <a:t> main les calottes de glace </a:t>
            </a:r>
            <a:r>
              <a:rPr lang="en-US" sz="2000" b="1" cap="all" dirty="0" err="1">
                <a:solidFill>
                  <a:schemeClr val="tx1"/>
                </a:solidFill>
                <a:effectLst/>
                <a:latin typeface="Arial" charset="0"/>
                <a:ea typeface="ＭＳ Ｐゴシック" charset="0"/>
                <a:cs typeface="ＭＳ Ｐゴシック" charset="0"/>
              </a:rPr>
              <a:t>polaire</a:t>
            </a:r>
            <a:endParaRPr lang="en-US" sz="1050" b="1" cap="all"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25524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0728"/>
            <a:ext cx="9144000" cy="1124744"/>
          </a:xfrm>
          <a:solidFill>
            <a:schemeClr val="tx1"/>
          </a:solidFill>
        </p:spPr>
        <p:txBody>
          <a:bodyPr/>
          <a:lstStyle/>
          <a:p>
            <a:r>
              <a:rPr lang="en-US" sz="4000" b="1" dirty="0">
                <a:solidFill>
                  <a:srgbClr val="FFFFFF"/>
                </a:solidFill>
                <a:effectLst>
                  <a:glow rad="127000">
                    <a:srgbClr val="000000"/>
                  </a:glow>
                </a:effectLst>
                <a:latin typeface="Arial" charset="0"/>
                <a:ea typeface="ＭＳ Ｐゴシック" charset="0"/>
                <a:cs typeface="ＭＳ Ｐゴシック" charset="0"/>
              </a:rPr>
              <a:t>Proof of Global Warming</a:t>
            </a:r>
            <a:endParaRPr lang="en-US" sz="4000" dirty="0"/>
          </a:p>
        </p:txBody>
      </p:sp>
      <p:grpSp>
        <p:nvGrpSpPr>
          <p:cNvPr id="4" name="Group 3">
            <a:extLst>
              <a:ext uri="{FF2B5EF4-FFF2-40B4-BE49-F238E27FC236}">
                <a16:creationId xmlns:a16="http://schemas.microsoft.com/office/drawing/2014/main" id="{94E0A6E9-BDF4-AB4C-90B6-4E54C7B63A7A}"/>
              </a:ext>
            </a:extLst>
          </p:cNvPr>
          <p:cNvGrpSpPr/>
          <p:nvPr/>
        </p:nvGrpSpPr>
        <p:grpSpPr>
          <a:xfrm>
            <a:off x="0" y="144016"/>
            <a:ext cx="9128412" cy="6597352"/>
            <a:chOff x="0" y="144016"/>
            <a:chExt cx="9128412" cy="6597352"/>
          </a:xfrm>
        </p:grpSpPr>
        <p:pic>
          <p:nvPicPr>
            <p:cNvPr id="3" name="Picture 2"/>
            <p:cNvPicPr>
              <a:picLocks noChangeAspect="1"/>
            </p:cNvPicPr>
            <p:nvPr/>
          </p:nvPicPr>
          <p:blipFill>
            <a:blip r:embed="rId3"/>
            <a:stretch>
              <a:fillRect/>
            </a:stretch>
          </p:blipFill>
          <p:spPr>
            <a:xfrm>
              <a:off x="0" y="144016"/>
              <a:ext cx="9128412" cy="6597352"/>
            </a:xfrm>
            <a:prstGeom prst="rect">
              <a:avLst/>
            </a:prstGeom>
          </p:spPr>
        </p:pic>
        <p:sp>
          <p:nvSpPr>
            <p:cNvPr id="9" name="Rounded Rectangle 8">
              <a:extLst>
                <a:ext uri="{FF2B5EF4-FFF2-40B4-BE49-F238E27FC236}">
                  <a16:creationId xmlns:a16="http://schemas.microsoft.com/office/drawing/2014/main" id="{46B1BA13-4CED-5045-A338-A49BA41F0FA3}"/>
                </a:ext>
              </a:extLst>
            </p:cNvPr>
            <p:cNvSpPr/>
            <p:nvPr/>
          </p:nvSpPr>
          <p:spPr bwMode="auto">
            <a:xfrm>
              <a:off x="1619672" y="620812"/>
              <a:ext cx="2664296" cy="1312415"/>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ounded Rectangle 10">
              <a:extLst>
                <a:ext uri="{FF2B5EF4-FFF2-40B4-BE49-F238E27FC236}">
                  <a16:creationId xmlns:a16="http://schemas.microsoft.com/office/drawing/2014/main" id="{6D1B0639-7EFD-B047-9510-E0D15E05C05D}"/>
                </a:ext>
              </a:extLst>
            </p:cNvPr>
            <p:cNvSpPr/>
            <p:nvPr/>
          </p:nvSpPr>
          <p:spPr bwMode="auto">
            <a:xfrm>
              <a:off x="5067064" y="466999"/>
              <a:ext cx="2745295" cy="801761"/>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15917"/>
            <a:ext cx="7812360" cy="10368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8" name="Rectangle 2">
            <a:extLst>
              <a:ext uri="{FF2B5EF4-FFF2-40B4-BE49-F238E27FC236}">
                <a16:creationId xmlns:a16="http://schemas.microsoft.com/office/drawing/2014/main" id="{DD1CE1BC-DB2A-8341-8A40-3BCE93F79B58}"/>
              </a:ext>
            </a:extLst>
          </p:cNvPr>
          <p:cNvSpPr txBox="1">
            <a:spLocks noChangeArrowheads="1"/>
          </p:cNvSpPr>
          <p:nvPr/>
        </p:nvSpPr>
        <p:spPr bwMode="auto">
          <a:xfrm>
            <a:off x="1600200" y="667729"/>
            <a:ext cx="2895600" cy="11247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600" b="1" cap="all" dirty="0">
                <a:solidFill>
                  <a:schemeClr val="tx1"/>
                </a:solidFill>
                <a:effectLst/>
                <a:latin typeface="Arial" charset="0"/>
                <a:ea typeface="ＭＳ Ｐゴシック" charset="0"/>
                <a:cs typeface="ＭＳ Ｐゴシック" charset="0"/>
              </a:rPr>
              <a:t>OK! JE CROIS QUE CE SONT LES HOMMES QUI CAUSENT LE </a:t>
            </a:r>
            <a:r>
              <a:rPr lang="en-US" sz="1600" b="1" cap="all" dirty="0" err="1">
                <a:solidFill>
                  <a:schemeClr val="tx1"/>
                </a:solidFill>
                <a:effectLst/>
                <a:latin typeface="Arial" charset="0"/>
                <a:ea typeface="ＭＳ Ｐゴシック" charset="0"/>
                <a:cs typeface="ＭＳ Ｐゴシック" charset="0"/>
              </a:rPr>
              <a:t>RéCHAUFFEMENT</a:t>
            </a:r>
            <a:r>
              <a:rPr lang="en-US" sz="1600" b="1" cap="all" dirty="0">
                <a:solidFill>
                  <a:schemeClr val="tx1"/>
                </a:solidFill>
                <a:effectLst/>
                <a:latin typeface="Arial" charset="0"/>
                <a:ea typeface="ＭＳ Ｐゴシック" charset="0"/>
                <a:cs typeface="ＭＳ Ｐゴシック" charset="0"/>
              </a:rPr>
              <a:t> CLIMATIQUE</a:t>
            </a:r>
            <a:endParaRPr lang="en-US" sz="900" b="1" cap="all" dirty="0">
              <a:solidFill>
                <a:schemeClr val="tx1"/>
              </a:solidFill>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98197BCC-3475-AB49-B024-B7C805F286E8}"/>
              </a:ext>
            </a:extLst>
          </p:cNvPr>
          <p:cNvSpPr txBox="1">
            <a:spLocks noChangeArrowheads="1"/>
          </p:cNvSpPr>
          <p:nvPr/>
        </p:nvSpPr>
        <p:spPr bwMode="auto">
          <a:xfrm>
            <a:off x="4959995" y="288032"/>
            <a:ext cx="2996381" cy="11247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600" b="1" cap="all" dirty="0">
                <a:solidFill>
                  <a:schemeClr val="tx1"/>
                </a:solidFill>
                <a:effectLst/>
                <a:latin typeface="Arial" charset="0"/>
                <a:ea typeface="ＭＳ Ｐゴシック" charset="0"/>
                <a:cs typeface="ＭＳ Ｐゴシック" charset="0"/>
              </a:rPr>
              <a:t>TRES BIEN… REDONNEZ A </a:t>
            </a:r>
            <a:r>
              <a:rPr lang="en-US" sz="1600" b="1" cap="all" dirty="0" err="1">
                <a:solidFill>
                  <a:schemeClr val="tx1"/>
                </a:solidFill>
                <a:effectLst/>
                <a:latin typeface="Arial" charset="0"/>
                <a:ea typeface="ＭＳ Ｐゴシック" charset="0"/>
                <a:cs typeface="ＭＳ Ｐゴシック" charset="0"/>
              </a:rPr>
              <a:t>L’HéRéTIQUE</a:t>
            </a:r>
            <a:r>
              <a:rPr lang="en-US" sz="1600" b="1" cap="all" dirty="0">
                <a:solidFill>
                  <a:schemeClr val="tx1"/>
                </a:solidFill>
                <a:effectLst/>
                <a:latin typeface="Arial" charset="0"/>
                <a:ea typeface="ＭＳ Ｐゴシック" charset="0"/>
                <a:cs typeface="ＭＳ Ｐゴシック" charset="0"/>
              </a:rPr>
              <a:t> LE FINANCEMENT POUR SES RECHERCHES</a:t>
            </a:r>
            <a:endParaRPr lang="en-US" sz="900" b="1" cap="all"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36177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0728"/>
            <a:ext cx="9144000" cy="1124744"/>
          </a:xfrm>
          <a:solidFill>
            <a:schemeClr val="tx1"/>
          </a:solidFill>
        </p:spPr>
        <p:txBody>
          <a:bodyPr/>
          <a:lstStyle/>
          <a:p>
            <a:r>
              <a:rPr lang="en-US" sz="4000" b="1" dirty="0">
                <a:solidFill>
                  <a:srgbClr val="FFFFFF"/>
                </a:solidFill>
                <a:effectLst>
                  <a:glow rad="127000">
                    <a:srgbClr val="000000"/>
                  </a:glow>
                </a:effectLst>
                <a:latin typeface="Arial" charset="0"/>
                <a:ea typeface="ＭＳ Ｐゴシック" charset="0"/>
                <a:cs typeface="ＭＳ Ｐゴシック" charset="0"/>
              </a:rPr>
              <a:t>Proof of Global Warming</a:t>
            </a:r>
            <a:endParaRPr lang="en-US" sz="4000" dirty="0"/>
          </a:p>
        </p:txBody>
      </p:sp>
      <p:grpSp>
        <p:nvGrpSpPr>
          <p:cNvPr id="3" name="Group 2">
            <a:extLst>
              <a:ext uri="{FF2B5EF4-FFF2-40B4-BE49-F238E27FC236}">
                <a16:creationId xmlns:a16="http://schemas.microsoft.com/office/drawing/2014/main" id="{80D7CB2E-BB76-AC47-BEDF-0C39D972D3FD}"/>
              </a:ext>
            </a:extLst>
          </p:cNvPr>
          <p:cNvGrpSpPr/>
          <p:nvPr/>
        </p:nvGrpSpPr>
        <p:grpSpPr>
          <a:xfrm>
            <a:off x="0" y="0"/>
            <a:ext cx="9144000" cy="6858000"/>
            <a:chOff x="0" y="0"/>
            <a:chExt cx="9144000" cy="685800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9" name="Rounded Rectangle 8">
              <a:extLst>
                <a:ext uri="{FF2B5EF4-FFF2-40B4-BE49-F238E27FC236}">
                  <a16:creationId xmlns:a16="http://schemas.microsoft.com/office/drawing/2014/main" id="{3FD22FEF-4AE1-0C4E-8F97-6687D7B4257E}"/>
                </a:ext>
              </a:extLst>
            </p:cNvPr>
            <p:cNvSpPr/>
            <p:nvPr/>
          </p:nvSpPr>
          <p:spPr bwMode="auto">
            <a:xfrm>
              <a:off x="1691680" y="386908"/>
              <a:ext cx="1944216" cy="1457916"/>
            </a:xfrm>
            <a:prstGeom prst="roundRect">
              <a:avLst/>
            </a:prstGeom>
            <a:solidFill>
              <a:srgbClr val="FDFE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15917"/>
            <a:ext cx="7812360" cy="10368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8" name="Rectangle 2">
            <a:extLst>
              <a:ext uri="{FF2B5EF4-FFF2-40B4-BE49-F238E27FC236}">
                <a16:creationId xmlns:a16="http://schemas.microsoft.com/office/drawing/2014/main" id="{C7FD3E5E-3EC9-CF49-87ED-DF2CBE78FDE9}"/>
              </a:ext>
            </a:extLst>
          </p:cNvPr>
          <p:cNvSpPr txBox="1">
            <a:spLocks noChangeArrowheads="1"/>
          </p:cNvSpPr>
          <p:nvPr/>
        </p:nvSpPr>
        <p:spPr bwMode="auto">
          <a:xfrm>
            <a:off x="1547665" y="228600"/>
            <a:ext cx="2304256" cy="17318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400" b="1" cap="all" dirty="0">
                <a:solidFill>
                  <a:schemeClr val="tx1"/>
                </a:solidFill>
                <a:effectLst/>
                <a:latin typeface="Arial" charset="0"/>
                <a:ea typeface="ＭＳ Ｐゴシック" charset="0"/>
                <a:cs typeface="ＭＳ Ｐゴシック" charset="0"/>
              </a:rPr>
              <a:t>REGARDE, C’EST L’UN DE CES SCIENTIFIQUES DU </a:t>
            </a:r>
            <a:r>
              <a:rPr lang="en-US" sz="1400" b="1" cap="all" dirty="0" err="1">
                <a:solidFill>
                  <a:schemeClr val="tx1"/>
                </a:solidFill>
                <a:effectLst/>
                <a:latin typeface="Arial" charset="0"/>
                <a:ea typeface="ＭＳ Ｐゴシック" charset="0"/>
                <a:cs typeface="ＭＳ Ｐゴシック" charset="0"/>
              </a:rPr>
              <a:t>RéCHAUFFEMENT</a:t>
            </a:r>
            <a:r>
              <a:rPr lang="en-US" sz="1400" b="1" cap="all" dirty="0">
                <a:solidFill>
                  <a:schemeClr val="tx1"/>
                </a:solidFill>
                <a:effectLst/>
                <a:latin typeface="Arial" charset="0"/>
                <a:ea typeface="ＭＳ Ｐゴシック" charset="0"/>
                <a:cs typeface="ＭＳ Ｐゴシック" charset="0"/>
              </a:rPr>
              <a:t> CLIMATIQUE IL Y A QUELQUES </a:t>
            </a:r>
            <a:r>
              <a:rPr lang="en-US" sz="1400" b="1" cap="all" dirty="0" err="1">
                <a:solidFill>
                  <a:schemeClr val="tx1"/>
                </a:solidFill>
                <a:effectLst/>
                <a:latin typeface="Arial" charset="0"/>
                <a:ea typeface="ＭＳ Ｐゴシック" charset="0"/>
                <a:cs typeface="ＭＳ Ｐゴシック" charset="0"/>
              </a:rPr>
              <a:t>ANNéES</a:t>
            </a:r>
            <a:endParaRPr lang="en-US" sz="800" b="1" cap="all" dirty="0">
              <a:solidFill>
                <a:schemeClr val="tx1"/>
              </a:solidFill>
              <a:effectLst/>
              <a:latin typeface="Arial" charset="0"/>
              <a:ea typeface="ＭＳ Ｐゴシック" charset="0"/>
              <a:cs typeface="ＭＳ Ｐゴシック" charset="0"/>
            </a:endParaRPr>
          </a:p>
        </p:txBody>
      </p:sp>
      <p:sp>
        <p:nvSpPr>
          <p:cNvPr id="10" name="TextBox 9"/>
          <p:cNvSpPr txBox="1"/>
          <p:nvPr/>
        </p:nvSpPr>
        <p:spPr>
          <a:xfrm>
            <a:off x="5562600" y="3810000"/>
            <a:ext cx="1219200" cy="954107"/>
          </a:xfrm>
          <a:prstGeom prst="rect">
            <a:avLst/>
          </a:prstGeom>
          <a:solidFill>
            <a:schemeClr val="accent2">
              <a:lumMod val="20000"/>
              <a:lumOff val="80000"/>
            </a:schemeClr>
          </a:solidFill>
        </p:spPr>
        <p:txBody>
          <a:bodyPr wrap="square" rtlCol="0">
            <a:spAutoFit/>
          </a:bodyPr>
          <a:lstStyle/>
          <a:p>
            <a:r>
              <a:rPr lang="en-US" sz="1400" b="1" cap="all" dirty="0">
                <a:solidFill>
                  <a:schemeClr val="tx1"/>
                </a:solidFill>
              </a:rPr>
              <a:t>LA GLACE EST UNE CHOSE DU passé</a:t>
            </a:r>
          </a:p>
        </p:txBody>
      </p:sp>
    </p:spTree>
    <p:extLst>
      <p:ext uri="{BB962C8B-B14F-4D97-AF65-F5344CB8AC3E}">
        <p14:creationId xmlns:p14="http://schemas.microsoft.com/office/powerpoint/2010/main" val="42504336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15917"/>
            <a:ext cx="7812360" cy="10368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ctrTitle"/>
          </p:nvPr>
        </p:nvSpPr>
        <p:spPr>
          <a:xfrm>
            <a:off x="0" y="980728"/>
            <a:ext cx="9144000" cy="1124744"/>
          </a:xfrm>
          <a:solidFill>
            <a:schemeClr val="tx1"/>
          </a:solidFill>
        </p:spPr>
        <p:txBody>
          <a:bodyPr/>
          <a:lstStyle/>
          <a:p>
            <a:r>
              <a:rPr lang="en-US" sz="4000" b="1" dirty="0">
                <a:solidFill>
                  <a:srgbClr val="FFFFFF"/>
                </a:solidFill>
                <a:effectLst>
                  <a:glow rad="127000">
                    <a:srgbClr val="000000"/>
                  </a:glow>
                </a:effectLst>
                <a:latin typeface="Arial" charset="0"/>
                <a:ea typeface="ＭＳ Ｐゴシック" charset="0"/>
                <a:cs typeface="ＭＳ Ｐゴシック" charset="0"/>
              </a:rPr>
              <a:t>Proof of Global Warming</a:t>
            </a:r>
            <a:endParaRPr lang="en-US" sz="4000" dirty="0"/>
          </a:p>
        </p:txBody>
      </p:sp>
      <p:pic>
        <p:nvPicPr>
          <p:cNvPr id="6" name="Picture 5"/>
          <p:cNvPicPr>
            <a:picLocks noChangeAspect="1"/>
          </p:cNvPicPr>
          <p:nvPr/>
        </p:nvPicPr>
        <p:blipFill>
          <a:blip r:embed="rId3"/>
          <a:stretch>
            <a:fillRect/>
          </a:stretch>
        </p:blipFill>
        <p:spPr>
          <a:xfrm>
            <a:off x="395536" y="0"/>
            <a:ext cx="8204374" cy="6912185"/>
          </a:xfrm>
          <a:prstGeom prst="rect">
            <a:avLst/>
          </a:prstGeom>
        </p:spPr>
      </p:pic>
    </p:spTree>
    <p:extLst>
      <p:ext uri="{BB962C8B-B14F-4D97-AF65-F5344CB8AC3E}">
        <p14:creationId xmlns:p14="http://schemas.microsoft.com/office/powerpoint/2010/main" val="39833584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15917"/>
            <a:ext cx="7812360" cy="10368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ctrTitle"/>
          </p:nvPr>
        </p:nvSpPr>
        <p:spPr>
          <a:xfrm>
            <a:off x="0" y="980728"/>
            <a:ext cx="9144000" cy="1124744"/>
          </a:xfrm>
          <a:solidFill>
            <a:schemeClr val="tx1"/>
          </a:solidFill>
        </p:spPr>
        <p:txBody>
          <a:bodyPr/>
          <a:lstStyle/>
          <a:p>
            <a:r>
              <a:rPr lang="en-US" sz="4000" b="1" dirty="0">
                <a:solidFill>
                  <a:srgbClr val="FFFFFF"/>
                </a:solidFill>
                <a:effectLst>
                  <a:glow rad="127000">
                    <a:srgbClr val="000000"/>
                  </a:glow>
                </a:effectLst>
                <a:latin typeface="Arial" charset="0"/>
                <a:ea typeface="ＭＳ Ｐゴシック" charset="0"/>
                <a:cs typeface="ＭＳ Ｐゴシック" charset="0"/>
              </a:rPr>
              <a:t>Proof of Global Warming</a:t>
            </a:r>
            <a:endParaRPr lang="en-US" sz="4000" dirty="0"/>
          </a:p>
        </p:txBody>
      </p:sp>
      <p:pic>
        <p:nvPicPr>
          <p:cNvPr id="3" name="Picture 2"/>
          <p:cNvPicPr>
            <a:picLocks noChangeAspect="1"/>
          </p:cNvPicPr>
          <p:nvPr/>
        </p:nvPicPr>
        <p:blipFill>
          <a:blip r:embed="rId3"/>
          <a:stretch>
            <a:fillRect/>
          </a:stretch>
        </p:blipFill>
        <p:spPr>
          <a:xfrm>
            <a:off x="-1" y="0"/>
            <a:ext cx="9217151" cy="6858000"/>
          </a:xfrm>
          <a:prstGeom prst="rect">
            <a:avLst/>
          </a:prstGeom>
        </p:spPr>
      </p:pic>
    </p:spTree>
    <p:extLst>
      <p:ext uri="{BB962C8B-B14F-4D97-AF65-F5344CB8AC3E}">
        <p14:creationId xmlns:p14="http://schemas.microsoft.com/office/powerpoint/2010/main" val="38880969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err="1">
                <a:effectLst>
                  <a:glow rad="101600">
                    <a:schemeClr val="tx1">
                      <a:alpha val="99000"/>
                    </a:schemeClr>
                  </a:glow>
                </a:effectLst>
              </a:rPr>
              <a:t>Thème</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766" y="1468842"/>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Restoration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de </a:t>
            </a:r>
            <a:r>
              <a:rPr lang="en-US" sz="4800" b="1" dirty="0" err="1">
                <a:solidFill>
                  <a:srgbClr val="FFFFFF"/>
                </a:solidFill>
                <a:effectLst>
                  <a:glow rad="127000">
                    <a:srgbClr val="000000"/>
                  </a:glow>
                </a:effectLst>
                <a:latin typeface="Arial" charset="0"/>
                <a:ea typeface="ＭＳ Ｐゴシック" charset="0"/>
                <a:cs typeface="ＭＳ Ｐゴシック" charset="0"/>
              </a:rPr>
              <a:t>l’ordre</a:t>
            </a:r>
            <a:r>
              <a:rPr lang="en-US" sz="4800" b="1" dirty="0">
                <a:solidFill>
                  <a:srgbClr val="FFFFFF"/>
                </a:solidFill>
                <a:effectLst>
                  <a:glow rad="127000">
                    <a:srgbClr val="000000"/>
                  </a:glow>
                </a:effectLst>
                <a:latin typeface="Arial" charset="0"/>
                <a:ea typeface="ＭＳ Ｐゴシック" charset="0"/>
                <a:cs typeface="ＭＳ Ｐゴシック" charset="0"/>
              </a:rPr>
              <a:t> de la </a:t>
            </a:r>
            <a:r>
              <a:rPr lang="en-US" sz="4800" b="1" dirty="0" err="1">
                <a:solidFill>
                  <a:srgbClr val="FFFFFF"/>
                </a:solidFill>
                <a:effectLst>
                  <a:glow rad="127000">
                    <a:srgbClr val="000000"/>
                  </a:glow>
                </a:effectLst>
                <a:latin typeface="Arial" charset="0"/>
                <a:ea typeface="ＭＳ Ｐゴシック" charset="0"/>
                <a:cs typeface="ＭＳ Ｐゴシック" charset="0"/>
              </a:rPr>
              <a:t>création</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b="1" dirty="0">
                <a:solidFill>
                  <a:srgbClr val="FFFFFF"/>
                </a:solidFill>
                <a:cs typeface="Arial" charset="0"/>
              </a:rPr>
              <a:t>452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663448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340768"/>
            <a:ext cx="9144000" cy="513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5" name="Rectangle 2"/>
          <p:cNvSpPr txBox="1">
            <a:spLocks noChangeArrowheads="1"/>
          </p:cNvSpPr>
          <p:nvPr/>
        </p:nvSpPr>
        <p:spPr bwMode="auto">
          <a:xfrm>
            <a:off x="0" y="15917"/>
            <a:ext cx="7812360" cy="10368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1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
        <p:nvSpPr>
          <p:cNvPr id="2" name="Title 1"/>
          <p:cNvSpPr>
            <a:spLocks noGrp="1"/>
          </p:cNvSpPr>
          <p:nvPr>
            <p:ph type="ctrTitle"/>
          </p:nvPr>
        </p:nvSpPr>
        <p:spPr>
          <a:xfrm>
            <a:off x="0" y="980728"/>
            <a:ext cx="9144000" cy="1124744"/>
          </a:xfrm>
          <a:solidFill>
            <a:schemeClr val="tx1"/>
          </a:solidFill>
        </p:spPr>
        <p:txBody>
          <a:bodyPr/>
          <a:lstStyle/>
          <a:p>
            <a:r>
              <a:rPr lang="en-US" sz="2800" b="1" dirty="0" err="1">
                <a:solidFill>
                  <a:srgbClr val="FFFFFF"/>
                </a:solidFill>
                <a:effectLst>
                  <a:glow rad="127000">
                    <a:srgbClr val="000000"/>
                  </a:glow>
                </a:effectLst>
                <a:latin typeface="Arial" charset="0"/>
                <a:ea typeface="ＭＳ Ｐゴシック" charset="0"/>
                <a:cs typeface="ＭＳ Ｐゴシック" charset="0"/>
              </a:rPr>
              <a:t>Preuve</a:t>
            </a:r>
            <a:r>
              <a:rPr lang="en-US" sz="2800" b="1" dirty="0">
                <a:solidFill>
                  <a:srgbClr val="FFFFFF"/>
                </a:solidFill>
                <a:effectLst>
                  <a:glow rad="127000">
                    <a:srgbClr val="000000"/>
                  </a:glow>
                </a:effectLst>
                <a:latin typeface="Arial" charset="0"/>
                <a:ea typeface="ＭＳ Ｐゴシック" charset="0"/>
                <a:cs typeface="ＭＳ Ｐゴシック" charset="0"/>
              </a:rPr>
              <a:t> positive du </a:t>
            </a:r>
            <a:r>
              <a:rPr lang="en-US" sz="2800" b="1" dirty="0" err="1">
                <a:solidFill>
                  <a:srgbClr val="FFFFFF"/>
                </a:solidFill>
                <a:effectLst>
                  <a:glow rad="127000">
                    <a:srgbClr val="000000"/>
                  </a:glow>
                </a:effectLst>
                <a:latin typeface="Arial" charset="0"/>
                <a:ea typeface="ＭＳ Ｐゴシック" charset="0"/>
                <a:cs typeface="ＭＳ Ｐゴシック" charset="0"/>
              </a:rPr>
              <a:t>réchauffement</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climatique</a:t>
            </a:r>
            <a:endParaRPr lang="en-US" sz="2800" dirty="0"/>
          </a:p>
        </p:txBody>
      </p:sp>
      <p:sp>
        <p:nvSpPr>
          <p:cNvPr id="8" name="Title 1">
            <a:extLst>
              <a:ext uri="{FF2B5EF4-FFF2-40B4-BE49-F238E27FC236}">
                <a16:creationId xmlns:a16="http://schemas.microsoft.com/office/drawing/2014/main" id="{3AC204A7-AF6F-DE48-A42B-1D4ACA5297B5}"/>
              </a:ext>
            </a:extLst>
          </p:cNvPr>
          <p:cNvSpPr txBox="1">
            <a:spLocks/>
          </p:cNvSpPr>
          <p:nvPr/>
        </p:nvSpPr>
        <p:spPr bwMode="auto">
          <a:xfrm>
            <a:off x="7517597" y="5270576"/>
            <a:ext cx="1640880" cy="8280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i="1" kern="0" dirty="0">
                <a:solidFill>
                  <a:srgbClr val="FFFFFF"/>
                </a:solidFill>
                <a:effectLst>
                  <a:glow rad="127000">
                    <a:srgbClr val="000000"/>
                  </a:glow>
                </a:effectLst>
                <a:latin typeface="Arial" charset="0"/>
                <a:ea typeface="ＭＳ Ｐゴシック" charset="0"/>
                <a:cs typeface="ＭＳ Ｐゴシック" charset="0"/>
              </a:rPr>
              <a:t>2020</a:t>
            </a:r>
            <a:endParaRPr lang="en-US" sz="2800" i="1" kern="0" dirty="0"/>
          </a:p>
        </p:txBody>
      </p:sp>
      <p:sp>
        <p:nvSpPr>
          <p:cNvPr id="9" name="Title 1">
            <a:extLst>
              <a:ext uri="{FF2B5EF4-FFF2-40B4-BE49-F238E27FC236}">
                <a16:creationId xmlns:a16="http://schemas.microsoft.com/office/drawing/2014/main" id="{C25FDF0A-CA02-7747-84C0-514F6925C787}"/>
              </a:ext>
            </a:extLst>
          </p:cNvPr>
          <p:cNvSpPr txBox="1">
            <a:spLocks/>
          </p:cNvSpPr>
          <p:nvPr/>
        </p:nvSpPr>
        <p:spPr bwMode="auto">
          <a:xfrm>
            <a:off x="6467730" y="5270576"/>
            <a:ext cx="1272622" cy="8280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i="1" kern="0" dirty="0">
                <a:solidFill>
                  <a:srgbClr val="FFFFFF"/>
                </a:solidFill>
                <a:effectLst>
                  <a:glow rad="127000">
                    <a:srgbClr val="000000"/>
                  </a:glow>
                </a:effectLst>
                <a:latin typeface="Arial" charset="0"/>
                <a:ea typeface="ＭＳ Ｐゴシック" charset="0"/>
                <a:cs typeface="ＭＳ Ｐゴシック" charset="0"/>
              </a:rPr>
              <a:t>1990</a:t>
            </a:r>
            <a:endParaRPr lang="en-US" sz="2800" i="1" kern="0" dirty="0"/>
          </a:p>
        </p:txBody>
      </p:sp>
      <p:sp>
        <p:nvSpPr>
          <p:cNvPr id="10" name="Title 1">
            <a:extLst>
              <a:ext uri="{FF2B5EF4-FFF2-40B4-BE49-F238E27FC236}">
                <a16:creationId xmlns:a16="http://schemas.microsoft.com/office/drawing/2014/main" id="{03E98E8F-6AEE-1F47-9816-6857F425E5F4}"/>
              </a:ext>
            </a:extLst>
          </p:cNvPr>
          <p:cNvSpPr txBox="1">
            <a:spLocks/>
          </p:cNvSpPr>
          <p:nvPr/>
        </p:nvSpPr>
        <p:spPr bwMode="auto">
          <a:xfrm>
            <a:off x="5502530" y="5270576"/>
            <a:ext cx="1272622" cy="8280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i="1" kern="0" dirty="0">
                <a:solidFill>
                  <a:srgbClr val="FFFFFF"/>
                </a:solidFill>
                <a:effectLst>
                  <a:glow rad="127000">
                    <a:srgbClr val="000000"/>
                  </a:glow>
                </a:effectLst>
                <a:latin typeface="Arial" charset="0"/>
                <a:ea typeface="ＭＳ Ｐゴシック" charset="0"/>
                <a:cs typeface="ＭＳ Ｐゴシック" charset="0"/>
              </a:rPr>
              <a:t>1980</a:t>
            </a:r>
            <a:endParaRPr lang="en-US" sz="2800" i="1" kern="0" dirty="0"/>
          </a:p>
        </p:txBody>
      </p:sp>
      <p:sp>
        <p:nvSpPr>
          <p:cNvPr id="11" name="Title 1">
            <a:extLst>
              <a:ext uri="{FF2B5EF4-FFF2-40B4-BE49-F238E27FC236}">
                <a16:creationId xmlns:a16="http://schemas.microsoft.com/office/drawing/2014/main" id="{F193FE6D-36A2-4A42-9A11-BCDA422DABE8}"/>
              </a:ext>
            </a:extLst>
          </p:cNvPr>
          <p:cNvSpPr txBox="1">
            <a:spLocks/>
          </p:cNvSpPr>
          <p:nvPr/>
        </p:nvSpPr>
        <p:spPr bwMode="auto">
          <a:xfrm>
            <a:off x="4418797" y="5270576"/>
            <a:ext cx="1272622" cy="8280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i="1" kern="0" dirty="0">
                <a:solidFill>
                  <a:srgbClr val="FFFFFF"/>
                </a:solidFill>
                <a:effectLst>
                  <a:glow rad="127000">
                    <a:srgbClr val="000000"/>
                  </a:glow>
                </a:effectLst>
                <a:latin typeface="Arial" charset="0"/>
                <a:ea typeface="ＭＳ Ｐゴシック" charset="0"/>
                <a:cs typeface="ＭＳ Ｐゴシック" charset="0"/>
              </a:rPr>
              <a:t>1970</a:t>
            </a:r>
            <a:endParaRPr lang="en-US" sz="2800" i="1" kern="0" dirty="0"/>
          </a:p>
        </p:txBody>
      </p:sp>
      <p:sp>
        <p:nvSpPr>
          <p:cNvPr id="12" name="Title 1">
            <a:extLst>
              <a:ext uri="{FF2B5EF4-FFF2-40B4-BE49-F238E27FC236}">
                <a16:creationId xmlns:a16="http://schemas.microsoft.com/office/drawing/2014/main" id="{8F715668-131F-B843-B8C4-12E8C11C80C0}"/>
              </a:ext>
            </a:extLst>
          </p:cNvPr>
          <p:cNvSpPr txBox="1">
            <a:spLocks/>
          </p:cNvSpPr>
          <p:nvPr/>
        </p:nvSpPr>
        <p:spPr bwMode="auto">
          <a:xfrm>
            <a:off x="3343530" y="5270576"/>
            <a:ext cx="1272622" cy="8280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i="1" kern="0" dirty="0">
                <a:solidFill>
                  <a:srgbClr val="FFFFFF"/>
                </a:solidFill>
                <a:effectLst>
                  <a:glow rad="127000">
                    <a:srgbClr val="000000"/>
                  </a:glow>
                </a:effectLst>
                <a:latin typeface="Arial" charset="0"/>
                <a:ea typeface="ＭＳ Ｐゴシック" charset="0"/>
                <a:cs typeface="ＭＳ Ｐゴシック" charset="0"/>
              </a:rPr>
              <a:t>1950</a:t>
            </a:r>
            <a:endParaRPr lang="en-US" sz="2800" i="1" kern="0" dirty="0"/>
          </a:p>
        </p:txBody>
      </p:sp>
      <p:sp>
        <p:nvSpPr>
          <p:cNvPr id="13" name="Title 1">
            <a:extLst>
              <a:ext uri="{FF2B5EF4-FFF2-40B4-BE49-F238E27FC236}">
                <a16:creationId xmlns:a16="http://schemas.microsoft.com/office/drawing/2014/main" id="{ABAD6B99-8D03-D74E-9723-86BE8E93A13F}"/>
              </a:ext>
            </a:extLst>
          </p:cNvPr>
          <p:cNvSpPr txBox="1">
            <a:spLocks/>
          </p:cNvSpPr>
          <p:nvPr/>
        </p:nvSpPr>
        <p:spPr bwMode="auto">
          <a:xfrm>
            <a:off x="2175130" y="5270576"/>
            <a:ext cx="1272622" cy="8280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i="1" kern="0" dirty="0">
                <a:solidFill>
                  <a:srgbClr val="FFFFFF"/>
                </a:solidFill>
                <a:effectLst>
                  <a:glow rad="127000">
                    <a:srgbClr val="000000"/>
                  </a:glow>
                </a:effectLst>
                <a:latin typeface="Arial" charset="0"/>
                <a:ea typeface="ＭＳ Ｐゴシック" charset="0"/>
                <a:cs typeface="ＭＳ Ｐゴシック" charset="0"/>
              </a:rPr>
              <a:t>1900</a:t>
            </a:r>
            <a:endParaRPr lang="en-US" sz="2800" i="1" kern="0" dirty="0"/>
          </a:p>
        </p:txBody>
      </p:sp>
      <p:sp>
        <p:nvSpPr>
          <p:cNvPr id="14" name="Title 1">
            <a:extLst>
              <a:ext uri="{FF2B5EF4-FFF2-40B4-BE49-F238E27FC236}">
                <a16:creationId xmlns:a16="http://schemas.microsoft.com/office/drawing/2014/main" id="{0BE6FB73-5428-9B42-B55B-35D42353C1AB}"/>
              </a:ext>
            </a:extLst>
          </p:cNvPr>
          <p:cNvSpPr txBox="1">
            <a:spLocks/>
          </p:cNvSpPr>
          <p:nvPr/>
        </p:nvSpPr>
        <p:spPr bwMode="auto">
          <a:xfrm>
            <a:off x="117730" y="5270576"/>
            <a:ext cx="2057400" cy="8280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800" b="1" i="1" kern="0" dirty="0">
                <a:solidFill>
                  <a:srgbClr val="FFFFFF"/>
                </a:solidFill>
                <a:effectLst>
                  <a:glow rad="127000">
                    <a:srgbClr val="000000"/>
                  </a:glow>
                </a:effectLst>
                <a:latin typeface="Arial" charset="0"/>
                <a:ea typeface="ＭＳ Ｐゴシック" charset="0"/>
                <a:cs typeface="ＭＳ Ｐゴシック" charset="0"/>
              </a:rPr>
              <a:t>18</a:t>
            </a:r>
            <a:r>
              <a:rPr lang="en-US" sz="2800" b="1" i="1" kern="0" baseline="30000" dirty="0">
                <a:solidFill>
                  <a:srgbClr val="FFFFFF"/>
                </a:solidFill>
                <a:effectLst>
                  <a:glow rad="127000">
                    <a:srgbClr val="000000"/>
                  </a:glow>
                </a:effectLst>
                <a:latin typeface="Arial" charset="0"/>
                <a:ea typeface="ＭＳ Ｐゴシック" charset="0"/>
                <a:cs typeface="ＭＳ Ｐゴシック" charset="0"/>
              </a:rPr>
              <a:t>ème</a:t>
            </a:r>
            <a:r>
              <a:rPr lang="en-US" sz="2800" b="1" i="1" kern="0" dirty="0">
                <a:solidFill>
                  <a:srgbClr val="FFFFFF"/>
                </a:solidFill>
                <a:effectLst>
                  <a:glow rad="127000">
                    <a:srgbClr val="000000"/>
                  </a:glow>
                </a:effectLst>
                <a:latin typeface="Arial" charset="0"/>
                <a:ea typeface="ＭＳ Ｐゴシック" charset="0"/>
                <a:cs typeface="ＭＳ Ｐゴシック" charset="0"/>
              </a:rPr>
              <a:t> siècle</a:t>
            </a:r>
            <a:endParaRPr lang="en-US" sz="2800" i="1" kern="0" dirty="0"/>
          </a:p>
        </p:txBody>
      </p:sp>
    </p:spTree>
    <p:extLst>
      <p:ext uri="{BB962C8B-B14F-4D97-AF65-F5344CB8AC3E}">
        <p14:creationId xmlns:p14="http://schemas.microsoft.com/office/powerpoint/2010/main" val="12205619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idx="4294967295"/>
          </p:nvPr>
        </p:nvSpPr>
        <p:spPr>
          <a:xfrm>
            <a:off x="19050" y="188913"/>
            <a:ext cx="9124950" cy="863823"/>
          </a:xfrm>
        </p:spPr>
        <p:txBody>
          <a:bodyPr/>
          <a:lstStyle/>
          <a:p>
            <a:pPr>
              <a:defRPr/>
            </a:pPr>
            <a:r>
              <a:rPr lang="en-US" sz="5400" b="1" dirty="0">
                <a:solidFill>
                  <a:srgbClr val="FFFFFF"/>
                </a:solidFill>
                <a:cs typeface="+mj-cs"/>
              </a:rPr>
              <a:t>Black Lives Matter</a:t>
            </a:r>
          </a:p>
        </p:txBody>
      </p:sp>
      <p:pic>
        <p:nvPicPr>
          <p:cNvPr id="3" name="Picture 2">
            <a:extLst>
              <a:ext uri="{FF2B5EF4-FFF2-40B4-BE49-F238E27FC236}">
                <a16:creationId xmlns:a16="http://schemas.microsoft.com/office/drawing/2014/main" id="{47725562-D44B-FD42-8250-5E2590CD99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76" y="1268760"/>
            <a:ext cx="9144000" cy="5098032"/>
          </a:xfrm>
          <a:prstGeom prst="rect">
            <a:avLst/>
          </a:prstGeom>
        </p:spPr>
      </p:pic>
      <p:sp>
        <p:nvSpPr>
          <p:cNvPr id="5" name="TextBox 4">
            <a:extLst>
              <a:ext uri="{FF2B5EF4-FFF2-40B4-BE49-F238E27FC236}">
                <a16:creationId xmlns:a16="http://schemas.microsoft.com/office/drawing/2014/main" id="{B04B9CE1-D4D2-FD44-B668-14289D35DF83}"/>
              </a:ext>
            </a:extLst>
          </p:cNvPr>
          <p:cNvSpPr txBox="1"/>
          <p:nvPr/>
        </p:nvSpPr>
        <p:spPr>
          <a:xfrm rot="21073639">
            <a:off x="1623256" y="962284"/>
            <a:ext cx="6336704" cy="2031325"/>
          </a:xfrm>
          <a:prstGeom prst="rect">
            <a:avLst/>
          </a:prstGeom>
          <a:solidFill>
            <a:schemeClr val="bg1"/>
          </a:solidFill>
          <a:ln>
            <a:solidFill>
              <a:schemeClr val="tx1"/>
            </a:solidFill>
          </a:ln>
        </p:spPr>
        <p:txBody>
          <a:bodyPr wrap="square" rtlCol="0">
            <a:spAutoFit/>
          </a:bodyPr>
          <a:lstStyle/>
          <a:p>
            <a:r>
              <a:rPr lang="en-US" sz="1800" b="1" dirty="0">
                <a:solidFill>
                  <a:schemeClr val="tx1"/>
                </a:solidFill>
              </a:rPr>
              <a:t>Nous </a:t>
            </a:r>
            <a:r>
              <a:rPr lang="en-US" sz="1800" b="1" dirty="0" err="1">
                <a:solidFill>
                  <a:schemeClr val="tx1"/>
                </a:solidFill>
              </a:rPr>
              <a:t>rompons</a:t>
            </a:r>
            <a:r>
              <a:rPr lang="en-US" sz="1800" b="1" dirty="0">
                <a:solidFill>
                  <a:schemeClr val="tx1"/>
                </a:solidFill>
              </a:rPr>
              <a:t> les </a:t>
            </a:r>
            <a:r>
              <a:rPr lang="en-US" sz="1800" b="1" dirty="0" err="1">
                <a:solidFill>
                  <a:schemeClr val="tx1"/>
                </a:solidFill>
              </a:rPr>
              <a:t>exigences</a:t>
            </a:r>
            <a:r>
              <a:rPr lang="en-US" sz="1800" b="1" dirty="0">
                <a:solidFill>
                  <a:schemeClr val="tx1"/>
                </a:solidFill>
              </a:rPr>
              <a:t> de la structure de la </a:t>
            </a:r>
            <a:r>
              <a:rPr lang="en-US" sz="1800" b="1" dirty="0" err="1">
                <a:solidFill>
                  <a:schemeClr val="tx1"/>
                </a:solidFill>
              </a:rPr>
              <a:t>famille</a:t>
            </a:r>
            <a:r>
              <a:rPr lang="en-US" sz="1800" b="1" dirty="0">
                <a:solidFill>
                  <a:schemeClr val="tx1"/>
                </a:solidFill>
              </a:rPr>
              <a:t> </a:t>
            </a:r>
            <a:r>
              <a:rPr lang="en-US" sz="1800" b="1" dirty="0" err="1">
                <a:solidFill>
                  <a:schemeClr val="tx1"/>
                </a:solidFill>
              </a:rPr>
              <a:t>nucéaire</a:t>
            </a:r>
            <a:r>
              <a:rPr lang="en-US" sz="1800" b="1" dirty="0">
                <a:solidFill>
                  <a:schemeClr val="tx1"/>
                </a:solidFill>
              </a:rPr>
              <a:t> </a:t>
            </a:r>
            <a:r>
              <a:rPr lang="en-US" sz="1800" b="1" dirty="0" err="1">
                <a:solidFill>
                  <a:schemeClr val="tx1"/>
                </a:solidFill>
              </a:rPr>
              <a:t>prescrites</a:t>
            </a:r>
            <a:r>
              <a:rPr lang="en-US" sz="1800" b="1" dirty="0">
                <a:solidFill>
                  <a:schemeClr val="tx1"/>
                </a:solidFill>
              </a:rPr>
              <a:t> par </a:t>
            </a:r>
            <a:r>
              <a:rPr lang="en-US" sz="1800" b="1" dirty="0" err="1">
                <a:solidFill>
                  <a:schemeClr val="tx1"/>
                </a:solidFill>
              </a:rPr>
              <a:t>l’Occident</a:t>
            </a:r>
            <a:r>
              <a:rPr lang="en-US" sz="1800" b="1" dirty="0">
                <a:solidFill>
                  <a:schemeClr val="tx1"/>
                </a:solidFill>
              </a:rPr>
              <a:t> en nous </a:t>
            </a:r>
            <a:r>
              <a:rPr lang="en-US" sz="1800" b="1" dirty="0" err="1">
                <a:solidFill>
                  <a:schemeClr val="tx1"/>
                </a:solidFill>
              </a:rPr>
              <a:t>supportant</a:t>
            </a:r>
            <a:r>
              <a:rPr lang="en-US" sz="1800" b="1" dirty="0">
                <a:solidFill>
                  <a:schemeClr val="tx1"/>
                </a:solidFill>
              </a:rPr>
              <a:t> les </a:t>
            </a:r>
            <a:r>
              <a:rPr lang="en-US" sz="1800" b="1" dirty="0" err="1">
                <a:solidFill>
                  <a:schemeClr val="tx1"/>
                </a:solidFill>
              </a:rPr>
              <a:t>uns</a:t>
            </a:r>
            <a:r>
              <a:rPr lang="en-US" sz="1800" b="1" dirty="0">
                <a:solidFill>
                  <a:schemeClr val="tx1"/>
                </a:solidFill>
              </a:rPr>
              <a:t> les </a:t>
            </a:r>
            <a:r>
              <a:rPr lang="en-US" sz="1800" b="1" dirty="0" err="1">
                <a:solidFill>
                  <a:schemeClr val="tx1"/>
                </a:solidFill>
              </a:rPr>
              <a:t>autres</a:t>
            </a:r>
            <a:r>
              <a:rPr lang="en-US" sz="1800" b="1" dirty="0">
                <a:solidFill>
                  <a:schemeClr val="tx1"/>
                </a:solidFill>
              </a:rPr>
              <a:t> </a:t>
            </a:r>
            <a:r>
              <a:rPr lang="en-US" sz="1800" b="1" dirty="0" err="1">
                <a:solidFill>
                  <a:schemeClr val="tx1"/>
                </a:solidFill>
              </a:rPr>
              <a:t>comme</a:t>
            </a:r>
            <a:r>
              <a:rPr lang="en-US" sz="1800" b="1" dirty="0">
                <a:solidFill>
                  <a:schemeClr val="tx1"/>
                </a:solidFill>
              </a:rPr>
              <a:t> des </a:t>
            </a:r>
            <a:r>
              <a:rPr lang="en-US" sz="1800" b="1" dirty="0" err="1">
                <a:solidFill>
                  <a:schemeClr val="tx1"/>
                </a:solidFill>
              </a:rPr>
              <a:t>familles</a:t>
            </a:r>
            <a:r>
              <a:rPr lang="en-US" sz="1800" b="1" dirty="0">
                <a:solidFill>
                  <a:schemeClr val="tx1"/>
                </a:solidFill>
              </a:rPr>
              <a:t> </a:t>
            </a:r>
            <a:r>
              <a:rPr lang="en-US" sz="1800" b="1" dirty="0" err="1">
                <a:solidFill>
                  <a:schemeClr val="tx1"/>
                </a:solidFill>
              </a:rPr>
              <a:t>étendues</a:t>
            </a:r>
            <a:r>
              <a:rPr lang="en-US" sz="1800" b="1" dirty="0">
                <a:solidFill>
                  <a:schemeClr val="tx1"/>
                </a:solidFill>
              </a:rPr>
              <a:t> et “villages” qui </a:t>
            </a:r>
            <a:r>
              <a:rPr lang="en-US" sz="1800" b="1" dirty="0" err="1">
                <a:solidFill>
                  <a:schemeClr val="tx1"/>
                </a:solidFill>
              </a:rPr>
              <a:t>prennent</a:t>
            </a:r>
            <a:r>
              <a:rPr lang="en-US" sz="1800" b="1" dirty="0">
                <a:solidFill>
                  <a:schemeClr val="tx1"/>
                </a:solidFill>
              </a:rPr>
              <a:t> </a:t>
            </a:r>
            <a:r>
              <a:rPr lang="en-US" sz="1800" b="1" dirty="0" err="1">
                <a:solidFill>
                  <a:schemeClr val="tx1"/>
                </a:solidFill>
              </a:rPr>
              <a:t>soins</a:t>
            </a:r>
            <a:r>
              <a:rPr lang="en-US" sz="1800" b="1" dirty="0">
                <a:solidFill>
                  <a:schemeClr val="tx1"/>
                </a:solidFill>
              </a:rPr>
              <a:t> </a:t>
            </a:r>
            <a:r>
              <a:rPr lang="en-US" sz="1800" b="1" dirty="0" err="1">
                <a:solidFill>
                  <a:schemeClr val="tx1"/>
                </a:solidFill>
              </a:rPr>
              <a:t>collectivement</a:t>
            </a:r>
            <a:r>
              <a:rPr lang="en-US" sz="1800" b="1" dirty="0">
                <a:solidFill>
                  <a:schemeClr val="tx1"/>
                </a:solidFill>
              </a:rPr>
              <a:t> </a:t>
            </a:r>
            <a:r>
              <a:rPr lang="en-US" sz="1800" b="1" dirty="0" err="1">
                <a:solidFill>
                  <a:schemeClr val="tx1"/>
                </a:solidFill>
              </a:rPr>
              <a:t>l’un</a:t>
            </a:r>
            <a:r>
              <a:rPr lang="en-US" sz="1800" b="1" dirty="0">
                <a:solidFill>
                  <a:schemeClr val="tx1"/>
                </a:solidFill>
              </a:rPr>
              <a:t> de </a:t>
            </a:r>
            <a:r>
              <a:rPr lang="en-US" sz="1800" b="1" dirty="0" err="1">
                <a:solidFill>
                  <a:schemeClr val="tx1"/>
                </a:solidFill>
              </a:rPr>
              <a:t>l’autre</a:t>
            </a:r>
            <a:r>
              <a:rPr lang="en-US" sz="1800" b="1" dirty="0">
                <a:solidFill>
                  <a:schemeClr val="tx1"/>
                </a:solidFill>
              </a:rPr>
              <a:t>, </a:t>
            </a:r>
            <a:r>
              <a:rPr lang="en-US" sz="1800" b="1" dirty="0" err="1">
                <a:solidFill>
                  <a:schemeClr val="tx1"/>
                </a:solidFill>
              </a:rPr>
              <a:t>spécialement</a:t>
            </a:r>
            <a:r>
              <a:rPr lang="en-US" sz="1800" b="1" dirty="0">
                <a:solidFill>
                  <a:schemeClr val="tx1"/>
                </a:solidFill>
              </a:rPr>
              <a:t> </a:t>
            </a:r>
            <a:r>
              <a:rPr lang="en-US" sz="1800" b="1" dirty="0" err="1">
                <a:solidFill>
                  <a:schemeClr val="tx1"/>
                </a:solidFill>
              </a:rPr>
              <a:t>nos</a:t>
            </a:r>
            <a:r>
              <a:rPr lang="en-US" sz="1800" b="1" dirty="0">
                <a:solidFill>
                  <a:schemeClr val="tx1"/>
                </a:solidFill>
              </a:rPr>
              <a:t> </a:t>
            </a:r>
            <a:r>
              <a:rPr lang="en-US" sz="1800" b="1" dirty="0" err="1">
                <a:solidFill>
                  <a:schemeClr val="tx1"/>
                </a:solidFill>
              </a:rPr>
              <a:t>enfants</a:t>
            </a:r>
            <a:r>
              <a:rPr lang="en-US" sz="1800" b="1" dirty="0">
                <a:solidFill>
                  <a:schemeClr val="tx1"/>
                </a:solidFill>
              </a:rPr>
              <a:t>, à </a:t>
            </a:r>
            <a:r>
              <a:rPr lang="en-US" sz="1800" b="1" dirty="0" err="1">
                <a:solidFill>
                  <a:schemeClr val="tx1"/>
                </a:solidFill>
              </a:rPr>
              <a:t>telle</a:t>
            </a:r>
            <a:r>
              <a:rPr lang="en-US" sz="1800" b="1" dirty="0">
                <a:solidFill>
                  <a:schemeClr val="tx1"/>
                </a:solidFill>
              </a:rPr>
              <a:t> </a:t>
            </a:r>
            <a:r>
              <a:rPr lang="en-US" sz="1800" b="1" dirty="0" err="1">
                <a:solidFill>
                  <a:schemeClr val="tx1"/>
                </a:solidFill>
              </a:rPr>
              <a:t>enseigne</a:t>
            </a:r>
            <a:r>
              <a:rPr lang="en-US" sz="1800" b="1" dirty="0">
                <a:solidFill>
                  <a:schemeClr val="tx1"/>
                </a:solidFill>
              </a:rPr>
              <a:t> </a:t>
            </a:r>
            <a:r>
              <a:rPr lang="en-US" sz="1800" b="1" dirty="0" err="1">
                <a:solidFill>
                  <a:schemeClr val="tx1"/>
                </a:solidFill>
              </a:rPr>
              <a:t>que</a:t>
            </a:r>
            <a:r>
              <a:rPr lang="en-US" sz="1800" b="1" dirty="0">
                <a:solidFill>
                  <a:schemeClr val="tx1"/>
                </a:solidFill>
              </a:rPr>
              <a:t> </a:t>
            </a:r>
            <a:r>
              <a:rPr lang="en-US" sz="1800" b="1" dirty="0" err="1">
                <a:solidFill>
                  <a:schemeClr val="tx1"/>
                </a:solidFill>
              </a:rPr>
              <a:t>mères</a:t>
            </a:r>
            <a:r>
              <a:rPr lang="en-US" sz="1800" b="1" dirty="0">
                <a:solidFill>
                  <a:schemeClr val="tx1"/>
                </a:solidFill>
              </a:rPr>
              <a:t>, parents, et </a:t>
            </a:r>
            <a:r>
              <a:rPr lang="en-US" sz="1800" b="1" dirty="0" err="1">
                <a:solidFill>
                  <a:schemeClr val="tx1"/>
                </a:solidFill>
              </a:rPr>
              <a:t>enfants</a:t>
            </a:r>
            <a:r>
              <a:rPr lang="en-US" sz="1800" b="1" dirty="0">
                <a:solidFill>
                  <a:schemeClr val="tx1"/>
                </a:solidFill>
              </a:rPr>
              <a:t> </a:t>
            </a:r>
            <a:r>
              <a:rPr lang="en-US" sz="1800" b="1" dirty="0" err="1">
                <a:solidFill>
                  <a:schemeClr val="tx1"/>
                </a:solidFill>
              </a:rPr>
              <a:t>soient</a:t>
            </a:r>
            <a:r>
              <a:rPr lang="en-US" sz="1800" b="1" dirty="0">
                <a:solidFill>
                  <a:schemeClr val="tx1"/>
                </a:solidFill>
              </a:rPr>
              <a:t> </a:t>
            </a:r>
            <a:r>
              <a:rPr lang="en-US" sz="1800" b="1" dirty="0" err="1">
                <a:solidFill>
                  <a:schemeClr val="tx1"/>
                </a:solidFill>
              </a:rPr>
              <a:t>confortables</a:t>
            </a:r>
            <a:r>
              <a:rPr lang="en-US" sz="1800" b="1" dirty="0">
                <a:solidFill>
                  <a:schemeClr val="tx1"/>
                </a:solidFill>
              </a:rPr>
              <a:t>.</a:t>
            </a:r>
          </a:p>
        </p:txBody>
      </p:sp>
      <p:sp>
        <p:nvSpPr>
          <p:cNvPr id="8" name="TextBox 7">
            <a:extLst>
              <a:ext uri="{FF2B5EF4-FFF2-40B4-BE49-F238E27FC236}">
                <a16:creationId xmlns:a16="http://schemas.microsoft.com/office/drawing/2014/main" id="{CA963040-E1C2-6542-94DE-567418BC0619}"/>
              </a:ext>
            </a:extLst>
          </p:cNvPr>
          <p:cNvSpPr txBox="1"/>
          <p:nvPr/>
        </p:nvSpPr>
        <p:spPr>
          <a:xfrm rot="21073639">
            <a:off x="768122" y="3581516"/>
            <a:ext cx="6336704" cy="1754326"/>
          </a:xfrm>
          <a:prstGeom prst="rect">
            <a:avLst/>
          </a:prstGeom>
          <a:solidFill>
            <a:schemeClr val="tx1"/>
          </a:solidFill>
          <a:ln>
            <a:solidFill>
              <a:schemeClr val="tx1"/>
            </a:solidFill>
          </a:ln>
        </p:spPr>
        <p:txBody>
          <a:bodyPr wrap="square" rtlCol="0">
            <a:spAutoFit/>
          </a:bodyPr>
          <a:lstStyle/>
          <a:p>
            <a:r>
              <a:rPr lang="en-US" sz="1800" b="1" dirty="0"/>
              <a:t>Nous </a:t>
            </a:r>
            <a:r>
              <a:rPr lang="en-US" sz="1800" b="1" dirty="0" err="1"/>
              <a:t>favorisons</a:t>
            </a:r>
            <a:r>
              <a:rPr lang="en-US" sz="1800" b="1" dirty="0"/>
              <a:t> un </a:t>
            </a:r>
            <a:r>
              <a:rPr lang="en-US" sz="1800" b="1" dirty="0" err="1"/>
              <a:t>réseau</a:t>
            </a:r>
            <a:r>
              <a:rPr lang="en-US" sz="1800" b="1" dirty="0"/>
              <a:t> </a:t>
            </a:r>
            <a:r>
              <a:rPr lang="en-US" sz="1800" b="1" dirty="0" err="1"/>
              <a:t>d’affirmation</a:t>
            </a:r>
            <a:r>
              <a:rPr lang="en-US" sz="1800" b="1" dirty="0"/>
              <a:t> </a:t>
            </a:r>
            <a:r>
              <a:rPr lang="en-US" sz="1800" b="1" dirty="0" err="1"/>
              <a:t>sexuelle</a:t>
            </a:r>
            <a:r>
              <a:rPr lang="en-US" sz="1800" b="1" dirty="0"/>
              <a:t>. </a:t>
            </a:r>
            <a:r>
              <a:rPr lang="en-US" sz="1800" b="1" dirty="0" err="1"/>
              <a:t>Lorsque</a:t>
            </a:r>
            <a:r>
              <a:rPr lang="en-US" sz="1800" b="1" dirty="0"/>
              <a:t> nous </a:t>
            </a:r>
            <a:r>
              <a:rPr lang="en-US" sz="1800" b="1" dirty="0" err="1"/>
              <a:t>nous</a:t>
            </a:r>
            <a:r>
              <a:rPr lang="en-US" sz="1800" b="1" dirty="0"/>
              <a:t> </a:t>
            </a:r>
            <a:r>
              <a:rPr lang="en-US" sz="1800" b="1" dirty="0" err="1"/>
              <a:t>rencontrons</a:t>
            </a:r>
            <a:r>
              <a:rPr lang="en-US" sz="1800" b="1" dirty="0"/>
              <a:t>, nous le </a:t>
            </a:r>
            <a:r>
              <a:rPr lang="en-US" sz="1800" b="1" dirty="0" err="1"/>
              <a:t>faisons</a:t>
            </a:r>
            <a:r>
              <a:rPr lang="en-US" sz="1800" b="1" dirty="0"/>
              <a:t> </a:t>
            </a:r>
            <a:r>
              <a:rPr lang="en-US" sz="1800" b="1" dirty="0" err="1"/>
              <a:t>ainsi</a:t>
            </a:r>
            <a:r>
              <a:rPr lang="en-US" sz="1800" b="1" dirty="0"/>
              <a:t> avec </a:t>
            </a:r>
            <a:r>
              <a:rPr lang="en-US" sz="1800" b="1" dirty="0" err="1"/>
              <a:t>l’intention</a:t>
            </a:r>
            <a:r>
              <a:rPr lang="en-US" sz="1800" b="1" dirty="0"/>
              <a:t> de nous </a:t>
            </a:r>
            <a:r>
              <a:rPr lang="en-US" sz="1800" b="1" dirty="0" err="1"/>
              <a:t>libérer</a:t>
            </a:r>
            <a:r>
              <a:rPr lang="en-US" sz="1800" b="1" dirty="0"/>
              <a:t> de la </a:t>
            </a:r>
            <a:r>
              <a:rPr lang="en-US" sz="1800" b="1" dirty="0" err="1"/>
              <a:t>pensée</a:t>
            </a:r>
            <a:r>
              <a:rPr lang="en-US" sz="1800" b="1" dirty="0"/>
              <a:t> </a:t>
            </a:r>
            <a:r>
              <a:rPr lang="en-US" sz="1800" b="1" dirty="0" err="1"/>
              <a:t>hétéro</a:t>
            </a:r>
            <a:r>
              <a:rPr lang="en-US" sz="1800" b="1" dirty="0"/>
              <a:t>-normative,  </a:t>
            </a:r>
            <a:r>
              <a:rPr lang="en-US" sz="1800" b="1" dirty="0" err="1"/>
              <a:t>ou</a:t>
            </a:r>
            <a:r>
              <a:rPr lang="en-US" sz="1800" b="1" dirty="0"/>
              <a:t> </a:t>
            </a:r>
            <a:r>
              <a:rPr lang="en-US" sz="1800" b="1" dirty="0" err="1"/>
              <a:t>plutôt</a:t>
            </a:r>
            <a:r>
              <a:rPr lang="en-US" sz="1800" b="1" dirty="0"/>
              <a:t>, la </a:t>
            </a:r>
            <a:r>
              <a:rPr lang="en-US" sz="1800" b="1" dirty="0" err="1"/>
              <a:t>pensée</a:t>
            </a:r>
            <a:r>
              <a:rPr lang="en-US" sz="1800" b="1" dirty="0"/>
              <a:t> </a:t>
            </a:r>
            <a:r>
              <a:rPr lang="en-US" sz="1800" b="1" dirty="0" err="1"/>
              <a:t>que</a:t>
            </a:r>
            <a:r>
              <a:rPr lang="en-US" sz="1800" b="1" dirty="0"/>
              <a:t> </a:t>
            </a:r>
            <a:r>
              <a:rPr lang="en-US" sz="1800" b="1" dirty="0" err="1"/>
              <a:t>tous</a:t>
            </a:r>
            <a:r>
              <a:rPr lang="en-US" sz="1800" b="1" dirty="0"/>
              <a:t> </a:t>
            </a:r>
            <a:r>
              <a:rPr lang="en-US" sz="1800" b="1" dirty="0" err="1"/>
              <a:t>dans</a:t>
            </a:r>
            <a:r>
              <a:rPr lang="en-US" sz="1800" b="1" dirty="0"/>
              <a:t> le monde </a:t>
            </a:r>
            <a:r>
              <a:rPr lang="en-US" sz="1800" b="1" dirty="0" err="1"/>
              <a:t>sont</a:t>
            </a:r>
            <a:r>
              <a:rPr lang="en-US" sz="1800" b="1" dirty="0"/>
              <a:t> </a:t>
            </a:r>
            <a:r>
              <a:rPr lang="en-US" sz="1800" b="1" dirty="0" err="1"/>
              <a:t>hétérosexuels</a:t>
            </a:r>
            <a:r>
              <a:rPr lang="en-US" sz="1800" b="1" dirty="0"/>
              <a:t> (à </a:t>
            </a:r>
            <a:r>
              <a:rPr lang="en-US" sz="1800" b="1" dirty="0" err="1"/>
              <a:t>moins</a:t>
            </a:r>
            <a:r>
              <a:rPr lang="en-US" sz="1800" b="1" dirty="0"/>
              <a:t> </a:t>
            </a:r>
            <a:r>
              <a:rPr lang="en-US" sz="1800" b="1" dirty="0" err="1"/>
              <a:t>qu’il</a:t>
            </a:r>
            <a:r>
              <a:rPr lang="en-US" sz="1800" b="1" dirty="0"/>
              <a:t>/</a:t>
            </a:r>
            <a:r>
              <a:rPr lang="en-US" sz="1800" b="1" dirty="0" err="1"/>
              <a:t>elle</a:t>
            </a:r>
            <a:r>
              <a:rPr lang="en-US" sz="1800" b="1" dirty="0"/>
              <a:t> le </a:t>
            </a:r>
            <a:r>
              <a:rPr lang="en-US" sz="1800" b="1" dirty="0" err="1"/>
              <a:t>montre</a:t>
            </a:r>
            <a:r>
              <a:rPr lang="en-US" sz="1800" b="1" dirty="0"/>
              <a:t> </a:t>
            </a:r>
            <a:r>
              <a:rPr lang="en-US" sz="1800" b="1" dirty="0" err="1"/>
              <a:t>autrement</a:t>
            </a:r>
            <a:r>
              <a:rPr lang="en-US" sz="1800" b="1" dirty="0"/>
              <a:t>).</a:t>
            </a:r>
          </a:p>
        </p:txBody>
      </p:sp>
    </p:spTree>
    <p:extLst>
      <p:ext uri="{BB962C8B-B14F-4D97-AF65-F5344CB8AC3E}">
        <p14:creationId xmlns:p14="http://schemas.microsoft.com/office/powerpoint/2010/main" val="398409790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CDDA66-3E0F-1E4F-A9C1-1F2FA3C39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79984"/>
            <a:ext cx="9144000" cy="5098032"/>
          </a:xfrm>
          <a:prstGeom prst="rect">
            <a:avLst/>
          </a:prstGeom>
        </p:spPr>
      </p:pic>
      <p:sp>
        <p:nvSpPr>
          <p:cNvPr id="193539" name="Rectangle 3"/>
          <p:cNvSpPr>
            <a:spLocks noGrp="1" noChangeArrowheads="1"/>
          </p:cNvSpPr>
          <p:nvPr>
            <p:ph type="title" idx="4294967295"/>
          </p:nvPr>
        </p:nvSpPr>
        <p:spPr>
          <a:xfrm>
            <a:off x="19050" y="188913"/>
            <a:ext cx="9124950" cy="863823"/>
          </a:xfrm>
        </p:spPr>
        <p:txBody>
          <a:bodyPr/>
          <a:lstStyle/>
          <a:p>
            <a:pPr>
              <a:defRPr/>
            </a:pPr>
            <a:r>
              <a:rPr lang="en-US" sz="5400" b="1" dirty="0">
                <a:solidFill>
                  <a:srgbClr val="FFFFFF"/>
                </a:solidFill>
                <a:cs typeface="+mj-cs"/>
              </a:rPr>
              <a:t>Black Lives Matter</a:t>
            </a:r>
          </a:p>
        </p:txBody>
      </p:sp>
      <p:sp>
        <p:nvSpPr>
          <p:cNvPr id="5" name="TextBox 4">
            <a:extLst>
              <a:ext uri="{FF2B5EF4-FFF2-40B4-BE49-F238E27FC236}">
                <a16:creationId xmlns:a16="http://schemas.microsoft.com/office/drawing/2014/main" id="{B04B9CE1-D4D2-FD44-B668-14289D35DF83}"/>
              </a:ext>
            </a:extLst>
          </p:cNvPr>
          <p:cNvSpPr txBox="1"/>
          <p:nvPr/>
        </p:nvSpPr>
        <p:spPr>
          <a:xfrm>
            <a:off x="107504" y="2776712"/>
            <a:ext cx="5256584" cy="1569660"/>
          </a:xfrm>
          <a:prstGeom prst="rect">
            <a:avLst/>
          </a:prstGeom>
          <a:solidFill>
            <a:schemeClr val="bg1"/>
          </a:solidFill>
          <a:ln>
            <a:noFill/>
          </a:ln>
        </p:spPr>
        <p:txBody>
          <a:bodyPr wrap="square" rtlCol="0">
            <a:spAutoFit/>
          </a:bodyPr>
          <a:lstStyle/>
          <a:p>
            <a:pPr lvl="0"/>
            <a:r>
              <a:rPr lang="en-US" sz="1600" dirty="0">
                <a:solidFill>
                  <a:schemeClr val="tx1"/>
                </a:solidFill>
              </a:rPr>
              <a:t>En 2013, </a:t>
            </a:r>
            <a:r>
              <a:rPr lang="en-US" sz="1600" dirty="0" err="1">
                <a:solidFill>
                  <a:schemeClr val="tx1"/>
                </a:solidFill>
              </a:rPr>
              <a:t>trois</a:t>
            </a:r>
            <a:r>
              <a:rPr lang="en-US" sz="1600" dirty="0">
                <a:solidFill>
                  <a:schemeClr val="tx1"/>
                </a:solidFill>
              </a:rPr>
              <a:t> </a:t>
            </a:r>
            <a:r>
              <a:rPr lang="en-US" sz="1600" dirty="0" err="1">
                <a:solidFill>
                  <a:schemeClr val="tx1"/>
                </a:solidFill>
              </a:rPr>
              <a:t>organisatrices</a:t>
            </a:r>
            <a:r>
              <a:rPr lang="en-US" sz="1600" dirty="0">
                <a:solidFill>
                  <a:schemeClr val="tx1"/>
                </a:solidFill>
              </a:rPr>
              <a:t> </a:t>
            </a:r>
            <a:r>
              <a:rPr lang="en-US" sz="1600" dirty="0" err="1">
                <a:solidFill>
                  <a:schemeClr val="tx1"/>
                </a:solidFill>
              </a:rPr>
              <a:t>noires</a:t>
            </a:r>
            <a:r>
              <a:rPr lang="en-US" sz="1600" dirty="0">
                <a:solidFill>
                  <a:schemeClr val="tx1"/>
                </a:solidFill>
              </a:rPr>
              <a:t>, </a:t>
            </a:r>
            <a:r>
              <a:rPr lang="en-US" sz="1600" dirty="0" err="1">
                <a:solidFill>
                  <a:schemeClr val="tx1"/>
                </a:solidFill>
              </a:rPr>
              <a:t>radicales</a:t>
            </a:r>
            <a:r>
              <a:rPr lang="en-US" sz="1600" dirty="0">
                <a:solidFill>
                  <a:schemeClr val="tx1"/>
                </a:solidFill>
              </a:rPr>
              <a:t> — Alicia Garza, Patrisse </a:t>
            </a:r>
            <a:r>
              <a:rPr lang="en-US" sz="1600" dirty="0" err="1">
                <a:solidFill>
                  <a:schemeClr val="tx1"/>
                </a:solidFill>
              </a:rPr>
              <a:t>Cullors</a:t>
            </a:r>
            <a:r>
              <a:rPr lang="en-US" sz="1600" dirty="0">
                <a:solidFill>
                  <a:schemeClr val="tx1"/>
                </a:solidFill>
              </a:rPr>
              <a:t>, et Opal Tometi — </a:t>
            </a:r>
            <a:r>
              <a:rPr lang="en-US" sz="1600" dirty="0" err="1">
                <a:solidFill>
                  <a:schemeClr val="tx1"/>
                </a:solidFill>
              </a:rPr>
              <a:t>lancèrent</a:t>
            </a:r>
            <a:r>
              <a:rPr lang="en-US" sz="1600" dirty="0">
                <a:solidFill>
                  <a:schemeClr val="tx1"/>
                </a:solidFill>
              </a:rPr>
              <a:t> un </a:t>
            </a:r>
            <a:r>
              <a:rPr lang="en-US" sz="1600" dirty="0" err="1">
                <a:solidFill>
                  <a:schemeClr val="tx1"/>
                </a:solidFill>
              </a:rPr>
              <a:t>projet</a:t>
            </a:r>
            <a:r>
              <a:rPr lang="en-US" sz="1600" dirty="0">
                <a:solidFill>
                  <a:schemeClr val="tx1"/>
                </a:solidFill>
              </a:rPr>
              <a:t> de </a:t>
            </a:r>
            <a:r>
              <a:rPr lang="en-US" sz="1600" dirty="0" err="1">
                <a:solidFill>
                  <a:schemeClr val="tx1"/>
                </a:solidFill>
              </a:rPr>
              <a:t>création</a:t>
            </a:r>
            <a:r>
              <a:rPr lang="en-US" sz="1600" dirty="0">
                <a:solidFill>
                  <a:schemeClr val="tx1"/>
                </a:solidFill>
              </a:rPr>
              <a:t> </a:t>
            </a:r>
            <a:r>
              <a:rPr lang="en-US" sz="1600" dirty="0" err="1">
                <a:solidFill>
                  <a:schemeClr val="tx1"/>
                </a:solidFill>
              </a:rPr>
              <a:t>d’une</a:t>
            </a:r>
            <a:r>
              <a:rPr lang="en-US" sz="1600" dirty="0">
                <a:solidFill>
                  <a:schemeClr val="tx1"/>
                </a:solidFill>
              </a:rPr>
              <a:t> </a:t>
            </a:r>
            <a:r>
              <a:rPr lang="en-US" sz="1600" dirty="0" err="1">
                <a:solidFill>
                  <a:schemeClr val="tx1"/>
                </a:solidFill>
              </a:rPr>
              <a:t>volonté</a:t>
            </a:r>
            <a:r>
              <a:rPr lang="en-US" sz="1600" dirty="0">
                <a:solidFill>
                  <a:schemeClr val="tx1"/>
                </a:solidFill>
              </a:rPr>
              <a:t> et </a:t>
            </a:r>
            <a:r>
              <a:rPr lang="en-US" sz="1600" dirty="0" err="1">
                <a:solidFill>
                  <a:schemeClr val="tx1"/>
                </a:solidFill>
              </a:rPr>
              <a:t>mouvement</a:t>
            </a:r>
            <a:r>
              <a:rPr lang="en-US" sz="1600" dirty="0">
                <a:solidFill>
                  <a:schemeClr val="tx1"/>
                </a:solidFill>
              </a:rPr>
              <a:t> </a:t>
            </a:r>
            <a:r>
              <a:rPr lang="en-US" sz="1600" dirty="0" err="1">
                <a:solidFill>
                  <a:schemeClr val="tx1"/>
                </a:solidFill>
              </a:rPr>
              <a:t>politque</a:t>
            </a:r>
            <a:r>
              <a:rPr lang="en-US" sz="1600" dirty="0">
                <a:solidFill>
                  <a:schemeClr val="tx1"/>
                </a:solidFill>
              </a:rPr>
              <a:t>, </a:t>
            </a:r>
            <a:r>
              <a:rPr lang="en-US" sz="1600" dirty="0" err="1">
                <a:solidFill>
                  <a:schemeClr val="tx1"/>
                </a:solidFill>
              </a:rPr>
              <a:t>centré</a:t>
            </a:r>
            <a:r>
              <a:rPr lang="en-US" sz="1600" dirty="0">
                <a:solidFill>
                  <a:schemeClr val="tx1"/>
                </a:solidFill>
              </a:rPr>
              <a:t> </a:t>
            </a:r>
            <a:r>
              <a:rPr lang="en-US" sz="1600" dirty="0" err="1">
                <a:solidFill>
                  <a:schemeClr val="tx1"/>
                </a:solidFill>
              </a:rPr>
              <a:t>autour</a:t>
            </a:r>
            <a:r>
              <a:rPr lang="en-US" sz="1600" dirty="0">
                <a:solidFill>
                  <a:schemeClr val="tx1"/>
                </a:solidFill>
              </a:rPr>
              <a:t> des Noirs, et </a:t>
            </a:r>
            <a:r>
              <a:rPr lang="en-US" sz="1600" dirty="0" err="1">
                <a:solidFill>
                  <a:schemeClr val="tx1"/>
                </a:solidFill>
              </a:rPr>
              <a:t>appelé</a:t>
            </a:r>
            <a:r>
              <a:rPr lang="en-US" sz="1600" dirty="0">
                <a:solidFill>
                  <a:schemeClr val="tx1"/>
                </a:solidFill>
              </a:rPr>
              <a:t> #BlackLivesMatter. </a:t>
            </a:r>
            <a:r>
              <a:rPr lang="en-US" sz="1600" dirty="0" err="1">
                <a:solidFill>
                  <a:schemeClr val="tx1"/>
                </a:solidFill>
              </a:rPr>
              <a:t>Ce</a:t>
            </a:r>
            <a:r>
              <a:rPr lang="en-US" sz="1600" dirty="0">
                <a:solidFill>
                  <a:schemeClr val="tx1"/>
                </a:solidFill>
              </a:rPr>
              <a:t> </a:t>
            </a:r>
            <a:r>
              <a:rPr lang="en-US" sz="1600" dirty="0" err="1">
                <a:solidFill>
                  <a:schemeClr val="tx1"/>
                </a:solidFill>
              </a:rPr>
              <a:t>fut</a:t>
            </a:r>
            <a:r>
              <a:rPr lang="en-US" sz="1600" dirty="0">
                <a:solidFill>
                  <a:schemeClr val="tx1"/>
                </a:solidFill>
              </a:rPr>
              <a:t> en </a:t>
            </a:r>
            <a:r>
              <a:rPr lang="en-US" sz="1600" dirty="0" err="1">
                <a:solidFill>
                  <a:schemeClr val="tx1"/>
                </a:solidFill>
              </a:rPr>
              <a:t>réponse</a:t>
            </a:r>
            <a:r>
              <a:rPr lang="en-US" sz="1600" dirty="0">
                <a:solidFill>
                  <a:schemeClr val="tx1"/>
                </a:solidFill>
              </a:rPr>
              <a:t> à </a:t>
            </a:r>
            <a:r>
              <a:rPr lang="en-US" sz="1600" dirty="0" err="1">
                <a:solidFill>
                  <a:schemeClr val="tx1"/>
                </a:solidFill>
              </a:rPr>
              <a:t>l’acquittement</a:t>
            </a:r>
            <a:r>
              <a:rPr lang="en-US" sz="1600" dirty="0">
                <a:solidFill>
                  <a:schemeClr val="tx1"/>
                </a:solidFill>
              </a:rPr>
              <a:t> de George Zimmerman, le </a:t>
            </a:r>
            <a:r>
              <a:rPr lang="en-US" sz="1600" dirty="0" err="1">
                <a:solidFill>
                  <a:schemeClr val="tx1"/>
                </a:solidFill>
              </a:rPr>
              <a:t>meurtier</a:t>
            </a:r>
            <a:r>
              <a:rPr lang="en-US" sz="1600" dirty="0">
                <a:solidFill>
                  <a:schemeClr val="tx1"/>
                </a:solidFill>
              </a:rPr>
              <a:t> de </a:t>
            </a:r>
            <a:r>
              <a:rPr lang="en-US" sz="1600" dirty="0" err="1">
                <a:solidFill>
                  <a:schemeClr val="tx1"/>
                </a:solidFill>
              </a:rPr>
              <a:t>Trayvon</a:t>
            </a:r>
            <a:r>
              <a:rPr lang="en-US" sz="1600" dirty="0">
                <a:solidFill>
                  <a:schemeClr val="tx1"/>
                </a:solidFill>
              </a:rPr>
              <a:t> Martin.</a:t>
            </a:r>
            <a:endParaRPr kumimoji="0" lang="en-US" sz="1600" b="1" i="0" u="none" strike="noStrike" kern="1200" cap="none" spc="0" normalizeH="0" baseline="0" noProof="0" dirty="0">
              <a:ln>
                <a:noFill/>
              </a:ln>
              <a:solidFill>
                <a:schemeClr val="tx1"/>
              </a:solidFill>
              <a:effectLst/>
              <a:uLnTx/>
              <a:uFillTx/>
            </a:endParaRPr>
          </a:p>
        </p:txBody>
      </p:sp>
      <p:sp>
        <p:nvSpPr>
          <p:cNvPr id="8" name="TextBox 7">
            <a:extLst>
              <a:ext uri="{FF2B5EF4-FFF2-40B4-BE49-F238E27FC236}">
                <a16:creationId xmlns:a16="http://schemas.microsoft.com/office/drawing/2014/main" id="{CA963040-E1C2-6542-94DE-567418BC0619}"/>
              </a:ext>
            </a:extLst>
          </p:cNvPr>
          <p:cNvSpPr txBox="1"/>
          <p:nvPr/>
        </p:nvSpPr>
        <p:spPr>
          <a:xfrm rot="21073639">
            <a:off x="629284" y="5723200"/>
            <a:ext cx="1785009" cy="369332"/>
          </a:xfrm>
          <a:prstGeom prst="rect">
            <a:avLst/>
          </a:prstGeom>
          <a:solidFill>
            <a:schemeClr val="tx1"/>
          </a:solidFill>
          <a:ln>
            <a:solidFill>
              <a:schemeClr val="tx1"/>
            </a:solidFill>
          </a:ln>
        </p:spPr>
        <p:txBody>
          <a:bodyPr wrap="square" rtlCol="0">
            <a:spAutoFit/>
          </a:bodyPr>
          <a:lstStyle/>
          <a:p>
            <a:pPr lvl="0"/>
            <a:r>
              <a:rPr lang="en-US" sz="1800" b="1" dirty="0">
                <a:solidFill>
                  <a:srgbClr val="FFFFFF"/>
                </a:solidFill>
              </a:rPr>
              <a:t>Alicia Garza</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TextBox 9">
            <a:extLst>
              <a:ext uri="{FF2B5EF4-FFF2-40B4-BE49-F238E27FC236}">
                <a16:creationId xmlns:a16="http://schemas.microsoft.com/office/drawing/2014/main" id="{9F961912-7BD4-C443-A364-5F3DB37AB512}"/>
              </a:ext>
            </a:extLst>
          </p:cNvPr>
          <p:cNvSpPr txBox="1"/>
          <p:nvPr/>
        </p:nvSpPr>
        <p:spPr>
          <a:xfrm rot="21073639">
            <a:off x="1995216" y="5824144"/>
            <a:ext cx="2164457" cy="369332"/>
          </a:xfrm>
          <a:prstGeom prst="rect">
            <a:avLst/>
          </a:prstGeom>
          <a:solidFill>
            <a:schemeClr val="tx1"/>
          </a:solidFill>
          <a:ln>
            <a:solidFill>
              <a:schemeClr val="tx1"/>
            </a:solidFill>
          </a:ln>
        </p:spPr>
        <p:txBody>
          <a:bodyPr wrap="square" rtlCol="0">
            <a:spAutoFit/>
          </a:bodyPr>
          <a:lstStyle/>
          <a:p>
            <a:pPr lvl="0"/>
            <a:r>
              <a:rPr lang="en-US" sz="1800" b="1" dirty="0">
                <a:solidFill>
                  <a:srgbClr val="FFFFFF"/>
                </a:solidFill>
              </a:rPr>
              <a:t>Patrisse </a:t>
            </a:r>
            <a:r>
              <a:rPr lang="en-US" sz="1800" b="1" dirty="0" err="1">
                <a:solidFill>
                  <a:srgbClr val="FFFFFF"/>
                </a:solidFill>
              </a:rPr>
              <a:t>Cullors</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1" name="TextBox 10">
            <a:extLst>
              <a:ext uri="{FF2B5EF4-FFF2-40B4-BE49-F238E27FC236}">
                <a16:creationId xmlns:a16="http://schemas.microsoft.com/office/drawing/2014/main" id="{57A40A32-4942-A847-B04B-16C6B511EDAA}"/>
              </a:ext>
            </a:extLst>
          </p:cNvPr>
          <p:cNvSpPr txBox="1"/>
          <p:nvPr/>
        </p:nvSpPr>
        <p:spPr>
          <a:xfrm rot="21073639">
            <a:off x="3489347" y="5950044"/>
            <a:ext cx="1785009" cy="369332"/>
          </a:xfrm>
          <a:prstGeom prst="rect">
            <a:avLst/>
          </a:prstGeom>
          <a:solidFill>
            <a:schemeClr val="tx1"/>
          </a:solidFill>
          <a:ln>
            <a:solidFill>
              <a:schemeClr val="tx1"/>
            </a:solidFill>
          </a:ln>
        </p:spPr>
        <p:txBody>
          <a:bodyPr wrap="square" rtlCol="0">
            <a:spAutoFit/>
          </a:bodyPr>
          <a:lstStyle/>
          <a:p>
            <a:pPr lvl="0"/>
            <a:r>
              <a:rPr lang="en-US" sz="1800" b="1" dirty="0">
                <a:solidFill>
                  <a:srgbClr val="FFFFFF"/>
                </a:solidFill>
              </a:rPr>
              <a:t>Opal Tometi</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TextBox 8">
            <a:extLst>
              <a:ext uri="{FF2B5EF4-FFF2-40B4-BE49-F238E27FC236}">
                <a16:creationId xmlns:a16="http://schemas.microsoft.com/office/drawing/2014/main" id="{D1B14DF4-9E35-EA46-B1CA-D7CBED1FB0D0}"/>
              </a:ext>
            </a:extLst>
          </p:cNvPr>
          <p:cNvSpPr txBox="1"/>
          <p:nvPr/>
        </p:nvSpPr>
        <p:spPr>
          <a:xfrm rot="21073639">
            <a:off x="238861" y="6142769"/>
            <a:ext cx="1785009" cy="369332"/>
          </a:xfrm>
          <a:prstGeom prst="rect">
            <a:avLst/>
          </a:prstGeom>
          <a:solidFill>
            <a:srgbClr val="C00000"/>
          </a:solidFill>
          <a:ln>
            <a:solidFill>
              <a:schemeClr val="tx1"/>
            </a:solidFill>
          </a:ln>
        </p:spPr>
        <p:txBody>
          <a:bodyPr wrap="square" rtlCol="0">
            <a:spAutoFit/>
          </a:bodyPr>
          <a:lstStyle/>
          <a:p>
            <a:pPr lvl="0" algn="ctr"/>
            <a:r>
              <a:rPr lang="en-US" sz="1800" b="1" dirty="0" err="1">
                <a:solidFill>
                  <a:srgbClr val="FFFFFF"/>
                </a:solidFill>
              </a:rPr>
              <a:t>Lesbienne</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2" name="TextBox 11">
            <a:extLst>
              <a:ext uri="{FF2B5EF4-FFF2-40B4-BE49-F238E27FC236}">
                <a16:creationId xmlns:a16="http://schemas.microsoft.com/office/drawing/2014/main" id="{6B37A05A-5968-944B-A03E-903D8DC0CDCC}"/>
              </a:ext>
            </a:extLst>
          </p:cNvPr>
          <p:cNvSpPr txBox="1"/>
          <p:nvPr/>
        </p:nvSpPr>
        <p:spPr>
          <a:xfrm rot="21073639">
            <a:off x="1727002" y="6259311"/>
            <a:ext cx="1785009" cy="369332"/>
          </a:xfrm>
          <a:prstGeom prst="rect">
            <a:avLst/>
          </a:prstGeom>
          <a:solidFill>
            <a:srgbClr val="C00000"/>
          </a:solidFill>
          <a:ln>
            <a:solidFill>
              <a:schemeClr val="tx1"/>
            </a:solidFill>
          </a:ln>
        </p:spPr>
        <p:txBody>
          <a:bodyPr wrap="square" rtlCol="0">
            <a:spAutoFit/>
          </a:bodyPr>
          <a:lstStyle/>
          <a:p>
            <a:pPr lvl="0" algn="ctr"/>
            <a:r>
              <a:rPr lang="en-US" sz="1800" b="1" dirty="0" err="1">
                <a:solidFill>
                  <a:srgbClr val="FFFFFF"/>
                </a:solidFill>
              </a:rPr>
              <a:t>Lesbienne</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0368276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idx="4294967295"/>
          </p:nvPr>
        </p:nvSpPr>
        <p:spPr>
          <a:xfrm>
            <a:off x="19050" y="44624"/>
            <a:ext cx="9124950" cy="575791"/>
          </a:xfrm>
        </p:spPr>
        <p:txBody>
          <a:bodyPr/>
          <a:lstStyle/>
          <a:p>
            <a:pPr>
              <a:defRPr/>
            </a:pPr>
            <a:r>
              <a:rPr lang="en-US" sz="3200" b="1" dirty="0" err="1">
                <a:solidFill>
                  <a:srgbClr val="FFFFFF"/>
                </a:solidFill>
                <a:cs typeface="+mj-cs"/>
              </a:rPr>
              <a:t>Dieu</a:t>
            </a:r>
            <a:r>
              <a:rPr lang="en-US" sz="3200" b="1" dirty="0">
                <a:solidFill>
                  <a:srgbClr val="FFFFFF"/>
                </a:solidFill>
                <a:cs typeface="+mj-cs"/>
              </a:rPr>
              <a:t> </a:t>
            </a:r>
            <a:r>
              <a:rPr lang="en-US" sz="3200" b="1" dirty="0" err="1">
                <a:solidFill>
                  <a:srgbClr val="FFFFFF"/>
                </a:solidFill>
                <a:cs typeface="+mj-cs"/>
              </a:rPr>
              <a:t>est</a:t>
            </a:r>
            <a:r>
              <a:rPr lang="en-US" sz="3200" b="1" dirty="0">
                <a:solidFill>
                  <a:srgbClr val="FFFFFF"/>
                </a:solidFill>
                <a:cs typeface="+mj-cs"/>
              </a:rPr>
              <a:t>-Il </a:t>
            </a:r>
            <a:r>
              <a:rPr lang="en-US" sz="3200" b="1" dirty="0" err="1">
                <a:solidFill>
                  <a:srgbClr val="FFFFFF"/>
                </a:solidFill>
                <a:cs typeface="+mj-cs"/>
              </a:rPr>
              <a:t>concernée</a:t>
            </a:r>
            <a:r>
              <a:rPr lang="en-US" sz="3200" b="1" dirty="0">
                <a:solidFill>
                  <a:srgbClr val="FFFFFF"/>
                </a:solidFill>
                <a:cs typeface="+mj-cs"/>
              </a:rPr>
              <a:t> par la justice </a:t>
            </a:r>
            <a:r>
              <a:rPr lang="en-US" sz="3200" b="1" dirty="0" err="1">
                <a:solidFill>
                  <a:srgbClr val="FFFFFF"/>
                </a:solidFill>
                <a:cs typeface="+mj-cs"/>
              </a:rPr>
              <a:t>sociale</a:t>
            </a:r>
            <a:r>
              <a:rPr lang="en-US" sz="3200" b="1" dirty="0">
                <a:solidFill>
                  <a:srgbClr val="FFFFFF"/>
                </a:solidFill>
                <a:cs typeface="+mj-cs"/>
              </a:rPr>
              <a:t>?</a:t>
            </a:r>
          </a:p>
        </p:txBody>
      </p:sp>
      <p:sp>
        <p:nvSpPr>
          <p:cNvPr id="5" name="TextBox 4">
            <a:extLst>
              <a:ext uri="{FF2B5EF4-FFF2-40B4-BE49-F238E27FC236}">
                <a16:creationId xmlns:a16="http://schemas.microsoft.com/office/drawing/2014/main" id="{B04B9CE1-D4D2-FD44-B668-14289D35DF83}"/>
              </a:ext>
            </a:extLst>
          </p:cNvPr>
          <p:cNvSpPr txBox="1"/>
          <p:nvPr/>
        </p:nvSpPr>
        <p:spPr>
          <a:xfrm>
            <a:off x="323528" y="692696"/>
            <a:ext cx="8640960" cy="2431435"/>
          </a:xfrm>
          <a:prstGeom prst="rect">
            <a:avLst/>
          </a:prstGeom>
          <a:solidFill>
            <a:schemeClr val="bg1"/>
          </a:solidFill>
          <a:ln>
            <a:solidFill>
              <a:schemeClr val="tx1"/>
            </a:solidFill>
          </a:ln>
        </p:spPr>
        <p:txBody>
          <a:bodyPr wrap="square" rtlCol="0">
            <a:spAutoFit/>
          </a:bodyPr>
          <a:lstStyle/>
          <a:p>
            <a:r>
              <a:rPr lang="en-US" sz="1900" b="1" dirty="0">
                <a:solidFill>
                  <a:schemeClr val="tx1"/>
                </a:solidFill>
              </a:rPr>
              <a:t>“</a:t>
            </a:r>
            <a:r>
              <a:rPr lang="en-US" sz="1900" b="1" dirty="0" err="1">
                <a:solidFill>
                  <a:schemeClr val="tx1"/>
                </a:solidFill>
              </a:rPr>
              <a:t>L’Eternel</a:t>
            </a:r>
            <a:r>
              <a:rPr lang="en-US" sz="1900" b="1" dirty="0">
                <a:solidFill>
                  <a:schemeClr val="tx1"/>
                </a:solidFill>
              </a:rPr>
              <a:t> </a:t>
            </a:r>
            <a:r>
              <a:rPr lang="en-US" sz="1900" b="1" dirty="0" err="1">
                <a:solidFill>
                  <a:schemeClr val="tx1"/>
                </a:solidFill>
              </a:rPr>
              <a:t>est</a:t>
            </a:r>
            <a:r>
              <a:rPr lang="en-US" sz="1900" b="1" dirty="0">
                <a:solidFill>
                  <a:schemeClr val="tx1"/>
                </a:solidFill>
              </a:rPr>
              <a:t> un </a:t>
            </a:r>
            <a:r>
              <a:rPr lang="en-US" sz="1900" b="1" dirty="0" err="1">
                <a:solidFill>
                  <a:schemeClr val="tx1"/>
                </a:solidFill>
              </a:rPr>
              <a:t>Dieu</a:t>
            </a:r>
            <a:r>
              <a:rPr lang="en-US" sz="1900" b="1" dirty="0">
                <a:solidFill>
                  <a:schemeClr val="tx1"/>
                </a:solidFill>
              </a:rPr>
              <a:t> de justice </a:t>
            </a:r>
            <a:r>
              <a:rPr lang="en-US" sz="1900" b="1" dirty="0" err="1">
                <a:solidFill>
                  <a:schemeClr val="tx1"/>
                </a:solidFill>
              </a:rPr>
              <a:t>sociale</a:t>
            </a:r>
            <a:r>
              <a:rPr lang="en-US" sz="1900" b="1" dirty="0">
                <a:solidFill>
                  <a:schemeClr val="tx1"/>
                </a:solidFill>
              </a:rPr>
              <a:t>.” </a:t>
            </a:r>
            <a:r>
              <a:rPr lang="en-US" sz="1900" b="1" dirty="0" err="1">
                <a:solidFill>
                  <a:schemeClr val="tx1"/>
                </a:solidFill>
              </a:rPr>
              <a:t>C’est</a:t>
            </a:r>
            <a:r>
              <a:rPr lang="en-US" sz="1900" b="1" dirty="0">
                <a:solidFill>
                  <a:schemeClr val="tx1"/>
                </a:solidFill>
              </a:rPr>
              <a:t> le message </a:t>
            </a:r>
            <a:r>
              <a:rPr lang="en-US" sz="1900" b="1" dirty="0" err="1">
                <a:solidFill>
                  <a:schemeClr val="tx1"/>
                </a:solidFill>
              </a:rPr>
              <a:t>dans</a:t>
            </a:r>
            <a:r>
              <a:rPr lang="en-US" sz="1900" b="1" dirty="0">
                <a:solidFill>
                  <a:schemeClr val="tx1"/>
                </a:solidFill>
              </a:rPr>
              <a:t> </a:t>
            </a:r>
            <a:r>
              <a:rPr lang="en-US" sz="1900" b="1" dirty="0" err="1">
                <a:solidFill>
                  <a:schemeClr val="tx1"/>
                </a:solidFill>
              </a:rPr>
              <a:t>peut-être</a:t>
            </a:r>
            <a:r>
              <a:rPr lang="en-US" sz="1900" b="1" dirty="0">
                <a:solidFill>
                  <a:schemeClr val="tx1"/>
                </a:solidFill>
              </a:rPr>
              <a:t> la </a:t>
            </a:r>
            <a:r>
              <a:rPr lang="en-US" sz="1900" b="1" dirty="0" err="1">
                <a:solidFill>
                  <a:schemeClr val="tx1"/>
                </a:solidFill>
              </a:rPr>
              <a:t>plupart</a:t>
            </a:r>
            <a:r>
              <a:rPr lang="en-US" sz="1900" b="1" dirty="0">
                <a:solidFill>
                  <a:schemeClr val="tx1"/>
                </a:solidFill>
              </a:rPr>
              <a:t> des </a:t>
            </a:r>
            <a:r>
              <a:rPr lang="en-US" sz="1900" b="1" dirty="0" err="1">
                <a:solidFill>
                  <a:schemeClr val="tx1"/>
                </a:solidFill>
              </a:rPr>
              <a:t>églises</a:t>
            </a:r>
            <a:r>
              <a:rPr lang="en-US" sz="1900" b="1" dirty="0">
                <a:solidFill>
                  <a:schemeClr val="tx1"/>
                </a:solidFill>
              </a:rPr>
              <a:t> et synagogues au </a:t>
            </a:r>
            <a:r>
              <a:rPr lang="en-US" sz="1900" b="1" dirty="0" err="1">
                <a:solidFill>
                  <a:schemeClr val="tx1"/>
                </a:solidFill>
              </a:rPr>
              <a:t>Etats-Unis</a:t>
            </a:r>
            <a:r>
              <a:rPr lang="en-US" sz="1900" b="1" dirty="0">
                <a:solidFill>
                  <a:schemeClr val="tx1"/>
                </a:solidFill>
              </a:rPr>
              <a:t> et en Occident. </a:t>
            </a:r>
            <a:r>
              <a:rPr lang="en-US" sz="1900" b="1" dirty="0" err="1">
                <a:solidFill>
                  <a:schemeClr val="tx1"/>
                </a:solidFill>
              </a:rPr>
              <a:t>Mais</a:t>
            </a:r>
            <a:r>
              <a:rPr lang="en-US" sz="1900" b="1" dirty="0">
                <a:solidFill>
                  <a:schemeClr val="tx1"/>
                </a:solidFill>
              </a:rPr>
              <a:t> </a:t>
            </a:r>
            <a:r>
              <a:rPr lang="en-US" sz="1900" b="1" dirty="0" err="1">
                <a:solidFill>
                  <a:schemeClr val="tx1"/>
                </a:solidFill>
              </a:rPr>
              <a:t>voici</a:t>
            </a:r>
            <a:r>
              <a:rPr lang="en-US" sz="1900" b="1" dirty="0">
                <a:solidFill>
                  <a:schemeClr val="tx1"/>
                </a:solidFill>
              </a:rPr>
              <a:t> le </a:t>
            </a:r>
            <a:r>
              <a:rPr lang="en-US" sz="1900" b="1" dirty="0" err="1">
                <a:solidFill>
                  <a:schemeClr val="tx1"/>
                </a:solidFill>
              </a:rPr>
              <a:t>problème</a:t>
            </a:r>
            <a:r>
              <a:rPr lang="en-US" sz="1900" b="1" dirty="0">
                <a:solidFill>
                  <a:schemeClr val="tx1"/>
                </a:solidFill>
              </a:rPr>
              <a:t>. La Bible ne </a:t>
            </a:r>
            <a:r>
              <a:rPr lang="en-US" sz="1900" b="1" dirty="0" err="1">
                <a:solidFill>
                  <a:schemeClr val="tx1"/>
                </a:solidFill>
              </a:rPr>
              <a:t>dit</a:t>
            </a:r>
            <a:r>
              <a:rPr lang="en-US" sz="1900" b="1" dirty="0">
                <a:solidFill>
                  <a:schemeClr val="tx1"/>
                </a:solidFill>
              </a:rPr>
              <a:t> pas </a:t>
            </a:r>
            <a:r>
              <a:rPr lang="en-US" sz="1900" b="1" dirty="0" err="1">
                <a:solidFill>
                  <a:schemeClr val="tx1"/>
                </a:solidFill>
              </a:rPr>
              <a:t>ça</a:t>
            </a:r>
            <a:r>
              <a:rPr lang="en-US" sz="1900" b="1" dirty="0">
                <a:solidFill>
                  <a:schemeClr val="tx1"/>
                </a:solidFill>
              </a:rPr>
              <a:t>. Elle </a:t>
            </a:r>
            <a:r>
              <a:rPr lang="en-US" sz="1900" b="1" dirty="0" err="1">
                <a:solidFill>
                  <a:schemeClr val="tx1"/>
                </a:solidFill>
              </a:rPr>
              <a:t>dit</a:t>
            </a:r>
            <a:r>
              <a:rPr lang="en-US" sz="1900" b="1" dirty="0">
                <a:solidFill>
                  <a:schemeClr val="tx1"/>
                </a:solidFill>
              </a:rPr>
              <a:t> en </a:t>
            </a:r>
            <a:r>
              <a:rPr lang="en-US" sz="1900" b="1" dirty="0" err="1">
                <a:solidFill>
                  <a:schemeClr val="tx1"/>
                </a:solidFill>
              </a:rPr>
              <a:t>Esaïe</a:t>
            </a:r>
            <a:r>
              <a:rPr lang="en-US" sz="1900" b="1" dirty="0">
                <a:solidFill>
                  <a:schemeClr val="tx1"/>
                </a:solidFill>
              </a:rPr>
              <a:t>, “</a:t>
            </a:r>
            <a:r>
              <a:rPr lang="en-US" sz="1900" b="1" dirty="0" err="1">
                <a:solidFill>
                  <a:schemeClr val="tx1"/>
                </a:solidFill>
              </a:rPr>
              <a:t>L’Eternel</a:t>
            </a:r>
            <a:r>
              <a:rPr lang="en-US" sz="1900" b="1" dirty="0">
                <a:solidFill>
                  <a:schemeClr val="tx1"/>
                </a:solidFill>
              </a:rPr>
              <a:t> [</a:t>
            </a:r>
            <a:r>
              <a:rPr lang="en-US" sz="1900" b="1" dirty="0" err="1">
                <a:solidFill>
                  <a:schemeClr val="tx1"/>
                </a:solidFill>
              </a:rPr>
              <a:t>est</a:t>
            </a:r>
            <a:r>
              <a:rPr lang="en-US" sz="1900" b="1" dirty="0">
                <a:solidFill>
                  <a:schemeClr val="tx1"/>
                </a:solidFill>
              </a:rPr>
              <a:t> un </a:t>
            </a:r>
            <a:r>
              <a:rPr lang="en-US" sz="1900" b="1" dirty="0" err="1">
                <a:solidFill>
                  <a:schemeClr val="tx1"/>
                </a:solidFill>
              </a:rPr>
              <a:t>Dieu</a:t>
            </a:r>
            <a:r>
              <a:rPr lang="en-US" sz="1900" b="1" dirty="0">
                <a:solidFill>
                  <a:schemeClr val="tx1"/>
                </a:solidFill>
              </a:rPr>
              <a:t> de] justice” [Es 5:16]. </a:t>
            </a:r>
            <a:r>
              <a:rPr lang="en-US" sz="1900" b="1" dirty="0" err="1">
                <a:solidFill>
                  <a:schemeClr val="tx1"/>
                </a:solidFill>
              </a:rPr>
              <a:t>Vous</a:t>
            </a:r>
            <a:r>
              <a:rPr lang="en-US" sz="1900" b="1" dirty="0">
                <a:solidFill>
                  <a:schemeClr val="tx1"/>
                </a:solidFill>
              </a:rPr>
              <a:t> </a:t>
            </a:r>
            <a:r>
              <a:rPr lang="en-US" sz="1900" b="1" dirty="0" err="1">
                <a:solidFill>
                  <a:schemeClr val="tx1"/>
                </a:solidFill>
              </a:rPr>
              <a:t>trouverez</a:t>
            </a:r>
            <a:r>
              <a:rPr lang="en-US" sz="1900" b="1" dirty="0">
                <a:solidFill>
                  <a:schemeClr val="tx1"/>
                </a:solidFill>
              </a:rPr>
              <a:t> beaucoup de </a:t>
            </a:r>
            <a:r>
              <a:rPr lang="en-US" sz="1900" b="1" dirty="0" err="1">
                <a:solidFill>
                  <a:schemeClr val="tx1"/>
                </a:solidFill>
              </a:rPr>
              <a:t>références</a:t>
            </a:r>
            <a:r>
              <a:rPr lang="en-US" sz="1900" b="1" dirty="0">
                <a:solidFill>
                  <a:schemeClr val="tx1"/>
                </a:solidFill>
              </a:rPr>
              <a:t> à la justice </a:t>
            </a:r>
            <a:r>
              <a:rPr lang="en-US" sz="1900" b="1" dirty="0" err="1">
                <a:solidFill>
                  <a:schemeClr val="tx1"/>
                </a:solidFill>
              </a:rPr>
              <a:t>dans</a:t>
            </a:r>
            <a:r>
              <a:rPr lang="en-US" sz="1900" b="1" dirty="0">
                <a:solidFill>
                  <a:schemeClr val="tx1"/>
                </a:solidFill>
              </a:rPr>
              <a:t> la Bible. </a:t>
            </a:r>
            <a:r>
              <a:rPr lang="en-US" sz="1900" b="1" dirty="0" err="1">
                <a:solidFill>
                  <a:schemeClr val="tx1"/>
                </a:solidFill>
              </a:rPr>
              <a:t>Mais</a:t>
            </a:r>
            <a:r>
              <a:rPr lang="en-US" sz="1900" b="1" dirty="0">
                <a:solidFill>
                  <a:schemeClr val="tx1"/>
                </a:solidFill>
              </a:rPr>
              <a:t> </a:t>
            </a:r>
            <a:r>
              <a:rPr lang="en-US" sz="1900" b="1" dirty="0" err="1">
                <a:solidFill>
                  <a:schemeClr val="tx1"/>
                </a:solidFill>
              </a:rPr>
              <a:t>vous</a:t>
            </a:r>
            <a:r>
              <a:rPr lang="en-US" sz="1900" b="1" dirty="0">
                <a:solidFill>
                  <a:schemeClr val="tx1"/>
                </a:solidFill>
              </a:rPr>
              <a:t> ne les </a:t>
            </a:r>
            <a:r>
              <a:rPr lang="en-US" sz="1900" b="1" dirty="0" err="1">
                <a:solidFill>
                  <a:schemeClr val="tx1"/>
                </a:solidFill>
              </a:rPr>
              <a:t>trouverez</a:t>
            </a:r>
            <a:r>
              <a:rPr lang="en-US" sz="1900" b="1" dirty="0">
                <a:solidFill>
                  <a:schemeClr val="tx1"/>
                </a:solidFill>
              </a:rPr>
              <a:t> </a:t>
            </a:r>
            <a:r>
              <a:rPr lang="en-US" sz="1900" b="1" dirty="0" err="1">
                <a:solidFill>
                  <a:schemeClr val="tx1"/>
                </a:solidFill>
              </a:rPr>
              <a:t>jamais</a:t>
            </a:r>
            <a:r>
              <a:rPr lang="en-US" sz="1900" b="1" dirty="0">
                <a:solidFill>
                  <a:schemeClr val="tx1"/>
                </a:solidFill>
              </a:rPr>
              <a:t> </a:t>
            </a:r>
            <a:r>
              <a:rPr lang="en-US" sz="1900" b="1" dirty="0" err="1">
                <a:solidFill>
                  <a:schemeClr val="tx1"/>
                </a:solidFill>
              </a:rPr>
              <a:t>précédés</a:t>
            </a:r>
            <a:r>
              <a:rPr lang="en-US" sz="1900" b="1" dirty="0">
                <a:solidFill>
                  <a:schemeClr val="tx1"/>
                </a:solidFill>
              </a:rPr>
              <a:t> par le mot “</a:t>
            </a:r>
            <a:r>
              <a:rPr lang="en-US" sz="1900" b="1" dirty="0" err="1">
                <a:solidFill>
                  <a:schemeClr val="tx1"/>
                </a:solidFill>
              </a:rPr>
              <a:t>sociale</a:t>
            </a:r>
            <a:r>
              <a:rPr lang="en-US" sz="1900" b="1" dirty="0">
                <a:solidFill>
                  <a:schemeClr val="tx1"/>
                </a:solidFill>
              </a:rPr>
              <a:t>.” </a:t>
            </a:r>
            <a:r>
              <a:rPr lang="en-US" sz="1900" b="1" dirty="0" err="1">
                <a:solidFill>
                  <a:schemeClr val="tx1"/>
                </a:solidFill>
              </a:rPr>
              <a:t>Mais</a:t>
            </a:r>
            <a:r>
              <a:rPr lang="en-US" sz="1900" b="1" dirty="0">
                <a:solidFill>
                  <a:schemeClr val="tx1"/>
                </a:solidFill>
              </a:rPr>
              <a:t> </a:t>
            </a:r>
            <a:r>
              <a:rPr lang="en-US" sz="1900" b="1" dirty="0" err="1">
                <a:solidFill>
                  <a:schemeClr val="tx1"/>
                </a:solidFill>
              </a:rPr>
              <a:t>peut-être</a:t>
            </a:r>
            <a:r>
              <a:rPr lang="en-US" sz="1900" b="1" dirty="0">
                <a:solidFill>
                  <a:schemeClr val="tx1"/>
                </a:solidFill>
              </a:rPr>
              <a:t> </a:t>
            </a:r>
            <a:r>
              <a:rPr lang="en-US" sz="1900" b="1" dirty="0" err="1">
                <a:solidFill>
                  <a:schemeClr val="tx1"/>
                </a:solidFill>
              </a:rPr>
              <a:t>que</a:t>
            </a:r>
            <a:r>
              <a:rPr lang="en-US" sz="1900" b="1" dirty="0">
                <a:solidFill>
                  <a:schemeClr val="tx1"/>
                </a:solidFill>
              </a:rPr>
              <a:t> </a:t>
            </a:r>
            <a:r>
              <a:rPr lang="en-US" sz="1900" b="1" dirty="0" err="1">
                <a:solidFill>
                  <a:schemeClr val="tx1"/>
                </a:solidFill>
              </a:rPr>
              <a:t>vous</a:t>
            </a:r>
            <a:r>
              <a:rPr lang="en-US" sz="1900" b="1" dirty="0">
                <a:solidFill>
                  <a:schemeClr val="tx1"/>
                </a:solidFill>
              </a:rPr>
              <a:t> </a:t>
            </a:r>
            <a:r>
              <a:rPr lang="en-US" sz="1900" b="1" dirty="0" err="1">
                <a:solidFill>
                  <a:schemeClr val="tx1"/>
                </a:solidFill>
              </a:rPr>
              <a:t>êtes</a:t>
            </a:r>
            <a:r>
              <a:rPr lang="en-US" sz="1900" b="1" dirty="0">
                <a:solidFill>
                  <a:schemeClr val="tx1"/>
                </a:solidFill>
              </a:rPr>
              <a:t> en train de </a:t>
            </a:r>
            <a:r>
              <a:rPr lang="en-US" sz="1900" b="1" dirty="0" err="1">
                <a:solidFill>
                  <a:schemeClr val="tx1"/>
                </a:solidFill>
              </a:rPr>
              <a:t>penser</a:t>
            </a:r>
            <a:r>
              <a:rPr lang="en-US" sz="1900" b="1" dirty="0">
                <a:solidFill>
                  <a:schemeClr val="tx1"/>
                </a:solidFill>
              </a:rPr>
              <a:t>, “</a:t>
            </a:r>
            <a:r>
              <a:rPr lang="en-US" sz="1900" b="1" dirty="0" err="1">
                <a:solidFill>
                  <a:schemeClr val="tx1"/>
                </a:solidFill>
              </a:rPr>
              <a:t>Où</a:t>
            </a:r>
            <a:r>
              <a:rPr lang="en-US" sz="1900" b="1" dirty="0">
                <a:solidFill>
                  <a:schemeClr val="tx1"/>
                </a:solidFill>
              </a:rPr>
              <a:t> </a:t>
            </a:r>
            <a:r>
              <a:rPr lang="en-US" sz="1900" b="1" dirty="0" err="1">
                <a:solidFill>
                  <a:schemeClr val="tx1"/>
                </a:solidFill>
              </a:rPr>
              <a:t>est</a:t>
            </a:r>
            <a:r>
              <a:rPr lang="en-US" sz="1900" b="1" dirty="0">
                <a:solidFill>
                  <a:schemeClr val="tx1"/>
                </a:solidFill>
              </a:rPr>
              <a:t> la </a:t>
            </a:r>
            <a:r>
              <a:rPr lang="en-US" sz="1900" b="1" dirty="0" err="1">
                <a:solidFill>
                  <a:schemeClr val="tx1"/>
                </a:solidFill>
              </a:rPr>
              <a:t>différence</a:t>
            </a:r>
            <a:r>
              <a:rPr lang="en-US" sz="1900" b="1" dirty="0">
                <a:solidFill>
                  <a:schemeClr val="tx1"/>
                </a:solidFill>
              </a:rPr>
              <a:t>? </a:t>
            </a:r>
            <a:r>
              <a:rPr lang="en-US" sz="1900" b="1" dirty="0" err="1">
                <a:solidFill>
                  <a:schemeClr val="tx1"/>
                </a:solidFill>
              </a:rPr>
              <a:t>Dieu</a:t>
            </a:r>
            <a:r>
              <a:rPr lang="en-US" sz="1900" b="1" dirty="0">
                <a:solidFill>
                  <a:schemeClr val="tx1"/>
                </a:solidFill>
              </a:rPr>
              <a:t> </a:t>
            </a:r>
            <a:r>
              <a:rPr lang="en-US" sz="1900" b="1" dirty="0" err="1">
                <a:solidFill>
                  <a:schemeClr val="tx1"/>
                </a:solidFill>
              </a:rPr>
              <a:t>n’est</a:t>
            </a:r>
            <a:r>
              <a:rPr lang="en-US" sz="1900" b="1" dirty="0">
                <a:solidFill>
                  <a:schemeClr val="tx1"/>
                </a:solidFill>
              </a:rPr>
              <a:t>-Il pas le </a:t>
            </a:r>
            <a:r>
              <a:rPr lang="en-US" sz="1900" b="1" dirty="0" err="1">
                <a:solidFill>
                  <a:schemeClr val="tx1"/>
                </a:solidFill>
              </a:rPr>
              <a:t>Dieu</a:t>
            </a:r>
            <a:r>
              <a:rPr lang="en-US" sz="1900" b="1" dirty="0">
                <a:solidFill>
                  <a:schemeClr val="tx1"/>
                </a:solidFill>
              </a:rPr>
              <a:t> de justice et de justice </a:t>
            </a:r>
            <a:r>
              <a:rPr lang="en-US" sz="1900" b="1" dirty="0" err="1">
                <a:solidFill>
                  <a:schemeClr val="tx1"/>
                </a:solidFill>
              </a:rPr>
              <a:t>sociale</a:t>
            </a:r>
            <a:r>
              <a:rPr lang="en-US" sz="1900" b="1" dirty="0">
                <a:solidFill>
                  <a:schemeClr val="tx1"/>
                </a:solidFill>
              </a:rPr>
              <a:t>?” Eh </a:t>
            </a:r>
            <a:r>
              <a:rPr lang="en-US" sz="1900" b="1" dirty="0" err="1">
                <a:solidFill>
                  <a:schemeClr val="tx1"/>
                </a:solidFill>
              </a:rPr>
              <a:t>bien</a:t>
            </a:r>
            <a:r>
              <a:rPr lang="en-US" sz="1900" b="1" dirty="0">
                <a:solidFill>
                  <a:schemeClr val="tx1"/>
                </a:solidFill>
              </a:rPr>
              <a:t>, non, </a:t>
            </a:r>
            <a:r>
              <a:rPr lang="en-US" sz="1900" b="1" dirty="0" err="1">
                <a:solidFill>
                  <a:schemeClr val="tx1"/>
                </a:solidFill>
              </a:rPr>
              <a:t>s’Il</a:t>
            </a:r>
            <a:r>
              <a:rPr lang="en-US" sz="1900" b="1" dirty="0">
                <a:solidFill>
                  <a:schemeClr val="tx1"/>
                </a:solidFill>
              </a:rPr>
              <a:t> </a:t>
            </a:r>
            <a:r>
              <a:rPr lang="en-US" sz="1900" b="1" dirty="0" err="1">
                <a:solidFill>
                  <a:schemeClr val="tx1"/>
                </a:solidFill>
              </a:rPr>
              <a:t>est</a:t>
            </a:r>
            <a:r>
              <a:rPr lang="en-US" sz="1900" b="1" dirty="0">
                <a:solidFill>
                  <a:schemeClr val="tx1"/>
                </a:solidFill>
              </a:rPr>
              <a:t> consistent</a:t>
            </a:r>
          </a:p>
        </p:txBody>
      </p:sp>
      <p:sp>
        <p:nvSpPr>
          <p:cNvPr id="8" name="TextBox 7">
            <a:extLst>
              <a:ext uri="{FF2B5EF4-FFF2-40B4-BE49-F238E27FC236}">
                <a16:creationId xmlns:a16="http://schemas.microsoft.com/office/drawing/2014/main" id="{CA963040-E1C2-6542-94DE-567418BC0619}"/>
              </a:ext>
            </a:extLst>
          </p:cNvPr>
          <p:cNvSpPr txBox="1"/>
          <p:nvPr/>
        </p:nvSpPr>
        <p:spPr>
          <a:xfrm>
            <a:off x="323528" y="3503659"/>
            <a:ext cx="8640960" cy="707886"/>
          </a:xfrm>
          <a:prstGeom prst="rect">
            <a:avLst/>
          </a:prstGeom>
          <a:solidFill>
            <a:srgbClr val="C00000"/>
          </a:solidFill>
          <a:ln>
            <a:solidFill>
              <a:schemeClr val="tx1"/>
            </a:solidFill>
          </a:ln>
        </p:spPr>
        <p:txBody>
          <a:bodyPr wrap="square" rtlCol="0">
            <a:spAutoFit/>
          </a:bodyPr>
          <a:lstStyle/>
          <a:p>
            <a:r>
              <a:rPr lang="en-US" sz="2000" b="1" dirty="0" err="1"/>
              <a:t>Vous</a:t>
            </a:r>
            <a:r>
              <a:rPr lang="en-US" sz="2000" b="1" dirty="0"/>
              <a:t> </a:t>
            </a:r>
            <a:r>
              <a:rPr lang="en-US" sz="2000" b="1" dirty="0" err="1"/>
              <a:t>voyez</a:t>
            </a:r>
            <a:r>
              <a:rPr lang="en-US" sz="2000" b="1" dirty="0"/>
              <a:t>, </a:t>
            </a:r>
            <a:r>
              <a:rPr lang="en-US" sz="2000" b="1" dirty="0" err="1"/>
              <a:t>Dieu</a:t>
            </a:r>
            <a:r>
              <a:rPr lang="en-US" sz="2000" b="1" dirty="0"/>
              <a:t> ne </a:t>
            </a:r>
            <a:r>
              <a:rPr lang="en-US" sz="2000" b="1" dirty="0" err="1"/>
              <a:t>peut</a:t>
            </a:r>
            <a:r>
              <a:rPr lang="en-US" sz="2000" b="1" dirty="0"/>
              <a:t> pas </a:t>
            </a:r>
            <a:r>
              <a:rPr lang="en-US" sz="2000" b="1" dirty="0" err="1"/>
              <a:t>être</a:t>
            </a:r>
            <a:r>
              <a:rPr lang="en-US" sz="2000" b="1" dirty="0"/>
              <a:t> </a:t>
            </a:r>
            <a:r>
              <a:rPr lang="en-US" sz="2000" b="1" dirty="0" err="1"/>
              <a:t>Dieu</a:t>
            </a:r>
            <a:r>
              <a:rPr lang="en-US" sz="2000" b="1" dirty="0"/>
              <a:t> de “justice” et de “justice </a:t>
            </a:r>
            <a:r>
              <a:rPr lang="en-US" sz="2000" b="1" dirty="0" err="1"/>
              <a:t>sociale</a:t>
            </a:r>
            <a:r>
              <a:rPr lang="en-US" sz="2000" b="1" dirty="0"/>
              <a:t>” </a:t>
            </a:r>
            <a:r>
              <a:rPr lang="en-US" sz="2000" b="1" dirty="0" err="1"/>
              <a:t>parce</a:t>
            </a:r>
            <a:r>
              <a:rPr lang="en-US" sz="2000" b="1" dirty="0"/>
              <a:t> </a:t>
            </a:r>
            <a:r>
              <a:rPr lang="en-US" sz="2000" b="1" dirty="0" err="1"/>
              <a:t>que</a:t>
            </a:r>
            <a:r>
              <a:rPr lang="en-US" sz="2000" b="1" dirty="0"/>
              <a:t> la justice </a:t>
            </a:r>
            <a:r>
              <a:rPr lang="en-US" sz="2000" b="1" dirty="0" err="1"/>
              <a:t>sociale</a:t>
            </a:r>
            <a:r>
              <a:rPr lang="en-US" sz="2000" b="1" dirty="0"/>
              <a:t> </a:t>
            </a:r>
            <a:r>
              <a:rPr lang="en-US" sz="2000" b="1" dirty="0" err="1"/>
              <a:t>n’est</a:t>
            </a:r>
            <a:r>
              <a:rPr lang="en-US" sz="2000" b="1" dirty="0"/>
              <a:t> pas </a:t>
            </a:r>
            <a:r>
              <a:rPr lang="en-US" sz="2000" b="1" dirty="0" err="1"/>
              <a:t>juste</a:t>
            </a:r>
            <a:r>
              <a:rPr lang="en-US" sz="2000" b="1" dirty="0"/>
              <a:t>.</a:t>
            </a:r>
          </a:p>
        </p:txBody>
      </p:sp>
      <p:sp>
        <p:nvSpPr>
          <p:cNvPr id="6" name="TextBox 5">
            <a:extLst>
              <a:ext uri="{FF2B5EF4-FFF2-40B4-BE49-F238E27FC236}">
                <a16:creationId xmlns:a16="http://schemas.microsoft.com/office/drawing/2014/main" id="{863A10B8-F034-504C-B82C-3956303C4074}"/>
              </a:ext>
            </a:extLst>
          </p:cNvPr>
          <p:cNvSpPr txBox="1"/>
          <p:nvPr/>
        </p:nvSpPr>
        <p:spPr>
          <a:xfrm>
            <a:off x="288449" y="4509119"/>
            <a:ext cx="3446857" cy="646331"/>
          </a:xfrm>
          <a:prstGeom prst="rect">
            <a:avLst/>
          </a:prstGeom>
          <a:solidFill>
            <a:srgbClr val="C00000"/>
          </a:solidFill>
          <a:ln>
            <a:solidFill>
              <a:schemeClr val="tx1"/>
            </a:solidFill>
          </a:ln>
        </p:spPr>
        <p:txBody>
          <a:bodyPr wrap="square" rtlCol="0">
            <a:spAutoFit/>
          </a:bodyPr>
          <a:lstStyle/>
          <a:p>
            <a:r>
              <a:rPr lang="en-US" sz="1800" b="1" dirty="0"/>
              <a:t>La justice </a:t>
            </a:r>
            <a:r>
              <a:rPr lang="en-US" sz="1800" b="1" dirty="0" err="1"/>
              <a:t>c’est</a:t>
            </a:r>
            <a:r>
              <a:rPr lang="en-US" sz="1800" b="1" dirty="0"/>
              <a:t> </a:t>
            </a:r>
            <a:r>
              <a:rPr lang="en-US" sz="1800" b="1" dirty="0" err="1"/>
              <a:t>obtenir</a:t>
            </a:r>
            <a:r>
              <a:rPr lang="en-US" sz="1800" b="1" dirty="0"/>
              <a:t> </a:t>
            </a:r>
            <a:r>
              <a:rPr lang="en-US" sz="1800" b="1" dirty="0" err="1"/>
              <a:t>ce</a:t>
            </a:r>
            <a:r>
              <a:rPr lang="en-US" sz="1800" b="1" dirty="0"/>
              <a:t> </a:t>
            </a:r>
            <a:r>
              <a:rPr lang="en-US" sz="1800" b="1" dirty="0" err="1"/>
              <a:t>que</a:t>
            </a:r>
            <a:r>
              <a:rPr lang="en-US" sz="1800" b="1" dirty="0"/>
              <a:t> </a:t>
            </a:r>
            <a:r>
              <a:rPr lang="en-US" sz="1800" b="1" dirty="0" err="1"/>
              <a:t>vous</a:t>
            </a:r>
            <a:r>
              <a:rPr lang="en-US" sz="1800" b="1" dirty="0"/>
              <a:t> </a:t>
            </a:r>
            <a:r>
              <a:rPr lang="en-US" sz="1800" b="1" dirty="0" err="1"/>
              <a:t>méritez</a:t>
            </a:r>
            <a:r>
              <a:rPr lang="en-US" sz="1800" b="1" dirty="0"/>
              <a:t> sans </a:t>
            </a:r>
            <a:r>
              <a:rPr lang="en-US" sz="1800" b="1" dirty="0" err="1"/>
              <a:t>faveur</a:t>
            </a:r>
            <a:r>
              <a:rPr lang="en-US" sz="1800" b="1" dirty="0"/>
              <a:t>. </a:t>
            </a:r>
          </a:p>
        </p:txBody>
      </p:sp>
      <p:sp>
        <p:nvSpPr>
          <p:cNvPr id="7" name="TextBox 6">
            <a:extLst>
              <a:ext uri="{FF2B5EF4-FFF2-40B4-BE49-F238E27FC236}">
                <a16:creationId xmlns:a16="http://schemas.microsoft.com/office/drawing/2014/main" id="{53874A94-8FA6-0B4B-8DE6-C42944B2F757}"/>
              </a:ext>
            </a:extLst>
          </p:cNvPr>
          <p:cNvSpPr txBox="1"/>
          <p:nvPr/>
        </p:nvSpPr>
        <p:spPr>
          <a:xfrm>
            <a:off x="3995935" y="4509119"/>
            <a:ext cx="4968553" cy="615553"/>
          </a:xfrm>
          <a:prstGeom prst="rect">
            <a:avLst/>
          </a:prstGeom>
          <a:solidFill>
            <a:srgbClr val="C00000"/>
          </a:solidFill>
          <a:ln>
            <a:solidFill>
              <a:schemeClr val="tx1"/>
            </a:solidFill>
          </a:ln>
        </p:spPr>
        <p:txBody>
          <a:bodyPr wrap="square" rtlCol="0">
            <a:spAutoFit/>
          </a:bodyPr>
          <a:lstStyle/>
          <a:p>
            <a:r>
              <a:rPr lang="en-US" sz="1700" b="1" dirty="0"/>
              <a:t>La justice </a:t>
            </a:r>
            <a:r>
              <a:rPr lang="en-US" sz="1700" b="1" dirty="0" err="1"/>
              <a:t>sociale</a:t>
            </a:r>
            <a:r>
              <a:rPr lang="en-US" sz="1700" b="1" dirty="0"/>
              <a:t> </a:t>
            </a:r>
            <a:r>
              <a:rPr lang="en-US" sz="1700" b="1" dirty="0" err="1"/>
              <a:t>c’est</a:t>
            </a:r>
            <a:r>
              <a:rPr lang="en-US" sz="1700" b="1" dirty="0"/>
              <a:t> </a:t>
            </a:r>
            <a:r>
              <a:rPr lang="en-US" sz="1700" b="1" dirty="0" err="1"/>
              <a:t>obtenir</a:t>
            </a:r>
            <a:r>
              <a:rPr lang="en-US" sz="1700" b="1" dirty="0"/>
              <a:t> </a:t>
            </a:r>
            <a:r>
              <a:rPr lang="en-US" sz="1700" b="1" dirty="0" err="1"/>
              <a:t>ce</a:t>
            </a:r>
            <a:r>
              <a:rPr lang="en-US" sz="1700" b="1" dirty="0"/>
              <a:t> </a:t>
            </a:r>
            <a:r>
              <a:rPr lang="en-US" sz="1700" b="1" dirty="0" err="1"/>
              <a:t>que</a:t>
            </a:r>
            <a:r>
              <a:rPr lang="en-US" sz="1700" b="1" dirty="0"/>
              <a:t> </a:t>
            </a:r>
            <a:r>
              <a:rPr lang="en-US" sz="1700" b="1" dirty="0" err="1"/>
              <a:t>vous</a:t>
            </a:r>
            <a:r>
              <a:rPr lang="en-US" sz="1700" b="1" dirty="0"/>
              <a:t> ne </a:t>
            </a:r>
            <a:r>
              <a:rPr lang="en-US" sz="1700" b="1" dirty="0" err="1"/>
              <a:t>méritez</a:t>
            </a:r>
            <a:r>
              <a:rPr lang="en-US" sz="1700" b="1" dirty="0"/>
              <a:t> pas, </a:t>
            </a:r>
            <a:r>
              <a:rPr lang="en-US" sz="1700" b="1" dirty="0" err="1"/>
              <a:t>parce</a:t>
            </a:r>
            <a:r>
              <a:rPr lang="en-US" sz="1700" b="1" dirty="0"/>
              <a:t> </a:t>
            </a:r>
            <a:r>
              <a:rPr lang="en-US" sz="1700" b="1" dirty="0" err="1"/>
              <a:t>que</a:t>
            </a:r>
            <a:r>
              <a:rPr lang="en-US" sz="1700" b="1" dirty="0"/>
              <a:t> </a:t>
            </a:r>
            <a:r>
              <a:rPr lang="en-US" sz="1700" b="1" dirty="0" err="1"/>
              <a:t>vous</a:t>
            </a:r>
            <a:r>
              <a:rPr lang="en-US" sz="1700" b="1" dirty="0"/>
              <a:t> </a:t>
            </a:r>
            <a:r>
              <a:rPr lang="en-US" sz="1700" b="1" dirty="0" err="1"/>
              <a:t>êtes</a:t>
            </a:r>
            <a:r>
              <a:rPr lang="en-US" sz="1700" b="1" dirty="0"/>
              <a:t> </a:t>
            </a:r>
            <a:r>
              <a:rPr lang="en-US" sz="1700" b="1" dirty="0" err="1"/>
              <a:t>favorisés</a:t>
            </a:r>
            <a:r>
              <a:rPr lang="en-US" sz="1700" b="1" dirty="0"/>
              <a:t>.</a:t>
            </a:r>
          </a:p>
        </p:txBody>
      </p:sp>
      <p:sp>
        <p:nvSpPr>
          <p:cNvPr id="9" name="TextBox 8">
            <a:extLst>
              <a:ext uri="{FF2B5EF4-FFF2-40B4-BE49-F238E27FC236}">
                <a16:creationId xmlns:a16="http://schemas.microsoft.com/office/drawing/2014/main" id="{C21249B5-18B2-9645-903F-C9A9B2A00EB9}"/>
              </a:ext>
            </a:extLst>
          </p:cNvPr>
          <p:cNvSpPr txBox="1"/>
          <p:nvPr/>
        </p:nvSpPr>
        <p:spPr>
          <a:xfrm>
            <a:off x="333055" y="5477162"/>
            <a:ext cx="3446857" cy="400110"/>
          </a:xfrm>
          <a:prstGeom prst="rect">
            <a:avLst/>
          </a:prstGeom>
          <a:solidFill>
            <a:srgbClr val="C00000"/>
          </a:solidFill>
          <a:ln>
            <a:solidFill>
              <a:schemeClr val="tx1"/>
            </a:solidFill>
          </a:ln>
        </p:spPr>
        <p:txBody>
          <a:bodyPr wrap="square" rtlCol="0">
            <a:spAutoFit/>
          </a:bodyPr>
          <a:lstStyle/>
          <a:p>
            <a:r>
              <a:rPr lang="en-US" sz="2000" b="1" dirty="0"/>
              <a:t>La justice </a:t>
            </a:r>
            <a:r>
              <a:rPr lang="en-US" sz="2000" b="1" dirty="0" err="1"/>
              <a:t>est</a:t>
            </a:r>
            <a:r>
              <a:rPr lang="en-US" sz="2000" b="1" dirty="0"/>
              <a:t> </a:t>
            </a:r>
            <a:r>
              <a:rPr lang="en-US" sz="2000" b="1" dirty="0" err="1"/>
              <a:t>aveugle</a:t>
            </a:r>
            <a:r>
              <a:rPr lang="en-US" sz="2000" b="1" dirty="0"/>
              <a:t>. </a:t>
            </a:r>
          </a:p>
        </p:txBody>
      </p:sp>
      <p:sp>
        <p:nvSpPr>
          <p:cNvPr id="10" name="TextBox 9">
            <a:extLst>
              <a:ext uri="{FF2B5EF4-FFF2-40B4-BE49-F238E27FC236}">
                <a16:creationId xmlns:a16="http://schemas.microsoft.com/office/drawing/2014/main" id="{0FDAF643-00FA-C642-9DEA-56CA10E34D28}"/>
              </a:ext>
            </a:extLst>
          </p:cNvPr>
          <p:cNvSpPr txBox="1"/>
          <p:nvPr/>
        </p:nvSpPr>
        <p:spPr>
          <a:xfrm>
            <a:off x="3995935" y="5477162"/>
            <a:ext cx="4968553" cy="400110"/>
          </a:xfrm>
          <a:prstGeom prst="rect">
            <a:avLst/>
          </a:prstGeom>
          <a:solidFill>
            <a:srgbClr val="C00000"/>
          </a:solidFill>
          <a:ln>
            <a:solidFill>
              <a:schemeClr val="tx1"/>
            </a:solidFill>
          </a:ln>
        </p:spPr>
        <p:txBody>
          <a:bodyPr wrap="square" rtlCol="0">
            <a:spAutoFit/>
          </a:bodyPr>
          <a:lstStyle/>
          <a:p>
            <a:r>
              <a:rPr lang="en-US" sz="2000" b="1" dirty="0"/>
              <a:t>La justice </a:t>
            </a:r>
            <a:r>
              <a:rPr lang="en-US" sz="2000" b="1" dirty="0" err="1"/>
              <a:t>sociale</a:t>
            </a:r>
            <a:r>
              <a:rPr lang="en-US" sz="2000" b="1" dirty="0"/>
              <a:t> ne </a:t>
            </a:r>
            <a:r>
              <a:rPr lang="en-US" sz="2000" b="1" dirty="0" err="1"/>
              <a:t>l’est</a:t>
            </a:r>
            <a:r>
              <a:rPr lang="en-US" sz="2000" b="1" dirty="0"/>
              <a:t> pas. </a:t>
            </a:r>
          </a:p>
        </p:txBody>
      </p:sp>
      <p:sp>
        <p:nvSpPr>
          <p:cNvPr id="11" name="Rectangle 3">
            <a:extLst>
              <a:ext uri="{FF2B5EF4-FFF2-40B4-BE49-F238E27FC236}">
                <a16:creationId xmlns:a16="http://schemas.microsoft.com/office/drawing/2014/main" id="{50C4FE9C-5EE8-844C-A45E-D1B7681C2428}"/>
              </a:ext>
            </a:extLst>
          </p:cNvPr>
          <p:cNvSpPr txBox="1">
            <a:spLocks noChangeArrowheads="1"/>
          </p:cNvSpPr>
          <p:nvPr/>
        </p:nvSpPr>
        <p:spPr bwMode="auto">
          <a:xfrm>
            <a:off x="7898" y="5998698"/>
            <a:ext cx="9124950" cy="863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600" b="1" kern="0" dirty="0">
                <a:solidFill>
                  <a:srgbClr val="FFFFFF"/>
                </a:solidFill>
                <a:cs typeface="+mj-cs"/>
              </a:rPr>
              <a:t>Jan Markel, “The Church: Hijacked and Infiltrated,” podcast 25 July 2020</a:t>
            </a:r>
          </a:p>
          <a:p>
            <a:pPr defTabSz="914400">
              <a:defRPr/>
            </a:pPr>
            <a:r>
              <a:rPr lang="en-US" sz="1600" b="1" kern="0" dirty="0">
                <a:solidFill>
                  <a:srgbClr val="FFFFFF"/>
                </a:solidFill>
                <a:cs typeface="+mj-cs"/>
                <a:hlinkClick r:id="rId4"/>
              </a:rPr>
              <a:t>https://www.oneplace.com/ministries/understanding-the-times/</a:t>
            </a:r>
            <a:r>
              <a:rPr lang="en-US" sz="1600" b="1" kern="0" dirty="0">
                <a:solidFill>
                  <a:srgbClr val="FFFFFF"/>
                </a:solidFill>
                <a:cs typeface="+mj-cs"/>
              </a:rPr>
              <a:t> accessed 25 July 2020</a:t>
            </a:r>
          </a:p>
        </p:txBody>
      </p:sp>
    </p:spTree>
    <p:extLst>
      <p:ext uri="{BB962C8B-B14F-4D97-AF65-F5344CB8AC3E}">
        <p14:creationId xmlns:p14="http://schemas.microsoft.com/office/powerpoint/2010/main" val="19811669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8290CF-9283-F444-99F4-E10722BA82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96752"/>
            <a:ext cx="9144000" cy="6053913"/>
          </a:xfrm>
          <a:prstGeom prst="rect">
            <a:avLst/>
          </a:prstGeom>
        </p:spPr>
      </p:pic>
      <p:sp>
        <p:nvSpPr>
          <p:cNvPr id="193539" name="Rectangle 3"/>
          <p:cNvSpPr>
            <a:spLocks noGrp="1" noChangeArrowheads="1"/>
          </p:cNvSpPr>
          <p:nvPr>
            <p:ph type="title" idx="4294967295"/>
          </p:nvPr>
        </p:nvSpPr>
        <p:spPr>
          <a:xfrm>
            <a:off x="19050" y="188913"/>
            <a:ext cx="9124950" cy="863823"/>
          </a:xfrm>
        </p:spPr>
        <p:txBody>
          <a:bodyPr/>
          <a:lstStyle/>
          <a:p>
            <a:pPr>
              <a:defRPr/>
            </a:pPr>
            <a:r>
              <a:rPr lang="en-US" sz="5400" b="1" dirty="0">
                <a:solidFill>
                  <a:srgbClr val="FFFFFF"/>
                </a:solidFill>
                <a:cs typeface="+mj-cs"/>
              </a:rPr>
              <a:t>Black Lives Matter</a:t>
            </a:r>
          </a:p>
        </p:txBody>
      </p:sp>
      <p:sp>
        <p:nvSpPr>
          <p:cNvPr id="5" name="TextBox 4">
            <a:extLst>
              <a:ext uri="{FF2B5EF4-FFF2-40B4-BE49-F238E27FC236}">
                <a16:creationId xmlns:a16="http://schemas.microsoft.com/office/drawing/2014/main" id="{B04B9CE1-D4D2-FD44-B668-14289D35DF83}"/>
              </a:ext>
            </a:extLst>
          </p:cNvPr>
          <p:cNvSpPr txBox="1"/>
          <p:nvPr/>
        </p:nvSpPr>
        <p:spPr>
          <a:xfrm rot="21073639">
            <a:off x="413525" y="2447023"/>
            <a:ext cx="7613074" cy="2246769"/>
          </a:xfrm>
          <a:prstGeom prst="rect">
            <a:avLst/>
          </a:prstGeom>
          <a:solidFill>
            <a:schemeClr val="bg1"/>
          </a:solidFill>
          <a:ln>
            <a:solidFill>
              <a:schemeClr val="tx1"/>
            </a:solidFill>
          </a:ln>
        </p:spPr>
        <p:txBody>
          <a:bodyPr wrap="square" rtlCol="0">
            <a:spAutoFit/>
          </a:bodyPr>
          <a:lstStyle/>
          <a:p>
            <a:r>
              <a:rPr lang="en-US" sz="2000" b="1" cap="all" dirty="0" err="1">
                <a:solidFill>
                  <a:schemeClr val="tx1"/>
                </a:solidFill>
              </a:rPr>
              <a:t>Aidez</a:t>
            </a:r>
            <a:r>
              <a:rPr lang="en-US" sz="2000" b="1" cap="all" dirty="0">
                <a:solidFill>
                  <a:schemeClr val="tx1"/>
                </a:solidFill>
              </a:rPr>
              <a:t>-nous à </a:t>
            </a:r>
            <a:r>
              <a:rPr lang="en-US" sz="2000" b="1" cap="all" dirty="0" err="1">
                <a:solidFill>
                  <a:schemeClr val="tx1"/>
                </a:solidFill>
              </a:rPr>
              <a:t>combattre</a:t>
            </a:r>
            <a:r>
              <a:rPr lang="en-US" sz="2000" b="1" cap="all" dirty="0">
                <a:solidFill>
                  <a:schemeClr val="tx1"/>
                </a:solidFill>
              </a:rPr>
              <a:t> la </a:t>
            </a:r>
            <a:r>
              <a:rPr lang="en-US" sz="2000" b="1" cap="all" dirty="0" err="1">
                <a:solidFill>
                  <a:schemeClr val="tx1"/>
                </a:solidFill>
              </a:rPr>
              <a:t>Désinformation</a:t>
            </a:r>
            <a:endParaRPr lang="en-US" sz="2000" b="1" cap="all" dirty="0">
              <a:solidFill>
                <a:schemeClr val="tx1"/>
              </a:solidFill>
            </a:endParaRPr>
          </a:p>
          <a:p>
            <a:r>
              <a:rPr lang="en-US" b="1" dirty="0">
                <a:solidFill>
                  <a:schemeClr val="tx1"/>
                </a:solidFill>
              </a:rPr>
              <a:t>Nous </a:t>
            </a:r>
            <a:r>
              <a:rPr lang="en-US" b="1" dirty="0" err="1">
                <a:solidFill>
                  <a:schemeClr val="tx1"/>
                </a:solidFill>
              </a:rPr>
              <a:t>avons</a:t>
            </a:r>
            <a:r>
              <a:rPr lang="en-US" b="1" dirty="0">
                <a:solidFill>
                  <a:schemeClr val="tx1"/>
                </a:solidFill>
              </a:rPr>
              <a:t> </a:t>
            </a:r>
            <a:r>
              <a:rPr lang="en-US" b="1" dirty="0" err="1">
                <a:solidFill>
                  <a:schemeClr val="tx1"/>
                </a:solidFill>
              </a:rPr>
              <a:t>besoin</a:t>
            </a:r>
            <a:r>
              <a:rPr lang="en-US" b="1" dirty="0">
                <a:solidFill>
                  <a:schemeClr val="tx1"/>
                </a:solidFill>
              </a:rPr>
              <a:t> de </a:t>
            </a:r>
            <a:r>
              <a:rPr lang="en-US" b="1" dirty="0" err="1">
                <a:solidFill>
                  <a:schemeClr val="tx1"/>
                </a:solidFill>
              </a:rPr>
              <a:t>voir</a:t>
            </a:r>
            <a:r>
              <a:rPr lang="en-US" b="1" dirty="0">
                <a:solidFill>
                  <a:schemeClr val="tx1"/>
                </a:solidFill>
              </a:rPr>
              <a:t> </a:t>
            </a:r>
            <a:r>
              <a:rPr lang="en-US" b="1" dirty="0" err="1">
                <a:solidFill>
                  <a:schemeClr val="tx1"/>
                </a:solidFill>
              </a:rPr>
              <a:t>ce</a:t>
            </a:r>
            <a:r>
              <a:rPr lang="en-US" b="1" dirty="0">
                <a:solidFill>
                  <a:schemeClr val="tx1"/>
                </a:solidFill>
              </a:rPr>
              <a:t> </a:t>
            </a:r>
            <a:r>
              <a:rPr lang="en-US" b="1" dirty="0" err="1">
                <a:solidFill>
                  <a:schemeClr val="tx1"/>
                </a:solidFill>
              </a:rPr>
              <a:t>que</a:t>
            </a:r>
            <a:r>
              <a:rPr lang="en-US" b="1" dirty="0">
                <a:solidFill>
                  <a:schemeClr val="tx1"/>
                </a:solidFill>
              </a:rPr>
              <a:t> </a:t>
            </a:r>
            <a:r>
              <a:rPr lang="en-US" b="1" dirty="0" err="1">
                <a:solidFill>
                  <a:schemeClr val="tx1"/>
                </a:solidFill>
              </a:rPr>
              <a:t>vous</a:t>
            </a:r>
            <a:r>
              <a:rPr lang="en-US" b="1" dirty="0">
                <a:solidFill>
                  <a:schemeClr val="tx1"/>
                </a:solidFill>
              </a:rPr>
              <a:t> </a:t>
            </a:r>
            <a:r>
              <a:rPr lang="en-US" b="1" dirty="0" err="1">
                <a:solidFill>
                  <a:schemeClr val="tx1"/>
                </a:solidFill>
              </a:rPr>
              <a:t>voyez</a:t>
            </a:r>
            <a:r>
              <a:rPr lang="en-US" b="1" dirty="0">
                <a:solidFill>
                  <a:schemeClr val="tx1"/>
                </a:solidFill>
              </a:rPr>
              <a:t>. </a:t>
            </a:r>
            <a:r>
              <a:rPr lang="en-US" i="1" dirty="0">
                <a:solidFill>
                  <a:schemeClr val="tx1"/>
                </a:solidFill>
              </a:rPr>
              <a:t>Black Lives Matter </a:t>
            </a:r>
            <a:r>
              <a:rPr lang="en-US" dirty="0" err="1">
                <a:solidFill>
                  <a:schemeClr val="tx1"/>
                </a:solidFill>
              </a:rPr>
              <a:t>est</a:t>
            </a:r>
            <a:r>
              <a:rPr lang="en-US" dirty="0">
                <a:solidFill>
                  <a:schemeClr val="tx1"/>
                </a:solidFill>
              </a:rPr>
              <a:t> </a:t>
            </a:r>
            <a:r>
              <a:rPr lang="en-US" dirty="0" err="1">
                <a:solidFill>
                  <a:schemeClr val="tx1"/>
                </a:solidFill>
              </a:rPr>
              <a:t>une</a:t>
            </a:r>
            <a:r>
              <a:rPr lang="en-US" dirty="0">
                <a:solidFill>
                  <a:schemeClr val="tx1"/>
                </a:solidFill>
              </a:rPr>
              <a:t> </a:t>
            </a:r>
            <a:r>
              <a:rPr lang="en-US" dirty="0" err="1">
                <a:solidFill>
                  <a:schemeClr val="tx1"/>
                </a:solidFill>
              </a:rPr>
              <a:t>cible</a:t>
            </a:r>
            <a:r>
              <a:rPr lang="en-US" dirty="0">
                <a:solidFill>
                  <a:schemeClr val="tx1"/>
                </a:solidFill>
              </a:rPr>
              <a:t> </a:t>
            </a:r>
            <a:r>
              <a:rPr lang="en-US" dirty="0" err="1">
                <a:solidFill>
                  <a:schemeClr val="tx1"/>
                </a:solidFill>
              </a:rPr>
              <a:t>principale</a:t>
            </a:r>
            <a:r>
              <a:rPr lang="en-US" dirty="0">
                <a:solidFill>
                  <a:schemeClr val="tx1"/>
                </a:solidFill>
              </a:rPr>
              <a:t> de la </a:t>
            </a:r>
            <a:r>
              <a:rPr lang="en-US" dirty="0" err="1">
                <a:solidFill>
                  <a:schemeClr val="tx1"/>
                </a:solidFill>
              </a:rPr>
              <a:t>désinformation</a:t>
            </a:r>
            <a:r>
              <a:rPr lang="en-US" dirty="0">
                <a:solidFill>
                  <a:schemeClr val="tx1"/>
                </a:solidFill>
              </a:rPr>
              <a:t>, et </a:t>
            </a:r>
            <a:r>
              <a:rPr lang="en-US" dirty="0" err="1">
                <a:solidFill>
                  <a:schemeClr val="tx1"/>
                </a:solidFill>
              </a:rPr>
              <a:t>vous</a:t>
            </a:r>
            <a:r>
              <a:rPr lang="en-US" dirty="0">
                <a:solidFill>
                  <a:schemeClr val="tx1"/>
                </a:solidFill>
              </a:rPr>
              <a:t> </a:t>
            </a:r>
            <a:r>
              <a:rPr lang="en-US" dirty="0" err="1">
                <a:solidFill>
                  <a:schemeClr val="tx1"/>
                </a:solidFill>
              </a:rPr>
              <a:t>êtes</a:t>
            </a:r>
            <a:r>
              <a:rPr lang="en-US" dirty="0">
                <a:solidFill>
                  <a:schemeClr val="tx1"/>
                </a:solidFill>
              </a:rPr>
              <a:t> un </a:t>
            </a:r>
            <a:r>
              <a:rPr lang="en-US" dirty="0" err="1">
                <a:solidFill>
                  <a:schemeClr val="tx1"/>
                </a:solidFill>
              </a:rPr>
              <a:t>élément</a:t>
            </a:r>
            <a:r>
              <a:rPr lang="en-US" dirty="0">
                <a:solidFill>
                  <a:schemeClr val="tx1"/>
                </a:solidFill>
              </a:rPr>
              <a:t> </a:t>
            </a:r>
            <a:r>
              <a:rPr lang="en-US" dirty="0" err="1">
                <a:solidFill>
                  <a:schemeClr val="tx1"/>
                </a:solidFill>
              </a:rPr>
              <a:t>clé</a:t>
            </a:r>
            <a:r>
              <a:rPr lang="en-US" dirty="0">
                <a:solidFill>
                  <a:schemeClr val="tx1"/>
                </a:solidFill>
              </a:rPr>
              <a:t> de </a:t>
            </a:r>
            <a:r>
              <a:rPr lang="en-US" dirty="0" err="1">
                <a:solidFill>
                  <a:schemeClr val="tx1"/>
                </a:solidFill>
              </a:rPr>
              <a:t>notre</a:t>
            </a:r>
            <a:r>
              <a:rPr lang="en-US" dirty="0">
                <a:solidFill>
                  <a:schemeClr val="tx1"/>
                </a:solidFill>
              </a:rPr>
              <a:t> </a:t>
            </a:r>
            <a:r>
              <a:rPr lang="en-US" dirty="0" err="1">
                <a:solidFill>
                  <a:schemeClr val="tx1"/>
                </a:solidFill>
              </a:rPr>
              <a:t>ligne</a:t>
            </a:r>
            <a:r>
              <a:rPr lang="en-US" dirty="0">
                <a:solidFill>
                  <a:schemeClr val="tx1"/>
                </a:solidFill>
              </a:rPr>
              <a:t> de </a:t>
            </a:r>
            <a:r>
              <a:rPr lang="en-US" dirty="0" err="1">
                <a:solidFill>
                  <a:schemeClr val="tx1"/>
                </a:solidFill>
              </a:rPr>
              <a:t>défense</a:t>
            </a:r>
            <a:r>
              <a:rPr lang="en-US" dirty="0">
                <a:solidFill>
                  <a:schemeClr val="tx1"/>
                </a:solidFill>
              </a:rPr>
              <a:t>. </a:t>
            </a:r>
            <a:r>
              <a:rPr lang="en-US" dirty="0" err="1">
                <a:solidFill>
                  <a:schemeClr val="tx1"/>
                </a:solidFill>
              </a:rPr>
              <a:t>Rapportez</a:t>
            </a:r>
            <a:r>
              <a:rPr lang="en-US" dirty="0">
                <a:solidFill>
                  <a:schemeClr val="tx1"/>
                </a:solidFill>
              </a:rPr>
              <a:t> les sites, </a:t>
            </a:r>
            <a:r>
              <a:rPr lang="en-US" dirty="0" err="1">
                <a:solidFill>
                  <a:schemeClr val="tx1"/>
                </a:solidFill>
              </a:rPr>
              <a:t>histoires</a:t>
            </a:r>
            <a:r>
              <a:rPr lang="en-US" dirty="0">
                <a:solidFill>
                  <a:schemeClr val="tx1"/>
                </a:solidFill>
              </a:rPr>
              <a:t>, </a:t>
            </a:r>
            <a:r>
              <a:rPr lang="en-US" dirty="0" err="1">
                <a:solidFill>
                  <a:schemeClr val="tx1"/>
                </a:solidFill>
              </a:rPr>
              <a:t>publicités</a:t>
            </a:r>
            <a:r>
              <a:rPr lang="en-US" dirty="0">
                <a:solidFill>
                  <a:schemeClr val="tx1"/>
                </a:solidFill>
              </a:rPr>
              <a:t>, </a:t>
            </a:r>
            <a:r>
              <a:rPr lang="en-US" dirty="0" err="1">
                <a:solidFill>
                  <a:schemeClr val="tx1"/>
                </a:solidFill>
              </a:rPr>
              <a:t>comptes</a:t>
            </a:r>
            <a:r>
              <a:rPr lang="en-US" dirty="0">
                <a:solidFill>
                  <a:schemeClr val="tx1"/>
                </a:solidFill>
              </a:rPr>
              <a:t> </a:t>
            </a:r>
            <a:r>
              <a:rPr lang="en-US" dirty="0" err="1">
                <a:solidFill>
                  <a:schemeClr val="tx1"/>
                </a:solidFill>
              </a:rPr>
              <a:t>sociaux</a:t>
            </a:r>
            <a:r>
              <a:rPr lang="en-US" dirty="0">
                <a:solidFill>
                  <a:schemeClr val="tx1"/>
                </a:solidFill>
              </a:rPr>
              <a:t>, et posts </a:t>
            </a:r>
            <a:r>
              <a:rPr lang="en-US" dirty="0" err="1">
                <a:solidFill>
                  <a:schemeClr val="tx1"/>
                </a:solidFill>
              </a:rPr>
              <a:t>concernant</a:t>
            </a:r>
            <a:r>
              <a:rPr lang="en-US" dirty="0">
                <a:solidFill>
                  <a:schemeClr val="tx1"/>
                </a:solidFill>
              </a:rPr>
              <a:t>  BLM. </a:t>
            </a:r>
          </a:p>
        </p:txBody>
      </p:sp>
      <p:sp>
        <p:nvSpPr>
          <p:cNvPr id="6" name="Curved Up Arrow 5">
            <a:extLst>
              <a:ext uri="{FF2B5EF4-FFF2-40B4-BE49-F238E27FC236}">
                <a16:creationId xmlns:a16="http://schemas.microsoft.com/office/drawing/2014/main" id="{8B936806-26D5-304B-A2DE-B3CA11A67B7F}"/>
              </a:ext>
            </a:extLst>
          </p:cNvPr>
          <p:cNvSpPr/>
          <p:nvPr/>
        </p:nvSpPr>
        <p:spPr bwMode="auto">
          <a:xfrm rot="9805510">
            <a:off x="2409417" y="1026546"/>
            <a:ext cx="3053977" cy="1438107"/>
          </a:xfrm>
          <a:prstGeom prst="curved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14182355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49" name="Oval 1"/>
          <p:cNvSpPr>
            <a:spLocks noChangeArrowheads="1"/>
          </p:cNvSpPr>
          <p:nvPr/>
        </p:nvSpPr>
        <p:spPr bwMode="auto">
          <a:xfrm>
            <a:off x="1295400" y="228600"/>
            <a:ext cx="6629400" cy="6477000"/>
          </a:xfrm>
          <a:prstGeom prst="ellipse">
            <a:avLst/>
          </a:prstGeom>
          <a:solidFill>
            <a:srgbClr val="000000"/>
          </a:solid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grpSp>
        <p:nvGrpSpPr>
          <p:cNvPr id="618499" name="Group 2"/>
          <p:cNvGrpSpPr>
            <a:grpSpLocks/>
          </p:cNvGrpSpPr>
          <p:nvPr/>
        </p:nvGrpSpPr>
        <p:grpSpPr bwMode="auto">
          <a:xfrm>
            <a:off x="4114800" y="0"/>
            <a:ext cx="4341813" cy="6856413"/>
            <a:chOff x="2592" y="0"/>
            <a:chExt cx="2735" cy="4319"/>
          </a:xfrm>
        </p:grpSpPr>
        <p:sp>
          <p:nvSpPr>
            <p:cNvPr id="618543" name="Rectangle 3"/>
            <p:cNvSpPr>
              <a:spLocks noChangeArrowheads="1"/>
            </p:cNvSpPr>
            <p:nvPr/>
          </p:nvSpPr>
          <p:spPr bwMode="auto">
            <a:xfrm>
              <a:off x="2592" y="3600"/>
              <a:ext cx="2016" cy="72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618544" name="Rectangle 4"/>
            <p:cNvSpPr>
              <a:spLocks noChangeArrowheads="1"/>
            </p:cNvSpPr>
            <p:nvPr/>
          </p:nvSpPr>
          <p:spPr bwMode="auto">
            <a:xfrm>
              <a:off x="2592" y="0"/>
              <a:ext cx="2112" cy="1008"/>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618545" name="Rectangle 5"/>
            <p:cNvSpPr>
              <a:spLocks noChangeArrowheads="1"/>
            </p:cNvSpPr>
            <p:nvPr/>
          </p:nvSpPr>
          <p:spPr bwMode="auto">
            <a:xfrm>
              <a:off x="4272" y="960"/>
              <a:ext cx="1056" cy="264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grpSp>
      <p:sp>
        <p:nvSpPr>
          <p:cNvPr id="618500" name="Oval 6"/>
          <p:cNvSpPr>
            <a:spLocks noChangeArrowheads="1"/>
          </p:cNvSpPr>
          <p:nvPr/>
        </p:nvSpPr>
        <p:spPr bwMode="auto">
          <a:xfrm>
            <a:off x="6705600" y="76200"/>
            <a:ext cx="914400" cy="914400"/>
          </a:xfrm>
          <a:prstGeom prst="ellipse">
            <a:avLst/>
          </a:prstGeom>
          <a:solidFill>
            <a:srgbClr val="333399"/>
          </a:solidFill>
          <a:ln w="936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27655" name="Rectangle 7"/>
          <p:cNvSpPr>
            <a:spLocks noChangeArrowheads="1"/>
          </p:cNvSpPr>
          <p:nvPr/>
        </p:nvSpPr>
        <p:spPr bwMode="auto">
          <a:xfrm>
            <a:off x="7848600" y="1219200"/>
            <a:ext cx="1041400" cy="1193800"/>
          </a:xfrm>
          <a:prstGeom prst="rect">
            <a:avLst/>
          </a:prstGeom>
          <a:solidFill>
            <a:srgbClr val="0000FF"/>
          </a:solid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02" name="Rectangle 8"/>
          <p:cNvSpPr>
            <a:spLocks noChangeArrowheads="1"/>
          </p:cNvSpPr>
          <p:nvPr/>
        </p:nvSpPr>
        <p:spPr bwMode="auto">
          <a:xfrm>
            <a:off x="533400" y="0"/>
            <a:ext cx="2463801"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Royaume</a:t>
            </a:r>
            <a:r>
              <a:rPr lang="en-GB" sz="1600" b="1" dirty="0">
                <a:solidFill>
                  <a:srgbClr val="FFFFFF"/>
                </a:solidFill>
                <a:cs typeface="Arial" charset="0"/>
              </a:rPr>
              <a:t> </a:t>
            </a:r>
            <a:r>
              <a:rPr lang="en-GB" sz="1600" b="1" dirty="0" err="1">
                <a:solidFill>
                  <a:srgbClr val="FFFFFF"/>
                </a:solidFill>
                <a:cs typeface="Arial" charset="0"/>
              </a:rPr>
              <a:t>universel</a:t>
            </a:r>
            <a:endParaRPr lang="en-GB" sz="1600" b="1" dirty="0">
              <a:solidFill>
                <a:srgbClr val="FFFFFF"/>
              </a:solidFill>
              <a:cs typeface="Arial" charset="0"/>
            </a:endParaRP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FFFFFF"/>
                </a:solidFill>
                <a:cs typeface="Arial" charset="0"/>
              </a:rPr>
              <a:t> tout </a:t>
            </a:r>
            <a:r>
              <a:rPr lang="en-GB" sz="1600" dirty="0" err="1">
                <a:solidFill>
                  <a:srgbClr val="FFFFFF"/>
                </a:solidFill>
                <a:cs typeface="Arial" charset="0"/>
              </a:rPr>
              <a:t>ce</a:t>
            </a:r>
            <a:r>
              <a:rPr lang="en-GB" sz="1600" dirty="0">
                <a:solidFill>
                  <a:srgbClr val="FFFFFF"/>
                </a:solidFill>
                <a:cs typeface="Arial" charset="0"/>
              </a:rPr>
              <a:t> qui </a:t>
            </a:r>
            <a:r>
              <a:rPr lang="en-GB" sz="1600" dirty="0" err="1">
                <a:solidFill>
                  <a:srgbClr val="FFFFFF"/>
                </a:solidFill>
                <a:cs typeface="Arial" charset="0"/>
              </a:rPr>
              <a:t>est</a:t>
            </a:r>
            <a:r>
              <a:rPr lang="en-GB" sz="1600" dirty="0">
                <a:solidFill>
                  <a:srgbClr val="FFFFFF"/>
                </a:solidFill>
                <a:cs typeface="Arial" charset="0"/>
              </a:rPr>
              <a:t> </a:t>
            </a:r>
            <a:r>
              <a:rPr lang="en-GB" sz="1600" dirty="0" err="1">
                <a:solidFill>
                  <a:srgbClr val="FFFFFF"/>
                </a:solidFill>
                <a:cs typeface="Arial" charset="0"/>
              </a:rPr>
              <a:t>àl’intérieur</a:t>
            </a:r>
            <a:r>
              <a:rPr lang="en-GB" sz="1600" dirty="0">
                <a:solidFill>
                  <a:srgbClr val="FFFFFF"/>
                </a:solidFill>
                <a:cs typeface="Arial" charset="0"/>
              </a:rPr>
              <a:t> et </a:t>
            </a:r>
            <a:r>
              <a:rPr lang="en-GB" sz="1600" dirty="0" err="1">
                <a:solidFill>
                  <a:srgbClr val="FFFFFF"/>
                </a:solidFill>
                <a:cs typeface="Arial" charset="0"/>
              </a:rPr>
              <a:t>l’extérieur</a:t>
            </a:r>
            <a:r>
              <a:rPr lang="en-GB" sz="1600" dirty="0">
                <a:solidFill>
                  <a:srgbClr val="FFFFFF"/>
                </a:solidFill>
                <a:cs typeface="Arial" charset="0"/>
              </a:rPr>
              <a:t> du </a:t>
            </a:r>
            <a:r>
              <a:rPr lang="en-GB" sz="1600" dirty="0" err="1">
                <a:solidFill>
                  <a:srgbClr val="FFFFFF"/>
                </a:solidFill>
                <a:cs typeface="Arial" charset="0"/>
              </a:rPr>
              <a:t>cercle</a:t>
            </a:r>
            <a:r>
              <a:rPr lang="en-GB" sz="1600" dirty="0">
                <a:solidFill>
                  <a:srgbClr val="FFFFFF"/>
                </a:solidFill>
                <a:cs typeface="Arial" charset="0"/>
              </a:rPr>
              <a:t>)</a:t>
            </a:r>
          </a:p>
        </p:txBody>
      </p:sp>
      <p:sp>
        <p:nvSpPr>
          <p:cNvPr id="618503" name="AutoShape 9"/>
          <p:cNvSpPr>
            <a:spLocks/>
          </p:cNvSpPr>
          <p:nvPr/>
        </p:nvSpPr>
        <p:spPr bwMode="auto">
          <a:xfrm>
            <a:off x="7877175" y="1371600"/>
            <a:ext cx="1000125" cy="914400"/>
          </a:xfrm>
          <a:prstGeom prst="callout2">
            <a:avLst>
              <a:gd name="adj1" fmla="val 13889"/>
              <a:gd name="adj2" fmla="val -7620"/>
              <a:gd name="adj3" fmla="val 13889"/>
              <a:gd name="adj4" fmla="val -43014"/>
              <a:gd name="adj5" fmla="val 133333"/>
              <a:gd name="adj6" fmla="val -107778"/>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 xmlns:a14="http://schemas.microsoft.com/office/drawing/2010/main">
                <a:solidFill>
                  <a:srgbClr val="FFFFFF"/>
                </a:solidFill>
              </a14:hiddenFill>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Spiritual</a:t>
            </a: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Kingdom</a:t>
            </a: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a:solidFill>
                  <a:srgbClr val="FFFFFF"/>
                </a:solidFill>
                <a:cs typeface="Arial" charset="0"/>
              </a:rPr>
              <a:t>(saved</a:t>
            </a: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a:solidFill>
                  <a:srgbClr val="FFFFFF"/>
                </a:solidFill>
                <a:cs typeface="Arial" charset="0"/>
              </a:rPr>
              <a:t>  people)</a:t>
            </a:r>
          </a:p>
        </p:txBody>
      </p:sp>
      <p:sp>
        <p:nvSpPr>
          <p:cNvPr id="618504" name="Rectangle 10"/>
          <p:cNvSpPr>
            <a:spLocks noChangeArrowheads="1"/>
          </p:cNvSpPr>
          <p:nvPr/>
        </p:nvSpPr>
        <p:spPr bwMode="auto">
          <a:xfrm>
            <a:off x="2667000" y="1752600"/>
            <a:ext cx="1281112"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cs typeface="Arial" charset="0"/>
              </a:rPr>
              <a:t>Non-</a:t>
            </a:r>
            <a:r>
              <a:rPr lang="en-GB" sz="1600" b="1" dirty="0" err="1">
                <a:solidFill>
                  <a:srgbClr val="FFFFFF"/>
                </a:solidFill>
                <a:cs typeface="Arial" charset="0"/>
              </a:rPr>
              <a:t>sauvés</a:t>
            </a:r>
            <a:r>
              <a:rPr lang="en-GB" sz="1600" b="1" dirty="0">
                <a:solidFill>
                  <a:srgbClr val="FFFFFF"/>
                </a:solidFill>
                <a:cs typeface="Arial" charset="0"/>
              </a:rPr>
              <a:t> </a:t>
            </a:r>
            <a:r>
              <a:rPr lang="en-GB" sz="1600" b="1" dirty="0" err="1">
                <a:solidFill>
                  <a:srgbClr val="FFFFFF"/>
                </a:solidFill>
                <a:cs typeface="Arial" charset="0"/>
              </a:rPr>
              <a:t>avant</a:t>
            </a:r>
            <a:r>
              <a:rPr lang="en-GB" sz="1600" b="1" dirty="0">
                <a:solidFill>
                  <a:srgbClr val="FFFFFF"/>
                </a:solidFill>
                <a:cs typeface="Arial" charset="0"/>
              </a:rPr>
              <a:t> </a:t>
            </a: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cs typeface="Arial" charset="0"/>
              </a:rPr>
              <a:t>Christ</a:t>
            </a:r>
          </a:p>
        </p:txBody>
      </p:sp>
      <p:sp>
        <p:nvSpPr>
          <p:cNvPr id="618505" name="Rectangle 11"/>
          <p:cNvSpPr>
            <a:spLocks noChangeArrowheads="1"/>
          </p:cNvSpPr>
          <p:nvPr/>
        </p:nvSpPr>
        <p:spPr bwMode="auto">
          <a:xfrm>
            <a:off x="2732088" y="2895600"/>
            <a:ext cx="1382712"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cs typeface="Arial" charset="0"/>
              </a:rPr>
              <a:t>Non-</a:t>
            </a:r>
            <a:r>
              <a:rPr lang="en-GB" sz="1600" b="1" dirty="0" err="1">
                <a:solidFill>
                  <a:srgbClr val="FFFFFF"/>
                </a:solidFill>
                <a:cs typeface="Arial" charset="0"/>
              </a:rPr>
              <a:t>croyants</a:t>
            </a:r>
            <a:r>
              <a:rPr lang="en-GB" sz="1600" b="1" dirty="0">
                <a:solidFill>
                  <a:srgbClr val="FFFFFF"/>
                </a:solidFill>
                <a:cs typeface="Arial" charset="0"/>
              </a:rPr>
              <a:t> </a:t>
            </a:r>
            <a:r>
              <a:rPr lang="en-GB" sz="1600" b="1" dirty="0" err="1">
                <a:solidFill>
                  <a:srgbClr val="FFFFFF"/>
                </a:solidFill>
                <a:cs typeface="Arial" charset="0"/>
              </a:rPr>
              <a:t>actuels</a:t>
            </a:r>
            <a:endParaRPr lang="en-GB" sz="1600" b="1" dirty="0">
              <a:solidFill>
                <a:srgbClr val="FFFFFF"/>
              </a:solidFill>
              <a:cs typeface="Arial" charset="0"/>
            </a:endParaRPr>
          </a:p>
        </p:txBody>
      </p:sp>
      <p:sp>
        <p:nvSpPr>
          <p:cNvPr id="27660" name="Rectangle 12"/>
          <p:cNvSpPr>
            <a:spLocks noChangeArrowheads="1"/>
          </p:cNvSpPr>
          <p:nvPr/>
        </p:nvSpPr>
        <p:spPr bwMode="auto">
          <a:xfrm>
            <a:off x="62136" y="59436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07" name="Rectangle 13"/>
          <p:cNvSpPr>
            <a:spLocks noChangeArrowheads="1"/>
          </p:cNvSpPr>
          <p:nvPr/>
        </p:nvSpPr>
        <p:spPr bwMode="auto">
          <a:xfrm>
            <a:off x="2697163" y="4329113"/>
            <a:ext cx="1417637"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cs typeface="Arial" charset="0"/>
              </a:rPr>
              <a:t>Non-</a:t>
            </a:r>
            <a:r>
              <a:rPr lang="en-GB" sz="1600" b="1" dirty="0" err="1">
                <a:solidFill>
                  <a:srgbClr val="FFFFFF"/>
                </a:solidFill>
                <a:cs typeface="Arial" charset="0"/>
              </a:rPr>
              <a:t>croyants</a:t>
            </a:r>
            <a:r>
              <a:rPr lang="en-GB" sz="1600" b="1" dirty="0">
                <a:solidFill>
                  <a:srgbClr val="FFFFFF"/>
                </a:solidFill>
                <a:cs typeface="Arial" charset="0"/>
              </a:rPr>
              <a:t> du Millennium</a:t>
            </a:r>
          </a:p>
        </p:txBody>
      </p:sp>
      <p:sp>
        <p:nvSpPr>
          <p:cNvPr id="27662" name="AutoShape 14"/>
          <p:cNvSpPr>
            <a:spLocks/>
          </p:cNvSpPr>
          <p:nvPr/>
        </p:nvSpPr>
        <p:spPr bwMode="auto">
          <a:xfrm>
            <a:off x="2425700" y="123825"/>
            <a:ext cx="393700" cy="333375"/>
          </a:xfrm>
          <a:prstGeom prst="callout2">
            <a:avLst>
              <a:gd name="adj1" fmla="val 61903"/>
              <a:gd name="adj2" fmla="val 119356"/>
              <a:gd name="adj3" fmla="val 61903"/>
              <a:gd name="adj4" fmla="val 166130"/>
              <a:gd name="adj5" fmla="val 285236"/>
              <a:gd name="adj6" fmla="val 283870"/>
            </a:avLst>
          </a:prstGeom>
          <a:noFill/>
          <a:ln w="1260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63" name="Line 15"/>
          <p:cNvSpPr>
            <a:spLocks noChangeShapeType="1"/>
          </p:cNvSpPr>
          <p:nvPr/>
        </p:nvSpPr>
        <p:spPr bwMode="auto">
          <a:xfrm flipV="1">
            <a:off x="3086100" y="150813"/>
            <a:ext cx="647700" cy="179387"/>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64" name="AutoShape 16"/>
          <p:cNvSpPr>
            <a:spLocks/>
          </p:cNvSpPr>
          <p:nvPr/>
        </p:nvSpPr>
        <p:spPr bwMode="auto">
          <a:xfrm>
            <a:off x="304800" y="838200"/>
            <a:ext cx="1143000" cy="1143000"/>
          </a:xfrm>
          <a:prstGeom prst="callout2">
            <a:avLst>
              <a:gd name="adj1" fmla="val 88750"/>
              <a:gd name="adj2" fmla="val 106389"/>
              <a:gd name="adj3" fmla="val 88750"/>
              <a:gd name="adj4" fmla="val 185556"/>
              <a:gd name="adj5" fmla="val 113333"/>
              <a:gd name="adj6" fmla="val 210139"/>
            </a:avLst>
          </a:prstGeom>
          <a:noFill/>
          <a:ln w="2844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65" name="Rectangle 17"/>
          <p:cNvSpPr>
            <a:spLocks noChangeArrowheads="1"/>
          </p:cNvSpPr>
          <p:nvPr/>
        </p:nvSpPr>
        <p:spPr bwMode="auto">
          <a:xfrm>
            <a:off x="2590800" y="2743200"/>
            <a:ext cx="4191000" cy="8382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66" name="Rectangle 18"/>
          <p:cNvSpPr>
            <a:spLocks noChangeArrowheads="1"/>
          </p:cNvSpPr>
          <p:nvPr/>
        </p:nvSpPr>
        <p:spPr bwMode="auto">
          <a:xfrm>
            <a:off x="2590800" y="3581400"/>
            <a:ext cx="4191000" cy="2133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67" name="Rectangle 19"/>
          <p:cNvSpPr>
            <a:spLocks noChangeArrowheads="1"/>
          </p:cNvSpPr>
          <p:nvPr/>
        </p:nvSpPr>
        <p:spPr bwMode="auto">
          <a:xfrm>
            <a:off x="4089400" y="1600200"/>
            <a:ext cx="2692400" cy="4114800"/>
          </a:xfrm>
          <a:prstGeom prst="rect">
            <a:avLst/>
          </a:prstGeom>
          <a:solidFill>
            <a:srgbClr val="0000FF"/>
          </a:solidFill>
          <a:ln w="9525">
            <a:noFill/>
            <a:round/>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68" name="Line 20"/>
          <p:cNvSpPr>
            <a:spLocks noChangeShapeType="1"/>
          </p:cNvSpPr>
          <p:nvPr/>
        </p:nvSpPr>
        <p:spPr bwMode="auto">
          <a:xfrm flipV="1">
            <a:off x="4114800" y="3579813"/>
            <a:ext cx="2667000" cy="4762"/>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69" name="Line 21"/>
          <p:cNvSpPr>
            <a:spLocks noChangeShapeType="1"/>
          </p:cNvSpPr>
          <p:nvPr/>
        </p:nvSpPr>
        <p:spPr bwMode="auto">
          <a:xfrm>
            <a:off x="4038600" y="2743200"/>
            <a:ext cx="2743200" cy="1588"/>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16" name="Rectangle 22"/>
          <p:cNvSpPr>
            <a:spLocks noChangeArrowheads="1"/>
          </p:cNvSpPr>
          <p:nvPr/>
        </p:nvSpPr>
        <p:spPr bwMode="auto">
          <a:xfrm>
            <a:off x="4648200" y="2971800"/>
            <a:ext cx="124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cap="all" dirty="0" err="1">
                <a:solidFill>
                  <a:srgbClr val="FFFFFF"/>
                </a:solidFill>
                <a:cs typeface="Arial" charset="0"/>
              </a:rPr>
              <a:t>é</a:t>
            </a:r>
            <a:r>
              <a:rPr lang="en-GB" sz="1600" b="1" dirty="0" err="1">
                <a:solidFill>
                  <a:srgbClr val="FFFFFF"/>
                </a:solidFill>
                <a:cs typeface="Arial" charset="0"/>
              </a:rPr>
              <a:t>glise</a:t>
            </a:r>
            <a:endParaRPr lang="en-GB" sz="1600" b="1" dirty="0">
              <a:solidFill>
                <a:srgbClr val="FFFFFF"/>
              </a:solidFill>
              <a:cs typeface="Arial" charset="0"/>
            </a:endParaRPr>
          </a:p>
        </p:txBody>
      </p:sp>
      <p:sp>
        <p:nvSpPr>
          <p:cNvPr id="618517" name="Rectangle 23"/>
          <p:cNvSpPr>
            <a:spLocks noChangeArrowheads="1"/>
          </p:cNvSpPr>
          <p:nvPr/>
        </p:nvSpPr>
        <p:spPr bwMode="auto">
          <a:xfrm>
            <a:off x="4495800" y="4321175"/>
            <a:ext cx="15240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Croyants</a:t>
            </a:r>
            <a:r>
              <a:rPr lang="en-GB" sz="1600" b="1" dirty="0">
                <a:solidFill>
                  <a:srgbClr val="FFFFFF"/>
                </a:solidFill>
                <a:cs typeface="Arial" charset="0"/>
              </a:rPr>
              <a:t> du Millennium</a:t>
            </a:r>
          </a:p>
        </p:txBody>
      </p:sp>
      <p:sp>
        <p:nvSpPr>
          <p:cNvPr id="618518" name="Rectangle 24"/>
          <p:cNvSpPr>
            <a:spLocks noChangeArrowheads="1"/>
          </p:cNvSpPr>
          <p:nvPr/>
        </p:nvSpPr>
        <p:spPr bwMode="auto">
          <a:xfrm>
            <a:off x="4953000" y="1676400"/>
            <a:ext cx="1752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err="1">
                <a:solidFill>
                  <a:srgbClr val="FFFFFF"/>
                </a:solidFill>
                <a:cs typeface="Arial" charset="0"/>
              </a:rPr>
              <a:t>Théocratie</a:t>
            </a:r>
            <a:r>
              <a:rPr lang="en-GB" sz="1400" b="1" dirty="0">
                <a:solidFill>
                  <a:srgbClr val="FFFFFF"/>
                </a:solidFill>
                <a:cs typeface="Arial" charset="0"/>
              </a:rPr>
              <a:t> &amp; </a:t>
            </a:r>
            <a:r>
              <a:rPr lang="en-GB" sz="1400" b="1" dirty="0" err="1">
                <a:solidFill>
                  <a:srgbClr val="FFFFFF"/>
                </a:solidFill>
                <a:cs typeface="Arial" charset="0"/>
              </a:rPr>
              <a:t>Monarchie</a:t>
            </a:r>
            <a:endParaRPr lang="en-GB" sz="1400" b="1" dirty="0">
              <a:solidFill>
                <a:srgbClr val="FFFFFF"/>
              </a:solidFill>
              <a:cs typeface="Arial" charset="0"/>
            </a:endParaRP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dirty="0">
                <a:solidFill>
                  <a:srgbClr val="FFFFFF"/>
                </a:solidFill>
                <a:cs typeface="Arial" charset="0"/>
              </a:rPr>
              <a:t>(Saints de </a:t>
            </a:r>
            <a:r>
              <a:rPr lang="en-GB" sz="1400" b="1" dirty="0" err="1">
                <a:solidFill>
                  <a:srgbClr val="FFFFFF"/>
                </a:solidFill>
                <a:cs typeface="Arial" charset="0"/>
              </a:rPr>
              <a:t>l’A.T</a:t>
            </a:r>
            <a:r>
              <a:rPr lang="en-GB" sz="1400" b="1" dirty="0">
                <a:solidFill>
                  <a:srgbClr val="FFFFFF"/>
                </a:solidFill>
                <a:cs typeface="Arial" charset="0"/>
              </a:rPr>
              <a:t>. </a:t>
            </a:r>
            <a:r>
              <a:rPr lang="en-GB" sz="1400" b="1" dirty="0" err="1">
                <a:solidFill>
                  <a:srgbClr val="FFFFFF"/>
                </a:solidFill>
                <a:cs typeface="Arial" charset="0"/>
              </a:rPr>
              <a:t>sous</a:t>
            </a:r>
            <a:r>
              <a:rPr lang="en-GB" sz="1400" b="1" dirty="0">
                <a:solidFill>
                  <a:srgbClr val="FFFFFF"/>
                </a:solidFill>
                <a:cs typeface="Arial" charset="0"/>
              </a:rPr>
              <a:t> la </a:t>
            </a:r>
            <a:r>
              <a:rPr lang="en-GB" sz="1400" b="1" dirty="0" err="1">
                <a:solidFill>
                  <a:srgbClr val="FFFFFF"/>
                </a:solidFill>
                <a:cs typeface="Arial" charset="0"/>
              </a:rPr>
              <a:t>Loi</a:t>
            </a:r>
            <a:r>
              <a:rPr lang="en-GB" sz="1400" b="1" dirty="0">
                <a:solidFill>
                  <a:srgbClr val="FFFFFF"/>
                </a:solidFill>
                <a:cs typeface="Arial" charset="0"/>
              </a:rPr>
              <a:t> en </a:t>
            </a:r>
            <a:r>
              <a:rPr lang="en-GB" sz="1400" b="1" dirty="0" err="1">
                <a:solidFill>
                  <a:srgbClr val="FFFFFF"/>
                </a:solidFill>
                <a:cs typeface="Arial" charset="0"/>
              </a:rPr>
              <a:t>Israël</a:t>
            </a:r>
            <a:r>
              <a:rPr lang="en-GB" sz="1400" b="1" dirty="0">
                <a:solidFill>
                  <a:srgbClr val="FFFFFF"/>
                </a:solidFill>
                <a:cs typeface="Arial" charset="0"/>
              </a:rPr>
              <a:t>)</a:t>
            </a:r>
          </a:p>
        </p:txBody>
      </p:sp>
      <p:sp>
        <p:nvSpPr>
          <p:cNvPr id="27673" name="Rectangle 25"/>
          <p:cNvSpPr>
            <a:spLocks noChangeArrowheads="1"/>
          </p:cNvSpPr>
          <p:nvPr/>
        </p:nvSpPr>
        <p:spPr bwMode="auto">
          <a:xfrm>
            <a:off x="2590800" y="1600200"/>
            <a:ext cx="1485900" cy="11430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74" name="Line 26"/>
          <p:cNvSpPr>
            <a:spLocks noChangeShapeType="1"/>
          </p:cNvSpPr>
          <p:nvPr/>
        </p:nvSpPr>
        <p:spPr bwMode="auto">
          <a:xfrm flipH="1">
            <a:off x="6323013" y="533400"/>
            <a:ext cx="384175" cy="304800"/>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75" name="Line 27"/>
          <p:cNvSpPr>
            <a:spLocks noChangeShapeType="1"/>
          </p:cNvSpPr>
          <p:nvPr/>
        </p:nvSpPr>
        <p:spPr bwMode="auto">
          <a:xfrm flipV="1">
            <a:off x="2667000" y="3427413"/>
            <a:ext cx="2133600" cy="2317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76" name="Line 28"/>
          <p:cNvSpPr>
            <a:spLocks noChangeShapeType="1"/>
          </p:cNvSpPr>
          <p:nvPr/>
        </p:nvSpPr>
        <p:spPr bwMode="auto">
          <a:xfrm flipV="1">
            <a:off x="4267200" y="4494213"/>
            <a:ext cx="254000" cy="19843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77" name="Line 29"/>
          <p:cNvSpPr>
            <a:spLocks noChangeShapeType="1"/>
          </p:cNvSpPr>
          <p:nvPr/>
        </p:nvSpPr>
        <p:spPr bwMode="auto">
          <a:xfrm>
            <a:off x="5045075" y="1600200"/>
            <a:ext cx="1588" cy="1052513"/>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24" name="Rectangle 30"/>
          <p:cNvSpPr>
            <a:spLocks noChangeArrowheads="1"/>
          </p:cNvSpPr>
          <p:nvPr/>
        </p:nvSpPr>
        <p:spPr bwMode="auto">
          <a:xfrm>
            <a:off x="4130675" y="1752600"/>
            <a:ext cx="808038"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cs typeface="Arial" charset="0"/>
              </a:rPr>
              <a:t>Saints </a:t>
            </a:r>
            <a:r>
              <a:rPr lang="en-GB" sz="1600" b="1" dirty="0" err="1">
                <a:solidFill>
                  <a:srgbClr val="FFFFFF"/>
                </a:solidFill>
                <a:cs typeface="Arial" charset="0"/>
              </a:rPr>
              <a:t>d’avant</a:t>
            </a:r>
            <a:r>
              <a:rPr lang="en-GB" sz="1600" b="1" dirty="0">
                <a:solidFill>
                  <a:srgbClr val="FFFFFF"/>
                </a:solidFill>
                <a:cs typeface="Arial" charset="0"/>
              </a:rPr>
              <a:t> </a:t>
            </a:r>
            <a:r>
              <a:rPr lang="en-GB" sz="1600" b="1" dirty="0" err="1">
                <a:solidFill>
                  <a:srgbClr val="FFFFFF"/>
                </a:solidFill>
                <a:cs typeface="Arial" charset="0"/>
              </a:rPr>
              <a:t>Moïse</a:t>
            </a:r>
            <a:endParaRPr lang="en-GB" sz="1600" b="1" dirty="0">
              <a:solidFill>
                <a:srgbClr val="FFFFFF"/>
              </a:solidFill>
              <a:cs typeface="Arial" charset="0"/>
            </a:endParaRPr>
          </a:p>
        </p:txBody>
      </p:sp>
      <p:sp>
        <p:nvSpPr>
          <p:cNvPr id="27679" name="Line 31"/>
          <p:cNvSpPr>
            <a:spLocks noChangeShapeType="1"/>
          </p:cNvSpPr>
          <p:nvPr/>
        </p:nvSpPr>
        <p:spPr bwMode="auto">
          <a:xfrm>
            <a:off x="2628900" y="4930775"/>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27680" name="Rectangle 32"/>
          <p:cNvSpPr>
            <a:spLocks noChangeArrowheads="1"/>
          </p:cNvSpPr>
          <p:nvPr/>
        </p:nvSpPr>
        <p:spPr bwMode="auto">
          <a:xfrm>
            <a:off x="228600" y="838200"/>
            <a:ext cx="1312863" cy="1295400"/>
          </a:xfrm>
          <a:prstGeom prst="rect">
            <a:avLst/>
          </a:prstGeom>
          <a:solidFill>
            <a:srgbClr val="333399"/>
          </a:solidFill>
          <a:ln w="5724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27" name="AutoShape 33"/>
          <p:cNvSpPr>
            <a:spLocks/>
          </p:cNvSpPr>
          <p:nvPr/>
        </p:nvSpPr>
        <p:spPr bwMode="auto">
          <a:xfrm>
            <a:off x="6477000" y="6362700"/>
            <a:ext cx="2260600" cy="495300"/>
          </a:xfrm>
          <a:prstGeom prst="callout2">
            <a:avLst>
              <a:gd name="adj1" fmla="val 25963"/>
              <a:gd name="adj2" fmla="val -3231"/>
              <a:gd name="adj3" fmla="val 25963"/>
              <a:gd name="adj4" fmla="val -96069"/>
              <a:gd name="adj5" fmla="val -385898"/>
              <a:gd name="adj6" fmla="val -114185"/>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 xmlns:a14="http://schemas.microsoft.com/office/drawing/2010/main">
                <a:solidFill>
                  <a:srgbClr val="FFFFFF"/>
                </a:solidFill>
              </a14:hiddenFill>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Royaume</a:t>
            </a:r>
            <a:r>
              <a:rPr lang="en-GB" sz="1600" b="1" dirty="0">
                <a:solidFill>
                  <a:srgbClr val="FFFFFF"/>
                </a:solidFill>
                <a:cs typeface="Arial" charset="0"/>
              </a:rPr>
              <a:t> </a:t>
            </a:r>
            <a:r>
              <a:rPr lang="en-GB" sz="1600" b="1" dirty="0" err="1">
                <a:solidFill>
                  <a:srgbClr val="FFFFFF"/>
                </a:solidFill>
                <a:cs typeface="Arial" charset="0"/>
              </a:rPr>
              <a:t>millennaire</a:t>
            </a:r>
            <a:endParaRPr lang="en-GB" sz="1600" b="1" dirty="0">
              <a:solidFill>
                <a:srgbClr val="FFFFFF"/>
              </a:solidFill>
              <a:cs typeface="Arial" charset="0"/>
            </a:endParaRPr>
          </a:p>
        </p:txBody>
      </p:sp>
      <p:sp>
        <p:nvSpPr>
          <p:cNvPr id="618528" name="Rectangle 34"/>
          <p:cNvSpPr>
            <a:spLocks noChangeArrowheads="1"/>
          </p:cNvSpPr>
          <p:nvPr/>
        </p:nvSpPr>
        <p:spPr bwMode="auto">
          <a:xfrm>
            <a:off x="2601913" y="5030788"/>
            <a:ext cx="1400175"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Seconde</a:t>
            </a:r>
            <a:r>
              <a:rPr lang="en-GB" sz="1600" b="1" dirty="0">
                <a:solidFill>
                  <a:srgbClr val="FFFFFF"/>
                </a:solidFill>
                <a:cs typeface="Arial" charset="0"/>
              </a:rPr>
              <a:t> mort (</a:t>
            </a:r>
            <a:r>
              <a:rPr lang="en-GB" sz="1600" b="1" dirty="0" err="1">
                <a:solidFill>
                  <a:srgbClr val="FFFFFF"/>
                </a:solidFill>
                <a:cs typeface="Arial" charset="0"/>
              </a:rPr>
              <a:t>Enfer</a:t>
            </a:r>
            <a:r>
              <a:rPr lang="en-GB" sz="1600" b="1" dirty="0">
                <a:solidFill>
                  <a:srgbClr val="FFFFFF"/>
                </a:solidFill>
                <a:cs typeface="Arial" charset="0"/>
              </a:rPr>
              <a:t>)</a:t>
            </a:r>
          </a:p>
        </p:txBody>
      </p:sp>
      <p:sp>
        <p:nvSpPr>
          <p:cNvPr id="618529" name="Rectangle 35"/>
          <p:cNvSpPr>
            <a:spLocks noChangeArrowheads="1"/>
          </p:cNvSpPr>
          <p:nvPr/>
        </p:nvSpPr>
        <p:spPr bwMode="auto">
          <a:xfrm>
            <a:off x="4495800" y="5030788"/>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FFFFFF"/>
                </a:solidFill>
                <a:cs typeface="Arial" charset="0"/>
              </a:rPr>
              <a:t>Vie </a:t>
            </a:r>
            <a:r>
              <a:rPr lang="en-US" sz="1600" b="1" dirty="0" err="1">
                <a:solidFill>
                  <a:srgbClr val="FFFFFF"/>
                </a:solidFill>
                <a:cs typeface="Arial" charset="0"/>
              </a:rPr>
              <a:t>éternelle</a:t>
            </a:r>
            <a:r>
              <a:rPr lang="en-US" sz="1600" b="1" dirty="0">
                <a:solidFill>
                  <a:srgbClr val="FFFFFF"/>
                </a:solidFill>
                <a:cs typeface="Arial" charset="0"/>
              </a:rPr>
              <a:t> (</a:t>
            </a:r>
            <a:r>
              <a:rPr lang="en-US" sz="1600" b="1" dirty="0" err="1">
                <a:solidFill>
                  <a:srgbClr val="FFFFFF"/>
                </a:solidFill>
                <a:cs typeface="Arial" charset="0"/>
              </a:rPr>
              <a:t>Ciel</a:t>
            </a:r>
            <a:r>
              <a:rPr lang="en-US" sz="1600" b="1" dirty="0">
                <a:solidFill>
                  <a:srgbClr val="FFFFFF"/>
                </a:solidFill>
                <a:cs typeface="Arial" charset="0"/>
              </a:rPr>
              <a:t>)</a:t>
            </a:r>
            <a:endParaRPr lang="en-GB" sz="1600" b="1" dirty="0">
              <a:solidFill>
                <a:srgbClr val="FFFFFF"/>
              </a:solidFill>
              <a:cs typeface="Arial" charset="0"/>
            </a:endParaRPr>
          </a:p>
        </p:txBody>
      </p:sp>
      <p:sp>
        <p:nvSpPr>
          <p:cNvPr id="618530" name="Text Box 36"/>
          <p:cNvSpPr txBox="1">
            <a:spLocks noChangeArrowheads="1"/>
          </p:cNvSpPr>
          <p:nvPr/>
        </p:nvSpPr>
        <p:spPr bwMode="auto">
          <a:xfrm>
            <a:off x="1325893" y="2219474"/>
            <a:ext cx="13747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1600" b="1" dirty="0" err="1">
                <a:solidFill>
                  <a:srgbClr val="FFFFFF"/>
                </a:solidFill>
                <a:cs typeface="Arial" charset="0"/>
              </a:rPr>
              <a:t>Royaume</a:t>
            </a:r>
            <a:r>
              <a:rPr lang="en-GB" sz="1600" b="1" dirty="0">
                <a:solidFill>
                  <a:srgbClr val="FFFFFF"/>
                </a:solidFill>
                <a:cs typeface="Arial" charset="0"/>
              </a:rPr>
              <a:t> des </a:t>
            </a:r>
            <a:r>
              <a:rPr lang="en-GB" sz="1600" b="1" dirty="0" err="1">
                <a:solidFill>
                  <a:srgbClr val="FFFFFF"/>
                </a:solidFill>
                <a:cs typeface="Arial" charset="0"/>
              </a:rPr>
              <a:t>ténèbres</a:t>
            </a:r>
            <a:endParaRPr lang="en-GB" sz="1600" b="1" dirty="0">
              <a:solidFill>
                <a:srgbClr val="FFFFFF"/>
              </a:solidFill>
              <a:cs typeface="Arial" charset="0"/>
            </a:endParaRPr>
          </a:p>
          <a:p>
            <a:pPr algn="ctr" eaLnBrk="1" hangingPunct="1">
              <a:buClr>
                <a:srgbClr val="FFFFFF"/>
              </a:buClr>
              <a:buSzPct val="100000"/>
              <a:buFont typeface="Arial" charset="0"/>
              <a:buNone/>
            </a:pPr>
            <a:r>
              <a:rPr lang="en-GB" sz="1600" b="1" dirty="0">
                <a:solidFill>
                  <a:srgbClr val="FFFFFF"/>
                </a:solidFill>
                <a:cs typeface="Arial" charset="0"/>
              </a:rPr>
              <a:t>(</a:t>
            </a:r>
            <a:r>
              <a:rPr lang="en-GB" sz="1600" b="1" dirty="0" err="1">
                <a:solidFill>
                  <a:srgbClr val="FFFFFF"/>
                </a:solidFill>
                <a:cs typeface="Arial" charset="0"/>
              </a:rPr>
              <a:t>personnes</a:t>
            </a:r>
            <a:r>
              <a:rPr lang="en-GB" sz="1600" b="1" dirty="0">
                <a:solidFill>
                  <a:srgbClr val="FFFFFF"/>
                </a:solidFill>
                <a:cs typeface="Arial" charset="0"/>
              </a:rPr>
              <a:t> non </a:t>
            </a:r>
            <a:r>
              <a:rPr lang="en-GB" sz="1600" b="1" dirty="0" err="1">
                <a:solidFill>
                  <a:srgbClr val="FFFFFF"/>
                </a:solidFill>
                <a:cs typeface="Arial" charset="0"/>
              </a:rPr>
              <a:t>sauvées</a:t>
            </a:r>
            <a:r>
              <a:rPr lang="en-GB" sz="1600" b="1" dirty="0">
                <a:solidFill>
                  <a:srgbClr val="FFFFFF"/>
                </a:solidFill>
                <a:cs typeface="Arial" charset="0"/>
              </a:rPr>
              <a:t> de </a:t>
            </a:r>
            <a:r>
              <a:rPr lang="en-GB" sz="1600" b="1" dirty="0" err="1">
                <a:solidFill>
                  <a:srgbClr val="FFFFFF"/>
                </a:solidFill>
                <a:cs typeface="Arial" charset="0"/>
              </a:rPr>
              <a:t>tous</a:t>
            </a:r>
            <a:r>
              <a:rPr lang="en-GB" sz="1600" b="1" dirty="0">
                <a:solidFill>
                  <a:srgbClr val="FFFFFF"/>
                </a:solidFill>
                <a:cs typeface="Arial" charset="0"/>
              </a:rPr>
              <a:t> les </a:t>
            </a:r>
            <a:r>
              <a:rPr lang="en-GB" sz="1600" b="1" dirty="0" err="1">
                <a:solidFill>
                  <a:srgbClr val="FFFFFF"/>
                </a:solidFill>
                <a:cs typeface="Arial" charset="0"/>
              </a:rPr>
              <a:t>âges</a:t>
            </a:r>
            <a:r>
              <a:rPr lang="en-GB" sz="1600" b="1" dirty="0">
                <a:solidFill>
                  <a:srgbClr val="FFFFFF"/>
                </a:solidFill>
                <a:cs typeface="Arial" charset="0"/>
              </a:rPr>
              <a:t>, et les </a:t>
            </a:r>
            <a:r>
              <a:rPr lang="en-GB" sz="1600" b="1" dirty="0" err="1">
                <a:solidFill>
                  <a:srgbClr val="FFFFFF"/>
                </a:solidFill>
                <a:cs typeface="Arial" charset="0"/>
              </a:rPr>
              <a:t>démons</a:t>
            </a:r>
            <a:r>
              <a:rPr lang="en-GB" sz="1600" b="1" dirty="0">
                <a:solidFill>
                  <a:srgbClr val="FFFFFF"/>
                </a:solidFill>
                <a:cs typeface="Arial" charset="0"/>
              </a:rPr>
              <a:t>)</a:t>
            </a:r>
            <a:r>
              <a:rPr lang="en-US" sz="1600" b="1" dirty="0">
                <a:solidFill>
                  <a:srgbClr val="FFFFFF"/>
                </a:solidFill>
                <a:cs typeface="Arial" charset="0"/>
              </a:rPr>
              <a:t>‏</a:t>
            </a:r>
            <a:endParaRPr lang="en-GB" sz="1600" b="1" dirty="0">
              <a:solidFill>
                <a:srgbClr val="FFFFFF"/>
              </a:solidFill>
              <a:cs typeface="Arial" charset="0"/>
            </a:endParaRPr>
          </a:p>
        </p:txBody>
      </p:sp>
      <p:sp>
        <p:nvSpPr>
          <p:cNvPr id="618531" name="Rectangle 37"/>
          <p:cNvSpPr>
            <a:spLocks noChangeArrowheads="1"/>
          </p:cNvSpPr>
          <p:nvPr/>
        </p:nvSpPr>
        <p:spPr bwMode="auto">
          <a:xfrm>
            <a:off x="304800" y="914400"/>
            <a:ext cx="1143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Tous</a:t>
            </a:r>
            <a:r>
              <a:rPr lang="en-GB" sz="1600" b="1" dirty="0">
                <a:solidFill>
                  <a:srgbClr val="FFFFFF"/>
                </a:solidFill>
                <a:cs typeface="Arial" charset="0"/>
              </a:rPr>
              <a:t> les </a:t>
            </a:r>
            <a:r>
              <a:rPr lang="en-GB" sz="1600" b="1" dirty="0" err="1">
                <a:solidFill>
                  <a:srgbClr val="FFFFFF"/>
                </a:solidFill>
                <a:cs typeface="Arial" charset="0"/>
              </a:rPr>
              <a:t>hommes</a:t>
            </a:r>
            <a:endParaRPr lang="en-GB" sz="1600" b="1" dirty="0">
              <a:solidFill>
                <a:srgbClr val="FFFFFF"/>
              </a:solidFill>
              <a:cs typeface="Arial" charset="0"/>
            </a:endParaRP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solidFill>
                  <a:srgbClr val="FFFFFF"/>
                </a:solidFill>
                <a:cs typeface="Arial" charset="0"/>
              </a:rPr>
              <a:t>(</a:t>
            </a:r>
            <a:r>
              <a:rPr lang="en-GB" sz="1600" dirty="0" err="1">
                <a:solidFill>
                  <a:srgbClr val="FFFFFF"/>
                </a:solidFill>
                <a:cs typeface="Arial" charset="0"/>
              </a:rPr>
              <a:t>Sauvés</a:t>
            </a:r>
            <a:r>
              <a:rPr lang="en-GB" sz="1600" dirty="0">
                <a:solidFill>
                  <a:srgbClr val="FFFFFF"/>
                </a:solidFill>
                <a:cs typeface="Arial" charset="0"/>
              </a:rPr>
              <a:t> et non-</a:t>
            </a:r>
            <a:r>
              <a:rPr lang="en-GB" sz="1600" dirty="0" err="1">
                <a:solidFill>
                  <a:srgbClr val="FFFFFF"/>
                </a:solidFill>
                <a:cs typeface="Arial" charset="0"/>
              </a:rPr>
              <a:t>sauvés</a:t>
            </a:r>
            <a:r>
              <a:rPr lang="en-GB" sz="1600" dirty="0">
                <a:solidFill>
                  <a:srgbClr val="FFFFFF"/>
                </a:solidFill>
                <a:cs typeface="Arial" charset="0"/>
              </a:rPr>
              <a:t>)</a:t>
            </a:r>
          </a:p>
        </p:txBody>
      </p:sp>
      <p:sp>
        <p:nvSpPr>
          <p:cNvPr id="618532" name="Text Box 38"/>
          <p:cNvSpPr txBox="1">
            <a:spLocks noChangeArrowheads="1"/>
          </p:cNvSpPr>
          <p:nvPr/>
        </p:nvSpPr>
        <p:spPr bwMode="auto">
          <a:xfrm>
            <a:off x="8277225" y="44450"/>
            <a:ext cx="8667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Arial" charset="0"/>
              <a:buNone/>
            </a:pPr>
            <a:r>
              <a:rPr lang="en-GB" b="1">
                <a:solidFill>
                  <a:srgbClr val="FFFFFF"/>
                </a:solidFill>
                <a:cs typeface="Arial" charset="0"/>
              </a:rPr>
              <a:t>461a</a:t>
            </a:r>
          </a:p>
        </p:txBody>
      </p:sp>
      <p:sp>
        <p:nvSpPr>
          <p:cNvPr id="618533" name="Text Box 39"/>
          <p:cNvSpPr txBox="1">
            <a:spLocks noChangeArrowheads="1"/>
          </p:cNvSpPr>
          <p:nvPr/>
        </p:nvSpPr>
        <p:spPr bwMode="auto">
          <a:xfrm>
            <a:off x="6629400" y="4724400"/>
            <a:ext cx="2514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66"/>
              </a:buClr>
              <a:buSzPct val="100000"/>
              <a:buFont typeface="Arial" charset="0"/>
              <a:buNone/>
            </a:pPr>
            <a:r>
              <a:rPr lang="en-GB" b="1" dirty="0">
                <a:solidFill>
                  <a:srgbClr val="FFFF66"/>
                </a:solidFill>
                <a:cs typeface="Arial" charset="0"/>
              </a:rPr>
              <a:t>Le </a:t>
            </a:r>
            <a:r>
              <a:rPr lang="en-GB" b="1" dirty="0" err="1">
                <a:solidFill>
                  <a:srgbClr val="FFFF66"/>
                </a:solidFill>
                <a:cs typeface="Arial" charset="0"/>
              </a:rPr>
              <a:t>Royaume</a:t>
            </a:r>
            <a:r>
              <a:rPr lang="en-GB" b="1" dirty="0">
                <a:solidFill>
                  <a:srgbClr val="FFFF66"/>
                </a:solidFill>
                <a:cs typeface="Arial" charset="0"/>
              </a:rPr>
              <a:t> </a:t>
            </a:r>
            <a:r>
              <a:rPr lang="en-GB" b="1" dirty="0" err="1">
                <a:solidFill>
                  <a:srgbClr val="FFFF66"/>
                </a:solidFill>
                <a:cs typeface="Arial" charset="0"/>
              </a:rPr>
              <a:t>sous</a:t>
            </a:r>
            <a:r>
              <a:rPr lang="en-GB" b="1" dirty="0">
                <a:solidFill>
                  <a:srgbClr val="FFFF66"/>
                </a:solidFill>
                <a:cs typeface="Arial" charset="0"/>
              </a:rPr>
              <a:t> </a:t>
            </a:r>
            <a:r>
              <a:rPr lang="en-GB" b="1" dirty="0" err="1">
                <a:solidFill>
                  <a:srgbClr val="FFFF66"/>
                </a:solidFill>
                <a:cs typeface="Arial" charset="0"/>
              </a:rPr>
              <a:t>forme</a:t>
            </a:r>
            <a:r>
              <a:rPr lang="en-GB" b="1" dirty="0">
                <a:solidFill>
                  <a:srgbClr val="FFFF66"/>
                </a:solidFill>
                <a:cs typeface="Arial" charset="0"/>
              </a:rPr>
              <a:t> de </a:t>
            </a:r>
            <a:r>
              <a:rPr lang="en-GB" b="1" dirty="0" err="1">
                <a:solidFill>
                  <a:srgbClr val="FFFF66"/>
                </a:solidFill>
                <a:cs typeface="Arial" charset="0"/>
              </a:rPr>
              <a:t>Diagramme</a:t>
            </a:r>
            <a:endParaRPr lang="en-GB" b="1" dirty="0">
              <a:solidFill>
                <a:srgbClr val="FFFF66"/>
              </a:solidFill>
              <a:cs typeface="Arial" charset="0"/>
            </a:endParaRPr>
          </a:p>
        </p:txBody>
      </p:sp>
      <p:sp>
        <p:nvSpPr>
          <p:cNvPr id="618534" name="Rectangle 40"/>
          <p:cNvSpPr>
            <a:spLocks noChangeArrowheads="1"/>
          </p:cNvSpPr>
          <p:nvPr/>
        </p:nvSpPr>
        <p:spPr bwMode="auto">
          <a:xfrm>
            <a:off x="6735763" y="228600"/>
            <a:ext cx="808037"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cap="all" dirty="0" err="1">
                <a:solidFill>
                  <a:srgbClr val="FFFFFF"/>
                </a:solidFill>
                <a:cs typeface="Arial" charset="0"/>
              </a:rPr>
              <a:t>ê</a:t>
            </a:r>
            <a:r>
              <a:rPr lang="en-GB" sz="1600" b="1" dirty="0" err="1">
                <a:solidFill>
                  <a:srgbClr val="FFFFFF"/>
                </a:solidFill>
                <a:cs typeface="Arial" charset="0"/>
              </a:rPr>
              <a:t>tres</a:t>
            </a:r>
            <a:r>
              <a:rPr lang="en-GB" sz="1600" b="1" dirty="0">
                <a:solidFill>
                  <a:srgbClr val="FFFFFF"/>
                </a:solidFill>
                <a:cs typeface="Arial" charset="0"/>
              </a:rPr>
              <a:t> </a:t>
            </a:r>
            <a:r>
              <a:rPr lang="en-GB" sz="1600" b="1" dirty="0" err="1">
                <a:solidFill>
                  <a:srgbClr val="FFFFFF"/>
                </a:solidFill>
                <a:cs typeface="Arial" charset="0"/>
              </a:rPr>
              <a:t>vivants</a:t>
            </a:r>
            <a:endParaRPr lang="en-GB" sz="1600" b="1" dirty="0">
              <a:solidFill>
                <a:srgbClr val="FFFFFF"/>
              </a:solidFill>
              <a:cs typeface="Arial" charset="0"/>
            </a:endParaRPr>
          </a:p>
        </p:txBody>
      </p:sp>
      <p:sp>
        <p:nvSpPr>
          <p:cNvPr id="618535" name="Rectangle 41"/>
          <p:cNvSpPr>
            <a:spLocks noChangeArrowheads="1"/>
          </p:cNvSpPr>
          <p:nvPr/>
        </p:nvSpPr>
        <p:spPr bwMode="auto">
          <a:xfrm>
            <a:off x="2697163" y="3537099"/>
            <a:ext cx="1417637"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cs typeface="Arial" charset="0"/>
              </a:rPr>
              <a:t>Non-</a:t>
            </a:r>
            <a:r>
              <a:rPr lang="en-GB" sz="1600" b="1" dirty="0" err="1">
                <a:solidFill>
                  <a:srgbClr val="FFFFFF"/>
                </a:solidFill>
                <a:cs typeface="Arial" charset="0"/>
              </a:rPr>
              <a:t>croyants</a:t>
            </a:r>
            <a:r>
              <a:rPr lang="en-GB" sz="1600" b="1" dirty="0">
                <a:solidFill>
                  <a:srgbClr val="FFFFFF"/>
                </a:solidFill>
                <a:cs typeface="Arial" charset="0"/>
              </a:rPr>
              <a:t> de la Tribulation</a:t>
            </a:r>
          </a:p>
        </p:txBody>
      </p:sp>
      <p:sp>
        <p:nvSpPr>
          <p:cNvPr id="618536" name="Rectangle 42"/>
          <p:cNvSpPr>
            <a:spLocks noChangeArrowheads="1"/>
          </p:cNvSpPr>
          <p:nvPr/>
        </p:nvSpPr>
        <p:spPr bwMode="auto">
          <a:xfrm>
            <a:off x="4495800" y="3657600"/>
            <a:ext cx="15240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Croyants</a:t>
            </a:r>
            <a:r>
              <a:rPr lang="en-GB" sz="1600" b="1" dirty="0">
                <a:solidFill>
                  <a:srgbClr val="FFFFFF"/>
                </a:solidFill>
                <a:cs typeface="Arial" charset="0"/>
              </a:rPr>
              <a:t> de la Tribulation</a:t>
            </a:r>
          </a:p>
        </p:txBody>
      </p:sp>
      <p:sp>
        <p:nvSpPr>
          <p:cNvPr id="27691" name="Line 43"/>
          <p:cNvSpPr>
            <a:spLocks noChangeShapeType="1"/>
          </p:cNvSpPr>
          <p:nvPr/>
        </p:nvSpPr>
        <p:spPr bwMode="auto">
          <a:xfrm>
            <a:off x="2628900" y="4267200"/>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38" name="AutoShape 44"/>
          <p:cNvSpPr>
            <a:spLocks/>
          </p:cNvSpPr>
          <p:nvPr/>
        </p:nvSpPr>
        <p:spPr bwMode="auto">
          <a:xfrm>
            <a:off x="228600" y="5943600"/>
            <a:ext cx="1892300" cy="420688"/>
          </a:xfrm>
          <a:prstGeom prst="callout2">
            <a:avLst>
              <a:gd name="adj1" fmla="val 69435"/>
              <a:gd name="adj2" fmla="val 103861"/>
              <a:gd name="adj3" fmla="val 69435"/>
              <a:gd name="adj4" fmla="val 109144"/>
              <a:gd name="adj5" fmla="val -618491"/>
              <a:gd name="adj6" fmla="val 132213"/>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14:hiddenFill xmlns="" xmlns:a14="http://schemas.microsoft.com/office/drawing/2010/main">
                <a:solidFill>
                  <a:srgbClr val="FFFFFF"/>
                </a:solidFill>
              </a14:hiddenFill>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Forme</a:t>
            </a:r>
            <a:r>
              <a:rPr lang="en-GB" sz="1600" b="1" dirty="0">
                <a:solidFill>
                  <a:srgbClr val="FFFFFF"/>
                </a:solidFill>
                <a:cs typeface="Arial" charset="0"/>
              </a:rPr>
              <a:t> </a:t>
            </a:r>
            <a:r>
              <a:rPr lang="en-GB" sz="1600" b="1" dirty="0" err="1">
                <a:solidFill>
                  <a:srgbClr val="FFFFFF"/>
                </a:solidFill>
                <a:cs typeface="Arial" charset="0"/>
              </a:rPr>
              <a:t>mystérieuse</a:t>
            </a:r>
            <a:r>
              <a:rPr lang="en-GB" sz="1600" b="1" dirty="0">
                <a:solidFill>
                  <a:srgbClr val="FFFFFF"/>
                </a:solidFill>
                <a:cs typeface="Arial" charset="0"/>
              </a:rPr>
              <a:t> du </a:t>
            </a:r>
            <a:r>
              <a:rPr lang="en-GB" sz="1600" b="1" dirty="0" err="1">
                <a:solidFill>
                  <a:srgbClr val="FFFFFF"/>
                </a:solidFill>
                <a:cs typeface="Arial" charset="0"/>
              </a:rPr>
              <a:t>Royaume</a:t>
            </a:r>
            <a:endParaRPr lang="en-GB" sz="1600" b="1" dirty="0">
              <a:solidFill>
                <a:srgbClr val="FFFFFF"/>
              </a:solidFill>
              <a:cs typeface="Arial" charset="0"/>
            </a:endParaRPr>
          </a:p>
        </p:txBody>
      </p:sp>
      <p:sp>
        <p:nvSpPr>
          <p:cNvPr id="27693" name="Oval 45"/>
          <p:cNvSpPr>
            <a:spLocks noChangeArrowheads="1"/>
          </p:cNvSpPr>
          <p:nvPr/>
        </p:nvSpPr>
        <p:spPr bwMode="auto">
          <a:xfrm>
            <a:off x="1295400" y="228600"/>
            <a:ext cx="6629400" cy="6477000"/>
          </a:xfrm>
          <a:prstGeom prst="ellipse">
            <a:avLst/>
          </a:prstGeom>
          <a:no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40" name="Rectangle 46"/>
          <p:cNvSpPr>
            <a:spLocks noChangeArrowheads="1"/>
          </p:cNvSpPr>
          <p:nvPr/>
        </p:nvSpPr>
        <p:spPr bwMode="auto">
          <a:xfrm>
            <a:off x="6934200" y="2971800"/>
            <a:ext cx="914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2600" tIns="12600" rIns="12600" bIns="12600"/>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Anges</a:t>
            </a:r>
            <a:r>
              <a:rPr lang="en-GB" sz="1600" b="1" dirty="0">
                <a:solidFill>
                  <a:srgbClr val="FFFFFF"/>
                </a:solidFill>
                <a:cs typeface="Arial" charset="0"/>
              </a:rPr>
              <a:t> </a:t>
            </a: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cs typeface="Arial" charset="0"/>
              </a:rPr>
              <a:t>&amp;</a:t>
            </a:r>
          </a:p>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err="1">
                <a:solidFill>
                  <a:srgbClr val="FFFFFF"/>
                </a:solidFill>
                <a:cs typeface="Arial" charset="0"/>
              </a:rPr>
              <a:t>Animaux</a:t>
            </a:r>
            <a:endParaRPr lang="en-GB" sz="1600" b="1" dirty="0">
              <a:solidFill>
                <a:srgbClr val="FFFFFF"/>
              </a:solidFill>
              <a:cs typeface="Arial" charset="0"/>
            </a:endParaRPr>
          </a:p>
        </p:txBody>
      </p:sp>
      <p:sp>
        <p:nvSpPr>
          <p:cNvPr id="27695" name="Rectangle 47"/>
          <p:cNvSpPr>
            <a:spLocks noChangeArrowheads="1"/>
          </p:cNvSpPr>
          <p:nvPr/>
        </p:nvSpPr>
        <p:spPr bwMode="auto">
          <a:xfrm>
            <a:off x="6477000" y="61722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18542" name="TextBox 1"/>
          <p:cNvSpPr txBox="1">
            <a:spLocks noChangeArrowheads="1"/>
          </p:cNvSpPr>
          <p:nvPr/>
        </p:nvSpPr>
        <p:spPr bwMode="auto">
          <a:xfrm>
            <a:off x="-1066800" y="1844675"/>
            <a:ext cx="1857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endParaRPr lang="en-US" dirty="0">
              <a:solidFill>
                <a:srgbClr val="FFFFFF"/>
              </a:solidFill>
            </a:endParaRPr>
          </a:p>
        </p:txBody>
      </p:sp>
      <p:sp>
        <p:nvSpPr>
          <p:cNvPr id="2" name="Rectangular Callout 1">
            <a:extLst>
              <a:ext uri="{FF2B5EF4-FFF2-40B4-BE49-F238E27FC236}">
                <a16:creationId xmlns:a16="http://schemas.microsoft.com/office/drawing/2014/main" id="{71FE3ACD-5937-F646-B925-353A3A6069AF}"/>
              </a:ext>
            </a:extLst>
          </p:cNvPr>
          <p:cNvSpPr/>
          <p:nvPr/>
        </p:nvSpPr>
        <p:spPr bwMode="auto">
          <a:xfrm>
            <a:off x="6826548" y="4025118"/>
            <a:ext cx="1847552" cy="734987"/>
          </a:xfrm>
          <a:prstGeom prst="wedgeRectCallout">
            <a:avLst>
              <a:gd name="adj1" fmla="val -108308"/>
              <a:gd name="adj2" fmla="val 3067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3000"/>
              </a:lnSpc>
              <a:spcBef>
                <a:spcPct val="0"/>
              </a:spcBef>
              <a:spcAft>
                <a:spcPct val="0"/>
              </a:spcAft>
              <a:buClr>
                <a:srgbClr val="FFFFFF"/>
              </a:buClr>
              <a:buSzPct val="100000"/>
              <a:buFont typeface="Arial" charset="0"/>
              <a:buNone/>
              <a:tabLst/>
            </a:pPr>
            <a:r>
              <a:rPr kumimoji="0" lang="en-US" sz="2400" b="1" i="0" u="none" strike="noStrike" cap="none" normalizeH="0" baseline="0" dirty="0">
                <a:solidFill>
                  <a:schemeClr val="tx1"/>
                </a:solidFill>
                <a:effectLst/>
                <a:latin typeface="Arial" charset="0"/>
                <a:ea typeface="ＭＳ Ｐゴシック" charset="-128"/>
              </a:rPr>
              <a:t>Focus </a:t>
            </a:r>
            <a:r>
              <a:rPr kumimoji="0" lang="en-US" sz="2400" b="1" i="0" u="none" strike="noStrike" cap="none" normalizeH="0" baseline="0" dirty="0" err="1">
                <a:solidFill>
                  <a:schemeClr val="tx1"/>
                </a:solidFill>
                <a:effectLst/>
                <a:latin typeface="Arial" charset="0"/>
                <a:ea typeface="ＭＳ Ｐゴシック" charset="-128"/>
              </a:rPr>
              <a:t>d’</a:t>
            </a:r>
            <a:r>
              <a:rPr kumimoji="0" lang="en-US" sz="2400" b="1" i="0" u="none" strike="noStrike" cap="all" normalizeH="0" dirty="0" err="1">
                <a:solidFill>
                  <a:schemeClr val="tx1"/>
                </a:solidFill>
                <a:effectLst/>
                <a:latin typeface="Arial" charset="0"/>
                <a:ea typeface="ＭＳ Ｐゴシック" charset="-128"/>
              </a:rPr>
              <a:t>é</a:t>
            </a:r>
            <a:r>
              <a:rPr kumimoji="0" lang="en-US" sz="2400" b="1" i="0" u="none" strike="noStrike" cap="none" normalizeH="0" baseline="0" dirty="0" err="1">
                <a:solidFill>
                  <a:schemeClr val="tx1"/>
                </a:solidFill>
                <a:effectLst/>
                <a:latin typeface="Arial" charset="0"/>
                <a:ea typeface="ＭＳ Ｐゴシック" charset="-128"/>
              </a:rPr>
              <a:t>saïe</a:t>
            </a:r>
            <a:endParaRPr kumimoji="0" lang="en-US" sz="2400" b="1" i="0" u="none" strike="noStrike" cap="none" normalizeH="0" baseline="0" dirty="0">
              <a:solidFill>
                <a:schemeClr val="tx1"/>
              </a:solidFill>
              <a:effectLst/>
              <a:latin typeface="Arial" charset="0"/>
              <a:ea typeface="ＭＳ Ｐゴシック" charset="-128"/>
            </a:endParaRPr>
          </a:p>
        </p:txBody>
      </p:sp>
    </p:spTree>
    <p:extLst>
      <p:ext uri="{BB962C8B-B14F-4D97-AF65-F5344CB8AC3E}">
        <p14:creationId xmlns:p14="http://schemas.microsoft.com/office/powerpoint/2010/main" val="35299268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6" name="Text Box 4"/>
          <p:cNvSpPr txBox="1">
            <a:spLocks noChangeArrowheads="1"/>
          </p:cNvSpPr>
          <p:nvPr/>
        </p:nvSpPr>
        <p:spPr bwMode="auto">
          <a:xfrm rot="-5400000">
            <a:off x="-790575" y="3791337"/>
            <a:ext cx="3351214" cy="648512"/>
          </a:xfrm>
          <a:prstGeom prst="rect">
            <a:avLst/>
          </a:prstGeom>
          <a:noFill/>
          <a:ln w="9525">
            <a:noFill/>
            <a:round/>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FFFF"/>
              </a:buClr>
              <a:buSzPct val="100000"/>
              <a:buFont typeface="Times New Roman" charset="0"/>
              <a:buNone/>
              <a:defRPr/>
            </a:pPr>
            <a:r>
              <a:rPr lang="en-GB" sz="3600" b="1" dirty="0" err="1">
                <a:solidFill>
                  <a:srgbClr val="FFFFFF"/>
                </a:solidFill>
                <a:effectLst>
                  <a:outerShdw blurRad="38100" dist="38100" dir="2700000" algn="tl">
                    <a:srgbClr val="000000"/>
                  </a:outerShdw>
                </a:effectLst>
                <a:cs typeface="Arial" charset="0"/>
              </a:rPr>
              <a:t>Ère</a:t>
            </a:r>
            <a:r>
              <a:rPr lang="en-GB" sz="3600" b="1" dirty="0">
                <a:solidFill>
                  <a:srgbClr val="FFFFFF"/>
                </a:solidFill>
                <a:effectLst>
                  <a:outerShdw blurRad="38100" dist="38100" dir="2700000" algn="tl">
                    <a:srgbClr val="000000"/>
                  </a:outerShdw>
                </a:effectLst>
                <a:cs typeface="Arial" charset="0"/>
              </a:rPr>
              <a:t> de </a:t>
            </a:r>
            <a:r>
              <a:rPr lang="en-GB" sz="3600" b="1" dirty="0" err="1">
                <a:solidFill>
                  <a:srgbClr val="FFFFFF"/>
                </a:solidFill>
                <a:effectLst>
                  <a:outerShdw blurRad="38100" dist="38100" dir="2700000" algn="tl">
                    <a:srgbClr val="000000"/>
                  </a:outerShdw>
                </a:effectLst>
                <a:cs typeface="Arial" charset="0"/>
              </a:rPr>
              <a:t>l’</a:t>
            </a:r>
            <a:r>
              <a:rPr lang="en-GB" sz="3600" b="1" cap="all" dirty="0" err="1">
                <a:solidFill>
                  <a:srgbClr val="FFFFFF"/>
                </a:solidFill>
                <a:effectLst>
                  <a:outerShdw blurRad="38100" dist="38100" dir="2700000" algn="tl">
                    <a:srgbClr val="000000"/>
                  </a:outerShdw>
                </a:effectLst>
                <a:cs typeface="Arial" charset="0"/>
              </a:rPr>
              <a:t>é</a:t>
            </a:r>
            <a:r>
              <a:rPr lang="en-GB" sz="3600" b="1" dirty="0" err="1">
                <a:solidFill>
                  <a:srgbClr val="FFFFFF"/>
                </a:solidFill>
                <a:effectLst>
                  <a:outerShdw blurRad="38100" dist="38100" dir="2700000" algn="tl">
                    <a:srgbClr val="000000"/>
                  </a:outerShdw>
                </a:effectLst>
                <a:cs typeface="Arial" charset="0"/>
              </a:rPr>
              <a:t>glise</a:t>
            </a:r>
            <a:endParaRPr lang="en-GB" sz="3600" b="1" dirty="0">
              <a:solidFill>
                <a:srgbClr val="FFFFFF"/>
              </a:solidFill>
              <a:effectLst>
                <a:outerShdw blurRad="38100" dist="38100" dir="2700000" algn="tl">
                  <a:srgbClr val="000000"/>
                </a:outerShdw>
              </a:effectLst>
              <a:cs typeface="Arial"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CC00"/>
              </a:buClr>
              <a:buSzPct val="100000"/>
              <a:buFont typeface="Times New Roman" charset="0"/>
              <a:buNone/>
              <a:defRPr/>
            </a:pPr>
            <a:r>
              <a:rPr lang="en-GB" sz="3600" b="1" dirty="0" err="1">
                <a:solidFill>
                  <a:srgbClr val="FFCC00"/>
                </a:solidFill>
                <a:effectLst>
                  <a:outerShdw blurRad="38100" dist="38100" dir="2700000" algn="tl">
                    <a:srgbClr val="000000"/>
                  </a:outerShdw>
                </a:effectLst>
                <a:cs typeface="Arial" charset="0"/>
              </a:rPr>
              <a:t>Royaume</a:t>
            </a:r>
            <a:r>
              <a:rPr lang="en-GB" sz="3600" b="1" dirty="0">
                <a:solidFill>
                  <a:srgbClr val="FFCC00"/>
                </a:solidFill>
                <a:effectLst>
                  <a:outerShdw blurRad="38100" dist="38100" dir="2700000" algn="tl">
                    <a:srgbClr val="000000"/>
                  </a:outerShdw>
                </a:effectLst>
                <a:cs typeface="Arial" charset="0"/>
              </a:rPr>
              <a:t> </a:t>
            </a:r>
            <a:r>
              <a:rPr lang="en-GB" sz="3600" b="1" dirty="0" err="1">
                <a:solidFill>
                  <a:srgbClr val="FFCC00"/>
                </a:solidFill>
                <a:effectLst>
                  <a:outerShdw blurRad="38100" dist="38100" dir="2700000" algn="tl">
                    <a:srgbClr val="000000"/>
                  </a:outerShdw>
                </a:effectLst>
                <a:cs typeface="Arial" charset="0"/>
              </a:rPr>
              <a:t>Éternel</a:t>
            </a:r>
            <a:r>
              <a:rPr lang="en-GB" sz="3600" b="1" dirty="0">
                <a:solidFill>
                  <a:srgbClr val="FFCC00"/>
                </a:solidFill>
                <a:effectLst>
                  <a:outerShdw blurRad="38100" dist="38100" dir="2700000" algn="tl">
                    <a:srgbClr val="000000"/>
                  </a:outerShdw>
                </a:effectLst>
                <a:cs typeface="Arial" charset="0"/>
              </a:rPr>
              <a:t> </a:t>
            </a:r>
          </a:p>
        </p:txBody>
      </p:sp>
      <p:sp>
        <p:nvSpPr>
          <p:cNvPr id="28678" name="Text Box 6"/>
          <p:cNvSpPr txBox="1">
            <a:spLocks noChangeArrowheads="1"/>
          </p:cNvSpPr>
          <p:nvPr/>
        </p:nvSpPr>
        <p:spPr bwMode="auto">
          <a:xfrm>
            <a:off x="5943600" y="1295400"/>
            <a:ext cx="2133600" cy="1202510"/>
          </a:xfrm>
          <a:prstGeom prst="rect">
            <a:avLst/>
          </a:prstGeom>
          <a:noFill/>
          <a:ln w="9525">
            <a:noFill/>
            <a:round/>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00CCFF"/>
              </a:buClr>
              <a:buSzPct val="100000"/>
              <a:buFont typeface="Times New Roman" charset="0"/>
              <a:buNone/>
              <a:defRPr/>
            </a:pPr>
            <a:r>
              <a:rPr lang="en-GB" sz="3600" b="1" dirty="0" err="1">
                <a:solidFill>
                  <a:srgbClr val="00CCFF"/>
                </a:solidFill>
                <a:effectLst>
                  <a:outerShdw blurRad="38100" dist="38100" dir="2700000" algn="tl">
                    <a:srgbClr val="000000"/>
                  </a:outerShdw>
                </a:effectLst>
                <a:cs typeface="Arial" charset="0"/>
              </a:rPr>
              <a:t>Seconde</a:t>
            </a:r>
            <a:r>
              <a:rPr lang="en-GB" sz="3600" b="1" dirty="0">
                <a:solidFill>
                  <a:srgbClr val="00CCFF"/>
                </a:solidFill>
                <a:effectLst>
                  <a:outerShdw blurRad="38100" dist="38100" dir="2700000" algn="tl">
                    <a:srgbClr val="000000"/>
                  </a:outerShdw>
                </a:effectLst>
                <a:cs typeface="Arial" charset="0"/>
              </a:rPr>
              <a:t> venue</a:t>
            </a:r>
          </a:p>
        </p:txBody>
      </p:sp>
      <p:sp>
        <p:nvSpPr>
          <p:cNvPr id="28679" name="Text Box 7"/>
          <p:cNvSpPr txBox="1">
            <a:spLocks noChangeArrowheads="1"/>
          </p:cNvSpPr>
          <p:nvPr/>
        </p:nvSpPr>
        <p:spPr bwMode="auto">
          <a:xfrm>
            <a:off x="1828800" y="2971800"/>
            <a:ext cx="3733800" cy="1744709"/>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defRPr/>
            </a:pPr>
            <a:r>
              <a:rPr lang="en-GB" sz="3600" b="1" dirty="0" err="1">
                <a:solidFill>
                  <a:srgbClr val="FFFFFF"/>
                </a:solidFill>
                <a:effectLst>
                  <a:outerShdw blurRad="38100" dist="38100" dir="2700000" algn="tl">
                    <a:srgbClr val="000000"/>
                  </a:outerShdw>
                </a:effectLst>
                <a:cs typeface="Arial" charset="0"/>
              </a:rPr>
              <a:t>Règne</a:t>
            </a:r>
            <a:r>
              <a:rPr lang="en-GB" sz="3600" b="1" dirty="0">
                <a:solidFill>
                  <a:srgbClr val="FFFFFF"/>
                </a:solidFill>
                <a:effectLst>
                  <a:outerShdw blurRad="38100" dist="38100" dir="2700000" algn="tl">
                    <a:srgbClr val="000000"/>
                  </a:outerShdw>
                </a:effectLst>
                <a:cs typeface="Arial" charset="0"/>
              </a:rPr>
              <a:t> </a:t>
            </a:r>
            <a:r>
              <a:rPr lang="en-GB" sz="3600" b="1" dirty="0" err="1">
                <a:solidFill>
                  <a:srgbClr val="FFFFFF"/>
                </a:solidFill>
                <a:effectLst>
                  <a:outerShdw blurRad="38100" dist="38100" dir="2700000" algn="tl">
                    <a:srgbClr val="000000"/>
                  </a:outerShdw>
                </a:effectLst>
                <a:cs typeface="Arial" charset="0"/>
              </a:rPr>
              <a:t>spirituel</a:t>
            </a:r>
            <a:r>
              <a:rPr lang="en-GB" sz="3600" b="1" dirty="0">
                <a:solidFill>
                  <a:srgbClr val="FFFFFF"/>
                </a:solidFill>
                <a:effectLst>
                  <a:outerShdw blurRad="38100" dist="38100" dir="2700000" algn="tl">
                    <a:srgbClr val="000000"/>
                  </a:outerShdw>
                </a:effectLst>
                <a:cs typeface="Arial" charset="0"/>
              </a:rPr>
              <a:t> de Christ</a:t>
            </a:r>
          </a:p>
          <a:p>
            <a:pPr algn="ctr" eaLnBrk="1" hangingPunct="1">
              <a:lnSpc>
                <a:spcPct val="80000"/>
              </a:lnSpc>
              <a:spcBef>
                <a:spcPts val="2500"/>
              </a:spcBef>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Tribulations</a:t>
            </a: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500"/>
              </a:spcBef>
              <a:buClr>
                <a:srgbClr val="FF0066"/>
              </a:buClr>
              <a:buSzPct val="100000"/>
              <a:buFont typeface="Times New Roman" charset="0"/>
              <a:buNone/>
              <a:defRPr/>
            </a:pPr>
            <a:r>
              <a:rPr lang="en-GB" sz="3600" b="1" dirty="0" err="1">
                <a:solidFill>
                  <a:srgbClr val="FFFF00"/>
                </a:solidFill>
                <a:effectLst>
                  <a:outerShdw blurRad="38100" dist="38100" dir="2700000" algn="tl">
                    <a:srgbClr val="000000"/>
                  </a:outerShdw>
                </a:effectLst>
                <a:cs typeface="Arial" charset="0"/>
              </a:rPr>
              <a:t>Jugement</a:t>
            </a:r>
            <a:endParaRPr lang="en-GB" sz="3600" b="1" dirty="0">
              <a:solidFill>
                <a:srgbClr val="FFFF00"/>
              </a:solidFill>
              <a:effectLst>
                <a:outerShdw blurRad="38100" dist="38100" dir="2700000" algn="tl">
                  <a:srgbClr val="000000"/>
                </a:outerShdw>
              </a:effectLst>
              <a:cs typeface="Arial" charset="0"/>
            </a:endParaRPr>
          </a:p>
        </p:txBody>
      </p:sp>
      <p:sp>
        <p:nvSpPr>
          <p:cNvPr id="317452" name="Text Box 11"/>
          <p:cNvSpPr txBox="1">
            <a:spLocks noChangeArrowheads="1"/>
          </p:cNvSpPr>
          <p:nvPr/>
        </p:nvSpPr>
        <p:spPr bwMode="auto">
          <a:xfrm>
            <a:off x="8397875"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cs typeface="Arial" charset="0"/>
              </a:rPr>
              <a:t>473</a:t>
            </a:r>
          </a:p>
        </p:txBody>
      </p:sp>
      <p:sp>
        <p:nvSpPr>
          <p:cNvPr id="13" name="Title 12"/>
          <p:cNvSpPr>
            <a:spLocks noGrp="1"/>
          </p:cNvSpPr>
          <p:nvPr>
            <p:ph type="title" idx="4294967295"/>
          </p:nvPr>
        </p:nvSpPr>
        <p:spPr>
          <a:xfrm>
            <a:off x="838200" y="304800"/>
            <a:ext cx="7770813" cy="990600"/>
          </a:xfrm>
        </p:spPr>
        <p:txBody>
          <a:bodyPr/>
          <a:lstStyle/>
          <a:p>
            <a:pPr>
              <a:defRPr/>
            </a:pPr>
            <a:r>
              <a:rPr lang="en-US" sz="4000" b="1" dirty="0" err="1">
                <a:solidFill>
                  <a:srgbClr val="FFFFFF"/>
                </a:solidFill>
                <a:effectLst>
                  <a:outerShdw blurRad="38100" dist="38100" dir="2700000" algn="tl">
                    <a:srgbClr val="000000"/>
                  </a:outerShdw>
                </a:effectLst>
                <a:latin typeface="Arial" charset="0"/>
                <a:ea typeface="ＭＳ Ｐゴシック" charset="0"/>
                <a:cs typeface="Arial" charset="0"/>
              </a:rPr>
              <a:t>Amillennialisme</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6774179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tm="100000">
                                          <p:val>
                                            <p:strVal val="#ppt_x"/>
                                          </p:val>
                                        </p:tav>
                                      </p:tavLst>
                                    </p:anim>
                                    <p:anim calcmode="lin" valueType="num">
                                      <p:cBhvr>
                                        <p:cTn id="8" dur="500" fill="hold"/>
                                        <p:tgtEl>
                                          <p:spTgt spid="28676"/>
                                        </p:tgtEl>
                                        <p:attrNameLst>
                                          <p:attrName>ppt_y</p:attrName>
                                        </p:attrNameLst>
                                      </p:cBhvr>
                                      <p:tavLst>
                                        <p:tav tm="10000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tm="100000">
                                          <p:val>
                                            <p:strVal val="#ppt_x"/>
                                          </p:val>
                                        </p:tav>
                                      </p:tavLst>
                                    </p:anim>
                                    <p:anim calcmode="lin" valueType="num">
                                      <p:cBhvr>
                                        <p:cTn id="13" dur="500" fill="hold"/>
                                        <p:tgtEl>
                                          <p:spTgt spid="28680"/>
                                        </p:tgtEl>
                                        <p:attrNameLst>
                                          <p:attrName>ppt_y</p:attrName>
                                        </p:attrNameLst>
                                      </p:cBhvr>
                                      <p:tavLst>
                                        <p:tav tm="10000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tm="100000">
                                          <p:val>
                                            <p:strVal val="#ppt_x"/>
                                          </p:val>
                                        </p:tav>
                                      </p:tavLst>
                                    </p:anim>
                                    <p:anim calcmode="lin" valueType="num">
                                      <p:cBhvr additive="repl">
                                        <p:cTn id="22" dur="500" fill="hold"/>
                                        <p:tgtEl>
                                          <p:spTgt spid="28679"/>
                                        </p:tgtEl>
                                        <p:attrNameLst>
                                          <p:attrName>ppt_y</p:attrName>
                                        </p:attrNameLst>
                                      </p:cBhvr>
                                      <p:tavLst>
                                        <p:tav tm="100000">
                                          <p:val>
                                            <p:strVal val="#ppt_y"/>
                                          </p:val>
                                        </p:tav>
                                        <p:tav tm="100000">
                                          <p:val>
                                            <p:strVal val="#ppt_y"/>
                                          </p:val>
                                        </p:tav>
                                      </p:tavLst>
                                    </p:anim>
                                    <p:anim calcmode="lin" valueType="num">
                                      <p:cBhvr additive="repl">
                                        <p:cTn id="23" dur="500" fill="hold"/>
                                        <p:tgtEl>
                                          <p:spTgt spid="28679"/>
                                        </p:tgtEl>
                                        <p:attrNameLst>
                                          <p:attrName>ppt_w</p:attrName>
                                        </p:attrNameLst>
                                      </p:cBhvr>
                                      <p:tavLst>
                                        <p:tav tm="100000">
                                          <p:val>
                                            <p:fltVal val="0"/>
                                          </p:val>
                                        </p:tav>
                                        <p:tav tm="100000">
                                          <p:val>
                                            <p:strVal val="#ppt_w"/>
                                          </p:val>
                                        </p:tav>
                                      </p:tavLst>
                                    </p:anim>
                                    <p:anim calcmode="lin" valueType="num">
                                      <p:cBhvr additive="repl">
                                        <p:cTn id="24" dur="500" fill="hold"/>
                                        <p:tgtEl>
                                          <p:spTgt spid="28679"/>
                                        </p:tgtEl>
                                        <p:attrNameLst>
                                          <p:attrName>ppt_h</p:attrName>
                                        </p:attrNameLst>
                                      </p:cBhvr>
                                      <p:tavLst>
                                        <p:tav tm="10000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tm="100000">
                                          <p:val>
                                            <p:strVal val="#ppt_x"/>
                                          </p:val>
                                        </p:tav>
                                      </p:tavLst>
                                    </p:anim>
                                    <p:anim calcmode="lin" valueType="num">
                                      <p:cBhvr>
                                        <p:cTn id="29" dur="500" fill="hold"/>
                                        <p:tgtEl>
                                          <p:spTgt spid="28678"/>
                                        </p:tgtEl>
                                        <p:attrNameLst>
                                          <p:attrName>ppt_y</p:attrName>
                                        </p:attrNameLst>
                                      </p:cBhvr>
                                      <p:tavLst>
                                        <p:tav tm="10000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tm="100000">
                                          <p:val>
                                            <p:strVal val="#ppt_x"/>
                                          </p:val>
                                        </p:tav>
                                      </p:tavLst>
                                    </p:anim>
                                    <p:anim calcmode="lin" valueType="num">
                                      <p:cBhvr>
                                        <p:cTn id="34" dur="500" fill="hold"/>
                                        <p:tgtEl>
                                          <p:spTgt spid="28675"/>
                                        </p:tgtEl>
                                        <p:attrNameLst>
                                          <p:attrName>ppt_y</p:attrName>
                                        </p:attrNameLst>
                                      </p:cBhvr>
                                      <p:tavLst>
                                        <p:tav tm="10000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tm="100000">
                                          <p:val>
                                            <p:strVal val="#ppt_x"/>
                                          </p:val>
                                        </p:tav>
                                      </p:tavLst>
                                    </p:anim>
                                    <p:anim calcmode="lin" valueType="num">
                                      <p:cBhvr>
                                        <p:cTn id="39" dur="500" fill="hold"/>
                                        <p:tgtEl>
                                          <p:spTgt spid="28681"/>
                                        </p:tgtEl>
                                        <p:attrNameLst>
                                          <p:attrName>ppt_y</p:attrName>
                                        </p:attrNameLst>
                                      </p:cBhvr>
                                      <p:tavLst>
                                        <p:tav tm="10000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tm="100000">
                                          <p:val>
                                            <p:strVal val="#ppt_x"/>
                                          </p:val>
                                        </p:tav>
                                      </p:tavLst>
                                    </p:anim>
                                    <p:anim calcmode="lin" valueType="num">
                                      <p:cBhvr>
                                        <p:cTn id="44" dur="500" fill="hold"/>
                                        <p:tgtEl>
                                          <p:spTgt spid="28677"/>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22594" name="Rectangle 1"/>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a:lnSpc>
                <a:spcPct val="93000"/>
              </a:lnSpc>
              <a:buClr>
                <a:srgbClr val="FFFFFF"/>
              </a:buClr>
              <a:buSzPct val="100000"/>
              <a:buFont typeface="Arial" charset="0"/>
              <a:buNone/>
            </a:pPr>
            <a:endParaRPr lang="en-US">
              <a:solidFill>
                <a:srgbClr val="FFFFFF"/>
              </a:solidFill>
              <a:cs typeface="Arial" charset="0"/>
            </a:endParaRPr>
          </a:p>
        </p:txBody>
      </p:sp>
      <p:sp>
        <p:nvSpPr>
          <p:cNvPr id="29698" name="Line 2"/>
          <p:cNvSpPr>
            <a:spLocks noChangeShapeType="1"/>
          </p:cNvSpPr>
          <p:nvPr/>
        </p:nvSpPr>
        <p:spPr bwMode="auto">
          <a:xfrm flipV="1">
            <a:off x="1979613" y="4116388"/>
            <a:ext cx="6029325" cy="33337"/>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9699"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9700" name="Text Box 4"/>
          <p:cNvSpPr txBox="1">
            <a:spLocks noChangeArrowheads="1"/>
          </p:cNvSpPr>
          <p:nvPr/>
        </p:nvSpPr>
        <p:spPr bwMode="auto">
          <a:xfrm rot="-5400000">
            <a:off x="37307" y="3657650"/>
            <a:ext cx="2495550"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pPr>
            <a:r>
              <a:rPr lang="en-GB" sz="4000" b="1" dirty="0" err="1">
                <a:solidFill>
                  <a:srgbClr val="FFFFFF"/>
                </a:solidFill>
                <a:cs typeface="Arial" charset="0"/>
              </a:rPr>
              <a:t>Ère</a:t>
            </a:r>
            <a:r>
              <a:rPr lang="en-GB" sz="4000" b="1" dirty="0">
                <a:solidFill>
                  <a:srgbClr val="FFFFFF"/>
                </a:solidFill>
                <a:cs typeface="Arial" charset="0"/>
              </a:rPr>
              <a:t> de </a:t>
            </a:r>
            <a:r>
              <a:rPr lang="en-GB" sz="4000" b="1" dirty="0" err="1">
                <a:solidFill>
                  <a:srgbClr val="FFFFFF"/>
                </a:solidFill>
                <a:cs typeface="Arial" charset="0"/>
              </a:rPr>
              <a:t>l’</a:t>
            </a:r>
            <a:r>
              <a:rPr lang="en-GB" sz="4000" b="1" cap="all" dirty="0" err="1">
                <a:solidFill>
                  <a:srgbClr val="FFFFFF"/>
                </a:solidFill>
                <a:cs typeface="Arial" charset="0"/>
              </a:rPr>
              <a:t>é</a:t>
            </a:r>
            <a:r>
              <a:rPr lang="en-GB" sz="4000" b="1" dirty="0" err="1">
                <a:solidFill>
                  <a:srgbClr val="FFFFFF"/>
                </a:solidFill>
                <a:cs typeface="Arial" charset="0"/>
              </a:rPr>
              <a:t>glise</a:t>
            </a:r>
            <a:endParaRPr lang="en-GB" sz="4000" b="1" dirty="0">
              <a:solidFill>
                <a:srgbClr val="FFFFFF"/>
              </a:solidFill>
              <a:cs typeface="Arial" charset="0"/>
            </a:endParaRPr>
          </a:p>
        </p:txBody>
      </p:sp>
      <p:sp>
        <p:nvSpPr>
          <p:cNvPr id="29701" name="Text Box 5"/>
          <p:cNvSpPr txBox="1">
            <a:spLocks noChangeArrowheads="1"/>
          </p:cNvSpPr>
          <p:nvPr/>
        </p:nvSpPr>
        <p:spPr bwMode="auto">
          <a:xfrm>
            <a:off x="5867400" y="1295400"/>
            <a:ext cx="23622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00CCFF"/>
              </a:buClr>
              <a:buSzPct val="100000"/>
              <a:buFont typeface="Times New Roman" charset="0"/>
              <a:buNone/>
            </a:pPr>
            <a:r>
              <a:rPr lang="en-GB" sz="4000" b="1" dirty="0" err="1">
                <a:solidFill>
                  <a:srgbClr val="00CCFF"/>
                </a:solidFill>
                <a:cs typeface="Arial" charset="0"/>
              </a:rPr>
              <a:t>Seconde</a:t>
            </a:r>
            <a:r>
              <a:rPr lang="en-GB" sz="4000" b="1" dirty="0">
                <a:solidFill>
                  <a:srgbClr val="00CCFF"/>
                </a:solidFill>
                <a:cs typeface="Arial" charset="0"/>
              </a:rPr>
              <a:t> venue</a:t>
            </a:r>
          </a:p>
        </p:txBody>
      </p:sp>
      <p:sp>
        <p:nvSpPr>
          <p:cNvPr id="29702" name="Text Box 6"/>
          <p:cNvSpPr txBox="1">
            <a:spLocks noChangeArrowheads="1"/>
          </p:cNvSpPr>
          <p:nvPr/>
        </p:nvSpPr>
        <p:spPr bwMode="auto">
          <a:xfrm>
            <a:off x="1828800" y="2971800"/>
            <a:ext cx="3733800" cy="1892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pPr>
            <a:r>
              <a:rPr lang="en-GB" sz="4000" b="1" dirty="0" err="1">
                <a:solidFill>
                  <a:srgbClr val="FFFFFF"/>
                </a:solidFill>
                <a:cs typeface="Arial" charset="0"/>
              </a:rPr>
              <a:t>Âge</a:t>
            </a:r>
            <a:r>
              <a:rPr lang="en-GB" sz="4000" b="1" dirty="0">
                <a:solidFill>
                  <a:srgbClr val="FFFFFF"/>
                </a:solidFill>
                <a:cs typeface="Arial" charset="0"/>
              </a:rPr>
              <a:t> </a:t>
            </a:r>
            <a:r>
              <a:rPr lang="en-GB" sz="4000" b="1" dirty="0" err="1">
                <a:solidFill>
                  <a:srgbClr val="FFFFFF"/>
                </a:solidFill>
                <a:cs typeface="Arial" charset="0"/>
              </a:rPr>
              <a:t>d’or</a:t>
            </a:r>
            <a:r>
              <a:rPr lang="en-GB" sz="4000" b="1" dirty="0">
                <a:solidFill>
                  <a:srgbClr val="FFFFFF"/>
                </a:solidFill>
                <a:cs typeface="Arial" charset="0"/>
              </a:rPr>
              <a:t> de </a:t>
            </a:r>
            <a:r>
              <a:rPr lang="en-GB" sz="4000" b="1" dirty="0" err="1">
                <a:solidFill>
                  <a:srgbClr val="FFFFFF"/>
                </a:solidFill>
                <a:cs typeface="Arial" charset="0"/>
              </a:rPr>
              <a:t>l’</a:t>
            </a:r>
            <a:r>
              <a:rPr lang="en-GB" sz="4000" b="1" cap="all" dirty="0" err="1">
                <a:solidFill>
                  <a:srgbClr val="FFFFFF"/>
                </a:solidFill>
                <a:cs typeface="Arial" charset="0"/>
              </a:rPr>
              <a:t>é</a:t>
            </a:r>
            <a:r>
              <a:rPr lang="en-GB" sz="4000" b="1" dirty="0" err="1">
                <a:solidFill>
                  <a:srgbClr val="FFFFFF"/>
                </a:solidFill>
                <a:cs typeface="Arial" charset="0"/>
              </a:rPr>
              <a:t>vangile</a:t>
            </a:r>
            <a:endParaRPr lang="en-GB" sz="4000" b="1" dirty="0">
              <a:solidFill>
                <a:srgbClr val="FFFFFF"/>
              </a:solidFill>
              <a:cs typeface="Arial" charset="0"/>
            </a:endParaRPr>
          </a:p>
          <a:p>
            <a:pPr algn="ctr" eaLnBrk="1" hangingPunct="1">
              <a:lnSpc>
                <a:spcPct val="80000"/>
              </a:lnSpc>
              <a:spcBef>
                <a:spcPts val="2500"/>
              </a:spcBef>
              <a:buClr>
                <a:srgbClr val="FFFFFF"/>
              </a:buClr>
              <a:buSzPct val="100000"/>
              <a:buFont typeface="Times New Roman" charset="0"/>
              <a:buNone/>
            </a:pPr>
            <a:r>
              <a:rPr lang="en-GB" sz="4000" b="1" dirty="0">
                <a:solidFill>
                  <a:srgbClr val="FFFFFF"/>
                </a:solidFill>
                <a:cs typeface="Arial" charset="0"/>
              </a:rPr>
              <a:t>Tribulations</a:t>
            </a:r>
          </a:p>
        </p:txBody>
      </p:sp>
      <p:sp>
        <p:nvSpPr>
          <p:cNvPr id="29703" name="Text Box 7"/>
          <p:cNvSpPr txBox="1">
            <a:spLocks noChangeArrowheads="1"/>
          </p:cNvSpPr>
          <p:nvPr/>
        </p:nvSpPr>
        <p:spPr bwMode="auto">
          <a:xfrm rot="5400000" flipH="1">
            <a:off x="5856287" y="3873274"/>
            <a:ext cx="4951413"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CC00"/>
              </a:buClr>
              <a:buSzPct val="100000"/>
            </a:pPr>
            <a:r>
              <a:rPr lang="en-GB" sz="4000" b="1" dirty="0" err="1">
                <a:solidFill>
                  <a:srgbClr val="FFCC00"/>
                </a:solidFill>
                <a:effectLst>
                  <a:outerShdw blurRad="38100" dist="38100" dir="2700000" algn="tl">
                    <a:srgbClr val="000000"/>
                  </a:outerShdw>
                </a:effectLst>
                <a:cs typeface="Arial" charset="0"/>
              </a:rPr>
              <a:t>Royaume</a:t>
            </a:r>
            <a:r>
              <a:rPr lang="en-GB" sz="4000" b="1" dirty="0">
                <a:solidFill>
                  <a:srgbClr val="FFCC00"/>
                </a:solidFill>
                <a:effectLst>
                  <a:outerShdw blurRad="38100" dist="38100" dir="2700000" algn="tl">
                    <a:srgbClr val="000000"/>
                  </a:outerShdw>
                </a:effectLst>
                <a:cs typeface="Arial" charset="0"/>
              </a:rPr>
              <a:t> </a:t>
            </a:r>
            <a:r>
              <a:rPr lang="en-GB" sz="4000" b="1" dirty="0" err="1">
                <a:solidFill>
                  <a:srgbClr val="FFCC00"/>
                </a:solidFill>
                <a:effectLst>
                  <a:outerShdw blurRad="38100" dist="38100" dir="2700000" algn="tl">
                    <a:srgbClr val="000000"/>
                  </a:outerShdw>
                </a:effectLst>
                <a:cs typeface="Arial" charset="0"/>
              </a:rPr>
              <a:t>Éternel</a:t>
            </a:r>
            <a:r>
              <a:rPr lang="en-GB" sz="4000" b="1" dirty="0">
                <a:solidFill>
                  <a:srgbClr val="FFCC00"/>
                </a:solidFill>
                <a:effectLst>
                  <a:outerShdw blurRad="38100" dist="38100" dir="2700000" algn="tl">
                    <a:srgbClr val="000000"/>
                  </a:outerShdw>
                </a:effectLst>
                <a:cs typeface="Arial" charset="0"/>
              </a:rPr>
              <a:t> </a:t>
            </a:r>
          </a:p>
        </p:txBody>
      </p:sp>
      <p:sp>
        <p:nvSpPr>
          <p:cNvPr id="29704" name="Text Box 8"/>
          <p:cNvSpPr txBox="1">
            <a:spLocks noChangeArrowheads="1"/>
          </p:cNvSpPr>
          <p:nvPr/>
        </p:nvSpPr>
        <p:spPr bwMode="auto">
          <a:xfrm rot="5400000">
            <a:off x="5826125" y="5168900"/>
            <a:ext cx="26670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500"/>
              </a:spcBef>
              <a:buClr>
                <a:srgbClr val="FF0066"/>
              </a:buClr>
              <a:buSzPct val="100000"/>
              <a:buFont typeface="Times New Roman" charset="0"/>
              <a:buNone/>
            </a:pPr>
            <a:r>
              <a:rPr lang="en-GB" sz="4000" b="1" dirty="0" err="1">
                <a:solidFill>
                  <a:srgbClr val="FFFF00"/>
                </a:solidFill>
                <a:cs typeface="Arial" charset="0"/>
              </a:rPr>
              <a:t>Jugement</a:t>
            </a:r>
            <a:endParaRPr lang="en-GB" sz="4000" b="1" dirty="0">
              <a:solidFill>
                <a:srgbClr val="FFFF00"/>
              </a:solidFill>
              <a:cs typeface="Arial" charset="0"/>
            </a:endParaRPr>
          </a:p>
        </p:txBody>
      </p:sp>
      <p:sp>
        <p:nvSpPr>
          <p:cNvPr id="29705" name="AutoShape 9"/>
          <p:cNvSpPr>
            <a:spLocks noChangeArrowheads="1"/>
          </p:cNvSpPr>
          <p:nvPr/>
        </p:nvSpPr>
        <p:spPr bwMode="auto">
          <a:xfrm rot="5400000">
            <a:off x="1215232" y="1456531"/>
            <a:ext cx="4121150" cy="53292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rot="10800000" wrap="none" anchor="ctr"/>
          <a:lstStyle/>
          <a:p>
            <a:endParaRPr lang="en-US">
              <a:solidFill>
                <a:srgbClr val="FFFFFF"/>
              </a:solidFill>
            </a:endParaRPr>
          </a:p>
        </p:txBody>
      </p:sp>
      <p:sp>
        <p:nvSpPr>
          <p:cNvPr id="622603" name="Text Box 10"/>
          <p:cNvSpPr txBox="1">
            <a:spLocks noChangeArrowheads="1"/>
          </p:cNvSpPr>
          <p:nvPr/>
        </p:nvSpPr>
        <p:spPr bwMode="auto">
          <a:xfrm>
            <a:off x="685800" y="4572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750"/>
              </a:spcBef>
              <a:buClr>
                <a:srgbClr val="FFFFFF"/>
              </a:buClr>
              <a:buSzPct val="100000"/>
              <a:buFont typeface="Times New Roman" charset="0"/>
              <a:buNone/>
            </a:pPr>
            <a:r>
              <a:rPr lang="en-GB" sz="4400" b="1" dirty="0">
                <a:solidFill>
                  <a:srgbClr val="FFFFFF"/>
                </a:solidFill>
                <a:cs typeface="Arial" charset="0"/>
              </a:rPr>
              <a:t>Post-</a:t>
            </a:r>
            <a:r>
              <a:rPr lang="en-GB" sz="4400" b="1" dirty="0" err="1">
                <a:solidFill>
                  <a:srgbClr val="FFFFFF"/>
                </a:solidFill>
                <a:cs typeface="Arial" charset="0"/>
              </a:rPr>
              <a:t>millennialisme</a:t>
            </a:r>
            <a:endParaRPr lang="en-GB" sz="4400" b="1" dirty="0">
              <a:solidFill>
                <a:srgbClr val="FFFFFF"/>
              </a:solidFill>
              <a:cs typeface="Arial" charset="0"/>
            </a:endParaRPr>
          </a:p>
        </p:txBody>
      </p:sp>
      <p:sp>
        <p:nvSpPr>
          <p:cNvPr id="622604" name="Text Box 11"/>
          <p:cNvSpPr txBox="1">
            <a:spLocks noChangeArrowheads="1"/>
          </p:cNvSpPr>
          <p:nvPr/>
        </p:nvSpPr>
        <p:spPr bwMode="auto">
          <a:xfrm>
            <a:off x="8356600" y="952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Times New Roman" charset="0"/>
              <a:buNone/>
            </a:pPr>
            <a:r>
              <a:rPr lang="en-GB" b="1">
                <a:solidFill>
                  <a:srgbClr val="FFFFFF"/>
                </a:solidFill>
                <a:cs typeface="Arial" charset="0"/>
              </a:rPr>
              <a:t>473</a:t>
            </a:r>
          </a:p>
        </p:txBody>
      </p:sp>
    </p:spTree>
    <p:extLst>
      <p:ext uri="{BB962C8B-B14F-4D97-AF65-F5344CB8AC3E}">
        <p14:creationId xmlns:p14="http://schemas.microsoft.com/office/powerpoint/2010/main" val="665526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tm="100000">
                                          <p:val>
                                            <p:strVal val="0-#ppt_w/2"/>
                                          </p:val>
                                        </p:tav>
                                        <p:tav tm="100000">
                                          <p:val>
                                            <p:strVal val="#ppt_x"/>
                                          </p:val>
                                        </p:tav>
                                      </p:tavLst>
                                    </p:anim>
                                    <p:anim calcmode="lin" valueType="num">
                                      <p:cBhvr>
                                        <p:cTn id="8" dur="500" fill="hold"/>
                                        <p:tgtEl>
                                          <p:spTgt spid="29700"/>
                                        </p:tgtEl>
                                        <p:attrNameLst>
                                          <p:attrName>ppt_y</p:attrName>
                                        </p:attrNameLst>
                                      </p:cBhvr>
                                      <p:tavLst>
                                        <p:tav tm="10000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grpId="0" nodeType="afterEffect">
                                  <p:stCondLst>
                                    <p:cond delay="0"/>
                                  </p:stCondLst>
                                  <p:childTnLst>
                                    <p:set>
                                      <p:cBhvr additive="repl">
                                        <p:cTn id="11" dur="1" fill="hold">
                                          <p:stCondLst>
                                            <p:cond delay="0"/>
                                          </p:stCondLst>
                                        </p:cTn>
                                        <p:tgtEl>
                                          <p:spTgt spid="29698"/>
                                        </p:tgtEl>
                                        <p:attrNameLst>
                                          <p:attrName>style.visibility</p:attrName>
                                        </p:attrNameLst>
                                      </p:cBhvr>
                                      <p:to>
                                        <p:strVal val="visible"/>
                                      </p:to>
                                    </p:set>
                                    <p:animEffect transition="in" filter="wipe(left)">
                                      <p:cBhvr additive="repl">
                                        <p:cTn id="12" dur="500"/>
                                        <p:tgtEl>
                                          <p:spTgt spid="29698"/>
                                        </p:tgtEl>
                                      </p:cBhvr>
                                    </p:animEffect>
                                  </p:childTnLst>
                                </p:cTn>
                              </p:par>
                            </p:childTnLst>
                          </p:cTn>
                        </p:par>
                        <p:par>
                          <p:cTn id="13" fill="hold" nodeType="afterGroup">
                            <p:stCondLst>
                              <p:cond delay="4000"/>
                            </p:stCondLst>
                            <p:childTnLst>
                              <p:par>
                                <p:cTn id="14" presetID="7" presetClass="entr" presetSubtype="8" fill="hold" grpId="0" nodeType="afterEffect">
                                  <p:stCondLst>
                                    <p:cond delay="0"/>
                                  </p:stCondLst>
                                  <p:childTnLst>
                                    <p:set>
                                      <p:cBhvr additive="repl">
                                        <p:cTn id="15" dur="1" fill="hold">
                                          <p:stCondLst>
                                            <p:cond delay="0"/>
                                          </p:stCondLst>
                                        </p:cTn>
                                        <p:tgtEl>
                                          <p:spTgt spid="29705"/>
                                        </p:tgtEl>
                                        <p:attrNameLst>
                                          <p:attrName>style.visibility</p:attrName>
                                        </p:attrNameLst>
                                      </p:cBhvr>
                                      <p:to>
                                        <p:strVal val="visible"/>
                                      </p:to>
                                    </p:set>
                                    <p:anim calcmode="lin" valueType="num">
                                      <p:cBhvr>
                                        <p:cTn id="16" dur="5000" fill="hold"/>
                                        <p:tgtEl>
                                          <p:spTgt spid="29705"/>
                                        </p:tgtEl>
                                        <p:attrNameLst>
                                          <p:attrName>ppt_x</p:attrName>
                                        </p:attrNameLst>
                                      </p:cBhvr>
                                      <p:tavLst>
                                        <p:tav tm="100000">
                                          <p:val>
                                            <p:strVal val="0-#ppt_w/2"/>
                                          </p:val>
                                        </p:tav>
                                        <p:tav tm="100000">
                                          <p:val>
                                            <p:strVal val="#ppt_x"/>
                                          </p:val>
                                        </p:tav>
                                      </p:tavLst>
                                    </p:anim>
                                    <p:anim calcmode="lin" valueType="num">
                                      <p:cBhvr>
                                        <p:cTn id="17" dur="5000" fill="hold"/>
                                        <p:tgtEl>
                                          <p:spTgt spid="29705"/>
                                        </p:tgtEl>
                                        <p:attrNameLst>
                                          <p:attrName>ppt_y</p:attrName>
                                        </p:attrNameLst>
                                      </p:cBhvr>
                                      <p:tavLst>
                                        <p:tav tm="10000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nodeType="afterEffect">
                                  <p:stCondLst>
                                    <p:cond delay="0"/>
                                  </p:stCondLst>
                                  <p:childTnLst>
                                    <p:set>
                                      <p:cBhvr additive="repl">
                                        <p:cTn id="20" dur="1" fill="hold">
                                          <p:stCondLst>
                                            <p:cond delay="0"/>
                                          </p:stCondLst>
                                        </p:cTn>
                                        <p:tgtEl>
                                          <p:spTgt spid="29702"/>
                                        </p:tgtEl>
                                        <p:attrNameLst>
                                          <p:attrName>style.visibility</p:attrName>
                                        </p:attrNameLst>
                                      </p:cBhvr>
                                      <p:to>
                                        <p:strVal val="visible"/>
                                      </p:to>
                                    </p:set>
                                    <p:anim calcmode="lin" valueType="num">
                                      <p:cBhvr additive="repl">
                                        <p:cTn id="21" dur="500" fill="hold"/>
                                        <p:tgtEl>
                                          <p:spTgt spid="29702"/>
                                        </p:tgtEl>
                                        <p:attrNameLst>
                                          <p:attrName>ppt_x</p:attrName>
                                        </p:attrNameLst>
                                      </p:cBhvr>
                                      <p:tavLst>
                                        <p:tav tm="100000">
                                          <p:val>
                                            <p:strVal val="#ppt_x-#ppt_w/2"/>
                                          </p:val>
                                        </p:tav>
                                        <p:tav tm="100000">
                                          <p:val>
                                            <p:strVal val="#ppt_x"/>
                                          </p:val>
                                        </p:tav>
                                      </p:tavLst>
                                    </p:anim>
                                    <p:anim calcmode="lin" valueType="num">
                                      <p:cBhvr additive="repl">
                                        <p:cTn id="22" dur="500" fill="hold"/>
                                        <p:tgtEl>
                                          <p:spTgt spid="29702"/>
                                        </p:tgtEl>
                                        <p:attrNameLst>
                                          <p:attrName>ppt_y</p:attrName>
                                        </p:attrNameLst>
                                      </p:cBhvr>
                                      <p:tavLst>
                                        <p:tav tm="100000">
                                          <p:val>
                                            <p:strVal val="#ppt_y"/>
                                          </p:val>
                                        </p:tav>
                                        <p:tav tm="100000">
                                          <p:val>
                                            <p:strVal val="#ppt_y"/>
                                          </p:val>
                                        </p:tav>
                                      </p:tavLst>
                                    </p:anim>
                                    <p:anim calcmode="lin" valueType="num">
                                      <p:cBhvr additive="repl">
                                        <p:cTn id="23" dur="500" fill="hold"/>
                                        <p:tgtEl>
                                          <p:spTgt spid="29702"/>
                                        </p:tgtEl>
                                        <p:attrNameLst>
                                          <p:attrName>ppt_w</p:attrName>
                                        </p:attrNameLst>
                                      </p:cBhvr>
                                      <p:tavLst>
                                        <p:tav tm="100000">
                                          <p:val>
                                            <p:fltVal val="0"/>
                                          </p:val>
                                        </p:tav>
                                        <p:tav tm="100000">
                                          <p:val>
                                            <p:strVal val="#ppt_w"/>
                                          </p:val>
                                        </p:tav>
                                      </p:tavLst>
                                    </p:anim>
                                    <p:anim calcmode="lin" valueType="num">
                                      <p:cBhvr additive="repl">
                                        <p:cTn id="24" dur="500" fill="hold"/>
                                        <p:tgtEl>
                                          <p:spTgt spid="29702"/>
                                        </p:tgtEl>
                                        <p:attrNameLst>
                                          <p:attrName>ppt_h</p:attrName>
                                        </p:attrNameLst>
                                      </p:cBhvr>
                                      <p:tavLst>
                                        <p:tav tm="10000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nodeType="afterEffect">
                                  <p:stCondLst>
                                    <p:cond delay="0"/>
                                  </p:stCondLst>
                                  <p:childTnLst>
                                    <p:set>
                                      <p:cBhvr additive="repl">
                                        <p:cTn id="27" dur="1" fill="hold">
                                          <p:stCondLst>
                                            <p:cond delay="0"/>
                                          </p:stCondLst>
                                        </p:cTn>
                                        <p:tgtEl>
                                          <p:spTgt spid="29701"/>
                                        </p:tgtEl>
                                        <p:attrNameLst>
                                          <p:attrName>style.visibility</p:attrName>
                                        </p:attrNameLst>
                                      </p:cBhvr>
                                      <p:to>
                                        <p:strVal val="visible"/>
                                      </p:to>
                                    </p:set>
                                    <p:anim calcmode="lin" valueType="num">
                                      <p:cBhvr>
                                        <p:cTn id="28" dur="500" fill="hold"/>
                                        <p:tgtEl>
                                          <p:spTgt spid="29701"/>
                                        </p:tgtEl>
                                        <p:attrNameLst>
                                          <p:attrName>ppt_x</p:attrName>
                                        </p:attrNameLst>
                                      </p:cBhvr>
                                      <p:tavLst>
                                        <p:tav tm="100000">
                                          <p:val>
                                            <p:strVal val="#ppt_x"/>
                                          </p:val>
                                        </p:tav>
                                        <p:tav tm="100000">
                                          <p:val>
                                            <p:strVal val="#ppt_x"/>
                                          </p:val>
                                        </p:tav>
                                      </p:tavLst>
                                    </p:anim>
                                    <p:anim calcmode="lin" valueType="num">
                                      <p:cBhvr>
                                        <p:cTn id="29" dur="500" fill="hold"/>
                                        <p:tgtEl>
                                          <p:spTgt spid="29701"/>
                                        </p:tgtEl>
                                        <p:attrNameLst>
                                          <p:attrName>ppt_y</p:attrName>
                                        </p:attrNameLst>
                                      </p:cBhvr>
                                      <p:tavLst>
                                        <p:tav tm="10000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grpId="0" nodeType="afterEffect">
                                  <p:stCondLst>
                                    <p:cond delay="0"/>
                                  </p:stCondLst>
                                  <p:childTnLst>
                                    <p:set>
                                      <p:cBhvr additive="repl">
                                        <p:cTn id="32" dur="1" fill="hold">
                                          <p:stCondLst>
                                            <p:cond delay="0"/>
                                          </p:stCondLst>
                                        </p:cTn>
                                        <p:tgtEl>
                                          <p:spTgt spid="29699"/>
                                        </p:tgtEl>
                                        <p:attrNameLst>
                                          <p:attrName>style.visibility</p:attrName>
                                        </p:attrNameLst>
                                      </p:cBhvr>
                                      <p:to>
                                        <p:strVal val="visible"/>
                                      </p:to>
                                    </p:set>
                                    <p:anim calcmode="lin" valueType="num">
                                      <p:cBhvr>
                                        <p:cTn id="33" dur="500" fill="hold"/>
                                        <p:tgtEl>
                                          <p:spTgt spid="29699"/>
                                        </p:tgtEl>
                                        <p:attrNameLst>
                                          <p:attrName>ppt_x</p:attrName>
                                        </p:attrNameLst>
                                      </p:cBhvr>
                                      <p:tavLst>
                                        <p:tav tm="100000">
                                          <p:val>
                                            <p:strVal val="#ppt_x"/>
                                          </p:val>
                                        </p:tav>
                                        <p:tav tm="100000">
                                          <p:val>
                                            <p:strVal val="#ppt_x"/>
                                          </p:val>
                                        </p:tav>
                                      </p:tavLst>
                                    </p:anim>
                                    <p:anim calcmode="lin" valueType="num">
                                      <p:cBhvr>
                                        <p:cTn id="34" dur="500" fill="hold"/>
                                        <p:tgtEl>
                                          <p:spTgt spid="29699"/>
                                        </p:tgtEl>
                                        <p:attrNameLst>
                                          <p:attrName>ppt_y</p:attrName>
                                        </p:attrNameLst>
                                      </p:cBhvr>
                                      <p:tavLst>
                                        <p:tav tm="10000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nodeType="afterEffect">
                                  <p:stCondLst>
                                    <p:cond delay="0"/>
                                  </p:stCondLst>
                                  <p:childTnLst>
                                    <p:set>
                                      <p:cBhvr additive="repl">
                                        <p:cTn id="37" dur="1" fill="hold">
                                          <p:stCondLst>
                                            <p:cond delay="0"/>
                                          </p:stCondLst>
                                        </p:cTn>
                                        <p:tgtEl>
                                          <p:spTgt spid="29704"/>
                                        </p:tgtEl>
                                        <p:attrNameLst>
                                          <p:attrName>style.visibility</p:attrName>
                                        </p:attrNameLst>
                                      </p:cBhvr>
                                      <p:to>
                                        <p:strVal val="visible"/>
                                      </p:to>
                                    </p:set>
                                    <p:anim calcmode="lin" valueType="num">
                                      <p:cBhvr>
                                        <p:cTn id="38" dur="500" fill="hold"/>
                                        <p:tgtEl>
                                          <p:spTgt spid="29704"/>
                                        </p:tgtEl>
                                        <p:attrNameLst>
                                          <p:attrName>ppt_x</p:attrName>
                                        </p:attrNameLst>
                                      </p:cBhvr>
                                      <p:tavLst>
                                        <p:tav tm="100000">
                                          <p:val>
                                            <p:strVal val="#ppt_x"/>
                                          </p:val>
                                        </p:tav>
                                        <p:tav tm="100000">
                                          <p:val>
                                            <p:strVal val="#ppt_x"/>
                                          </p:val>
                                        </p:tav>
                                      </p:tavLst>
                                    </p:anim>
                                    <p:anim calcmode="lin" valueType="num">
                                      <p:cBhvr>
                                        <p:cTn id="39" dur="500" fill="hold"/>
                                        <p:tgtEl>
                                          <p:spTgt spid="29704"/>
                                        </p:tgtEl>
                                        <p:attrNameLst>
                                          <p:attrName>ppt_y</p:attrName>
                                        </p:attrNameLst>
                                      </p:cBhvr>
                                      <p:tavLst>
                                        <p:tav tm="10000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nodeType="afterEffect">
                                  <p:stCondLst>
                                    <p:cond delay="0"/>
                                  </p:stCondLst>
                                  <p:childTnLst>
                                    <p:set>
                                      <p:cBhvr additive="repl">
                                        <p:cTn id="42" dur="1" fill="hold">
                                          <p:stCondLst>
                                            <p:cond delay="0"/>
                                          </p:stCondLst>
                                        </p:cTn>
                                        <p:tgtEl>
                                          <p:spTgt spid="29703"/>
                                        </p:tgtEl>
                                        <p:attrNameLst>
                                          <p:attrName>style.visibility</p:attrName>
                                        </p:attrNameLst>
                                      </p:cBhvr>
                                      <p:to>
                                        <p:strVal val="visible"/>
                                      </p:to>
                                    </p:set>
                                    <p:anim calcmode="lin" valueType="num">
                                      <p:cBhvr>
                                        <p:cTn id="43" dur="500" fill="hold"/>
                                        <p:tgtEl>
                                          <p:spTgt spid="29703"/>
                                        </p:tgtEl>
                                        <p:attrNameLst>
                                          <p:attrName>ppt_x</p:attrName>
                                        </p:attrNameLst>
                                      </p:cBhvr>
                                      <p:tavLst>
                                        <p:tav tm="100000">
                                          <p:val>
                                            <p:strVal val="1+#ppt_w/2"/>
                                          </p:val>
                                        </p:tav>
                                        <p:tav tm="100000">
                                          <p:val>
                                            <p:strVal val="#ppt_x"/>
                                          </p:val>
                                        </p:tav>
                                      </p:tavLst>
                                    </p:anim>
                                    <p:anim calcmode="lin" valueType="num">
                                      <p:cBhvr>
                                        <p:cTn id="44" dur="500" fill="hold"/>
                                        <p:tgtEl>
                                          <p:spTgt spid="29703"/>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699" grpId="0" animBg="1"/>
      <p:bldP spid="2970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a:lnSpc>
                <a:spcPct val="93000"/>
              </a:lnSpc>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a:lnSpc>
                <a:spcPct val="93000"/>
              </a:lnSpc>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rot="-5400000">
            <a:off x="-865981" y="3560357"/>
            <a:ext cx="3502026" cy="648512"/>
          </a:xfrm>
          <a:prstGeom prst="rect">
            <a:avLst/>
          </a:prstGeom>
          <a:noFill/>
          <a:ln w="9525">
            <a:noFill/>
            <a:round/>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FFFF"/>
              </a:buClr>
              <a:buSzPct val="100000"/>
              <a:buFont typeface="Times New Roman" charset="0"/>
              <a:buNone/>
              <a:defRPr/>
            </a:pPr>
            <a:r>
              <a:rPr lang="en-GB" sz="3600" b="1" dirty="0" err="1">
                <a:solidFill>
                  <a:srgbClr val="FFFFFF"/>
                </a:solidFill>
                <a:effectLst>
                  <a:outerShdw blurRad="38100" dist="38100" dir="2700000" algn="tl">
                    <a:srgbClr val="000000"/>
                  </a:outerShdw>
                </a:effectLst>
                <a:cs typeface="Arial" charset="0"/>
              </a:rPr>
              <a:t>Ère</a:t>
            </a:r>
            <a:r>
              <a:rPr lang="en-GB" sz="3600" b="1" dirty="0">
                <a:solidFill>
                  <a:srgbClr val="FFFFFF"/>
                </a:solidFill>
                <a:effectLst>
                  <a:outerShdw blurRad="38100" dist="38100" dir="2700000" algn="tl">
                    <a:srgbClr val="000000"/>
                  </a:outerShdw>
                </a:effectLst>
                <a:cs typeface="Arial" charset="0"/>
              </a:rPr>
              <a:t> de </a:t>
            </a:r>
            <a:r>
              <a:rPr lang="en-GB" sz="3600" b="1" dirty="0" err="1">
                <a:solidFill>
                  <a:srgbClr val="FFFFFF"/>
                </a:solidFill>
                <a:effectLst>
                  <a:outerShdw blurRad="38100" dist="38100" dir="2700000" algn="tl">
                    <a:srgbClr val="000000"/>
                  </a:outerShdw>
                </a:effectLst>
                <a:cs typeface="Arial" charset="0"/>
              </a:rPr>
              <a:t>l’</a:t>
            </a:r>
            <a:r>
              <a:rPr lang="en-GB" sz="3600" b="1" cap="all" dirty="0" err="1">
                <a:solidFill>
                  <a:srgbClr val="FFFFFF"/>
                </a:solidFill>
                <a:effectLst>
                  <a:outerShdw blurRad="38100" dist="38100" dir="2700000" algn="tl">
                    <a:srgbClr val="000000"/>
                  </a:outerShdw>
                </a:effectLst>
                <a:cs typeface="Arial" charset="0"/>
              </a:rPr>
              <a:t>é</a:t>
            </a:r>
            <a:r>
              <a:rPr lang="en-GB" sz="3600" b="1" dirty="0" err="1">
                <a:solidFill>
                  <a:srgbClr val="FFFFFF"/>
                </a:solidFill>
                <a:effectLst>
                  <a:outerShdw blurRad="38100" dist="38100" dir="2700000" algn="tl">
                    <a:srgbClr val="000000"/>
                  </a:outerShdw>
                </a:effectLst>
                <a:cs typeface="Arial" charset="0"/>
              </a:rPr>
              <a:t>glise</a:t>
            </a:r>
            <a:endParaRPr lang="en-GB" sz="3600" b="1" dirty="0">
              <a:solidFill>
                <a:srgbClr val="FFFFFF"/>
              </a:solidFill>
              <a:effectLst>
                <a:outerShdw blurRad="38100" dist="38100" dir="2700000" algn="tl">
                  <a:srgbClr val="000000"/>
                </a:outerShdw>
              </a:effectLst>
              <a:cs typeface="Arial" charset="0"/>
            </a:endParaRPr>
          </a:p>
        </p:txBody>
      </p:sp>
      <p:sp>
        <p:nvSpPr>
          <p:cNvPr id="30724" name="Text Box 4"/>
          <p:cNvSpPr txBox="1">
            <a:spLocks noChangeArrowheads="1"/>
          </p:cNvSpPr>
          <p:nvPr/>
        </p:nvSpPr>
        <p:spPr bwMode="auto">
          <a:xfrm>
            <a:off x="3276600" y="1257300"/>
            <a:ext cx="2209800" cy="1202510"/>
          </a:xfrm>
          <a:prstGeom prst="rect">
            <a:avLst/>
          </a:prstGeom>
          <a:noFill/>
          <a:ln w="9525">
            <a:noFill/>
            <a:round/>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00CCFF"/>
              </a:buClr>
              <a:buSzPct val="100000"/>
              <a:buFont typeface="Times New Roman" charset="0"/>
              <a:buNone/>
              <a:defRPr/>
            </a:pPr>
            <a:r>
              <a:rPr lang="en-GB" sz="3600" b="1" dirty="0" err="1">
                <a:solidFill>
                  <a:srgbClr val="00CCFF"/>
                </a:solidFill>
                <a:effectLst>
                  <a:outerShdw blurRad="38100" dist="38100" dir="2700000" algn="tl">
                    <a:srgbClr val="000000"/>
                  </a:outerShdw>
                </a:effectLst>
                <a:cs typeface="Arial" charset="0"/>
              </a:rPr>
              <a:t>Seconde</a:t>
            </a:r>
            <a:r>
              <a:rPr lang="en-GB" sz="3600" b="1" dirty="0">
                <a:solidFill>
                  <a:srgbClr val="00CCFF"/>
                </a:solidFill>
                <a:effectLst>
                  <a:outerShdw blurRad="38100" dist="38100" dir="2700000" algn="tl">
                    <a:srgbClr val="000000"/>
                  </a:outerShdw>
                </a:effectLst>
                <a:cs typeface="Arial" charset="0"/>
              </a:rPr>
              <a:t> venue</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a:t>
            </a:r>
            <a:r>
              <a:rPr lang="en-GB" sz="3600" b="1" dirty="0" err="1">
                <a:solidFill>
                  <a:srgbClr val="FFFF00"/>
                </a:solidFill>
                <a:effectLst>
                  <a:outerShdw blurRad="38100" dist="38100" dir="2700000" algn="tl">
                    <a:srgbClr val="000000"/>
                  </a:outerShdw>
                </a:effectLst>
                <a:cs typeface="Arial" charset="0"/>
              </a:rPr>
              <a:t>ans</a:t>
            </a:r>
            <a:endParaRPr lang="en-GB" sz="3600" b="1" dirty="0">
              <a:solidFill>
                <a:srgbClr val="FFFF00"/>
              </a:solidFill>
              <a:effectLst>
                <a:outerShdw blurRad="38100" dist="38100" dir="2700000" algn="tl">
                  <a:srgbClr val="000000"/>
                </a:outerShdw>
              </a:effectLst>
              <a:cs typeface="Arial"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a:defRPr/>
            </a:pPr>
            <a:r>
              <a:rPr lang="en-GB" dirty="0"/>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1000 </a:t>
            </a:r>
            <a:r>
              <a:rPr lang="en-GB" sz="3600" b="1" dirty="0" err="1">
                <a:solidFill>
                  <a:srgbClr val="FFFF00"/>
                </a:solidFill>
                <a:effectLst>
                  <a:outerShdw blurRad="38100" dist="38100" dir="2700000" algn="tl">
                    <a:srgbClr val="000000"/>
                  </a:outerShdw>
                </a:effectLst>
                <a:cs typeface="Arial" charset="0"/>
              </a:rPr>
              <a:t>ans</a:t>
            </a:r>
            <a:endParaRPr lang="en-GB" sz="3600" b="1" dirty="0">
              <a:solidFill>
                <a:srgbClr val="FFFF00"/>
              </a:solidFill>
              <a:effectLst>
                <a:outerShdw blurRad="38100" dist="38100" dir="2700000" algn="tl">
                  <a:srgbClr val="000000"/>
                </a:outerShdw>
              </a:effectLst>
              <a:cs typeface="Arial"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FFCC00"/>
              </a:buClr>
              <a:buSzPct val="100000"/>
              <a:buFont typeface="Times New Roman" charset="0"/>
              <a:buNone/>
              <a:defRPr/>
            </a:pPr>
            <a:r>
              <a:rPr lang="en-GB" sz="3600" b="1" dirty="0" err="1">
                <a:solidFill>
                  <a:srgbClr val="FFFFFF"/>
                </a:solidFill>
                <a:effectLst>
                  <a:outerShdw blurRad="38100" dist="38100" dir="2700000" algn="tl">
                    <a:srgbClr val="000000"/>
                  </a:outerShdw>
                </a:effectLst>
                <a:cs typeface="Arial" charset="0"/>
              </a:rPr>
              <a:t>Royaume</a:t>
            </a:r>
            <a:r>
              <a:rPr lang="en-GB" sz="3600" b="1" dirty="0">
                <a:solidFill>
                  <a:srgbClr val="FFFFFF"/>
                </a:solidFill>
                <a:effectLst>
                  <a:outerShdw blurRad="38100" dist="38100" dir="2700000" algn="tl">
                    <a:srgbClr val="000000"/>
                  </a:outerShdw>
                </a:effectLst>
                <a:cs typeface="Arial" charset="0"/>
              </a:rPr>
              <a:t> </a:t>
            </a:r>
            <a:r>
              <a:rPr lang="en-GB" sz="3600" b="1" cap="all" dirty="0" err="1">
                <a:solidFill>
                  <a:srgbClr val="FFFFFF"/>
                </a:solidFill>
                <a:effectLst>
                  <a:outerShdw blurRad="38100" dist="38100" dir="2700000" algn="tl">
                    <a:srgbClr val="000000"/>
                  </a:outerShdw>
                </a:effectLst>
                <a:cs typeface="Arial" charset="0"/>
              </a:rPr>
              <a:t>é</a:t>
            </a:r>
            <a:r>
              <a:rPr lang="en-GB" sz="3600" b="1" dirty="0" err="1">
                <a:solidFill>
                  <a:srgbClr val="FFFFFF"/>
                </a:solidFill>
                <a:effectLst>
                  <a:outerShdw blurRad="38100" dist="38100" dir="2700000" algn="tl">
                    <a:srgbClr val="000000"/>
                  </a:outerShdw>
                </a:effectLst>
                <a:cs typeface="Arial" charset="0"/>
              </a:rPr>
              <a:t>ternel</a:t>
            </a:r>
            <a:endParaRPr lang="en-GB" sz="3600" b="1" dirty="0">
              <a:solidFill>
                <a:srgbClr val="FFFFFF"/>
              </a:solidFill>
              <a:effectLst>
                <a:outerShdw blurRad="38100" dist="38100" dir="2700000" algn="tl">
                  <a:srgbClr val="000000"/>
                </a:outerShdw>
              </a:effectLst>
              <a:cs typeface="Arial"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500"/>
              </a:spcBef>
              <a:buClr>
                <a:srgbClr val="FF0066"/>
              </a:buClr>
              <a:buSzPct val="100000"/>
              <a:buFont typeface="Times New Roman" charset="0"/>
              <a:buNone/>
              <a:defRPr/>
            </a:pPr>
            <a:r>
              <a:rPr lang="en-GB" sz="3600" b="1" dirty="0" err="1">
                <a:solidFill>
                  <a:srgbClr val="FFFF00"/>
                </a:solidFill>
                <a:effectLst>
                  <a:outerShdw blurRad="38100" dist="38100" dir="2700000" algn="tl">
                    <a:srgbClr val="000000"/>
                  </a:outerShdw>
                </a:effectLst>
                <a:cs typeface="Arial" charset="0"/>
              </a:rPr>
              <a:t>Jugement</a:t>
            </a:r>
            <a:endParaRPr lang="en-GB" sz="3600" b="1" dirty="0">
              <a:solidFill>
                <a:srgbClr val="FFFF00"/>
              </a:solidFill>
              <a:effectLst>
                <a:outerShdw blurRad="38100" dist="38100" dir="2700000" algn="tl">
                  <a:srgbClr val="000000"/>
                </a:outerShdw>
              </a:effectLst>
              <a:cs typeface="Arial" charset="0"/>
            </a:endParaRP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00FFFF"/>
              </a:buClr>
              <a:buSzPct val="100000"/>
              <a:buFont typeface="Times New Roman" charset="0"/>
              <a:buNone/>
              <a:defRPr/>
            </a:pPr>
            <a:r>
              <a:rPr lang="en-GB" sz="3600" b="1" i="1" dirty="0">
                <a:solidFill>
                  <a:srgbClr val="00FFFF"/>
                </a:solidFill>
                <a:effectLst>
                  <a:outerShdw blurRad="38100" dist="38100" dir="2700000" algn="tl">
                    <a:srgbClr val="000000"/>
                  </a:outerShdw>
                </a:effectLst>
                <a:cs typeface="Arial" charset="0"/>
              </a:rPr>
              <a:t>Second    </a:t>
            </a:r>
            <a:r>
              <a:rPr lang="en-GB" sz="3600" b="1" i="1" dirty="0" err="1">
                <a:solidFill>
                  <a:srgbClr val="00FFFF"/>
                </a:solidFill>
                <a:effectLst>
                  <a:outerShdw blurRad="38100" dist="38100" dir="2700000" algn="tl">
                    <a:srgbClr val="000000"/>
                  </a:outerShdw>
                </a:effectLst>
                <a:cs typeface="Arial" charset="0"/>
              </a:rPr>
              <a:t>Avent</a:t>
            </a:r>
            <a:endParaRPr lang="en-GB" sz="3600" b="1" i="1" dirty="0">
              <a:solidFill>
                <a:srgbClr val="00FFFF"/>
              </a:solidFill>
              <a:effectLst>
                <a:outerShdw blurRad="38100" dist="38100" dir="2700000" algn="tl">
                  <a:srgbClr val="000000"/>
                </a:outerShdw>
              </a:effectLst>
              <a:cs typeface="Arial"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750"/>
              </a:spcBef>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500"/>
              </a:spcBef>
              <a:buClr>
                <a:srgbClr val="FF0066"/>
              </a:buClr>
              <a:buSzPct val="100000"/>
              <a:buFont typeface="Times New Roman" charset="0"/>
              <a:buNone/>
              <a:defRPr/>
            </a:pPr>
            <a:r>
              <a:rPr lang="en-GB" sz="3600" b="1" dirty="0" err="1">
                <a:solidFill>
                  <a:srgbClr val="FFFF00"/>
                </a:solidFill>
                <a:effectLst>
                  <a:outerShdw blurRad="38100" dist="38100" dir="2700000" algn="tl">
                    <a:srgbClr val="000000"/>
                  </a:outerShdw>
                </a:effectLst>
                <a:cs typeface="Arial" charset="0"/>
              </a:rPr>
              <a:t>Jugement</a:t>
            </a:r>
            <a:endParaRPr lang="en-GB" sz="3600" b="1" dirty="0">
              <a:solidFill>
                <a:srgbClr val="FFFF00"/>
              </a:solidFill>
              <a:effectLst>
                <a:outerShdw blurRad="38100" dist="38100" dir="2700000" algn="tl">
                  <a:srgbClr val="000000"/>
                </a:outerShdw>
              </a:effectLst>
              <a:cs typeface="Arial"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err="1">
                <a:solidFill>
                  <a:srgbClr val="FFFFFF"/>
                </a:solidFill>
                <a:effectLst>
                  <a:outerShdw blurRad="38100" dist="38100" dir="2700000" algn="tl">
                    <a:srgbClr val="000000"/>
                  </a:outerShdw>
                </a:effectLst>
                <a:latin typeface="Arial" charset="0"/>
                <a:ea typeface="ＭＳ Ｐゴシック" charset="0"/>
                <a:cs typeface="Arial" charset="0"/>
              </a:rPr>
              <a:t>Pré-millennialisme</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345298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tm="100000">
                                          <p:val>
                                            <p:strVal val="#ppt_x"/>
                                          </p:val>
                                        </p:tav>
                                      </p:tavLst>
                                    </p:anim>
                                    <p:anim calcmode="lin" valueType="num">
                                      <p:cBhvr>
                                        <p:cTn id="8" dur="500" fill="hold"/>
                                        <p:tgtEl>
                                          <p:spTgt spid="30723"/>
                                        </p:tgtEl>
                                        <p:attrNameLst>
                                          <p:attrName>ppt_y</p:attrName>
                                        </p:attrNameLst>
                                      </p:cBhvr>
                                      <p:tavLst>
                                        <p:tav tm="10000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tm="100000">
                                          <p:val>
                                            <p:strVal val="#ppt_x"/>
                                          </p:val>
                                        </p:tav>
                                      </p:tavLst>
                                    </p:anim>
                                    <p:anim calcmode="lin" valueType="num">
                                      <p:cBhvr additive="repl">
                                        <p:cTn id="17" dur="500" fill="hold"/>
                                        <p:tgtEl>
                                          <p:spTgt spid="30726"/>
                                        </p:tgtEl>
                                        <p:attrNameLst>
                                          <p:attrName>ppt_y</p:attrName>
                                        </p:attrNameLst>
                                      </p:cBhvr>
                                      <p:tavLst>
                                        <p:tav tm="100000">
                                          <p:val>
                                            <p:strVal val="#ppt_y"/>
                                          </p:val>
                                        </p:tav>
                                        <p:tav tm="100000">
                                          <p:val>
                                            <p:strVal val="#ppt_y"/>
                                          </p:val>
                                        </p:tav>
                                      </p:tavLst>
                                    </p:anim>
                                    <p:anim calcmode="lin" valueType="num">
                                      <p:cBhvr additive="repl">
                                        <p:cTn id="18" dur="500" fill="hold"/>
                                        <p:tgtEl>
                                          <p:spTgt spid="30726"/>
                                        </p:tgtEl>
                                        <p:attrNameLst>
                                          <p:attrName>ppt_w</p:attrName>
                                        </p:attrNameLst>
                                      </p:cBhvr>
                                      <p:tavLst>
                                        <p:tav tm="100000">
                                          <p:val>
                                            <p:fltVal val="0"/>
                                          </p:val>
                                        </p:tav>
                                        <p:tav tm="100000">
                                          <p:val>
                                            <p:strVal val="#ppt_w"/>
                                          </p:val>
                                        </p:tav>
                                      </p:tavLst>
                                    </p:anim>
                                    <p:anim calcmode="lin" valueType="num">
                                      <p:cBhvr additive="repl">
                                        <p:cTn id="19" dur="500" fill="hold"/>
                                        <p:tgtEl>
                                          <p:spTgt spid="30726"/>
                                        </p:tgtEl>
                                        <p:attrNameLst>
                                          <p:attrName>ppt_h</p:attrName>
                                        </p:attrNameLst>
                                      </p:cBhvr>
                                      <p:tavLst>
                                        <p:tav tm="10000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tm="100000">
                                          <p:val>
                                            <p:strVal val="#ppt_w"/>
                                          </p:val>
                                        </p:tav>
                                      </p:tavLst>
                                    </p:anim>
                                    <p:anim calcmode="lin" valueType="num">
                                      <p:cBhvr additive="repl">
                                        <p:cTn id="24" dur="500" fill="hold"/>
                                        <p:tgtEl>
                                          <p:spTgt spid="30725"/>
                                        </p:tgtEl>
                                        <p:attrNameLst>
                                          <p:attrName>ppt_h</p:attrName>
                                        </p:attrNameLst>
                                      </p:cBhvr>
                                      <p:tavLst>
                                        <p:tav tm="10000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tm="100000">
                                          <p:val>
                                            <p:strVal val="#ppt_x"/>
                                          </p:val>
                                        </p:tav>
                                      </p:tavLst>
                                    </p:anim>
                                    <p:anim calcmode="lin" valueType="num">
                                      <p:cBhvr>
                                        <p:cTn id="29" dur="500" fill="hold"/>
                                        <p:tgtEl>
                                          <p:spTgt spid="30724"/>
                                        </p:tgtEl>
                                        <p:attrNameLst>
                                          <p:attrName>ppt_y</p:attrName>
                                        </p:attrNameLst>
                                      </p:cBhvr>
                                      <p:tavLst>
                                        <p:tav tm="10000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tm="100000">
                                          <p:val>
                                            <p:strVal val="#ppt_x"/>
                                          </p:val>
                                        </p:tav>
                                      </p:tavLst>
                                    </p:anim>
                                    <p:anim calcmode="lin" valueType="num">
                                      <p:cBhvr>
                                        <p:cTn id="34" dur="500" fill="hold"/>
                                        <p:tgtEl>
                                          <p:spTgt spid="30722"/>
                                        </p:tgtEl>
                                        <p:attrNameLst>
                                          <p:attrName>ppt_y</p:attrName>
                                        </p:attrNameLst>
                                      </p:cBhvr>
                                      <p:tavLst>
                                        <p:tav tm="10000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tm="100000">
                                          <p:val>
                                            <p:strVal val="#ppt_x"/>
                                          </p:val>
                                        </p:tav>
                                      </p:tavLst>
                                    </p:anim>
                                    <p:anim calcmode="lin" valueType="num">
                                      <p:cBhvr>
                                        <p:cTn id="39" dur="500" fill="hold"/>
                                        <p:tgtEl>
                                          <p:spTgt spid="30734"/>
                                        </p:tgtEl>
                                        <p:attrNameLst>
                                          <p:attrName>ppt_y</p:attrName>
                                        </p:attrNameLst>
                                      </p:cBhvr>
                                      <p:tavLst>
                                        <p:tav tm="100000">
                                          <p:val>
                                            <p:strVal val="1+#ppt_h/2"/>
                                          </p:val>
                                        </p:tav>
                                        <p:tav tm="100000">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tm="100000">
                                          <p:val>
                                            <p:strVal val="#ppt_w"/>
                                          </p:val>
                                        </p:tav>
                                      </p:tavLst>
                                    </p:anim>
                                    <p:anim calcmode="lin" valueType="num">
                                      <p:cBhvr additive="repl">
                                        <p:cTn id="44" dur="500" fill="hold"/>
                                        <p:tgtEl>
                                          <p:spTgt spid="30728"/>
                                        </p:tgtEl>
                                        <p:attrNameLst>
                                          <p:attrName>ppt_h</p:attrName>
                                        </p:attrNameLst>
                                      </p:cBhvr>
                                      <p:tavLst>
                                        <p:tav tm="100000">
                                          <p:val>
                                            <p:strVal val="#ppt_h"/>
                                          </p:val>
                                        </p:tav>
                                        <p:tav tm="100000">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tm="100000">
                                          <p:val>
                                            <p:strVal val="#ppt_w"/>
                                          </p:val>
                                        </p:tav>
                                      </p:tavLst>
                                    </p:anim>
                                    <p:anim calcmode="lin" valueType="num">
                                      <p:cBhvr additive="repl">
                                        <p:cTn id="49" dur="500" fill="hold"/>
                                        <p:tgtEl>
                                          <p:spTgt spid="30727"/>
                                        </p:tgtEl>
                                        <p:attrNameLst>
                                          <p:attrName>ppt_h</p:attrName>
                                        </p:attrNameLst>
                                      </p:cBhvr>
                                      <p:tavLst>
                                        <p:tav tm="100000">
                                          <p:val>
                                            <p:strVal val="#ppt_h"/>
                                          </p:val>
                                        </p:tav>
                                        <p:tav tm="100000">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tm="100000">
                                          <p:val>
                                            <p:strVal val="#ppt_x"/>
                                          </p:val>
                                        </p:tav>
                                      </p:tavLst>
                                    </p:anim>
                                    <p:anim calcmode="lin" valueType="num">
                                      <p:cBhvr>
                                        <p:cTn id="54" dur="500" fill="hold"/>
                                        <p:tgtEl>
                                          <p:spTgt spid="30730"/>
                                        </p:tgtEl>
                                        <p:attrNameLst>
                                          <p:attrName>ppt_y</p:attrName>
                                        </p:attrNameLst>
                                      </p:cBhvr>
                                      <p:tavLst>
                                        <p:tav tm="100000">
                                          <p:val>
                                            <p:strVal val="1+#ppt_h/2"/>
                                          </p:val>
                                        </p:tav>
                                        <p:tav tm="100000">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tm="100000">
                                          <p:val>
                                            <p:strVal val="#ppt_x"/>
                                          </p:val>
                                        </p:tav>
                                      </p:tavLst>
                                    </p:anim>
                                    <p:anim calcmode="lin" valueType="num">
                                      <p:cBhvr>
                                        <p:cTn id="59" dur="500" fill="hold"/>
                                        <p:tgtEl>
                                          <p:spTgt spid="30729"/>
                                        </p:tgtEl>
                                        <p:attrNameLst>
                                          <p:attrName>ppt_y</p:attrName>
                                        </p:attrNameLst>
                                      </p:cBhvr>
                                      <p:tavLst>
                                        <p:tav tm="100000">
                                          <p:val>
                                            <p:strVal val="#ppt_y"/>
                                          </p:val>
                                        </p:tav>
                                        <p:tav tm="100000">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tm="100000">
                                          <p:val>
                                            <p:strVal val="#ppt_x"/>
                                          </p:val>
                                        </p:tav>
                                      </p:tavLst>
                                    </p:anim>
                                    <p:anim calcmode="lin" valueType="num">
                                      <p:cBhvr>
                                        <p:cTn id="64" dur="5000" fill="hold"/>
                                        <p:tgtEl>
                                          <p:spTgt spid="16"/>
                                        </p:tgtEl>
                                        <p:attrNameLst>
                                          <p:attrName>ppt_y</p:attrName>
                                        </p:attrNameLst>
                                      </p:cBhvr>
                                      <p:tavLst>
                                        <p:tav tm="100000">
                                          <p:val>
                                            <p:strVal val="0-#ppt_h/2"/>
                                          </p:val>
                                        </p:tav>
                                        <p:tav tm="100000">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tm="100000">
                                          <p:val>
                                            <p:strVal val="#ppt_x"/>
                                          </p:val>
                                        </p:tav>
                                      </p:tavLst>
                                    </p:anim>
                                    <p:anim calcmode="lin" valueType="num">
                                      <p:cBhvr>
                                        <p:cTn id="69" dur="5000" fill="hold"/>
                                        <p:tgtEl>
                                          <p:spTgt spid="30731"/>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36513" y="-26988"/>
            <a:ext cx="9180513" cy="1295748"/>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200" b="1" dirty="0">
                <a:solidFill>
                  <a:srgbClr val="FFFFFF"/>
                </a:solidFill>
              </a:rPr>
              <a:t>Y a-t-</a:t>
            </a:r>
            <a:r>
              <a:rPr lang="en-GB" sz="3200" b="1" dirty="0" err="1">
                <a:solidFill>
                  <a:srgbClr val="FFFFFF"/>
                </a:solidFill>
              </a:rPr>
              <a:t>il</a:t>
            </a:r>
            <a:r>
              <a:rPr lang="en-GB" sz="3200" b="1" dirty="0">
                <a:solidFill>
                  <a:srgbClr val="FFFFFF"/>
                </a:solidFill>
              </a:rPr>
              <a:t> un </a:t>
            </a:r>
            <a:r>
              <a:rPr lang="en-GB" sz="3200" b="1" dirty="0" err="1">
                <a:solidFill>
                  <a:srgbClr val="FFFFFF"/>
                </a:solidFill>
              </a:rPr>
              <a:t>avenir</a:t>
            </a:r>
            <a:r>
              <a:rPr lang="en-GB" sz="3200" b="1" dirty="0">
                <a:solidFill>
                  <a:srgbClr val="FFFFFF"/>
                </a:solidFill>
              </a:rPr>
              <a:t> pour un </a:t>
            </a:r>
            <a:r>
              <a:rPr lang="en-GB" sz="3200" b="1" dirty="0" err="1">
                <a:solidFill>
                  <a:srgbClr val="FFFFFF"/>
                </a:solidFill>
              </a:rPr>
              <a:t>Israël</a:t>
            </a:r>
            <a:r>
              <a:rPr lang="en-GB" sz="3200" b="1" dirty="0">
                <a:solidFill>
                  <a:srgbClr val="FFFFFF"/>
                </a:solidFill>
              </a:rPr>
              <a:t> qui </a:t>
            </a:r>
            <a:r>
              <a:rPr lang="en-GB" sz="3200" b="1" dirty="0" err="1">
                <a:solidFill>
                  <a:srgbClr val="FFFFFF"/>
                </a:solidFill>
              </a:rPr>
              <a:t>croit</a:t>
            </a:r>
            <a:r>
              <a:rPr lang="en-GB" sz="3200" b="1" dirty="0">
                <a:solidFill>
                  <a:srgbClr val="FFFFFF"/>
                </a:solidFill>
              </a:rPr>
              <a:t>, du point de </a:t>
            </a:r>
            <a:r>
              <a:rPr lang="en-GB" sz="3200" b="1" dirty="0" err="1">
                <a:solidFill>
                  <a:srgbClr val="FFFFFF"/>
                </a:solidFill>
              </a:rPr>
              <a:t>vue</a:t>
            </a:r>
            <a:r>
              <a:rPr lang="en-GB" sz="3200" b="1" dirty="0">
                <a:solidFill>
                  <a:srgbClr val="FFFFFF"/>
                </a:solidFill>
              </a:rPr>
              <a:t> </a:t>
            </a:r>
            <a:r>
              <a:rPr lang="en-GB" sz="3200" b="1" dirty="0" err="1">
                <a:solidFill>
                  <a:srgbClr val="FFFFFF"/>
                </a:solidFill>
              </a:rPr>
              <a:t>ethnique</a:t>
            </a:r>
            <a:r>
              <a:rPr lang="en-GB" sz="3200" b="1" dirty="0">
                <a:solidFill>
                  <a:srgbClr val="FFFFFF"/>
                </a:solidFill>
              </a:rPr>
              <a:t>?</a:t>
            </a: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a:effectLst/>
        </p:spPr>
        <p:txBody>
          <a:bodyPr wrap="none" anchor="ctr"/>
          <a:lstStyle/>
          <a:p>
            <a:pPr>
              <a:lnSpc>
                <a:spcPct val="93000"/>
              </a:lnSpc>
              <a:buClr>
                <a:srgbClr val="FFFFFF"/>
              </a:buClr>
              <a:buSzPct val="100000"/>
              <a:buFont typeface="Arial" charset="0"/>
              <a:buNone/>
              <a:defRPr/>
            </a:pPr>
            <a:endParaRPr lang="en-SG" b="1">
              <a:solidFill>
                <a:srgbClr val="FFFFFF"/>
              </a:solidFill>
              <a:ea typeface="ＭＳ Ｐゴシック" charset="-128"/>
            </a:endParaRPr>
          </a:p>
        </p:txBody>
      </p:sp>
      <p:sp>
        <p:nvSpPr>
          <p:cNvPr id="31747" name="Text Box 3"/>
          <p:cNvSpPr txBox="1">
            <a:spLocks noChangeArrowheads="1"/>
          </p:cNvSpPr>
          <p:nvPr/>
        </p:nvSpPr>
        <p:spPr bwMode="auto">
          <a:xfrm>
            <a:off x="1208088" y="1387475"/>
            <a:ext cx="298541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66"/>
              </a:buClr>
              <a:buSzPct val="100000"/>
              <a:buFont typeface="Arial" charset="0"/>
              <a:buNone/>
            </a:pPr>
            <a:r>
              <a:rPr lang="en-GB" b="1" dirty="0" err="1">
                <a:solidFill>
                  <a:srgbClr val="FFFF66"/>
                </a:solidFill>
              </a:rPr>
              <a:t>Pré-millennialisme</a:t>
            </a:r>
            <a:r>
              <a:rPr lang="en-GB" b="1" dirty="0">
                <a:solidFill>
                  <a:srgbClr val="FFFF66"/>
                </a:solidFill>
              </a:rPr>
              <a:t> </a:t>
            </a:r>
          </a:p>
          <a:p>
            <a:pPr algn="ctr" eaLnBrk="1" hangingPunct="1">
              <a:buClr>
                <a:srgbClr val="FFFF66"/>
              </a:buClr>
              <a:buSzPct val="100000"/>
              <a:buFont typeface="Arial" charset="0"/>
              <a:buNone/>
            </a:pPr>
            <a:r>
              <a:rPr lang="en-GB" b="1" dirty="0" err="1">
                <a:solidFill>
                  <a:srgbClr val="FFFF66"/>
                </a:solidFill>
              </a:rPr>
              <a:t>dispensationnel</a:t>
            </a:r>
            <a:endParaRPr lang="en-GB" b="1" dirty="0">
              <a:solidFill>
                <a:srgbClr val="FFFF66"/>
              </a:solidFill>
            </a:endParaRPr>
          </a:p>
        </p:txBody>
      </p:sp>
      <p:sp>
        <p:nvSpPr>
          <p:cNvPr id="31748" name="Text Box 4"/>
          <p:cNvSpPr txBox="1">
            <a:spLocks noChangeArrowheads="1"/>
          </p:cNvSpPr>
          <p:nvPr/>
        </p:nvSpPr>
        <p:spPr bwMode="auto">
          <a:xfrm>
            <a:off x="2971800" y="3613150"/>
            <a:ext cx="131445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66"/>
              </a:buClr>
              <a:buSzPct val="100000"/>
              <a:buFont typeface="Arial" charset="0"/>
              <a:buNone/>
            </a:pPr>
            <a:r>
              <a:rPr lang="en-GB" b="1" dirty="0" err="1">
                <a:solidFill>
                  <a:srgbClr val="FFFF66"/>
                </a:solidFill>
              </a:rPr>
              <a:t>Israël</a:t>
            </a:r>
            <a:r>
              <a:rPr lang="en-GB" b="1" dirty="0">
                <a:solidFill>
                  <a:srgbClr val="FFFF66"/>
                </a:solidFill>
              </a:rPr>
              <a:t> a un </a:t>
            </a:r>
            <a:r>
              <a:rPr lang="en-GB" b="1" dirty="0" err="1">
                <a:solidFill>
                  <a:srgbClr val="FFFF66"/>
                </a:solidFill>
              </a:rPr>
              <a:t>avenir</a:t>
            </a:r>
            <a:endParaRPr lang="en-GB" b="1" dirty="0">
              <a:solidFill>
                <a:srgbClr val="FFFF66"/>
              </a:solidFill>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a:effectLst/>
        </p:spPr>
        <p:txBody>
          <a:bodyPr wrap="none" anchor="ctr"/>
          <a:lstStyle/>
          <a:p>
            <a:pPr>
              <a:lnSpc>
                <a:spcPct val="93000"/>
              </a:lnSpc>
              <a:buClr>
                <a:srgbClr val="FFFFFF"/>
              </a:buClr>
              <a:buSzPct val="100000"/>
              <a:buFont typeface="Arial" charset="0"/>
              <a:buNone/>
              <a:defRPr/>
            </a:pPr>
            <a:endParaRPr lang="en-SG" b="1">
              <a:solidFill>
                <a:srgbClr val="FFFFFF"/>
              </a:solidFill>
              <a:ea typeface="ＭＳ Ｐゴシック" charset="-128"/>
            </a:endParaRPr>
          </a:p>
        </p:txBody>
      </p:sp>
      <p:sp>
        <p:nvSpPr>
          <p:cNvPr id="31750" name="Text Box 6"/>
          <p:cNvSpPr txBox="1">
            <a:spLocks noChangeArrowheads="1"/>
          </p:cNvSpPr>
          <p:nvPr/>
        </p:nvSpPr>
        <p:spPr bwMode="auto">
          <a:xfrm>
            <a:off x="5257800" y="1387475"/>
            <a:ext cx="31242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C9C4FF"/>
              </a:buClr>
              <a:buSzPct val="100000"/>
              <a:buFont typeface="Arial" charset="0"/>
              <a:buNone/>
            </a:pPr>
            <a:r>
              <a:rPr lang="en-GB" b="1" dirty="0" err="1">
                <a:solidFill>
                  <a:srgbClr val="C9C4FF"/>
                </a:solidFill>
              </a:rPr>
              <a:t>Amillennialisme</a:t>
            </a:r>
            <a:r>
              <a:rPr lang="en-GB" b="1" dirty="0">
                <a:solidFill>
                  <a:srgbClr val="C9C4FF"/>
                </a:solidFill>
              </a:rPr>
              <a:t> &amp; </a:t>
            </a:r>
          </a:p>
          <a:p>
            <a:pPr algn="ctr" eaLnBrk="1" hangingPunct="1">
              <a:buClr>
                <a:srgbClr val="C9C4FF"/>
              </a:buClr>
              <a:buSzPct val="100000"/>
              <a:buFont typeface="Arial" charset="0"/>
              <a:buNone/>
            </a:pPr>
            <a:r>
              <a:rPr lang="en-GB" b="1" dirty="0">
                <a:solidFill>
                  <a:srgbClr val="C9C4FF"/>
                </a:solidFill>
              </a:rPr>
              <a:t>Post-</a:t>
            </a:r>
            <a:r>
              <a:rPr lang="en-GB" b="1" dirty="0" err="1">
                <a:solidFill>
                  <a:srgbClr val="C9C4FF"/>
                </a:solidFill>
              </a:rPr>
              <a:t>millennialisme</a:t>
            </a:r>
            <a:endParaRPr lang="en-GB" b="1" dirty="0">
              <a:solidFill>
                <a:srgbClr val="C9C4FF"/>
              </a:solidFill>
            </a:endParaRPr>
          </a:p>
        </p:txBody>
      </p:sp>
      <p:sp>
        <p:nvSpPr>
          <p:cNvPr id="31751" name="Text Box 7"/>
          <p:cNvSpPr txBox="1">
            <a:spLocks noChangeArrowheads="1"/>
          </p:cNvSpPr>
          <p:nvPr/>
        </p:nvSpPr>
        <p:spPr bwMode="auto">
          <a:xfrm>
            <a:off x="7086600" y="3613150"/>
            <a:ext cx="146685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C9C4FF"/>
              </a:buClr>
              <a:buSzPct val="100000"/>
              <a:buFont typeface="Arial" charset="0"/>
              <a:buNone/>
            </a:pPr>
            <a:r>
              <a:rPr lang="en-GB" b="1" dirty="0" err="1">
                <a:solidFill>
                  <a:srgbClr val="C9C4FF"/>
                </a:solidFill>
              </a:rPr>
              <a:t>Israël</a:t>
            </a:r>
            <a:r>
              <a:rPr lang="en-GB" b="1" dirty="0">
                <a:solidFill>
                  <a:srgbClr val="C9C4FF"/>
                </a:solidFill>
              </a:rPr>
              <a:t> </a:t>
            </a:r>
            <a:r>
              <a:rPr lang="en-GB" b="1" dirty="0" err="1">
                <a:solidFill>
                  <a:srgbClr val="C9C4FF"/>
                </a:solidFill>
              </a:rPr>
              <a:t>n’a</a:t>
            </a:r>
            <a:r>
              <a:rPr lang="en-GB" b="1" dirty="0">
                <a:solidFill>
                  <a:srgbClr val="C9C4FF"/>
                </a:solidFill>
              </a:rPr>
              <a:t> pas </a:t>
            </a:r>
            <a:r>
              <a:rPr lang="en-GB" b="1" dirty="0" err="1">
                <a:solidFill>
                  <a:srgbClr val="C9C4FF"/>
                </a:solidFill>
              </a:rPr>
              <a:t>d’avenir</a:t>
            </a:r>
            <a:endParaRPr lang="en-GB" b="1" dirty="0">
              <a:solidFill>
                <a:srgbClr val="C9C4FF"/>
              </a:solidFill>
            </a:endParaRP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a:effectLst/>
        </p:spPr>
        <p:txBody>
          <a:bodyPr wrap="none" anchor="ctr"/>
          <a:lstStyle/>
          <a:p>
            <a:pPr>
              <a:lnSpc>
                <a:spcPct val="93000"/>
              </a:lnSpc>
              <a:buClr>
                <a:srgbClr val="FFFFFF"/>
              </a:buClr>
              <a:buSzPct val="100000"/>
              <a:buFont typeface="Arial" charset="0"/>
              <a:buNone/>
              <a:defRPr/>
            </a:pPr>
            <a:endParaRPr lang="en-SG" b="1">
              <a:solidFill>
                <a:srgbClr val="FFFFFF"/>
              </a:solidFill>
              <a:ea typeface="ＭＳ Ｐゴシック" charset="-128"/>
            </a:endParaRPr>
          </a:p>
        </p:txBody>
      </p:sp>
      <p:sp>
        <p:nvSpPr>
          <p:cNvPr id="31753" name="Text Box 9"/>
          <p:cNvSpPr txBox="1">
            <a:spLocks noChangeArrowheads="1"/>
          </p:cNvSpPr>
          <p:nvPr/>
        </p:nvSpPr>
        <p:spPr bwMode="auto">
          <a:xfrm>
            <a:off x="5551488" y="5959475"/>
            <a:ext cx="298541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FFFF"/>
              </a:buClr>
              <a:buSzPct val="100000"/>
              <a:buFont typeface="Arial" charset="0"/>
              <a:buNone/>
            </a:pPr>
            <a:r>
              <a:rPr lang="en-GB" b="1" dirty="0">
                <a:solidFill>
                  <a:srgbClr val="00FFFF"/>
                </a:solidFill>
              </a:rPr>
              <a:t>Pre-</a:t>
            </a:r>
            <a:r>
              <a:rPr lang="en-GB" b="1" dirty="0" err="1">
                <a:solidFill>
                  <a:srgbClr val="00FFFF"/>
                </a:solidFill>
              </a:rPr>
              <a:t>millennialisme</a:t>
            </a:r>
            <a:r>
              <a:rPr lang="en-GB" b="1" dirty="0">
                <a:solidFill>
                  <a:srgbClr val="00FFFF"/>
                </a:solidFill>
              </a:rPr>
              <a:t> </a:t>
            </a:r>
          </a:p>
          <a:p>
            <a:pPr algn="ctr" eaLnBrk="1" hangingPunct="1">
              <a:buClr>
                <a:srgbClr val="00FFFF"/>
              </a:buClr>
              <a:buSzPct val="100000"/>
              <a:buFont typeface="Arial" charset="0"/>
              <a:buNone/>
            </a:pPr>
            <a:r>
              <a:rPr lang="en-GB" b="1" dirty="0">
                <a:solidFill>
                  <a:srgbClr val="00FFFF"/>
                </a:solidFill>
              </a:rPr>
              <a:t>de </a:t>
            </a:r>
            <a:r>
              <a:rPr lang="en-GB" b="1" dirty="0" err="1">
                <a:solidFill>
                  <a:srgbClr val="00FFFF"/>
                </a:solidFill>
              </a:rPr>
              <a:t>l’Alliance</a:t>
            </a:r>
            <a:endParaRPr lang="en-GB" b="1" dirty="0">
              <a:solidFill>
                <a:srgbClr val="00FFFF"/>
              </a:solidFill>
            </a:endParaRPr>
          </a:p>
        </p:txBody>
      </p:sp>
      <p:sp>
        <p:nvSpPr>
          <p:cNvPr id="31754" name="Text Box 10"/>
          <p:cNvSpPr txBox="1">
            <a:spLocks noChangeArrowheads="1"/>
          </p:cNvSpPr>
          <p:nvPr/>
        </p:nvSpPr>
        <p:spPr bwMode="auto">
          <a:xfrm>
            <a:off x="4838700" y="3703580"/>
            <a:ext cx="14097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FFFF"/>
              </a:buClr>
              <a:buSzPct val="100000"/>
              <a:buFont typeface="Arial" charset="0"/>
              <a:buNone/>
            </a:pPr>
            <a:r>
              <a:rPr lang="en-GB" sz="2000" b="1" dirty="0" err="1">
                <a:solidFill>
                  <a:srgbClr val="00FFFF"/>
                </a:solidFill>
              </a:rPr>
              <a:t>L’</a:t>
            </a:r>
            <a:r>
              <a:rPr lang="en-GB" sz="2000" b="1" cap="all" dirty="0" err="1">
                <a:solidFill>
                  <a:srgbClr val="00FFFF"/>
                </a:solidFill>
              </a:rPr>
              <a:t>é</a:t>
            </a:r>
            <a:r>
              <a:rPr lang="en-GB" sz="2000" b="1" dirty="0" err="1">
                <a:solidFill>
                  <a:srgbClr val="00FFFF"/>
                </a:solidFill>
              </a:rPr>
              <a:t>glise</a:t>
            </a:r>
            <a:r>
              <a:rPr lang="en-GB" sz="2000" b="1" dirty="0">
                <a:solidFill>
                  <a:srgbClr val="00FFFF"/>
                </a:solidFill>
              </a:rPr>
              <a:t> </a:t>
            </a:r>
            <a:r>
              <a:rPr lang="en-GB" sz="2000" b="1" dirty="0" err="1">
                <a:solidFill>
                  <a:srgbClr val="00FFFF"/>
                </a:solidFill>
              </a:rPr>
              <a:t>est</a:t>
            </a:r>
            <a:r>
              <a:rPr lang="en-GB" sz="2000" b="1" dirty="0">
                <a:solidFill>
                  <a:srgbClr val="00FFFF"/>
                </a:solidFill>
              </a:rPr>
              <a:t> le Nouveau </a:t>
            </a:r>
            <a:r>
              <a:rPr lang="en-GB" sz="2000" b="1" dirty="0" err="1">
                <a:solidFill>
                  <a:srgbClr val="00FFFF"/>
                </a:solidFill>
              </a:rPr>
              <a:t>Israël</a:t>
            </a:r>
            <a:endParaRPr lang="en-GB" sz="2000" b="1" dirty="0">
              <a:solidFill>
                <a:srgbClr val="00FFFF"/>
              </a:solidFill>
            </a:endParaRPr>
          </a:p>
        </p:txBody>
      </p:sp>
      <p:sp>
        <p:nvSpPr>
          <p:cNvPr id="31755" name="Text Box 11"/>
          <p:cNvSpPr txBox="1">
            <a:spLocks noChangeArrowheads="1"/>
          </p:cNvSpPr>
          <p:nvPr/>
        </p:nvSpPr>
        <p:spPr bwMode="auto">
          <a:xfrm>
            <a:off x="914400" y="3657600"/>
            <a:ext cx="154305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66"/>
              </a:buClr>
              <a:buSzPct val="100000"/>
              <a:buFont typeface="Arial" charset="0"/>
              <a:buNone/>
            </a:pPr>
            <a:r>
              <a:rPr lang="en-GB" b="1" dirty="0" err="1">
                <a:solidFill>
                  <a:srgbClr val="FFFF66"/>
                </a:solidFill>
              </a:rPr>
              <a:t>L’</a:t>
            </a:r>
            <a:r>
              <a:rPr lang="en-GB" b="1" cap="all" dirty="0" err="1">
                <a:solidFill>
                  <a:srgbClr val="FFFF66"/>
                </a:solidFill>
              </a:rPr>
              <a:t>é</a:t>
            </a:r>
            <a:r>
              <a:rPr lang="en-GB" b="1" dirty="0" err="1">
                <a:solidFill>
                  <a:srgbClr val="FFFF66"/>
                </a:solidFill>
              </a:rPr>
              <a:t>glise</a:t>
            </a:r>
            <a:r>
              <a:rPr lang="en-GB" b="1" dirty="0">
                <a:solidFill>
                  <a:srgbClr val="FFFF66"/>
                </a:solidFill>
              </a:rPr>
              <a:t> et </a:t>
            </a:r>
            <a:r>
              <a:rPr lang="en-GB" b="1" dirty="0" err="1">
                <a:solidFill>
                  <a:srgbClr val="FFFF66"/>
                </a:solidFill>
              </a:rPr>
              <a:t>Israël</a:t>
            </a:r>
            <a:r>
              <a:rPr lang="en-GB" b="1" dirty="0">
                <a:solidFill>
                  <a:srgbClr val="FFFF66"/>
                </a:solidFill>
              </a:rPr>
              <a:t> </a:t>
            </a:r>
            <a:r>
              <a:rPr lang="en-GB" b="1" dirty="0" err="1">
                <a:solidFill>
                  <a:srgbClr val="FFFF66"/>
                </a:solidFill>
              </a:rPr>
              <a:t>sont</a:t>
            </a:r>
            <a:r>
              <a:rPr lang="en-GB" b="1" dirty="0">
                <a:solidFill>
                  <a:srgbClr val="FFFF66"/>
                </a:solidFill>
              </a:rPr>
              <a:t> </a:t>
            </a:r>
            <a:r>
              <a:rPr lang="en-GB" b="1" dirty="0" err="1">
                <a:solidFill>
                  <a:srgbClr val="FFFF66"/>
                </a:solidFill>
              </a:rPr>
              <a:t>distincts</a:t>
            </a:r>
            <a:endParaRPr lang="en-GB" b="1" dirty="0">
              <a:solidFill>
                <a:srgbClr val="FFFF66"/>
              </a:solidFill>
            </a:endParaRPr>
          </a:p>
        </p:txBody>
      </p:sp>
      <p:sp>
        <p:nvSpPr>
          <p:cNvPr id="13" name="Text Box 4"/>
          <p:cNvSpPr txBox="1">
            <a:spLocks noChangeArrowheads="1"/>
          </p:cNvSpPr>
          <p:nvPr/>
        </p:nvSpPr>
        <p:spPr bwMode="auto">
          <a:xfrm>
            <a:off x="9252520"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rPr>
              <a:t>437</a:t>
            </a:r>
          </a:p>
        </p:txBody>
      </p:sp>
    </p:spTree>
    <p:extLst>
      <p:ext uri="{BB962C8B-B14F-4D97-AF65-F5344CB8AC3E}">
        <p14:creationId xmlns:p14="http://schemas.microsoft.com/office/powerpoint/2010/main" val="321346192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tm="100000">
                                          <p:val>
                                            <p:strVal val="#ppt_w"/>
                                          </p:val>
                                        </p:tav>
                                      </p:tavLst>
                                    </p:anim>
                                    <p:anim calcmode="lin" valueType="num">
                                      <p:cBhvr additive="repl">
                                        <p:cTn id="8" dur="1000" fill="hold"/>
                                        <p:tgtEl>
                                          <p:spTgt spid="31747"/>
                                        </p:tgtEl>
                                        <p:attrNameLst>
                                          <p:attrName>ppt_h</p:attrName>
                                        </p:attrNameLst>
                                      </p:cBhvr>
                                      <p:tavLst>
                                        <p:tav tm="100000">
                                          <p:val>
                                            <p:strVal val="#ppt_h"/>
                                          </p:val>
                                        </p:tav>
                                        <p:tav tm="100000">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tm="100000">
                                          <p:val>
                                            <p:strVal val="#ppt_w"/>
                                          </p:val>
                                        </p:tav>
                                      </p:tavLst>
                                    </p:anim>
                                    <p:anim calcmode="lin" valueType="num">
                                      <p:cBhvr additive="repl">
                                        <p:cTn id="14" dur="1000" fill="hold"/>
                                        <p:tgtEl>
                                          <p:spTgt spid="31746"/>
                                        </p:tgtEl>
                                        <p:attrNameLst>
                                          <p:attrName>ppt_h</p:attrName>
                                        </p:attrNameLst>
                                      </p:cBhvr>
                                      <p:tavLst>
                                        <p:tav tm="100000">
                                          <p:val>
                                            <p:strVal val="#ppt_h"/>
                                          </p:val>
                                        </p:tav>
                                        <p:tav tm="100000">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tm="100000">
                                          <p:val>
                                            <p:strVal val="#ppt_w"/>
                                          </p:val>
                                        </p:tav>
                                      </p:tavLst>
                                    </p:anim>
                                    <p:anim calcmode="lin" valueType="num">
                                      <p:cBhvr additive="repl">
                                        <p:cTn id="20" dur="1000" fill="hold"/>
                                        <p:tgtEl>
                                          <p:spTgt spid="31748"/>
                                        </p:tgtEl>
                                        <p:attrNameLst>
                                          <p:attrName>ppt_h</p:attrName>
                                        </p:attrNameLst>
                                      </p:cBhvr>
                                      <p:tavLst>
                                        <p:tav tm="100000">
                                          <p:val>
                                            <p:strVal val="#ppt_h"/>
                                          </p:val>
                                        </p:tav>
                                        <p:tav tm="100000">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tm="100000">
                                          <p:val>
                                            <p:strVal val="#ppt_w"/>
                                          </p:val>
                                        </p:tav>
                                      </p:tavLst>
                                    </p:anim>
                                    <p:anim calcmode="lin" valueType="num">
                                      <p:cBhvr additive="repl">
                                        <p:cTn id="27" dur="1000" fill="hold"/>
                                        <p:tgtEl>
                                          <p:spTgt spid="31750"/>
                                        </p:tgtEl>
                                        <p:attrNameLst>
                                          <p:attrName>ppt_h</p:attrName>
                                        </p:attrNameLst>
                                      </p:cBhvr>
                                      <p:tavLst>
                                        <p:tav tm="100000">
                                          <p:val>
                                            <p:strVal val="#ppt_h"/>
                                          </p:val>
                                        </p:tav>
                                        <p:tav tm="100000">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tm="100000">
                                          <p:val>
                                            <p:strVal val="#ppt_w"/>
                                          </p:val>
                                        </p:tav>
                                      </p:tavLst>
                                    </p:anim>
                                    <p:anim calcmode="lin" valueType="num">
                                      <p:cBhvr additive="repl">
                                        <p:cTn id="33" dur="1000" fill="hold"/>
                                        <p:tgtEl>
                                          <p:spTgt spid="31749"/>
                                        </p:tgtEl>
                                        <p:attrNameLst>
                                          <p:attrName>ppt_h</p:attrName>
                                        </p:attrNameLst>
                                      </p:cBhvr>
                                      <p:tavLst>
                                        <p:tav tm="100000">
                                          <p:val>
                                            <p:strVal val="#ppt_h"/>
                                          </p:val>
                                        </p:tav>
                                        <p:tav tm="100000">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tm="100000">
                                          <p:val>
                                            <p:strVal val="#ppt_w"/>
                                          </p:val>
                                        </p:tav>
                                      </p:tavLst>
                                    </p:anim>
                                    <p:anim calcmode="lin" valueType="num">
                                      <p:cBhvr additive="repl">
                                        <p:cTn id="39" dur="1000" fill="hold"/>
                                        <p:tgtEl>
                                          <p:spTgt spid="31751"/>
                                        </p:tgtEl>
                                        <p:attrNameLst>
                                          <p:attrName>ppt_h</p:attrName>
                                        </p:attrNameLst>
                                      </p:cBhvr>
                                      <p:tavLst>
                                        <p:tav tm="100000">
                                          <p:val>
                                            <p:strVal val="#ppt_h"/>
                                          </p:val>
                                        </p:tav>
                                        <p:tav tm="100000">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tm="100000">
                                          <p:val>
                                            <p:strVal val="#ppt_w"/>
                                          </p:val>
                                        </p:tav>
                                      </p:tavLst>
                                    </p:anim>
                                    <p:anim calcmode="lin" valueType="num">
                                      <p:cBhvr additive="repl">
                                        <p:cTn id="46" dur="1000" fill="hold"/>
                                        <p:tgtEl>
                                          <p:spTgt spid="31753"/>
                                        </p:tgtEl>
                                        <p:attrNameLst>
                                          <p:attrName>ppt_h</p:attrName>
                                        </p:attrNameLst>
                                      </p:cBhvr>
                                      <p:tavLst>
                                        <p:tav tm="100000">
                                          <p:val>
                                            <p:strVal val="#ppt_h"/>
                                          </p:val>
                                        </p:tav>
                                        <p:tav tm="100000">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tm="100000">
                                          <p:val>
                                            <p:strVal val="#ppt_w"/>
                                          </p:val>
                                        </p:tav>
                                      </p:tavLst>
                                    </p:anim>
                                    <p:anim calcmode="lin" valueType="num">
                                      <p:cBhvr additive="repl">
                                        <p:cTn id="52" dur="1000" fill="hold"/>
                                        <p:tgtEl>
                                          <p:spTgt spid="31752"/>
                                        </p:tgtEl>
                                        <p:attrNameLst>
                                          <p:attrName>ppt_h</p:attrName>
                                        </p:attrNameLst>
                                      </p:cBhvr>
                                      <p:tavLst>
                                        <p:tav tm="100000">
                                          <p:val>
                                            <p:strVal val="#ppt_h"/>
                                          </p:val>
                                        </p:tav>
                                        <p:tav tm="100000">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tm="100000">
                                          <p:val>
                                            <p:strVal val="#ppt_w"/>
                                          </p:val>
                                        </p:tav>
                                      </p:tavLst>
                                    </p:anim>
                                    <p:anim calcmode="lin" valueType="num">
                                      <p:cBhvr additive="repl">
                                        <p:cTn id="59" dur="1000" fill="hold"/>
                                        <p:tgtEl>
                                          <p:spTgt spid="31754"/>
                                        </p:tgtEl>
                                        <p:attrNameLst>
                                          <p:attrName>ppt_h</p:attrName>
                                        </p:attrNameLst>
                                      </p:cBhvr>
                                      <p:tavLst>
                                        <p:tav tm="100000">
                                          <p:val>
                                            <p:strVal val="#ppt_h"/>
                                          </p:val>
                                        </p:tav>
                                        <p:tav tm="100000">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tm="100000">
                                          <p:val>
                                            <p:strVal val="#ppt_w"/>
                                          </p:val>
                                        </p:tav>
                                      </p:tavLst>
                                    </p:anim>
                                    <p:anim calcmode="lin" valueType="num">
                                      <p:cBhvr additive="repl">
                                        <p:cTn id="66" dur="1000" fill="hold"/>
                                        <p:tgtEl>
                                          <p:spTgt spid="31755"/>
                                        </p:tgtEl>
                                        <p:attrNameLst>
                                          <p:attrName>ppt_h</p:attrName>
                                        </p:attrNameLst>
                                      </p:cBhvr>
                                      <p:tavLst>
                                        <p:tav tm="100000">
                                          <p:val>
                                            <p:strVal val="#ppt_h"/>
                                          </p:val>
                                        </p:tav>
                                        <p:tav tm="100000">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Verset</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clé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14856"/>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fr-FR" sz="3200" dirty="0"/>
              <a:t>Levez les yeux vers le ciel, et regardez en bas sur la terre! Car les cieux s'évanouiront comme une fumée, La terre tombera en lambeaux comme un vêtement, Et ses habitants périront comme des mouches; Mais mon salut durera éternellement, Et ma justice n'aura point de fin.</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(51:6). </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Tree>
    <p:extLst>
      <p:ext uri="{BB962C8B-B14F-4D97-AF65-F5344CB8AC3E}">
        <p14:creationId xmlns:p14="http://schemas.microsoft.com/office/powerpoint/2010/main" val="95830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algn="ctr"/>
            <a:r>
              <a:rPr lang="en-US" sz="3600" kern="10" dirty="0" err="1">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rPr>
              <a:t>Étonnantes</a:t>
            </a:r>
            <a:r>
              <a:rPr lang="en-US" sz="3600" kern="1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rPr>
              <a:t> </a:t>
            </a:r>
            <a:r>
              <a:rPr lang="en-US" sz="3600" kern="10" dirty="0" err="1">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rPr>
              <a:t>prophéties</a:t>
            </a:r>
            <a:endParaRPr lang="en-US" sz="3600" kern="1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cs typeface="Geneva" charset="0"/>
            </a:endParaRPr>
          </a:p>
        </p:txBody>
      </p:sp>
      <p:sp>
        <p:nvSpPr>
          <p:cNvPr id="34819" name="Text Box 3"/>
          <p:cNvSpPr txBox="1">
            <a:spLocks noChangeArrowheads="1"/>
          </p:cNvSpPr>
          <p:nvPr/>
        </p:nvSpPr>
        <p:spPr bwMode="auto">
          <a:xfrm>
            <a:off x="3962400" y="2819400"/>
            <a:ext cx="588963"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000000"/>
              </a:buClr>
              <a:buSzPct val="100000"/>
              <a:buFont typeface="Times New Roman" charset="0"/>
              <a:buNone/>
            </a:pPr>
            <a:r>
              <a:rPr lang="en-GB" sz="3200" b="1">
                <a:solidFill>
                  <a:srgbClr val="000000"/>
                </a:solidFill>
                <a:latin typeface="Times New Roman" charset="0"/>
                <a:cs typeface="Geneva" charset="0"/>
              </a:rPr>
              <a:t>??</a:t>
            </a:r>
          </a:p>
        </p:txBody>
      </p:sp>
      <p:pic>
        <p:nvPicPr>
          <p:cNvPr id="65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295400"/>
            <a:ext cx="25400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3263" y="1219200"/>
            <a:ext cx="2516187"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822" name="Text Box 6"/>
          <p:cNvSpPr txBox="1">
            <a:spLocks noChangeArrowheads="1"/>
          </p:cNvSpPr>
          <p:nvPr/>
        </p:nvSpPr>
        <p:spPr bwMode="auto">
          <a:xfrm>
            <a:off x="0" y="5921375"/>
            <a:ext cx="91440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1800" b="1" dirty="0" err="1">
                <a:solidFill>
                  <a:srgbClr val="FFFFFF"/>
                </a:solidFill>
                <a:cs typeface="Arial" charset="0"/>
              </a:rPr>
              <a:t>Avez-vous</a:t>
            </a:r>
            <a:r>
              <a:rPr lang="en-GB" sz="1800" b="1" dirty="0">
                <a:solidFill>
                  <a:srgbClr val="FFFFFF"/>
                </a:solidFill>
                <a:cs typeface="Arial" charset="0"/>
              </a:rPr>
              <a:t> </a:t>
            </a:r>
            <a:r>
              <a:rPr lang="en-GB" sz="1800" b="1" dirty="0" err="1">
                <a:solidFill>
                  <a:srgbClr val="FFFFFF"/>
                </a:solidFill>
                <a:cs typeface="Arial" charset="0"/>
              </a:rPr>
              <a:t>entendu</a:t>
            </a:r>
            <a:r>
              <a:rPr lang="en-GB" sz="1800" b="1" dirty="0">
                <a:solidFill>
                  <a:srgbClr val="FFFFFF"/>
                </a:solidFill>
                <a:cs typeface="Arial" charset="0"/>
              </a:rPr>
              <a:t> </a:t>
            </a:r>
            <a:r>
              <a:rPr lang="en-GB" sz="1800" b="1" dirty="0" err="1">
                <a:solidFill>
                  <a:srgbClr val="FFFFFF"/>
                </a:solidFill>
                <a:cs typeface="Arial" charset="0"/>
              </a:rPr>
              <a:t>que</a:t>
            </a:r>
            <a:r>
              <a:rPr lang="en-GB" sz="1800" b="1" dirty="0">
                <a:solidFill>
                  <a:srgbClr val="FFFFFF"/>
                </a:solidFill>
                <a:cs typeface="Arial" charset="0"/>
              </a:rPr>
              <a:t> Raffles a </a:t>
            </a:r>
            <a:r>
              <a:rPr lang="en-GB" sz="1800" b="1" dirty="0" err="1">
                <a:solidFill>
                  <a:srgbClr val="FFFFFF"/>
                </a:solidFill>
                <a:cs typeface="Arial" charset="0"/>
              </a:rPr>
              <a:t>écrit</a:t>
            </a:r>
            <a:r>
              <a:rPr lang="en-GB" sz="1800" b="1" dirty="0">
                <a:solidFill>
                  <a:srgbClr val="FFFFFF"/>
                </a:solidFill>
                <a:cs typeface="Arial" charset="0"/>
              </a:rPr>
              <a:t> 140 </a:t>
            </a:r>
            <a:r>
              <a:rPr lang="en-GB" sz="1800" b="1" dirty="0" err="1">
                <a:solidFill>
                  <a:srgbClr val="FFFFFF"/>
                </a:solidFill>
                <a:cs typeface="Arial" charset="0"/>
              </a:rPr>
              <a:t>ans</a:t>
            </a:r>
            <a:r>
              <a:rPr lang="en-GB" sz="1800" b="1" dirty="0">
                <a:solidFill>
                  <a:srgbClr val="FFFFFF"/>
                </a:solidFill>
                <a:cs typeface="Arial" charset="0"/>
              </a:rPr>
              <a:t> </a:t>
            </a:r>
            <a:r>
              <a:rPr lang="en-GB" sz="1800" b="1" dirty="0" err="1">
                <a:solidFill>
                  <a:srgbClr val="FFFFFF"/>
                </a:solidFill>
                <a:cs typeface="Arial" charset="0"/>
              </a:rPr>
              <a:t>avant</a:t>
            </a:r>
            <a:r>
              <a:rPr lang="en-GB" sz="1800" b="1" dirty="0">
                <a:solidFill>
                  <a:srgbClr val="FFFFFF"/>
                </a:solidFill>
                <a:cs typeface="Arial" charset="0"/>
              </a:rPr>
              <a:t> Lee Kwan Yew, </a:t>
            </a:r>
            <a:r>
              <a:rPr lang="ru-RU" altLang="ja-JP" sz="1800" b="1" dirty="0">
                <a:solidFill>
                  <a:srgbClr val="FFFFFF"/>
                </a:solidFill>
                <a:cs typeface="Arial" charset="0"/>
              </a:rPr>
              <a:t>“</a:t>
            </a:r>
            <a:r>
              <a:rPr lang="en-GB" altLang="ja-JP" sz="1800" b="1" dirty="0" err="1">
                <a:solidFill>
                  <a:srgbClr val="FFFFFF"/>
                </a:solidFill>
                <a:cs typeface="Arial" charset="0"/>
              </a:rPr>
              <a:t>Voici</a:t>
            </a:r>
            <a:r>
              <a:rPr lang="en-GB" altLang="ja-JP" sz="1800" b="1" dirty="0">
                <a:solidFill>
                  <a:srgbClr val="FFFFFF"/>
                </a:solidFill>
                <a:cs typeface="Arial" charset="0"/>
              </a:rPr>
              <a:t>, un </a:t>
            </a:r>
            <a:r>
              <a:rPr lang="en-GB" altLang="ja-JP" sz="1800" b="1" dirty="0" err="1">
                <a:solidFill>
                  <a:srgbClr val="FFFFFF"/>
                </a:solidFill>
                <a:cs typeface="Arial" charset="0"/>
              </a:rPr>
              <a:t>homme</a:t>
            </a:r>
            <a:r>
              <a:rPr lang="en-GB" altLang="ja-JP" sz="1800" b="1" dirty="0">
                <a:solidFill>
                  <a:srgbClr val="FFFFFF"/>
                </a:solidFill>
                <a:cs typeface="Arial" charset="0"/>
              </a:rPr>
              <a:t> </a:t>
            </a:r>
            <a:r>
              <a:rPr lang="en-GB" altLang="ja-JP" sz="1800" b="1" dirty="0" err="1">
                <a:solidFill>
                  <a:srgbClr val="FFFFFF"/>
                </a:solidFill>
                <a:cs typeface="Arial" charset="0"/>
              </a:rPr>
              <a:t>nommé</a:t>
            </a:r>
            <a:r>
              <a:rPr lang="en-GB" altLang="ja-JP" sz="1800" b="1" dirty="0">
                <a:solidFill>
                  <a:srgbClr val="FFFFFF"/>
                </a:solidFill>
                <a:cs typeface="Arial" charset="0"/>
              </a:rPr>
              <a:t> Lee se </a:t>
            </a:r>
            <a:r>
              <a:rPr lang="en-GB" altLang="ja-JP" sz="1800" b="1" dirty="0" err="1">
                <a:solidFill>
                  <a:srgbClr val="FFFFFF"/>
                </a:solidFill>
                <a:cs typeface="Arial" charset="0"/>
              </a:rPr>
              <a:t>lèvera</a:t>
            </a:r>
            <a:r>
              <a:rPr lang="en-GB" altLang="ja-JP" sz="1800" b="1" dirty="0">
                <a:solidFill>
                  <a:srgbClr val="FFFFFF"/>
                </a:solidFill>
                <a:cs typeface="Arial" charset="0"/>
              </a:rPr>
              <a:t> pour faire du </a:t>
            </a:r>
            <a:r>
              <a:rPr lang="en-GB" altLang="ja-JP" sz="1800" b="1" dirty="0" err="1">
                <a:solidFill>
                  <a:srgbClr val="FFFFFF"/>
                </a:solidFill>
                <a:cs typeface="Arial" charset="0"/>
              </a:rPr>
              <a:t>Singapour</a:t>
            </a:r>
            <a:r>
              <a:rPr lang="en-GB" altLang="ja-JP" sz="1800" b="1" dirty="0">
                <a:solidFill>
                  <a:srgbClr val="FFFFFF"/>
                </a:solidFill>
                <a:cs typeface="Arial" charset="0"/>
              </a:rPr>
              <a:t> un pays </a:t>
            </a:r>
            <a:r>
              <a:rPr lang="en-GB" altLang="ja-JP" sz="1800" b="1" dirty="0" err="1">
                <a:solidFill>
                  <a:srgbClr val="FFFFFF"/>
                </a:solidFill>
                <a:cs typeface="Arial" charset="0"/>
              </a:rPr>
              <a:t>indépendant</a:t>
            </a:r>
            <a:r>
              <a:rPr lang="en-GB" altLang="ja-JP" sz="1800" b="1" dirty="0">
                <a:solidFill>
                  <a:srgbClr val="FFFFFF"/>
                </a:solidFill>
                <a:cs typeface="Arial" charset="0"/>
              </a:rPr>
              <a:t>…</a:t>
            </a:r>
            <a:r>
              <a:rPr lang="ru-RU" altLang="ja-JP" sz="1800" b="1" dirty="0">
                <a:solidFill>
                  <a:srgbClr val="FFFFFF"/>
                </a:solidFill>
                <a:cs typeface="Arial" charset="0"/>
              </a:rPr>
              <a:t>"</a:t>
            </a:r>
            <a:r>
              <a:rPr lang="en-GB" altLang="ja-JP" sz="1800" b="1" dirty="0">
                <a:solidFill>
                  <a:srgbClr val="FFFFFF"/>
                </a:solidFill>
                <a:cs typeface="Arial" charset="0"/>
              </a:rPr>
              <a:t>?</a:t>
            </a:r>
            <a:endParaRPr lang="en-GB" sz="1800" b="1" dirty="0">
              <a:solidFill>
                <a:srgbClr val="FFFFFF"/>
              </a:solidFill>
              <a:cs typeface="Arial" charset="0"/>
            </a:endParaRPr>
          </a:p>
        </p:txBody>
      </p:sp>
      <p:sp>
        <p:nvSpPr>
          <p:cNvPr id="34823" name="Text Box 7"/>
          <p:cNvSpPr txBox="1">
            <a:spLocks noChangeArrowheads="1"/>
          </p:cNvSpPr>
          <p:nvPr/>
        </p:nvSpPr>
        <p:spPr bwMode="auto">
          <a:xfrm>
            <a:off x="5429250" y="4724400"/>
            <a:ext cx="3095625" cy="94773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00"/>
              </a:buClr>
              <a:buSzPct val="100000"/>
              <a:buFont typeface="Arial" charset="0"/>
              <a:buNone/>
              <a:defRPr/>
            </a:pPr>
            <a:r>
              <a:rPr lang="en-GB" sz="2800" b="1" dirty="0">
                <a:solidFill>
                  <a:srgbClr val="FFFF00"/>
                </a:solidFill>
                <a:effectLst>
                  <a:outerShdw blurRad="38100" dist="38100" dir="2700000" algn="tl">
                    <a:srgbClr val="000000"/>
                  </a:outerShdw>
                </a:effectLst>
                <a:cs typeface="Times New Roman" charset="0"/>
              </a:rPr>
              <a:t>Lee Kwan Yew (1959)</a:t>
            </a:r>
          </a:p>
        </p:txBody>
      </p:sp>
      <p:sp>
        <p:nvSpPr>
          <p:cNvPr id="34824" name="Text Box 8"/>
          <p:cNvSpPr txBox="1">
            <a:spLocks noChangeArrowheads="1"/>
          </p:cNvSpPr>
          <p:nvPr/>
        </p:nvSpPr>
        <p:spPr bwMode="auto">
          <a:xfrm>
            <a:off x="533400" y="4724400"/>
            <a:ext cx="2743200" cy="94773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5F5F2"/>
              </a:buClr>
              <a:buSzPct val="100000"/>
              <a:buFont typeface="Arial" charset="0"/>
              <a:buNone/>
              <a:defRPr/>
            </a:pPr>
            <a:r>
              <a:rPr lang="en-GB" sz="2800" b="1" dirty="0">
                <a:solidFill>
                  <a:srgbClr val="F5F5F2"/>
                </a:solidFill>
                <a:effectLst>
                  <a:outerShdw blurRad="38100" dist="38100" dir="2700000" algn="tl">
                    <a:srgbClr val="000000"/>
                  </a:outerShdw>
                </a:effectLst>
                <a:cs typeface="Arial" charset="0"/>
              </a:rPr>
              <a:t>Stamford Raffles (1819)</a:t>
            </a:r>
          </a:p>
        </p:txBody>
      </p:sp>
      <p:sp>
        <p:nvSpPr>
          <p:cNvPr id="652297" name="Text Box 9"/>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460</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Text Box 1"/>
          <p:cNvSpPr txBox="1">
            <a:spLocks noChangeArrowheads="1"/>
          </p:cNvSpPr>
          <p:nvPr/>
        </p:nvSpPr>
        <p:spPr bwMode="auto">
          <a:xfrm>
            <a:off x="6096000" y="603250"/>
            <a:ext cx="1905000" cy="344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Times New Roman" charset="0"/>
              <a:buNone/>
            </a:pPr>
            <a:r>
              <a:rPr lang="en-GB" sz="4400">
                <a:solidFill>
                  <a:srgbClr val="000000"/>
                </a:solidFill>
                <a:latin typeface="Times New Roman" charset="0"/>
                <a:cs typeface="Geneva" charset="0"/>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00"/>
              </a:buClr>
              <a:buSzPct val="100000"/>
              <a:buFont typeface="Arial" charset="0"/>
              <a:buNone/>
              <a:defRPr/>
            </a:pPr>
            <a:r>
              <a:rPr lang="en-GB" sz="2800" b="1">
                <a:solidFill>
                  <a:srgbClr val="FFFF00"/>
                </a:solidFill>
                <a:effectLst>
                  <a:outerShdw blurRad="38100" dist="38100" dir="2700000" algn="tl">
                    <a:srgbClr val="000000"/>
                  </a:outerShdw>
                </a:effectLst>
                <a:cs typeface="Times New Roman" charset="0"/>
              </a:rPr>
              <a:t>Cyrus (539 </a:t>
            </a:r>
            <a:r>
              <a:rPr lang="en-GB" b="1">
                <a:solidFill>
                  <a:srgbClr val="FFFF00"/>
                </a:solidFill>
                <a:effectLst>
                  <a:outerShdw blurRad="38100" dist="38100" dir="2700000" algn="tl">
                    <a:srgbClr val="000000"/>
                  </a:outerShdw>
                </a:effectLst>
                <a:cs typeface="Times New Roman" charset="0"/>
              </a:rPr>
              <a:t>BC</a:t>
            </a:r>
            <a:r>
              <a:rPr lang="en-GB" sz="2800" b="1">
                <a:solidFill>
                  <a:srgbClr val="FFFF00"/>
                </a:solidFill>
                <a:effectLst>
                  <a:outerShdw blurRad="38100" dist="38100" dir="2700000" algn="tl">
                    <a:srgbClr val="000000"/>
                  </a:outerShdw>
                </a:effectLst>
                <a:cs typeface="Times New Roman" charset="0"/>
              </a:rPr>
              <a:t>)</a:t>
            </a:r>
            <a:r>
              <a:rPr lang="en-GB" sz="2800" b="1">
                <a:solidFill>
                  <a:srgbClr val="FFFF00"/>
                </a:solidFill>
                <a:effectLst>
                  <a:outerShdw blurRad="38100" dist="38100" dir="2700000" algn="tl">
                    <a:srgbClr val="000000"/>
                  </a:outerShdw>
                </a:effectLst>
                <a:cs typeface="Arial" charset="0"/>
              </a:rPr>
              <a:t> </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19200"/>
            <a:ext cx="37258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4340"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algn="ctr"/>
            <a:r>
              <a:rPr lang="en-US" sz="3600" kern="10" dirty="0" err="1">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rPr>
              <a:t>Étonnantes</a:t>
            </a:r>
            <a:r>
              <a:rPr lang="en-US" sz="3600" kern="1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rPr>
              <a:t> </a:t>
            </a:r>
            <a:r>
              <a:rPr lang="en-US" sz="3600" kern="10" dirty="0" err="1">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rPr>
              <a:t>prophécies</a:t>
            </a:r>
            <a:endParaRPr lang="en-US" sz="3600" kern="1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latin typeface="Arial Black"/>
              <a:ea typeface="Arial Black"/>
              <a:cs typeface="Arial Black"/>
            </a:endParaRPr>
          </a:p>
        </p:txBody>
      </p:sp>
      <p:pic>
        <p:nvPicPr>
          <p:cNvPr id="358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295400"/>
            <a:ext cx="276701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EAEAEA"/>
              </a:buClr>
              <a:buSzPct val="100000"/>
              <a:buFont typeface="Arial" charset="0"/>
              <a:buNone/>
              <a:defRPr/>
            </a:pPr>
            <a:r>
              <a:rPr lang="en-GB" sz="2800" b="1" dirty="0" err="1">
                <a:solidFill>
                  <a:srgbClr val="EAEAEA"/>
                </a:solidFill>
                <a:effectLst>
                  <a:outerShdw blurRad="38100" dist="38100" dir="2700000" algn="tl">
                    <a:srgbClr val="000000"/>
                  </a:outerShdw>
                </a:effectLst>
                <a:cs typeface="Arial" charset="0"/>
              </a:rPr>
              <a:t>Ésaïe</a:t>
            </a:r>
            <a:r>
              <a:rPr lang="en-GB" sz="2800" b="1" dirty="0">
                <a:solidFill>
                  <a:srgbClr val="EAEAEA"/>
                </a:solidFill>
                <a:effectLst>
                  <a:outerShdw blurRad="38100" dist="38100" dir="2700000" algn="tl">
                    <a:srgbClr val="000000"/>
                  </a:outerShdw>
                </a:effectLst>
                <a:cs typeface="Arial" charset="0"/>
              </a:rPr>
              <a:t> (700 </a:t>
            </a:r>
            <a:r>
              <a:rPr lang="en-GB" b="1" dirty="0">
                <a:solidFill>
                  <a:srgbClr val="EAEAEA"/>
                </a:solidFill>
                <a:effectLst>
                  <a:outerShdw blurRad="38100" dist="38100" dir="2700000" algn="tl">
                    <a:srgbClr val="000000"/>
                  </a:outerShdw>
                </a:effectLst>
                <a:cs typeface="Arial" charset="0"/>
              </a:rPr>
              <a:t>BC</a:t>
            </a:r>
            <a:r>
              <a:rPr lang="en-GB" sz="2800" b="1" dirty="0">
                <a:solidFill>
                  <a:srgbClr val="EAEAEA"/>
                </a:solidFill>
                <a:effectLst>
                  <a:outerShdw blurRad="38100" dist="38100" dir="2700000" algn="tl">
                    <a:srgbClr val="000000"/>
                  </a:outerShdw>
                </a:effectLst>
                <a:cs typeface="Arial" charset="0"/>
              </a:rPr>
              <a:t>)</a:t>
            </a:r>
          </a:p>
        </p:txBody>
      </p:sp>
      <p:grpSp>
        <p:nvGrpSpPr>
          <p:cNvPr id="2" name="Group 7"/>
          <p:cNvGrpSpPr>
            <a:grpSpLocks/>
          </p:cNvGrpSpPr>
          <p:nvPr/>
        </p:nvGrpSpPr>
        <p:grpSpPr bwMode="auto">
          <a:xfrm>
            <a:off x="3429001" y="1828800"/>
            <a:ext cx="2286001" cy="2667001"/>
            <a:chOff x="2160" y="1152"/>
            <a:chExt cx="144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cs typeface="Geneva" charset="0"/>
              </a:endParaRPr>
            </a:p>
          </p:txBody>
        </p:sp>
        <p:sp>
          <p:nvSpPr>
            <p:cNvPr id="654347" name="Text Box 9"/>
            <p:cNvSpPr txBox="1">
              <a:spLocks noChangeArrowheads="1"/>
            </p:cNvSpPr>
            <p:nvPr/>
          </p:nvSpPr>
          <p:spPr bwMode="auto">
            <a:xfrm>
              <a:off x="2160" y="1354"/>
              <a:ext cx="1029"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000000"/>
                </a:buClr>
                <a:buSzPct val="100000"/>
                <a:buFont typeface="Arial" charset="0"/>
                <a:buNone/>
              </a:pPr>
              <a:r>
                <a:rPr lang="en-GB" b="1" dirty="0">
                  <a:solidFill>
                    <a:srgbClr val="000000"/>
                  </a:solidFill>
                  <a:cs typeface="Arial" charset="0"/>
                </a:rPr>
                <a:t>41:25</a:t>
              </a:r>
            </a:p>
            <a:p>
              <a:pPr eaLnBrk="1" hangingPunct="1">
                <a:buClr>
                  <a:srgbClr val="000000"/>
                </a:buClr>
                <a:buSzPct val="100000"/>
                <a:buFont typeface="Arial" charset="0"/>
                <a:buNone/>
              </a:pPr>
              <a:r>
                <a:rPr lang="en-GB" b="1" dirty="0">
                  <a:solidFill>
                    <a:srgbClr val="C00000"/>
                  </a:solidFill>
                  <a:cs typeface="Arial" charset="0"/>
                </a:rPr>
                <a:t>44:28</a:t>
              </a:r>
            </a:p>
            <a:p>
              <a:pPr eaLnBrk="1" hangingPunct="1">
                <a:buClr>
                  <a:srgbClr val="000000"/>
                </a:buClr>
                <a:buSzPct val="100000"/>
                <a:buFont typeface="Arial" charset="0"/>
                <a:buNone/>
              </a:pPr>
              <a:r>
                <a:rPr lang="en-GB" b="1" dirty="0">
                  <a:solidFill>
                    <a:srgbClr val="C00000"/>
                  </a:solidFill>
                  <a:cs typeface="Arial" charset="0"/>
                </a:rPr>
                <a:t>45:1-2</a:t>
              </a:r>
            </a:p>
            <a:p>
              <a:pPr eaLnBrk="1" hangingPunct="1">
                <a:buClr>
                  <a:srgbClr val="000000"/>
                </a:buClr>
                <a:buSzPct val="100000"/>
                <a:buFont typeface="Arial" charset="0"/>
                <a:buNone/>
              </a:pPr>
              <a:r>
                <a:rPr lang="en-GB" b="1" dirty="0">
                  <a:solidFill>
                    <a:srgbClr val="C00000"/>
                  </a:solidFill>
                  <a:cs typeface="Arial" charset="0"/>
                </a:rPr>
                <a:t>45:13-15</a:t>
              </a:r>
            </a:p>
          </p:txBody>
        </p:sp>
      </p:grpSp>
      <p:sp>
        <p:nvSpPr>
          <p:cNvPr id="35850" name="Text Box 10"/>
          <p:cNvSpPr txBox="1">
            <a:spLocks noChangeArrowheads="1"/>
          </p:cNvSpPr>
          <p:nvPr/>
        </p:nvSpPr>
        <p:spPr bwMode="auto">
          <a:xfrm>
            <a:off x="0" y="5765800"/>
            <a:ext cx="9144000" cy="1017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altLang="ja-JP" sz="2000" b="1" dirty="0">
                <a:solidFill>
                  <a:srgbClr val="FFFFFF"/>
                </a:solidFill>
                <a:cs typeface="Arial" charset="0"/>
              </a:rPr>
              <a:t>“</a:t>
            </a:r>
            <a:r>
              <a:rPr lang="fr-FR" sz="2000" dirty="0"/>
              <a:t>Je dis de Cyrus: Il est mon berger, Et il accomplira toute ma volonté; Il dira de Jérusalem: Qu'elle soit rebâtie! Et du temple: Qu'il soit fondé!</a:t>
            </a:r>
            <a:r>
              <a:rPr lang="ru-RU" altLang="ja-JP" sz="2000" b="1" dirty="0">
                <a:solidFill>
                  <a:srgbClr val="FFFFFF"/>
                </a:solidFill>
                <a:cs typeface="Arial" charset="0"/>
              </a:rPr>
              <a:t>"</a:t>
            </a:r>
            <a:r>
              <a:rPr lang="en-GB" altLang="ja-JP" sz="2000" b="1" dirty="0">
                <a:solidFill>
                  <a:srgbClr val="FFFFFF"/>
                </a:solidFill>
                <a:cs typeface="Arial" charset="0"/>
              </a:rPr>
              <a:t> </a:t>
            </a:r>
            <a:br>
              <a:rPr lang="en-GB" altLang="ja-JP" sz="2000" b="1" dirty="0">
                <a:solidFill>
                  <a:srgbClr val="FFFFFF"/>
                </a:solidFill>
                <a:cs typeface="Arial" charset="0"/>
              </a:rPr>
            </a:br>
            <a:r>
              <a:rPr lang="en-GB" altLang="ja-JP" sz="2000" b="1" dirty="0">
                <a:solidFill>
                  <a:srgbClr val="FFFFFF"/>
                </a:solidFill>
                <a:cs typeface="Arial" charset="0"/>
              </a:rPr>
              <a:t>(</a:t>
            </a:r>
            <a:r>
              <a:rPr lang="en-GB" altLang="ja-JP" sz="2000" b="1" cap="all" dirty="0" err="1">
                <a:solidFill>
                  <a:srgbClr val="FFFFFF"/>
                </a:solidFill>
                <a:cs typeface="Arial" charset="0"/>
              </a:rPr>
              <a:t>é</a:t>
            </a:r>
            <a:r>
              <a:rPr lang="en-GB" altLang="ja-JP" sz="2000" b="1" dirty="0" err="1">
                <a:solidFill>
                  <a:srgbClr val="FFFFFF"/>
                </a:solidFill>
                <a:cs typeface="Arial" charset="0"/>
              </a:rPr>
              <a:t>s</a:t>
            </a:r>
            <a:r>
              <a:rPr lang="en-GB" altLang="ja-JP" sz="2000" b="1" dirty="0">
                <a:solidFill>
                  <a:srgbClr val="FFFFFF"/>
                </a:solidFill>
                <a:cs typeface="Arial" charset="0"/>
              </a:rPr>
              <a:t>. 44:28 )</a:t>
            </a:r>
            <a:endParaRPr lang="en-GB" sz="2000" b="1" dirty="0">
              <a:solidFill>
                <a:srgbClr val="FFFFFF"/>
              </a:solidFill>
              <a:cs typeface="Arial" charset="0"/>
            </a:endParaRPr>
          </a:p>
        </p:txBody>
      </p:sp>
      <p:sp>
        <p:nvSpPr>
          <p:cNvPr id="65434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460</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AutoShape 1"/>
          <p:cNvSpPr>
            <a:spLocks noChangeArrowheads="1"/>
          </p:cNvSpPr>
          <p:nvPr/>
        </p:nvSpPr>
        <p:spPr bwMode="auto">
          <a:xfrm>
            <a:off x="0" y="0"/>
            <a:ext cx="9144000" cy="6858000"/>
          </a:xfrm>
          <a:prstGeom prst="roundRect">
            <a:avLst>
              <a:gd name="adj" fmla="val 19"/>
            </a:avLst>
          </a:prstGeom>
          <a:solidFill>
            <a:srgbClr val="99CCFF"/>
          </a:solidFill>
          <a:ln w="9360">
            <a:solidFill>
              <a:srgbClr val="000000"/>
            </a:solidFill>
            <a:miter lim="800000"/>
            <a:headEnd/>
            <a:tailEnd/>
          </a:ln>
        </p:spPr>
        <p:txBody>
          <a:bodyPr wrap="none" lIns="82945" tIns="41473" rIns="82945" bIns="41473" anchor="ctr"/>
          <a:lstStyle/>
          <a:p>
            <a:pPr>
              <a:lnSpc>
                <a:spcPct val="93000"/>
              </a:lnSpc>
              <a:buClr>
                <a:srgbClr val="FFFFFF"/>
              </a:buClr>
              <a:buSzPct val="100000"/>
              <a:buFont typeface="Arial" charset="0"/>
              <a:buNone/>
            </a:pPr>
            <a:endParaRPr lang="en-US"/>
          </a:p>
        </p:txBody>
      </p:sp>
      <p:sp>
        <p:nvSpPr>
          <p:cNvPr id="656386" name="Text Box 2"/>
          <p:cNvSpPr txBox="1">
            <a:spLocks noChangeArrowheads="1"/>
          </p:cNvSpPr>
          <p:nvPr/>
        </p:nvSpPr>
        <p:spPr bwMode="auto">
          <a:xfrm>
            <a:off x="327025" y="555625"/>
            <a:ext cx="8228013" cy="60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30043"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4000"/>
              </a:lnSpc>
              <a:buClr>
                <a:srgbClr val="FFFFFF"/>
              </a:buClr>
              <a:buSzPct val="100000"/>
              <a:buFont typeface="Arial" charset="0"/>
              <a:buNone/>
            </a:pPr>
            <a:r>
              <a:rPr lang="en-GB" sz="4000" b="1" dirty="0">
                <a:solidFill>
                  <a:srgbClr val="000000"/>
                </a:solidFill>
              </a:rPr>
              <a:t> Nostradamus </a:t>
            </a:r>
            <a:r>
              <a:rPr lang="en-GB" sz="4000" b="1" dirty="0" err="1">
                <a:solidFill>
                  <a:srgbClr val="000000"/>
                </a:solidFill>
              </a:rPr>
              <a:t>est-il</a:t>
            </a:r>
            <a:r>
              <a:rPr lang="en-GB" sz="4000" b="1" dirty="0">
                <a:solidFill>
                  <a:srgbClr val="000000"/>
                </a:solidFill>
              </a:rPr>
              <a:t> un </a:t>
            </a:r>
            <a:r>
              <a:rPr lang="en-GB" sz="4000" b="1" dirty="0" err="1">
                <a:solidFill>
                  <a:srgbClr val="000000"/>
                </a:solidFill>
              </a:rPr>
              <a:t>prophète</a:t>
            </a:r>
            <a:r>
              <a:rPr lang="en-GB" sz="4000" b="1" dirty="0">
                <a:solidFill>
                  <a:srgbClr val="000000"/>
                </a:solidFill>
              </a:rPr>
              <a:t>?</a:t>
            </a:r>
          </a:p>
        </p:txBody>
      </p:sp>
      <p:sp>
        <p:nvSpPr>
          <p:cNvPr id="656387" name="Text Box 3"/>
          <p:cNvSpPr txBox="1">
            <a:spLocks noChangeArrowheads="1"/>
          </p:cNvSpPr>
          <p:nvPr/>
        </p:nvSpPr>
        <p:spPr bwMode="auto">
          <a:xfrm>
            <a:off x="488950" y="1960563"/>
            <a:ext cx="4159250" cy="424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25471" rIns="0" bIns="0"/>
          <a:lstStyle>
            <a:lvl1pPr indent="9525"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2pPr>
            <a:lvl3pPr marL="11430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3pPr>
            <a:lvl4pPr marL="16002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4pPr>
            <a:lvl5pPr marL="20574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9pPr>
          </a:lstStyle>
          <a:p>
            <a:pPr algn="just" eaLnBrk="1" hangingPunct="1">
              <a:lnSpc>
                <a:spcPct val="83000"/>
              </a:lnSpc>
              <a:spcAft>
                <a:spcPts val="1288"/>
              </a:spcAft>
              <a:buClr>
                <a:srgbClr val="FFFFFF"/>
              </a:buClr>
              <a:buSzPct val="100000"/>
              <a:buFont typeface="Arial" charset="0"/>
              <a:buNone/>
            </a:pPr>
            <a:r>
              <a:rPr lang="ru-RU" altLang="ja-JP" sz="2800" dirty="0">
                <a:solidFill>
                  <a:srgbClr val="000000"/>
                </a:solidFill>
              </a:rPr>
              <a:t>“</a:t>
            </a:r>
            <a:r>
              <a:rPr lang="en-GB" altLang="ja-JP" sz="2800" dirty="0">
                <a:solidFill>
                  <a:srgbClr val="000000"/>
                </a:solidFill>
              </a:rPr>
              <a:t>Les </a:t>
            </a:r>
            <a:r>
              <a:rPr lang="en-GB" altLang="ja-JP" sz="2800" dirty="0" err="1">
                <a:solidFill>
                  <a:srgbClr val="000000"/>
                </a:solidFill>
              </a:rPr>
              <a:t>villes</a:t>
            </a:r>
            <a:r>
              <a:rPr lang="en-GB" altLang="ja-JP" sz="2800" dirty="0">
                <a:solidFill>
                  <a:srgbClr val="000000"/>
                </a:solidFill>
              </a:rPr>
              <a:t> de Tours, Orleans, Blois, Angers, Reims et Nantes </a:t>
            </a:r>
            <a:r>
              <a:rPr lang="en-GB" altLang="ja-JP" sz="2800" dirty="0" err="1">
                <a:solidFill>
                  <a:srgbClr val="000000"/>
                </a:solidFill>
              </a:rPr>
              <a:t>sont</a:t>
            </a:r>
            <a:r>
              <a:rPr lang="en-GB" altLang="ja-JP" sz="2800" dirty="0">
                <a:solidFill>
                  <a:srgbClr val="000000"/>
                </a:solidFill>
              </a:rPr>
              <a:t> </a:t>
            </a:r>
            <a:r>
              <a:rPr lang="en-GB" altLang="ja-JP" sz="2800" dirty="0" err="1">
                <a:solidFill>
                  <a:srgbClr val="000000"/>
                </a:solidFill>
              </a:rPr>
              <a:t>troublées</a:t>
            </a:r>
            <a:r>
              <a:rPr lang="en-GB" altLang="ja-JP" sz="2800" dirty="0">
                <a:solidFill>
                  <a:srgbClr val="000000"/>
                </a:solidFill>
              </a:rPr>
              <a:t> par un </a:t>
            </a:r>
            <a:r>
              <a:rPr lang="en-GB" altLang="ja-JP" sz="2800" dirty="0" err="1">
                <a:solidFill>
                  <a:srgbClr val="000000"/>
                </a:solidFill>
              </a:rPr>
              <a:t>changement</a:t>
            </a:r>
            <a:r>
              <a:rPr lang="en-GB" altLang="ja-JP" sz="2800" dirty="0">
                <a:solidFill>
                  <a:srgbClr val="000000"/>
                </a:solidFill>
              </a:rPr>
              <a:t> </a:t>
            </a:r>
            <a:r>
              <a:rPr lang="en-GB" altLang="ja-JP" sz="2800" dirty="0" err="1">
                <a:solidFill>
                  <a:srgbClr val="000000"/>
                </a:solidFill>
              </a:rPr>
              <a:t>soudain</a:t>
            </a:r>
            <a:r>
              <a:rPr lang="en-GB" altLang="ja-JP" sz="2800" dirty="0">
                <a:solidFill>
                  <a:srgbClr val="000000"/>
                </a:solidFill>
              </a:rPr>
              <a:t>. Des </a:t>
            </a:r>
            <a:r>
              <a:rPr lang="en-GB" altLang="ja-JP" sz="2800" dirty="0" err="1">
                <a:solidFill>
                  <a:srgbClr val="000000"/>
                </a:solidFill>
              </a:rPr>
              <a:t>tentes</a:t>
            </a:r>
            <a:r>
              <a:rPr lang="en-GB" altLang="ja-JP" sz="2800" dirty="0">
                <a:solidFill>
                  <a:srgbClr val="000000"/>
                </a:solidFill>
              </a:rPr>
              <a:t> </a:t>
            </a:r>
            <a:r>
              <a:rPr lang="en-GB" altLang="ja-JP" sz="2800" dirty="0" err="1">
                <a:solidFill>
                  <a:srgbClr val="000000"/>
                </a:solidFill>
              </a:rPr>
              <a:t>seront</a:t>
            </a:r>
            <a:r>
              <a:rPr lang="en-GB" altLang="ja-JP" sz="2800" dirty="0">
                <a:solidFill>
                  <a:srgbClr val="000000"/>
                </a:solidFill>
              </a:rPr>
              <a:t> </a:t>
            </a:r>
            <a:r>
              <a:rPr lang="en-GB" altLang="ja-JP" sz="2800" dirty="0" err="1">
                <a:solidFill>
                  <a:srgbClr val="000000"/>
                </a:solidFill>
              </a:rPr>
              <a:t>installées</a:t>
            </a:r>
            <a:r>
              <a:rPr lang="en-GB" altLang="ja-JP" sz="2800" dirty="0">
                <a:solidFill>
                  <a:srgbClr val="000000"/>
                </a:solidFill>
              </a:rPr>
              <a:t> par (des gens) </a:t>
            </a:r>
            <a:r>
              <a:rPr lang="en-GB" altLang="ja-JP" sz="2800" dirty="0" err="1">
                <a:solidFill>
                  <a:srgbClr val="000000"/>
                </a:solidFill>
              </a:rPr>
              <a:t>d’autres</a:t>
            </a:r>
            <a:r>
              <a:rPr lang="en-GB" altLang="ja-JP" sz="2800" dirty="0">
                <a:solidFill>
                  <a:srgbClr val="000000"/>
                </a:solidFill>
              </a:rPr>
              <a:t> </a:t>
            </a:r>
            <a:r>
              <a:rPr lang="en-GB" altLang="ja-JP" sz="2800" dirty="0" err="1">
                <a:solidFill>
                  <a:srgbClr val="000000"/>
                </a:solidFill>
              </a:rPr>
              <a:t>langues</a:t>
            </a:r>
            <a:r>
              <a:rPr lang="en-GB" altLang="ja-JP" sz="2800" dirty="0">
                <a:solidFill>
                  <a:srgbClr val="000000"/>
                </a:solidFill>
              </a:rPr>
              <a:t>; </a:t>
            </a:r>
            <a:r>
              <a:rPr lang="en-GB" altLang="ja-JP" sz="2800" dirty="0" err="1">
                <a:solidFill>
                  <a:srgbClr val="000000"/>
                </a:solidFill>
              </a:rPr>
              <a:t>rivières</a:t>
            </a:r>
            <a:r>
              <a:rPr lang="en-GB" altLang="ja-JP" sz="2800" dirty="0">
                <a:solidFill>
                  <a:srgbClr val="000000"/>
                </a:solidFill>
              </a:rPr>
              <a:t>, </a:t>
            </a:r>
            <a:r>
              <a:rPr lang="en-GB" altLang="ja-JP" sz="2800" dirty="0" err="1">
                <a:solidFill>
                  <a:srgbClr val="000000"/>
                </a:solidFill>
              </a:rPr>
              <a:t>fléchettes</a:t>
            </a:r>
            <a:r>
              <a:rPr lang="en-GB" altLang="ja-JP" sz="2800" dirty="0">
                <a:solidFill>
                  <a:srgbClr val="000000"/>
                </a:solidFill>
              </a:rPr>
              <a:t> à Rennes, </a:t>
            </a:r>
            <a:r>
              <a:rPr lang="en-GB" altLang="ja-JP" sz="2800" dirty="0" err="1">
                <a:solidFill>
                  <a:srgbClr val="000000"/>
                </a:solidFill>
              </a:rPr>
              <a:t>tremblement</a:t>
            </a:r>
            <a:r>
              <a:rPr lang="en-GB" altLang="ja-JP" sz="2800" dirty="0">
                <a:solidFill>
                  <a:srgbClr val="000000"/>
                </a:solidFill>
              </a:rPr>
              <a:t> de </a:t>
            </a:r>
            <a:r>
              <a:rPr lang="en-GB" altLang="ja-JP" sz="2800" dirty="0" err="1">
                <a:solidFill>
                  <a:srgbClr val="000000"/>
                </a:solidFill>
              </a:rPr>
              <a:t>terre</a:t>
            </a:r>
            <a:r>
              <a:rPr lang="en-GB" altLang="ja-JP" sz="2800" dirty="0">
                <a:solidFill>
                  <a:srgbClr val="000000"/>
                </a:solidFill>
              </a:rPr>
              <a:t> et mer.</a:t>
            </a:r>
            <a:r>
              <a:rPr lang="ru-RU" altLang="ja-JP" sz="2800" dirty="0">
                <a:solidFill>
                  <a:srgbClr val="000000"/>
                </a:solidFill>
              </a:rPr>
              <a:t>"</a:t>
            </a:r>
            <a:endParaRPr lang="en-GB" altLang="ja-JP" sz="2800" dirty="0">
              <a:solidFill>
                <a:srgbClr val="000000"/>
              </a:solidFill>
            </a:endParaRPr>
          </a:p>
          <a:p>
            <a:pPr algn="just" eaLnBrk="1" hangingPunct="1">
              <a:lnSpc>
                <a:spcPct val="83000"/>
              </a:lnSpc>
              <a:spcAft>
                <a:spcPts val="1288"/>
              </a:spcAft>
              <a:buClr>
                <a:srgbClr val="FFFFFF"/>
              </a:buClr>
              <a:buSzPct val="100000"/>
              <a:buFont typeface="Arial" charset="0"/>
              <a:buNone/>
            </a:pPr>
            <a:r>
              <a:rPr lang="en-GB" sz="2800" dirty="0">
                <a:solidFill>
                  <a:srgbClr val="000000"/>
                </a:solidFill>
              </a:rPr>
              <a:t>(Century 1, Quatrain 50)</a:t>
            </a:r>
          </a:p>
        </p:txBody>
      </p:sp>
      <p:pic>
        <p:nvPicPr>
          <p:cNvPr id="65638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3775" y="1960563"/>
            <a:ext cx="3197225" cy="424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6389" name="Text Box 5"/>
          <p:cNvSpPr txBox="1">
            <a:spLocks noChangeArrowheads="1"/>
          </p:cNvSpPr>
          <p:nvPr/>
        </p:nvSpPr>
        <p:spPr bwMode="auto">
          <a:xfrm>
            <a:off x="815975" y="1139825"/>
            <a:ext cx="751205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66291"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3000"/>
              </a:lnSpc>
              <a:buClr>
                <a:srgbClr val="FFFFFF"/>
              </a:buClr>
              <a:buSzPct val="100000"/>
              <a:buFont typeface="Arial" charset="0"/>
              <a:buNone/>
            </a:pPr>
            <a:r>
              <a:rPr lang="en-GB" sz="2900" dirty="0">
                <a:solidFill>
                  <a:srgbClr val="000000"/>
                </a:solidFill>
              </a:rPr>
              <a:t>A-t-</a:t>
            </a:r>
            <a:r>
              <a:rPr lang="en-GB" sz="2900" dirty="0" err="1">
                <a:solidFill>
                  <a:srgbClr val="000000"/>
                </a:solidFill>
              </a:rPr>
              <a:t>il</a:t>
            </a:r>
            <a:r>
              <a:rPr lang="en-GB" sz="2900" dirty="0">
                <a:solidFill>
                  <a:srgbClr val="000000"/>
                </a:solidFill>
              </a:rPr>
              <a:t> </a:t>
            </a:r>
            <a:r>
              <a:rPr lang="en-GB" sz="2900" dirty="0" err="1">
                <a:solidFill>
                  <a:srgbClr val="000000"/>
                </a:solidFill>
              </a:rPr>
              <a:t>prédit</a:t>
            </a:r>
            <a:r>
              <a:rPr lang="en-GB" sz="2900" dirty="0">
                <a:solidFill>
                  <a:srgbClr val="000000"/>
                </a:solidFill>
              </a:rPr>
              <a:t> </a:t>
            </a:r>
            <a:r>
              <a:rPr lang="en-GB" sz="2900" dirty="0" err="1">
                <a:solidFill>
                  <a:srgbClr val="000000"/>
                </a:solidFill>
              </a:rPr>
              <a:t>l’Ouragan</a:t>
            </a:r>
            <a:r>
              <a:rPr lang="en-GB" sz="2900" dirty="0">
                <a:solidFill>
                  <a:srgbClr val="000000"/>
                </a:solidFill>
              </a:rPr>
              <a:t> Katrina?</a:t>
            </a:r>
          </a:p>
        </p:txBody>
      </p:sp>
      <p:sp>
        <p:nvSpPr>
          <p:cNvPr id="656390" name="Text Box 6"/>
          <p:cNvSpPr txBox="1">
            <a:spLocks noChangeArrowheads="1"/>
          </p:cNvSpPr>
          <p:nvPr/>
        </p:nvSpPr>
        <p:spPr bwMode="auto">
          <a:xfrm>
            <a:off x="2060575" y="6324600"/>
            <a:ext cx="5391150" cy="20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12736" rIns="0" bIns="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eaLnBrk="1" hangingPunct="1">
              <a:lnSpc>
                <a:spcPct val="93000"/>
              </a:lnSpc>
              <a:spcAft>
                <a:spcPts val="1288"/>
              </a:spcAft>
              <a:buClr>
                <a:srgbClr val="FFFFFF"/>
              </a:buClr>
              <a:buSzPct val="100000"/>
              <a:buFont typeface="Arial" charset="0"/>
              <a:buNone/>
            </a:pPr>
            <a:r>
              <a:rPr lang="en-GB" sz="1500">
                <a:solidFill>
                  <a:srgbClr val="000000"/>
                </a:solidFill>
              </a:rPr>
              <a:t>&lt;http://www.nostradamus101.com/prophecies/part3/P1/&gt;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4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195" name="Text Box 3"/>
          <p:cNvSpPr txBox="1">
            <a:spLocks noChangeArrowheads="1"/>
          </p:cNvSpPr>
          <p:nvPr/>
        </p:nvSpPr>
        <p:spPr bwMode="auto">
          <a:xfrm>
            <a:off x="228600" y="1066800"/>
            <a:ext cx="8718550" cy="1173163"/>
          </a:xfrm>
          <a:prstGeom prst="rect">
            <a:avLst/>
          </a:prstGeom>
          <a:noFill/>
          <a:ln w="9525">
            <a:noFill/>
            <a:round/>
            <a:headEnd/>
            <a:tailEnd/>
          </a:ln>
          <a:effectLst/>
        </p:spPr>
        <p:txBody>
          <a:bodyPr lIns="0" tIns="30043"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4000"/>
              </a:lnSpc>
              <a:buClr>
                <a:srgbClr val="FFFFFF"/>
              </a:buClr>
              <a:buSzPct val="100000"/>
              <a:buFont typeface="Arial" charset="0"/>
              <a:buNone/>
              <a:defRPr/>
            </a:pPr>
            <a:r>
              <a:rPr lang="en-US" sz="3400" b="1" dirty="0">
                <a:solidFill>
                  <a:srgbClr val="FFFFFF"/>
                </a:solidFill>
                <a:effectLst>
                  <a:outerShdw blurRad="38100" dist="38100" dir="2700000" algn="tl">
                    <a:srgbClr val="000000"/>
                  </a:outerShdw>
                </a:effectLst>
              </a:rPr>
              <a:t>La </a:t>
            </a:r>
            <a:r>
              <a:rPr lang="en-US" sz="3400" b="1" dirty="0" err="1">
                <a:solidFill>
                  <a:srgbClr val="FFFFFF"/>
                </a:solidFill>
                <a:effectLst>
                  <a:outerShdw blurRad="38100" dist="38100" dir="2700000" algn="tl">
                    <a:srgbClr val="000000"/>
                  </a:outerShdw>
                </a:effectLst>
              </a:rPr>
              <a:t>précision</a:t>
            </a:r>
            <a:r>
              <a:rPr lang="en-US" sz="3400" b="1" dirty="0">
                <a:solidFill>
                  <a:srgbClr val="FFFFFF"/>
                </a:solidFill>
                <a:effectLst>
                  <a:outerShdw blurRad="38100" dist="38100" dir="2700000" algn="tl">
                    <a:srgbClr val="000000"/>
                  </a:outerShdw>
                </a:effectLst>
              </a:rPr>
              <a:t> </a:t>
            </a:r>
            <a:r>
              <a:rPr lang="en-US" sz="3400" b="1" dirty="0" err="1">
                <a:solidFill>
                  <a:srgbClr val="FFFFFF"/>
                </a:solidFill>
                <a:effectLst>
                  <a:outerShdw blurRad="38100" dist="38100" dir="2700000" algn="tl">
                    <a:srgbClr val="000000"/>
                  </a:outerShdw>
                </a:effectLst>
              </a:rPr>
              <a:t>dans</a:t>
            </a:r>
            <a:r>
              <a:rPr lang="en-US" sz="3400" b="1" dirty="0">
                <a:solidFill>
                  <a:srgbClr val="FFFFFF"/>
                </a:solidFill>
                <a:effectLst>
                  <a:outerShdw blurRad="38100" dist="38100" dir="2700000" algn="tl">
                    <a:srgbClr val="000000"/>
                  </a:outerShdw>
                </a:effectLst>
              </a:rPr>
              <a:t> les </a:t>
            </a:r>
            <a:r>
              <a:rPr lang="en-US" sz="3400" b="1" dirty="0" err="1">
                <a:solidFill>
                  <a:srgbClr val="FFFFFF"/>
                </a:solidFill>
                <a:effectLst>
                  <a:outerShdw blurRad="38100" dist="38100" dir="2700000" algn="tl">
                    <a:srgbClr val="000000"/>
                  </a:outerShdw>
                </a:effectLst>
              </a:rPr>
              <a:t>prophéties</a:t>
            </a:r>
            <a:r>
              <a:rPr lang="en-US" sz="3400" b="1" dirty="0">
                <a:solidFill>
                  <a:srgbClr val="FFFFFF"/>
                </a:solidFill>
                <a:effectLst>
                  <a:outerShdw blurRad="38100" dist="38100" dir="2700000" algn="tl">
                    <a:srgbClr val="000000"/>
                  </a:outerShdw>
                </a:effectLst>
              </a:rPr>
              <a:t> </a:t>
            </a:r>
            <a:r>
              <a:rPr lang="en-US" sz="3400" b="1" dirty="0" err="1">
                <a:solidFill>
                  <a:srgbClr val="FFFFFF"/>
                </a:solidFill>
                <a:effectLst>
                  <a:outerShdw blurRad="38100" dist="38100" dir="2700000" algn="tl">
                    <a:srgbClr val="000000"/>
                  </a:outerShdw>
                </a:effectLst>
              </a:rPr>
              <a:t>d’Ésaïe</a:t>
            </a:r>
            <a:r>
              <a:rPr lang="en-US" sz="3400" b="1" dirty="0">
                <a:solidFill>
                  <a:srgbClr val="FFFFFF"/>
                </a:solidFill>
                <a:effectLst>
                  <a:outerShdw blurRad="38100" dist="38100" dir="2700000" algn="tl">
                    <a:srgbClr val="000000"/>
                  </a:outerShdw>
                </a:effectLst>
              </a:rPr>
              <a:t>: </a:t>
            </a:r>
            <a:endParaRPr lang="en-GB" sz="3400" b="1" dirty="0">
              <a:solidFill>
                <a:srgbClr val="FFFFFF"/>
              </a:solidFill>
              <a:effectLst>
                <a:outerShdw blurRad="38100" dist="38100" dir="2700000" algn="tl">
                  <a:srgbClr val="000000"/>
                </a:outerShdw>
              </a:effectLst>
            </a:endParaRPr>
          </a:p>
        </p:txBody>
      </p:sp>
      <p:sp>
        <p:nvSpPr>
          <p:cNvPr id="658435" name="AutoShape 4"/>
          <p:cNvSpPr>
            <a:spLocks noChangeArrowheads="1"/>
          </p:cNvSpPr>
          <p:nvPr/>
        </p:nvSpPr>
        <p:spPr bwMode="auto">
          <a:xfrm>
            <a:off x="163513" y="3917950"/>
            <a:ext cx="8816975" cy="2286000"/>
          </a:xfrm>
          <a:prstGeom prst="roundRect">
            <a:avLst>
              <a:gd name="adj" fmla="val 60"/>
            </a:avLst>
          </a:prstGeom>
          <a:solidFill>
            <a:srgbClr val="FFFFFF">
              <a:alpha val="59999"/>
            </a:srgbClr>
          </a:solidFill>
          <a:ln w="9360">
            <a:solidFill>
              <a:srgbClr val="000000"/>
            </a:solidFill>
            <a:miter lim="800000"/>
            <a:headEnd/>
            <a:tailEnd/>
          </a:ln>
        </p:spPr>
        <p:txBody>
          <a:bodyPr wrap="none" lIns="82945" tIns="41473" rIns="82945" bIns="41473" anchor="ctr"/>
          <a:lstStyle/>
          <a:p>
            <a:pPr>
              <a:lnSpc>
                <a:spcPct val="93000"/>
              </a:lnSpc>
              <a:buClr>
                <a:srgbClr val="FFFFFF"/>
              </a:buClr>
              <a:buSzPct val="100000"/>
              <a:buFont typeface="Arial" charset="0"/>
              <a:buNone/>
            </a:pPr>
            <a:endParaRPr lang="en-US"/>
          </a:p>
        </p:txBody>
      </p:sp>
      <p:sp>
        <p:nvSpPr>
          <p:cNvPr id="658436" name="Text Box 5"/>
          <p:cNvSpPr txBox="1">
            <a:spLocks noChangeArrowheads="1"/>
          </p:cNvSpPr>
          <p:nvPr/>
        </p:nvSpPr>
        <p:spPr bwMode="auto">
          <a:xfrm>
            <a:off x="327025" y="3917950"/>
            <a:ext cx="865346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22532" rIns="0" bIns="0" anchor="ctr"/>
          <a:lstStyle>
            <a:lvl1pPr indent="9525"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cs typeface="ＭＳ Ｐゴシック" charset="0"/>
              </a:defRPr>
            </a:lvl1pPr>
            <a:lvl2pPr marL="742950" indent="-28575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2pPr>
            <a:lvl3pPr marL="11430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3pPr>
            <a:lvl4pPr marL="16002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4pPr>
            <a:lvl5pPr marL="20574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9pPr>
          </a:lstStyle>
          <a:p>
            <a:pPr eaLnBrk="1" hangingPunct="1">
              <a:lnSpc>
                <a:spcPct val="93000"/>
              </a:lnSpc>
              <a:spcAft>
                <a:spcPts val="1288"/>
              </a:spcAft>
              <a:buClr>
                <a:srgbClr val="FFFFFF"/>
              </a:buClr>
              <a:buSzPct val="100000"/>
              <a:buFont typeface="Arial" charset="0"/>
              <a:buNone/>
            </a:pPr>
            <a:r>
              <a:rPr lang="ru-RU" altLang="ja-JP" b="1" dirty="0">
                <a:solidFill>
                  <a:schemeClr val="tx1"/>
                </a:solidFill>
              </a:rPr>
              <a:t>"</a:t>
            </a:r>
            <a:r>
              <a:rPr lang="fr-FR" b="1" dirty="0">
                <a:solidFill>
                  <a:schemeClr val="tx1"/>
                </a:solidFill>
              </a:rPr>
              <a:t>C'est pourquoi ainsi parle l'Eternel sur le roi d'Assyrie: Il n'entrera point dans cette ville, Il n'y lancera point de traits, Il ne lui présentera point de boucliers, Et il n'élèvera point de retranchements contre elle.</a:t>
            </a:r>
            <a:r>
              <a:rPr lang="fr-FR" b="1" baseline="30000" dirty="0">
                <a:solidFill>
                  <a:schemeClr val="tx1"/>
                </a:solidFill>
              </a:rPr>
              <a:t> </a:t>
            </a:r>
            <a:r>
              <a:rPr lang="fr-FR" b="1" dirty="0">
                <a:solidFill>
                  <a:schemeClr val="tx1"/>
                </a:solidFill>
              </a:rPr>
              <a:t>Il s'en retournera par le chemin par lequel il est venu, Et il n'entrera point dans cette ville, dit l'Eternel.</a:t>
            </a:r>
            <a:r>
              <a:rPr lang="ru-RU" altLang="ja-JP" b="1" dirty="0">
                <a:solidFill>
                  <a:schemeClr val="tx1"/>
                </a:solidFill>
              </a:rPr>
              <a:t>"</a:t>
            </a:r>
            <a:r>
              <a:rPr lang="en-GB" altLang="ja-JP" b="1" dirty="0">
                <a:solidFill>
                  <a:schemeClr val="tx1"/>
                </a:solidFill>
              </a:rPr>
              <a:t> (</a:t>
            </a:r>
            <a:r>
              <a:rPr lang="en-GB" altLang="ja-JP" b="1" cap="all" dirty="0" err="1">
                <a:solidFill>
                  <a:schemeClr val="tx1"/>
                </a:solidFill>
              </a:rPr>
              <a:t>é</a:t>
            </a:r>
            <a:r>
              <a:rPr lang="en-GB" altLang="ja-JP" b="1" dirty="0" err="1">
                <a:solidFill>
                  <a:schemeClr val="tx1"/>
                </a:solidFill>
              </a:rPr>
              <a:t>s</a:t>
            </a:r>
            <a:r>
              <a:rPr lang="en-GB" altLang="ja-JP" b="1" dirty="0">
                <a:solidFill>
                  <a:schemeClr val="tx1"/>
                </a:solidFill>
              </a:rPr>
              <a:t>. 37:33-34).</a:t>
            </a:r>
            <a:endParaRPr lang="en-GB" b="1"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219" name="Text Box 3"/>
          <p:cNvSpPr txBox="1">
            <a:spLocks noChangeArrowheads="1"/>
          </p:cNvSpPr>
          <p:nvPr/>
        </p:nvSpPr>
        <p:spPr bwMode="auto">
          <a:xfrm>
            <a:off x="0" y="1066800"/>
            <a:ext cx="9144000" cy="1173163"/>
          </a:xfrm>
          <a:prstGeom prst="rect">
            <a:avLst/>
          </a:prstGeom>
          <a:noFill/>
          <a:ln w="9525">
            <a:noFill/>
            <a:round/>
            <a:headEnd/>
            <a:tailEnd/>
          </a:ln>
          <a:effectLst/>
        </p:spPr>
        <p:txBody>
          <a:bodyPr lIns="0" tIns="30043" rIns="0" bIns="0"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4000"/>
              </a:lnSpc>
              <a:buClr>
                <a:srgbClr val="FFFFFF"/>
              </a:buClr>
              <a:buSzPct val="100000"/>
              <a:buFont typeface="Arial" charset="0"/>
              <a:buNone/>
              <a:defRPr/>
            </a:pPr>
            <a:r>
              <a:rPr lang="en-US" sz="3400" b="1" dirty="0">
                <a:solidFill>
                  <a:srgbClr val="FFFFFF"/>
                </a:solidFill>
                <a:effectLst>
                  <a:outerShdw blurRad="38100" dist="38100" dir="2700000" algn="tl">
                    <a:srgbClr val="000000"/>
                  </a:outerShdw>
                </a:effectLst>
              </a:rPr>
              <a:t>La </a:t>
            </a:r>
            <a:r>
              <a:rPr lang="en-US" sz="3400" b="1" dirty="0" err="1">
                <a:solidFill>
                  <a:srgbClr val="FFFFFF"/>
                </a:solidFill>
                <a:effectLst>
                  <a:outerShdw blurRad="38100" dist="38100" dir="2700000" algn="tl">
                    <a:srgbClr val="000000"/>
                  </a:outerShdw>
                </a:effectLst>
              </a:rPr>
              <a:t>précision</a:t>
            </a:r>
            <a:r>
              <a:rPr lang="en-US" sz="3400" b="1" dirty="0">
                <a:solidFill>
                  <a:srgbClr val="FFFFFF"/>
                </a:solidFill>
                <a:effectLst>
                  <a:outerShdw blurRad="38100" dist="38100" dir="2700000" algn="tl">
                    <a:srgbClr val="000000"/>
                  </a:outerShdw>
                </a:effectLst>
              </a:rPr>
              <a:t> </a:t>
            </a:r>
            <a:r>
              <a:rPr lang="en-US" sz="3400" b="1" dirty="0" err="1">
                <a:solidFill>
                  <a:srgbClr val="FFFFFF"/>
                </a:solidFill>
                <a:effectLst>
                  <a:outerShdw blurRad="38100" dist="38100" dir="2700000" algn="tl">
                    <a:srgbClr val="000000"/>
                  </a:outerShdw>
                </a:effectLst>
              </a:rPr>
              <a:t>dans</a:t>
            </a:r>
            <a:r>
              <a:rPr lang="en-US" sz="3400" b="1" dirty="0">
                <a:solidFill>
                  <a:srgbClr val="FFFFFF"/>
                </a:solidFill>
                <a:effectLst>
                  <a:outerShdw blurRad="38100" dist="38100" dir="2700000" algn="tl">
                    <a:srgbClr val="000000"/>
                  </a:outerShdw>
                </a:effectLst>
              </a:rPr>
              <a:t> les </a:t>
            </a:r>
            <a:r>
              <a:rPr lang="en-US" sz="3400" b="1" dirty="0" err="1">
                <a:solidFill>
                  <a:srgbClr val="FFFFFF"/>
                </a:solidFill>
                <a:effectLst>
                  <a:outerShdw blurRad="38100" dist="38100" dir="2700000" algn="tl">
                    <a:srgbClr val="000000"/>
                  </a:outerShdw>
                </a:effectLst>
              </a:rPr>
              <a:t>prophéties</a:t>
            </a:r>
            <a:r>
              <a:rPr lang="en-US" sz="3400" b="1" dirty="0">
                <a:solidFill>
                  <a:srgbClr val="FFFFFF"/>
                </a:solidFill>
                <a:effectLst>
                  <a:outerShdw blurRad="38100" dist="38100" dir="2700000" algn="tl">
                    <a:srgbClr val="000000"/>
                  </a:outerShdw>
                </a:effectLst>
              </a:rPr>
              <a:t> </a:t>
            </a:r>
            <a:r>
              <a:rPr lang="en-US" sz="3400" b="1" dirty="0" err="1">
                <a:solidFill>
                  <a:srgbClr val="FFFFFF"/>
                </a:solidFill>
                <a:effectLst>
                  <a:outerShdw blurRad="38100" dist="38100" dir="2700000" algn="tl">
                    <a:srgbClr val="000000"/>
                  </a:outerShdw>
                </a:effectLst>
              </a:rPr>
              <a:t>d’Ésaïe</a:t>
            </a:r>
            <a:r>
              <a:rPr lang="en-US" sz="3400" b="1" dirty="0">
                <a:solidFill>
                  <a:srgbClr val="FFFFFF"/>
                </a:solidFill>
                <a:effectLst>
                  <a:outerShdw blurRad="38100" dist="38100" dir="2700000" algn="tl">
                    <a:srgbClr val="000000"/>
                  </a:outerShdw>
                </a:effectLst>
              </a:rPr>
              <a:t>: </a:t>
            </a:r>
            <a:endParaRPr lang="en-GB" sz="3400" b="1" dirty="0">
              <a:solidFill>
                <a:srgbClr val="FFFFFF"/>
              </a:solidFill>
              <a:effectLst>
                <a:outerShdw blurRad="38100" dist="38100" dir="2700000" algn="tl">
                  <a:srgbClr val="000000"/>
                </a:outerShdw>
              </a:effectLst>
            </a:endParaRPr>
          </a:p>
        </p:txBody>
      </p:sp>
      <p:sp>
        <p:nvSpPr>
          <p:cNvPr id="660483" name="AutoShape 4"/>
          <p:cNvSpPr>
            <a:spLocks noChangeArrowheads="1"/>
          </p:cNvSpPr>
          <p:nvPr/>
        </p:nvSpPr>
        <p:spPr bwMode="auto">
          <a:xfrm>
            <a:off x="163513" y="4083050"/>
            <a:ext cx="8816975" cy="2286000"/>
          </a:xfrm>
          <a:prstGeom prst="roundRect">
            <a:avLst>
              <a:gd name="adj" fmla="val 60"/>
            </a:avLst>
          </a:prstGeom>
          <a:solidFill>
            <a:srgbClr val="FFFFFF">
              <a:alpha val="59999"/>
            </a:srgbClr>
          </a:solidFill>
          <a:ln w="9360">
            <a:solidFill>
              <a:srgbClr val="000000"/>
            </a:solidFill>
            <a:miter lim="800000"/>
            <a:headEnd/>
            <a:tailEnd/>
          </a:ln>
        </p:spPr>
        <p:txBody>
          <a:bodyPr wrap="none" lIns="82945" tIns="41473" rIns="82945" bIns="41473" anchor="ctr"/>
          <a:lstStyle/>
          <a:p>
            <a:pPr>
              <a:lnSpc>
                <a:spcPct val="93000"/>
              </a:lnSpc>
              <a:buClr>
                <a:srgbClr val="FFFFFF"/>
              </a:buClr>
              <a:buSzPct val="100000"/>
              <a:buFont typeface="Arial" charset="0"/>
              <a:buNone/>
            </a:pPr>
            <a:endParaRPr lang="en-US"/>
          </a:p>
        </p:txBody>
      </p:sp>
      <p:sp>
        <p:nvSpPr>
          <p:cNvPr id="660484" name="Text Box 5"/>
          <p:cNvSpPr txBox="1">
            <a:spLocks noChangeArrowheads="1"/>
          </p:cNvSpPr>
          <p:nvPr/>
        </p:nvSpPr>
        <p:spPr bwMode="auto">
          <a:xfrm>
            <a:off x="327025" y="4041775"/>
            <a:ext cx="8489950" cy="232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22532" rIns="0" bIns="0" anchor="ctr"/>
          <a:lstStyle>
            <a:lvl1pPr indent="9525"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2pPr>
            <a:lvl3pPr marL="11430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3pPr>
            <a:lvl4pPr marL="16002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4pPr>
            <a:lvl5pPr marL="2057400" indent="-228600"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sz="2400">
                <a:solidFill>
                  <a:schemeClr val="bg1"/>
                </a:solidFill>
                <a:latin typeface="Arial" charset="0"/>
                <a:ea typeface="ＭＳ Ｐゴシック" charset="0"/>
              </a:defRPr>
            </a:lvl9pPr>
          </a:lstStyle>
          <a:p>
            <a:pPr eaLnBrk="1" hangingPunct="1">
              <a:lnSpc>
                <a:spcPct val="93000"/>
              </a:lnSpc>
              <a:spcAft>
                <a:spcPts val="1288"/>
              </a:spcAft>
              <a:buClr>
                <a:srgbClr val="FFFFFF"/>
              </a:buClr>
              <a:buSzPct val="100000"/>
            </a:pPr>
            <a:r>
              <a:rPr lang="ru-RU" altLang="ja-JP" b="1" dirty="0">
                <a:solidFill>
                  <a:schemeClr val="tx1"/>
                </a:solidFill>
              </a:rPr>
              <a:t>"</a:t>
            </a:r>
            <a:r>
              <a:rPr lang="fr-FR" b="1" dirty="0">
                <a:solidFill>
                  <a:schemeClr val="tx1"/>
                </a:solidFill>
              </a:rPr>
              <a:t>L'ange de l'Eternel sortit, et frappa dans le camp des Assyriens cent quatre-vingt-cinq mille hommes. Et quand on se leva le matin, voici, c'étaient tous des corps morts. Alors </a:t>
            </a:r>
            <a:r>
              <a:rPr lang="fr-FR" b="1" dirty="0" err="1">
                <a:solidFill>
                  <a:schemeClr val="tx1"/>
                </a:solidFill>
              </a:rPr>
              <a:t>Sanchérib</a:t>
            </a:r>
            <a:r>
              <a:rPr lang="fr-FR" b="1" dirty="0">
                <a:solidFill>
                  <a:schemeClr val="tx1"/>
                </a:solidFill>
              </a:rPr>
              <a:t>, roi d'Assyrie, leva son camp, partit et s'en retourna</a:t>
            </a:r>
            <a:r>
              <a:rPr lang="ru-RU" altLang="ja-JP" b="1" dirty="0">
                <a:solidFill>
                  <a:schemeClr val="tx1"/>
                </a:solidFill>
              </a:rPr>
              <a:t>"</a:t>
            </a:r>
            <a:r>
              <a:rPr lang="en-GB" altLang="ja-JP" b="1" dirty="0">
                <a:solidFill>
                  <a:schemeClr val="tx1"/>
                </a:solidFill>
              </a:rPr>
              <a:t> (</a:t>
            </a:r>
            <a:r>
              <a:rPr lang="en-GB" altLang="ja-JP" b="1" cap="all" dirty="0" err="1">
                <a:solidFill>
                  <a:schemeClr val="tx1"/>
                </a:solidFill>
              </a:rPr>
              <a:t>é</a:t>
            </a:r>
            <a:r>
              <a:rPr lang="en-GB" altLang="ja-JP" b="1" dirty="0" err="1">
                <a:solidFill>
                  <a:schemeClr val="tx1"/>
                </a:solidFill>
              </a:rPr>
              <a:t>s</a:t>
            </a:r>
            <a:r>
              <a:rPr lang="en-GB" altLang="ja-JP" b="1" dirty="0">
                <a:solidFill>
                  <a:schemeClr val="tx1"/>
                </a:solidFill>
              </a:rPr>
              <a:t>. 37:36-37).</a:t>
            </a:r>
            <a:endParaRPr lang="en-GB" b="1"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327025"/>
            <a:ext cx="5715000"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6626" name="Text Box 2"/>
          <p:cNvSpPr txBox="1">
            <a:spLocks noChangeArrowheads="1"/>
          </p:cNvSpPr>
          <p:nvPr/>
        </p:nvSpPr>
        <p:spPr bwMode="auto">
          <a:xfrm>
            <a:off x="533400" y="5334000"/>
            <a:ext cx="8153400" cy="830263"/>
          </a:xfrm>
          <a:prstGeom prst="rect">
            <a:avLst/>
          </a:prstGeom>
          <a:solidFill>
            <a:srgbClr val="FF3300"/>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3000"/>
              </a:spcBef>
              <a:buClr>
                <a:srgbClr val="FFFFFF"/>
              </a:buClr>
              <a:buSzPct val="100000"/>
              <a:buFont typeface="Arial" charset="0"/>
              <a:buNone/>
              <a:defRPr/>
            </a:pPr>
            <a:r>
              <a:rPr lang="en-GB" sz="4800" b="1" dirty="0" err="1">
                <a:solidFill>
                  <a:srgbClr val="FFFFFF"/>
                </a:solidFill>
                <a:effectLst>
                  <a:outerShdw blurRad="38100" dist="38100" dir="2700000" algn="tl">
                    <a:srgbClr val="000000"/>
                  </a:outerShdw>
                </a:effectLst>
              </a:rPr>
              <a:t>Ésaïe</a:t>
            </a:r>
            <a:r>
              <a:rPr lang="en-GB" sz="4800" b="1" dirty="0">
                <a:solidFill>
                  <a:srgbClr val="FFFFFF"/>
                </a:solidFill>
                <a:effectLst>
                  <a:outerShdw blurRad="38100" dist="38100" dir="2700000" algn="tl">
                    <a:srgbClr val="000000"/>
                  </a:outerShdw>
                </a:effectLst>
              </a:rPr>
              <a:t> </a:t>
            </a:r>
          </a:p>
        </p:txBody>
      </p:sp>
      <p:sp>
        <p:nvSpPr>
          <p:cNvPr id="4"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3200" b="1" kern="0" dirty="0">
                <a:solidFill>
                  <a:srgbClr val="FFFFFF"/>
                </a:solidFill>
                <a:effectLst>
                  <a:outerShdw blurRad="38100" dist="38100" dir="2700000" algn="tl">
                    <a:srgbClr val="000000"/>
                  </a:outerShdw>
                </a:effectLst>
                <a:latin typeface="Arial"/>
                <a:cs typeface="Arial"/>
              </a:rPr>
              <a:t>Sistine Chapel</a:t>
            </a:r>
          </a:p>
        </p:txBody>
      </p:sp>
    </p:spTree>
    <p:extLst>
      <p:ext uri="{BB962C8B-B14F-4D97-AF65-F5344CB8AC3E}">
        <p14:creationId xmlns:p14="http://schemas.microsoft.com/office/powerpoint/2010/main" val="2676772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29" name="Picture 1" descr="Isai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idx="4294967295"/>
          </p:nvPr>
        </p:nvSpPr>
        <p:spPr>
          <a:xfrm>
            <a:off x="19050" y="188913"/>
            <a:ext cx="4932363" cy="2243137"/>
          </a:xfrm>
        </p:spPr>
        <p:txBody>
          <a:bodyPr/>
          <a:lstStyle/>
          <a:p>
            <a:pPr>
              <a:defRPr/>
            </a:pPr>
            <a:r>
              <a:rPr lang="en-US" sz="5400" b="1" dirty="0">
                <a:solidFill>
                  <a:srgbClr val="FFFFFF"/>
                </a:solidFill>
                <a:cs typeface="+mj-cs"/>
              </a:rPr>
              <a:t>Qui </a:t>
            </a:r>
            <a:r>
              <a:rPr lang="en-US" sz="5400" b="1" dirty="0" err="1">
                <a:solidFill>
                  <a:srgbClr val="FFFFFF"/>
                </a:solidFill>
                <a:cs typeface="+mj-cs"/>
              </a:rPr>
              <a:t>était</a:t>
            </a:r>
            <a:r>
              <a:rPr lang="en-US" sz="5400" b="1" dirty="0">
                <a:solidFill>
                  <a:srgbClr val="FFFFFF"/>
                </a:solidFill>
                <a:cs typeface="+mj-cs"/>
              </a:rPr>
              <a:t> </a:t>
            </a:r>
            <a:r>
              <a:rPr lang="en-US" sz="5400" b="1" dirty="0" err="1">
                <a:solidFill>
                  <a:srgbClr val="FFFFFF"/>
                </a:solidFill>
                <a:cs typeface="+mj-cs"/>
              </a:rPr>
              <a:t>Ésaïe</a:t>
            </a:r>
            <a:r>
              <a:rPr lang="en-US" sz="5400" b="1" dirty="0">
                <a:solidFill>
                  <a:srgbClr val="FFFFFF"/>
                </a:solidFill>
                <a:cs typeface="+mj-cs"/>
              </a:rPr>
              <a: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5715000"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86402" name="Text Box 2"/>
          <p:cNvSpPr txBox="1">
            <a:spLocks noChangeArrowheads="1"/>
          </p:cNvSpPr>
          <p:nvPr/>
        </p:nvSpPr>
        <p:spPr bwMode="auto">
          <a:xfrm>
            <a:off x="5029200" y="996950"/>
            <a:ext cx="4114800" cy="1764202"/>
          </a:xfrm>
          <a:prstGeom prst="rect">
            <a:avLst/>
          </a:prstGeom>
          <a:solidFill>
            <a:srgbClr val="99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263525" indent="-263525"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Char char="●"/>
            </a:pPr>
            <a:r>
              <a:rPr lang="en-GB" dirty="0">
                <a:solidFill>
                  <a:srgbClr val="FFFFFF"/>
                </a:solidFill>
                <a:cs typeface="Arial" charset="0"/>
              </a:rPr>
              <a:t>Son nom </a:t>
            </a:r>
            <a:r>
              <a:rPr lang="en-GB" dirty="0" err="1">
                <a:solidFill>
                  <a:srgbClr val="FFFFFF"/>
                </a:solidFill>
                <a:cs typeface="Arial" charset="0"/>
              </a:rPr>
              <a:t>signifie</a:t>
            </a:r>
            <a:r>
              <a:rPr lang="en-GB" dirty="0">
                <a:solidFill>
                  <a:srgbClr val="FFFFFF"/>
                </a:solidFill>
                <a:cs typeface="Arial" charset="0"/>
              </a:rPr>
              <a:t> </a:t>
            </a:r>
            <a:r>
              <a:rPr lang="ru-RU" altLang="ja-JP" dirty="0">
                <a:solidFill>
                  <a:srgbClr val="FFFFFF"/>
                </a:solidFill>
                <a:cs typeface="Arial" charset="0"/>
              </a:rPr>
              <a:t>“</a:t>
            </a:r>
            <a:r>
              <a:rPr lang="en-GB" altLang="ja-JP" dirty="0" err="1">
                <a:solidFill>
                  <a:srgbClr val="FFFFFF"/>
                </a:solidFill>
                <a:cs typeface="Arial" charset="0"/>
              </a:rPr>
              <a:t>l’</a:t>
            </a:r>
            <a:r>
              <a:rPr lang="en-GB" altLang="ja-JP" cap="all" dirty="0" err="1">
                <a:solidFill>
                  <a:srgbClr val="FFFFFF"/>
                </a:solidFill>
                <a:cs typeface="Arial" charset="0"/>
              </a:rPr>
              <a:t>é</a:t>
            </a:r>
            <a:r>
              <a:rPr lang="en-GB" altLang="ja-JP" dirty="0" err="1">
                <a:solidFill>
                  <a:srgbClr val="FFFFFF"/>
                </a:solidFill>
                <a:cs typeface="Arial" charset="0"/>
              </a:rPr>
              <a:t>ternel</a:t>
            </a:r>
            <a:r>
              <a:rPr lang="en-GB" altLang="ja-JP" dirty="0">
                <a:solidFill>
                  <a:srgbClr val="FFFFFF"/>
                </a:solidFill>
                <a:cs typeface="Arial" charset="0"/>
              </a:rPr>
              <a:t> </a:t>
            </a:r>
            <a:r>
              <a:rPr lang="en-GB" altLang="ja-JP" dirty="0" err="1">
                <a:solidFill>
                  <a:srgbClr val="FFFFFF"/>
                </a:solidFill>
                <a:cs typeface="Arial" charset="0"/>
              </a:rPr>
              <a:t>est</a:t>
            </a:r>
            <a:r>
              <a:rPr lang="en-GB" altLang="ja-JP" dirty="0">
                <a:solidFill>
                  <a:srgbClr val="FFFFFF"/>
                </a:solidFill>
                <a:cs typeface="Arial" charset="0"/>
              </a:rPr>
              <a:t> </a:t>
            </a:r>
            <a:r>
              <a:rPr lang="en-GB" altLang="ja-JP" dirty="0" err="1">
                <a:solidFill>
                  <a:srgbClr val="FFFFFF"/>
                </a:solidFill>
                <a:cs typeface="Arial" charset="0"/>
              </a:rPr>
              <a:t>salut</a:t>
            </a:r>
            <a:r>
              <a:rPr lang="ru-RU" altLang="ja-JP" dirty="0">
                <a:solidFill>
                  <a:srgbClr val="FFFFFF"/>
                </a:solidFill>
                <a:cs typeface="Arial" charset="0"/>
              </a:rPr>
              <a:t>"</a:t>
            </a:r>
            <a:r>
              <a:rPr lang="en-GB" altLang="ja-JP" dirty="0">
                <a:solidFill>
                  <a:srgbClr val="FFFFFF"/>
                </a:solidFill>
                <a:cs typeface="Arial" charset="0"/>
              </a:rPr>
              <a:t> </a:t>
            </a:r>
            <a:r>
              <a:rPr lang="en-GB" altLang="ja-JP" dirty="0" err="1">
                <a:solidFill>
                  <a:srgbClr val="FFFFFF"/>
                </a:solidFill>
                <a:cs typeface="Arial" charset="0"/>
              </a:rPr>
              <a:t>ou</a:t>
            </a:r>
            <a:r>
              <a:rPr lang="en-GB" altLang="ja-JP" dirty="0">
                <a:solidFill>
                  <a:srgbClr val="FFFFFF"/>
                </a:solidFill>
                <a:cs typeface="Arial" charset="0"/>
              </a:rPr>
              <a:t> </a:t>
            </a:r>
            <a:r>
              <a:rPr lang="ru-RU" altLang="ja-JP" dirty="0">
                <a:solidFill>
                  <a:srgbClr val="FFFFFF"/>
                </a:solidFill>
                <a:cs typeface="Arial" charset="0"/>
              </a:rPr>
              <a:t>“</a:t>
            </a:r>
            <a:r>
              <a:rPr lang="en-GB" altLang="ja-JP" dirty="0" err="1">
                <a:solidFill>
                  <a:srgbClr val="FFFFFF"/>
                </a:solidFill>
                <a:cs typeface="Arial" charset="0"/>
              </a:rPr>
              <a:t>l’</a:t>
            </a:r>
            <a:r>
              <a:rPr lang="en-GB" altLang="ja-JP" cap="all" dirty="0" err="1">
                <a:solidFill>
                  <a:srgbClr val="FFFFFF"/>
                </a:solidFill>
                <a:cs typeface="Arial" charset="0"/>
              </a:rPr>
              <a:t>é</a:t>
            </a:r>
            <a:r>
              <a:rPr lang="en-GB" altLang="ja-JP" dirty="0" err="1">
                <a:solidFill>
                  <a:srgbClr val="FFFFFF"/>
                </a:solidFill>
                <a:cs typeface="Arial" charset="0"/>
              </a:rPr>
              <a:t>ternel</a:t>
            </a:r>
            <a:r>
              <a:rPr lang="en-GB" altLang="ja-JP" dirty="0">
                <a:solidFill>
                  <a:srgbClr val="FFFFFF"/>
                </a:solidFill>
                <a:cs typeface="Arial" charset="0"/>
              </a:rPr>
              <a:t> </a:t>
            </a:r>
            <a:r>
              <a:rPr lang="en-GB" altLang="ja-JP" dirty="0" err="1">
                <a:solidFill>
                  <a:srgbClr val="FFFFFF"/>
                </a:solidFill>
                <a:cs typeface="Arial" charset="0"/>
              </a:rPr>
              <a:t>sauve</a:t>
            </a:r>
            <a:r>
              <a:rPr lang="ru-RU" altLang="ja-JP" dirty="0">
                <a:solidFill>
                  <a:srgbClr val="FFFFFF"/>
                </a:solidFill>
                <a:cs typeface="Arial" charset="0"/>
              </a:rPr>
              <a:t>"</a:t>
            </a:r>
            <a:endParaRPr lang="en-GB" altLang="ja-JP" dirty="0">
              <a:solidFill>
                <a:srgbClr val="FFFFFF"/>
              </a:solidFill>
              <a:cs typeface="Arial" charset="0"/>
            </a:endParaRPr>
          </a:p>
          <a:p>
            <a:pPr eaLnBrk="1" hangingPunct="1">
              <a:spcBef>
                <a:spcPts val="1500"/>
              </a:spcBef>
              <a:buClr>
                <a:srgbClr val="FFFFFF"/>
              </a:buClr>
              <a:buSzPct val="100000"/>
              <a:buFont typeface="Arial" charset="0"/>
              <a:buChar char="●"/>
            </a:pPr>
            <a:endParaRPr lang="en-GB" dirty="0">
              <a:solidFill>
                <a:srgbClr val="FFFFFF"/>
              </a:solidFill>
              <a:cs typeface="Arial" charset="0"/>
            </a:endParaRPr>
          </a:p>
        </p:txBody>
      </p:sp>
      <p:sp>
        <p:nvSpPr>
          <p:cNvPr id="486403" name="Text Box 3"/>
          <p:cNvSpPr txBox="1">
            <a:spLocks noChangeArrowheads="1"/>
          </p:cNvSpPr>
          <p:nvPr/>
        </p:nvSpPr>
        <p:spPr bwMode="auto">
          <a:xfrm>
            <a:off x="5029200" y="2333625"/>
            <a:ext cx="4114800" cy="2133534"/>
          </a:xfrm>
          <a:prstGeom prst="rect">
            <a:avLst/>
          </a:prstGeom>
          <a:solidFill>
            <a:srgbClr val="99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263525" indent="-263525"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Char char="●"/>
            </a:pPr>
            <a:r>
              <a:rPr lang="en-GB" dirty="0" err="1">
                <a:solidFill>
                  <a:srgbClr val="FFFFFF"/>
                </a:solidFill>
                <a:cs typeface="Arial" charset="0"/>
              </a:rPr>
              <a:t>Fils</a:t>
            </a:r>
            <a:r>
              <a:rPr lang="en-GB" dirty="0">
                <a:solidFill>
                  <a:srgbClr val="FFFFFF"/>
                </a:solidFill>
                <a:cs typeface="Arial" charset="0"/>
              </a:rPr>
              <a:t> </a:t>
            </a:r>
            <a:r>
              <a:rPr lang="en-GB" dirty="0" err="1">
                <a:solidFill>
                  <a:srgbClr val="FFFFFF"/>
                </a:solidFill>
                <a:cs typeface="Arial" charset="0"/>
              </a:rPr>
              <a:t>d’Amots</a:t>
            </a:r>
            <a:r>
              <a:rPr lang="en-GB" dirty="0">
                <a:solidFill>
                  <a:srgbClr val="FFFFFF"/>
                </a:solidFill>
                <a:cs typeface="Arial" charset="0"/>
              </a:rPr>
              <a:t>. </a:t>
            </a:r>
            <a:r>
              <a:rPr lang="en-GB" dirty="0" err="1">
                <a:solidFill>
                  <a:srgbClr val="FFFFFF"/>
                </a:solidFill>
                <a:cs typeface="Arial" charset="0"/>
              </a:rPr>
              <a:t>D’après</a:t>
            </a:r>
            <a:r>
              <a:rPr lang="en-GB" dirty="0">
                <a:solidFill>
                  <a:srgbClr val="FFFFFF"/>
                </a:solidFill>
                <a:cs typeface="Arial" charset="0"/>
              </a:rPr>
              <a:t> la tradition </a:t>
            </a:r>
            <a:r>
              <a:rPr lang="en-GB" dirty="0" err="1">
                <a:solidFill>
                  <a:srgbClr val="FFFFFF"/>
                </a:solidFill>
                <a:cs typeface="Arial" charset="0"/>
              </a:rPr>
              <a:t>il</a:t>
            </a:r>
            <a:r>
              <a:rPr lang="en-GB" dirty="0">
                <a:solidFill>
                  <a:srgbClr val="FFFFFF"/>
                </a:solidFill>
                <a:cs typeface="Arial" charset="0"/>
              </a:rPr>
              <a:t> </a:t>
            </a:r>
            <a:r>
              <a:rPr lang="en-GB" dirty="0" err="1">
                <a:solidFill>
                  <a:srgbClr val="FFFFFF"/>
                </a:solidFill>
                <a:cs typeface="Arial" charset="0"/>
              </a:rPr>
              <a:t>serait</a:t>
            </a:r>
            <a:r>
              <a:rPr lang="en-GB" dirty="0">
                <a:solidFill>
                  <a:srgbClr val="FFFFFF"/>
                </a:solidFill>
                <a:cs typeface="Arial" charset="0"/>
              </a:rPr>
              <a:t> cousin du </a:t>
            </a:r>
            <a:r>
              <a:rPr lang="en-GB" dirty="0" err="1">
                <a:solidFill>
                  <a:srgbClr val="FFFFFF"/>
                </a:solidFill>
                <a:cs typeface="Arial" charset="0"/>
              </a:rPr>
              <a:t>roi</a:t>
            </a:r>
            <a:r>
              <a:rPr lang="en-GB" dirty="0">
                <a:solidFill>
                  <a:srgbClr val="FFFFFF"/>
                </a:solidFill>
                <a:cs typeface="Arial" charset="0"/>
              </a:rPr>
              <a:t> </a:t>
            </a:r>
            <a:r>
              <a:rPr lang="en-GB" dirty="0" err="1">
                <a:solidFill>
                  <a:srgbClr val="FFFFFF"/>
                </a:solidFill>
                <a:cs typeface="Arial" charset="0"/>
              </a:rPr>
              <a:t>Ozias</a:t>
            </a:r>
            <a:r>
              <a:rPr lang="en-GB" dirty="0">
                <a:solidFill>
                  <a:srgbClr val="FFFFFF"/>
                </a:solidFill>
                <a:cs typeface="Arial" charset="0"/>
              </a:rPr>
              <a:t> et </a:t>
            </a:r>
            <a:r>
              <a:rPr lang="en-GB" dirty="0" err="1">
                <a:solidFill>
                  <a:srgbClr val="FFFFFF"/>
                </a:solidFill>
                <a:cs typeface="Arial" charset="0"/>
              </a:rPr>
              <a:t>aurait</a:t>
            </a:r>
            <a:r>
              <a:rPr lang="en-GB" dirty="0">
                <a:solidFill>
                  <a:srgbClr val="FFFFFF"/>
                </a:solidFill>
                <a:cs typeface="Arial" charset="0"/>
              </a:rPr>
              <a:t> </a:t>
            </a:r>
            <a:r>
              <a:rPr lang="en-GB" dirty="0" err="1">
                <a:solidFill>
                  <a:srgbClr val="FFFFFF"/>
                </a:solidFill>
                <a:cs typeface="Arial" charset="0"/>
              </a:rPr>
              <a:t>accès</a:t>
            </a:r>
            <a:r>
              <a:rPr lang="en-GB" dirty="0">
                <a:solidFill>
                  <a:srgbClr val="FFFFFF"/>
                </a:solidFill>
                <a:cs typeface="Arial" charset="0"/>
              </a:rPr>
              <a:t> à la </a:t>
            </a:r>
            <a:r>
              <a:rPr lang="en-GB" dirty="0" err="1">
                <a:solidFill>
                  <a:srgbClr val="FFFFFF"/>
                </a:solidFill>
                <a:cs typeface="Arial" charset="0"/>
              </a:rPr>
              <a:t>cour</a:t>
            </a:r>
            <a:r>
              <a:rPr lang="en-GB" dirty="0">
                <a:solidFill>
                  <a:srgbClr val="FFFFFF"/>
                </a:solidFill>
                <a:cs typeface="Arial" charset="0"/>
              </a:rPr>
              <a:t> </a:t>
            </a:r>
            <a:r>
              <a:rPr lang="en-GB" dirty="0" err="1">
                <a:solidFill>
                  <a:srgbClr val="FFFFFF"/>
                </a:solidFill>
                <a:cs typeface="Arial" charset="0"/>
              </a:rPr>
              <a:t>royale</a:t>
            </a:r>
            <a:r>
              <a:rPr lang="en-GB" dirty="0">
                <a:solidFill>
                  <a:srgbClr val="FFFFFF"/>
                </a:solidFill>
                <a:cs typeface="Arial" charset="0"/>
              </a:rPr>
              <a:t>.</a:t>
            </a:r>
          </a:p>
          <a:p>
            <a:pPr eaLnBrk="1" hangingPunct="1">
              <a:spcBef>
                <a:spcPts val="1500"/>
              </a:spcBef>
              <a:buClr>
                <a:srgbClr val="FFFFFF"/>
              </a:buClr>
              <a:buSzPct val="100000"/>
              <a:buFont typeface="Arial" charset="0"/>
              <a:buChar char="●"/>
            </a:pPr>
            <a:endParaRPr lang="en-GB" dirty="0">
              <a:solidFill>
                <a:srgbClr val="FFFFFF"/>
              </a:solidFill>
              <a:cs typeface="Arial" charset="0"/>
            </a:endParaRPr>
          </a:p>
        </p:txBody>
      </p:sp>
      <p:sp>
        <p:nvSpPr>
          <p:cNvPr id="486404" name="Text Box 4"/>
          <p:cNvSpPr txBox="1">
            <a:spLocks noChangeArrowheads="1"/>
          </p:cNvSpPr>
          <p:nvPr/>
        </p:nvSpPr>
        <p:spPr bwMode="auto">
          <a:xfrm>
            <a:off x="5029200" y="4400550"/>
            <a:ext cx="4114800" cy="1764202"/>
          </a:xfrm>
          <a:prstGeom prst="rect">
            <a:avLst/>
          </a:prstGeom>
          <a:solidFill>
            <a:srgbClr val="99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defPPr>
              <a:defRPr lang="en-GB"/>
            </a:defPPr>
            <a:lvl1pPr marL="263525" indent="-263525" eaLnBrk="1" hangingPunct="1">
              <a:spcBef>
                <a:spcPts val="1500"/>
              </a:spcBef>
              <a:buClr>
                <a:srgbClr val="FFFFFF"/>
              </a:buClr>
              <a:buSzPct val="100000"/>
              <a:buFont typeface="Arial"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a:defRPr/>
            </a:pPr>
            <a:r>
              <a:rPr lang="en-GB" dirty="0"/>
              <a:t>La tradition </a:t>
            </a:r>
            <a:r>
              <a:rPr lang="en-GB" dirty="0" err="1"/>
              <a:t>rapporte</a:t>
            </a:r>
            <a:r>
              <a:rPr lang="en-GB" dirty="0"/>
              <a:t> </a:t>
            </a:r>
            <a:r>
              <a:rPr lang="en-GB" dirty="0" err="1"/>
              <a:t>qu’il</a:t>
            </a:r>
            <a:r>
              <a:rPr lang="en-GB" dirty="0"/>
              <a:t> a </a:t>
            </a:r>
            <a:r>
              <a:rPr lang="en-GB" dirty="0" err="1"/>
              <a:t>été</a:t>
            </a:r>
            <a:r>
              <a:rPr lang="en-GB" dirty="0"/>
              <a:t> </a:t>
            </a:r>
            <a:r>
              <a:rPr lang="en-GB" dirty="0" err="1"/>
              <a:t>martyrisé</a:t>
            </a:r>
            <a:r>
              <a:rPr lang="en-GB" dirty="0"/>
              <a:t> en </a:t>
            </a:r>
            <a:r>
              <a:rPr lang="en-GB" dirty="0" err="1"/>
              <a:t>étant</a:t>
            </a:r>
            <a:r>
              <a:rPr lang="en-GB" dirty="0"/>
              <a:t> </a:t>
            </a:r>
            <a:r>
              <a:rPr lang="en-GB" dirty="0" err="1"/>
              <a:t>scié</a:t>
            </a:r>
            <a:r>
              <a:rPr lang="en-GB" dirty="0"/>
              <a:t> en </a:t>
            </a:r>
            <a:r>
              <a:rPr lang="en-GB" dirty="0" err="1"/>
              <a:t>deux</a:t>
            </a:r>
            <a:r>
              <a:rPr lang="en-GB" dirty="0"/>
              <a:t>.</a:t>
            </a:r>
          </a:p>
          <a:p>
            <a:pPr marL="0" indent="0">
              <a:buFont typeface="Arial" charset="0"/>
              <a:buNone/>
              <a:defRPr/>
            </a:pPr>
            <a:endParaRPr lang="en-GB" dirty="0"/>
          </a:p>
        </p:txBody>
      </p:sp>
      <p:sp>
        <p:nvSpPr>
          <p:cNvPr id="49157" name="Text Box 5"/>
          <p:cNvSpPr txBox="1">
            <a:spLocks noChangeArrowheads="1"/>
          </p:cNvSpPr>
          <p:nvPr/>
        </p:nvSpPr>
        <p:spPr bwMode="auto">
          <a:xfrm>
            <a:off x="5029200" y="381000"/>
            <a:ext cx="3886200" cy="457200"/>
          </a:xfrm>
          <a:prstGeom prst="rect">
            <a:avLst/>
          </a:prstGeom>
          <a:solidFill>
            <a:srgbClr val="0000FF"/>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defRPr/>
            </a:pPr>
            <a:r>
              <a:rPr lang="en-GB" b="1" dirty="0">
                <a:solidFill>
                  <a:srgbClr val="FFFFFF"/>
                </a:solidFill>
                <a:effectLst>
                  <a:outerShdw blurRad="38100" dist="38100" dir="2700000" algn="tl">
                    <a:srgbClr val="000000"/>
                  </a:outerShdw>
                </a:effectLst>
                <a:cs typeface="Arial" charset="0"/>
              </a:rPr>
              <a:t>QUI </a:t>
            </a:r>
            <a:r>
              <a:rPr lang="en-GB" b="1" dirty="0" err="1">
                <a:solidFill>
                  <a:srgbClr val="FFFFFF"/>
                </a:solidFill>
                <a:effectLst>
                  <a:outerShdw blurRad="38100" dist="38100" dir="2700000" algn="tl">
                    <a:srgbClr val="000000"/>
                  </a:outerShdw>
                </a:effectLst>
                <a:cs typeface="Arial" charset="0"/>
              </a:rPr>
              <a:t>Était</a:t>
            </a:r>
            <a:r>
              <a:rPr lang="en-GB" b="1" dirty="0">
                <a:solidFill>
                  <a:srgbClr val="FFFFFF"/>
                </a:solidFill>
                <a:effectLst>
                  <a:outerShdw blurRad="38100" dist="38100" dir="2700000" algn="tl">
                    <a:srgbClr val="000000"/>
                  </a:outerShdw>
                </a:effectLst>
                <a:cs typeface="Arial" charset="0"/>
              </a:rPr>
              <a:t> </a:t>
            </a:r>
            <a:r>
              <a:rPr lang="en-GB" b="1" cap="all" dirty="0" err="1">
                <a:solidFill>
                  <a:srgbClr val="FFFFFF"/>
                </a:solidFill>
                <a:effectLst>
                  <a:outerShdw blurRad="38100" dist="38100" dir="2700000" algn="tl">
                    <a:srgbClr val="000000"/>
                  </a:outerShdw>
                </a:effectLst>
                <a:cs typeface="Arial" charset="0"/>
              </a:rPr>
              <a:t>é</a:t>
            </a:r>
            <a:r>
              <a:rPr lang="en-GB" b="1" dirty="0" err="1">
                <a:solidFill>
                  <a:srgbClr val="FFFFFF"/>
                </a:solidFill>
                <a:effectLst>
                  <a:outerShdw blurRad="38100" dist="38100" dir="2700000" algn="tl">
                    <a:srgbClr val="000000"/>
                  </a:outerShdw>
                </a:effectLst>
                <a:cs typeface="Arial" charset="0"/>
              </a:rPr>
              <a:t>saïe</a:t>
            </a:r>
            <a:r>
              <a:rPr lang="en-GB" b="1" dirty="0">
                <a:solidFill>
                  <a:srgbClr val="FFFFFF"/>
                </a:solidFill>
                <a:effectLst>
                  <a:outerShdw blurRad="38100" dist="38100" dir="2700000" algn="tl">
                    <a:srgbClr val="000000"/>
                  </a:outerShdw>
                </a:effectLst>
                <a:cs typeface="Arial" charset="0"/>
              </a:rPr>
              <a:t>?</a:t>
            </a:r>
          </a:p>
        </p:txBody>
      </p:sp>
      <p:sp>
        <p:nvSpPr>
          <p:cNvPr id="701446" name="Text Box 6"/>
          <p:cNvSpPr txBox="1">
            <a:spLocks noChangeArrowheads="1"/>
          </p:cNvSpPr>
          <p:nvPr/>
        </p:nvSpPr>
        <p:spPr bwMode="auto">
          <a:xfrm>
            <a:off x="8367713" y="55563"/>
            <a:ext cx="722312" cy="460375"/>
          </a:xfrm>
          <a:prstGeom prst="rect">
            <a:avLst/>
          </a:prstGeom>
          <a:solidFill>
            <a:srgbClr val="000000"/>
          </a:solidFill>
          <a:ln>
            <a:noFill/>
          </a:ln>
          <a:effectLst>
            <a:outerShdw dist="38184" dir="2700000" algn="ctr" rotWithShape="0">
              <a:srgbClr val="000000">
                <a:alpha val="43030"/>
              </a:srgbClr>
            </a:outerShdw>
          </a:effectLst>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453</a:t>
            </a:r>
          </a:p>
        </p:txBody>
      </p:sp>
    </p:spTree>
    <p:extLst>
      <p:ext uri="{BB962C8B-B14F-4D97-AF65-F5344CB8AC3E}">
        <p14:creationId xmlns:p14="http://schemas.microsoft.com/office/powerpoint/2010/main" val="23850393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6402"/>
                                        </p:tgtEl>
                                        <p:attrNameLst>
                                          <p:attrName>style.visibility</p:attrName>
                                        </p:attrNameLst>
                                      </p:cBhvr>
                                      <p:to>
                                        <p:strVal val="visible"/>
                                      </p:to>
                                    </p:set>
                                    <p:animEffect transition="in" filter="blinds(horizontal)">
                                      <p:cBhvr>
                                        <p:cTn id="7" dur="500"/>
                                        <p:tgtEl>
                                          <p:spTgt spid="486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6403"/>
                                        </p:tgtEl>
                                        <p:attrNameLst>
                                          <p:attrName>style.visibility</p:attrName>
                                        </p:attrNameLst>
                                      </p:cBhvr>
                                      <p:to>
                                        <p:strVal val="visible"/>
                                      </p:to>
                                    </p:set>
                                    <p:animEffect transition="in" filter="blinds(horizontal)">
                                      <p:cBhvr>
                                        <p:cTn id="12" dur="500"/>
                                        <p:tgtEl>
                                          <p:spTgt spid="4864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6404"/>
                                        </p:tgtEl>
                                        <p:attrNameLst>
                                          <p:attrName>style.visibility</p:attrName>
                                        </p:attrNameLst>
                                      </p:cBhvr>
                                      <p:to>
                                        <p:strVal val="visible"/>
                                      </p:to>
                                    </p:set>
                                    <p:animEffect transition="in" filter="blinds(horizontal)">
                                      <p:cBhvr>
                                        <p:cTn id="17" dur="500"/>
                                        <p:tgtEl>
                                          <p:spTgt spid="486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2" grpId="0" animBg="1"/>
      <p:bldP spid="486403" grpId="0" animBg="1"/>
      <p:bldP spid="48640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0" y="11113"/>
            <a:ext cx="9144000" cy="6858000"/>
          </a:xfrm>
          <a:prstGeom prst="rect">
            <a:avLst/>
          </a:prstGeom>
          <a:gradFill rotWithShape="0">
            <a:gsLst>
              <a:gs pos="0">
                <a:srgbClr val="000082"/>
              </a:gs>
              <a:gs pos="100000">
                <a:srgbClr val="FF8200"/>
              </a:gs>
            </a:gsLst>
            <a:lin ang="5400000" scaled="1"/>
          </a:gra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grpSp>
        <p:nvGrpSpPr>
          <p:cNvPr id="664579" name="Group 2"/>
          <p:cNvGrpSpPr>
            <a:grpSpLocks/>
          </p:cNvGrpSpPr>
          <p:nvPr/>
        </p:nvGrpSpPr>
        <p:grpSpPr bwMode="auto">
          <a:xfrm>
            <a:off x="533400" y="3048000"/>
            <a:ext cx="4541838" cy="3427413"/>
            <a:chOff x="336" y="1920"/>
            <a:chExt cx="2861" cy="2159"/>
          </a:xfrm>
        </p:grpSpPr>
        <p:pic>
          <p:nvPicPr>
            <p:cNvPr id="6645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 y="1920"/>
              <a:ext cx="2861" cy="2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6868" name="Text Box 4"/>
            <p:cNvSpPr txBox="1">
              <a:spLocks noChangeArrowheads="1"/>
            </p:cNvSpPr>
            <p:nvPr/>
          </p:nvSpPr>
          <p:spPr bwMode="auto">
            <a:xfrm>
              <a:off x="1001" y="2759"/>
              <a:ext cx="1531" cy="486"/>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750"/>
                </a:spcBef>
                <a:buClr>
                  <a:srgbClr val="000000"/>
                </a:buClr>
                <a:buSzPct val="100000"/>
                <a:buFont typeface="Papyrus" charset="0"/>
                <a:buNone/>
                <a:defRPr/>
              </a:pPr>
              <a:r>
                <a:rPr lang="en-GB" sz="4400" b="1" dirty="0" err="1">
                  <a:solidFill>
                    <a:srgbClr val="000000"/>
                  </a:solidFill>
                  <a:effectLst>
                    <a:outerShdw blurRad="38100" dist="38100" dir="2700000" algn="tl">
                      <a:srgbClr val="FFFFFF"/>
                    </a:outerShdw>
                  </a:effectLst>
                  <a:latin typeface="Papyrus" charset="0"/>
                </a:rPr>
                <a:t>Ésaïe</a:t>
              </a:r>
              <a:r>
                <a:rPr lang="en-GB" sz="4400" b="1" dirty="0">
                  <a:solidFill>
                    <a:srgbClr val="000000"/>
                  </a:solidFill>
                  <a:effectLst>
                    <a:outerShdw blurRad="38100" dist="38100" dir="2700000" algn="tl">
                      <a:srgbClr val="FFFFFF"/>
                    </a:outerShdw>
                  </a:effectLst>
                  <a:latin typeface="Papyrus" charset="0"/>
                </a:rPr>
                <a:t> </a:t>
              </a:r>
            </a:p>
          </p:txBody>
        </p:sp>
      </p:grpSp>
      <p:sp>
        <p:nvSpPr>
          <p:cNvPr id="36869" name="Text Box 5"/>
          <p:cNvSpPr txBox="1">
            <a:spLocks noChangeArrowheads="1"/>
          </p:cNvSpPr>
          <p:nvPr/>
        </p:nvSpPr>
        <p:spPr bwMode="auto">
          <a:xfrm>
            <a:off x="533400" y="473075"/>
            <a:ext cx="8153400" cy="701675"/>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spcBef>
                <a:spcPts val="2500"/>
              </a:spcBef>
              <a:buClr>
                <a:srgbClr val="FFFFFF"/>
              </a:buClr>
              <a:buSzPct val="100000"/>
              <a:buFont typeface="Arial" charset="0"/>
              <a:buNone/>
              <a:defRPr/>
            </a:pPr>
            <a:r>
              <a:rPr lang="en-GB" sz="4000" b="1" dirty="0">
                <a:solidFill>
                  <a:srgbClr val="FFFFFF"/>
                </a:solidFill>
                <a:effectLst>
                  <a:outerShdw blurRad="38100" dist="38100" dir="2700000" algn="tl">
                    <a:srgbClr val="808080"/>
                  </a:outerShdw>
                </a:effectLst>
              </a:rPr>
              <a:t>Qui a </a:t>
            </a:r>
            <a:r>
              <a:rPr lang="en-GB" sz="4000" b="1" dirty="0" err="1">
                <a:solidFill>
                  <a:srgbClr val="FFFFFF"/>
                </a:solidFill>
                <a:effectLst>
                  <a:outerShdw blurRad="38100" dist="38100" dir="2700000" algn="tl">
                    <a:srgbClr val="808080"/>
                  </a:outerShdw>
                </a:effectLst>
              </a:rPr>
              <a:t>écrit</a:t>
            </a:r>
            <a:r>
              <a:rPr lang="en-GB" sz="4000" b="1" dirty="0">
                <a:solidFill>
                  <a:srgbClr val="FFFFFF"/>
                </a:solidFill>
                <a:effectLst>
                  <a:outerShdw blurRad="38100" dist="38100" dir="2700000" algn="tl">
                    <a:srgbClr val="808080"/>
                  </a:outerShdw>
                </a:effectLst>
              </a:rPr>
              <a:t> </a:t>
            </a:r>
            <a:r>
              <a:rPr lang="en-GB" sz="4000" b="1" dirty="0" err="1">
                <a:solidFill>
                  <a:srgbClr val="FFFFFF"/>
                </a:solidFill>
                <a:effectLst>
                  <a:outerShdw blurRad="38100" dist="38100" dir="2700000" algn="tl">
                    <a:srgbClr val="808080"/>
                  </a:outerShdw>
                </a:effectLst>
              </a:rPr>
              <a:t>Ésaïe</a:t>
            </a:r>
            <a:r>
              <a:rPr lang="en-GB" sz="4000" b="1" dirty="0">
                <a:solidFill>
                  <a:srgbClr val="FFFFFF"/>
                </a:solidFill>
                <a:effectLst>
                  <a:outerShdw blurRad="38100" dist="38100" dir="2700000" algn="tl">
                    <a:srgbClr val="808080"/>
                  </a:outerShdw>
                </a:effectLst>
              </a:rPr>
              <a:t>?</a:t>
            </a:r>
          </a:p>
        </p:txBody>
      </p:sp>
      <p:sp>
        <p:nvSpPr>
          <p:cNvPr id="36870" name="Text Box 6"/>
          <p:cNvSpPr txBox="1">
            <a:spLocks noChangeArrowheads="1"/>
          </p:cNvSpPr>
          <p:nvPr/>
        </p:nvSpPr>
        <p:spPr bwMode="auto">
          <a:xfrm>
            <a:off x="8413750" y="55563"/>
            <a:ext cx="722313" cy="460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defRPr/>
            </a:pPr>
            <a:r>
              <a:rPr lang="en-GB" b="1">
                <a:solidFill>
                  <a:srgbClr val="FFFFFF"/>
                </a:solidFill>
                <a:effectLst>
                  <a:outerShdw blurRad="38100" dist="38100" dir="2700000" algn="tl">
                    <a:srgbClr val="808080"/>
                  </a:outerShdw>
                </a:effectLst>
                <a:cs typeface="Arial" charset="0"/>
              </a:rPr>
              <a:t>453</a:t>
            </a:r>
          </a:p>
        </p:txBody>
      </p:sp>
      <p:sp>
        <p:nvSpPr>
          <p:cNvPr id="36871" name="Text Box 7"/>
          <p:cNvSpPr txBox="1">
            <a:spLocks noChangeArrowheads="1"/>
          </p:cNvSpPr>
          <p:nvPr/>
        </p:nvSpPr>
        <p:spPr bwMode="auto">
          <a:xfrm>
            <a:off x="5075238" y="2917825"/>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u="sng">
                <a:solidFill>
                  <a:srgbClr val="FFFFFF"/>
                </a:solidFill>
                <a:effectLst>
                  <a:outerShdw blurRad="38100" dist="38100" dir="2700000" algn="tl">
                    <a:srgbClr val="808080"/>
                  </a:outerShdw>
                </a:effectLst>
                <a:cs typeface="Arial" charset="0"/>
              </a:rPr>
              <a:t>Accusations:</a:t>
            </a:r>
          </a:p>
        </p:txBody>
      </p:sp>
      <p:sp>
        <p:nvSpPr>
          <p:cNvPr id="36872" name="Text Box 8"/>
          <p:cNvSpPr txBox="1">
            <a:spLocks noChangeArrowheads="1"/>
          </p:cNvSpPr>
          <p:nvPr/>
        </p:nvSpPr>
        <p:spPr bwMode="auto">
          <a:xfrm>
            <a:off x="5083175" y="3502025"/>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1. </a:t>
            </a:r>
            <a:r>
              <a:rPr lang="en-GB" sz="3200" b="1" dirty="0" err="1">
                <a:solidFill>
                  <a:srgbClr val="FFFFFF"/>
                </a:solidFill>
                <a:effectLst>
                  <a:outerShdw blurRad="38100" dist="38100" dir="2700000" algn="tl">
                    <a:srgbClr val="808080"/>
                  </a:outerShdw>
                </a:effectLst>
                <a:cs typeface="Arial" charset="0"/>
              </a:rPr>
              <a:t>Arrière</a:t>
            </a:r>
            <a:r>
              <a:rPr lang="en-GB" sz="3200" b="1" dirty="0">
                <a:solidFill>
                  <a:srgbClr val="FFFFFF"/>
                </a:solidFill>
                <a:effectLst>
                  <a:outerShdw blurRad="38100" dist="38100" dir="2700000" algn="tl">
                    <a:srgbClr val="808080"/>
                  </a:outerShdw>
                </a:effectLst>
                <a:cs typeface="Arial" charset="0"/>
              </a:rPr>
              <a:t>-plan</a:t>
            </a:r>
          </a:p>
        </p:txBody>
      </p:sp>
      <p:sp>
        <p:nvSpPr>
          <p:cNvPr id="36873" name="Text Box 9"/>
          <p:cNvSpPr txBox="1">
            <a:spLocks noChangeArrowheads="1"/>
          </p:cNvSpPr>
          <p:nvPr/>
        </p:nvSpPr>
        <p:spPr bwMode="auto">
          <a:xfrm>
            <a:off x="5083175" y="4087813"/>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2. Style &amp; </a:t>
            </a:r>
            <a:r>
              <a:rPr lang="en-GB" sz="3200" b="1" dirty="0" err="1">
                <a:solidFill>
                  <a:srgbClr val="FFFFFF"/>
                </a:solidFill>
                <a:effectLst>
                  <a:outerShdw blurRad="38100" dist="38100" dir="2700000" algn="tl">
                    <a:srgbClr val="808080"/>
                  </a:outerShdw>
                </a:effectLst>
                <a:cs typeface="Arial" charset="0"/>
              </a:rPr>
              <a:t>théologie</a:t>
            </a:r>
            <a:endParaRPr lang="en-GB" sz="3200" b="1" dirty="0">
              <a:solidFill>
                <a:srgbClr val="FFFFFF"/>
              </a:solidFill>
              <a:effectLst>
                <a:outerShdw blurRad="38100" dist="38100" dir="2700000" algn="tl">
                  <a:srgbClr val="808080"/>
                </a:outerShdw>
              </a:effectLst>
              <a:cs typeface="Arial" charset="0"/>
            </a:endParaRPr>
          </a:p>
        </p:txBody>
      </p:sp>
      <p:sp>
        <p:nvSpPr>
          <p:cNvPr id="36874" name="Text Box 10"/>
          <p:cNvSpPr txBox="1">
            <a:spLocks noChangeArrowheads="1"/>
          </p:cNvSpPr>
          <p:nvPr/>
        </p:nvSpPr>
        <p:spPr bwMode="auto">
          <a:xfrm>
            <a:off x="5083175" y="4627563"/>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3. </a:t>
            </a:r>
            <a:r>
              <a:rPr lang="en-GB" sz="3200" b="1" dirty="0" err="1">
                <a:solidFill>
                  <a:srgbClr val="FFFFFF"/>
                </a:solidFill>
                <a:effectLst>
                  <a:outerShdw blurRad="38100" dist="38100" dir="2700000" algn="tl">
                    <a:srgbClr val="808080"/>
                  </a:outerShdw>
                </a:effectLst>
                <a:cs typeface="Arial" charset="0"/>
              </a:rPr>
              <a:t>Messie</a:t>
            </a:r>
            <a:endParaRPr lang="en-GB" sz="3200" b="1" dirty="0">
              <a:solidFill>
                <a:srgbClr val="FFFFFF"/>
              </a:solidFill>
              <a:effectLst>
                <a:outerShdw blurRad="38100" dist="38100" dir="2700000" algn="tl">
                  <a:srgbClr val="808080"/>
                </a:outerShdw>
              </a:effectLst>
              <a:cs typeface="Arial" charset="0"/>
            </a:endParaRPr>
          </a:p>
        </p:txBody>
      </p:sp>
      <p:sp>
        <p:nvSpPr>
          <p:cNvPr id="36875" name="Text Box 11"/>
          <p:cNvSpPr txBox="1">
            <a:spLocks noChangeArrowheads="1"/>
          </p:cNvSpPr>
          <p:nvPr/>
        </p:nvSpPr>
        <p:spPr bwMode="auto">
          <a:xfrm>
            <a:off x="5083175" y="5211763"/>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4. </a:t>
            </a:r>
            <a:r>
              <a:rPr lang="en-GB" sz="3200" b="1" dirty="0" err="1">
                <a:solidFill>
                  <a:srgbClr val="FFFFFF"/>
                </a:solidFill>
                <a:effectLst>
                  <a:outerShdw blurRad="38100" dist="38100" dir="2700000" algn="tl">
                    <a:srgbClr val="808080"/>
                  </a:outerShdw>
                </a:effectLst>
                <a:cs typeface="Arial" charset="0"/>
              </a:rPr>
              <a:t>Captivité</a:t>
            </a:r>
            <a:r>
              <a:rPr lang="en-GB" sz="3200" b="1" dirty="0">
                <a:solidFill>
                  <a:srgbClr val="FFFFFF"/>
                </a:solidFill>
                <a:effectLst>
                  <a:outerShdw blurRad="38100" dist="38100" dir="2700000" algn="tl">
                    <a:srgbClr val="808080"/>
                  </a:outerShdw>
                </a:effectLst>
                <a:cs typeface="Arial" charset="0"/>
              </a:rPr>
              <a:t> &amp; Cyrus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68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68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68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68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6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0" y="0"/>
            <a:ext cx="9144000" cy="6858000"/>
          </a:xfrm>
          <a:prstGeom prst="rect">
            <a:avLst/>
          </a:prstGeom>
          <a:gradFill rotWithShape="0">
            <a:gsLst>
              <a:gs pos="0">
                <a:srgbClr val="000082"/>
              </a:gs>
              <a:gs pos="100000">
                <a:srgbClr val="FF8200"/>
              </a:gs>
            </a:gsLst>
            <a:lin ang="5400000" scaled="1"/>
          </a:gra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pic>
        <p:nvPicPr>
          <p:cNvPr id="66662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2712"/>
          <a:stretch>
            <a:fillRect/>
          </a:stretch>
        </p:blipFill>
        <p:spPr bwMode="auto">
          <a:xfrm>
            <a:off x="533400" y="3048000"/>
            <a:ext cx="3055938" cy="342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7891" name="Text Box 3"/>
          <p:cNvSpPr txBox="1">
            <a:spLocks noChangeArrowheads="1"/>
          </p:cNvSpPr>
          <p:nvPr/>
        </p:nvSpPr>
        <p:spPr bwMode="auto">
          <a:xfrm>
            <a:off x="1589088" y="4379913"/>
            <a:ext cx="2430462" cy="77152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750"/>
              </a:spcBef>
              <a:buClr>
                <a:srgbClr val="000000"/>
              </a:buClr>
              <a:buSzPct val="100000"/>
              <a:buFont typeface="Papyrus" charset="0"/>
              <a:buNone/>
              <a:defRPr/>
            </a:pPr>
            <a:r>
              <a:rPr lang="en-GB" sz="4400" b="1" dirty="0" err="1">
                <a:solidFill>
                  <a:srgbClr val="000000"/>
                </a:solidFill>
                <a:effectLst>
                  <a:outerShdw blurRad="38100" dist="38100" dir="2700000" algn="tl">
                    <a:srgbClr val="FFFFFF"/>
                  </a:outerShdw>
                </a:effectLst>
                <a:latin typeface="Papyrus" charset="0"/>
              </a:rPr>
              <a:t>Ésaïe</a:t>
            </a:r>
            <a:r>
              <a:rPr lang="en-GB" sz="4400" b="1" dirty="0">
                <a:solidFill>
                  <a:srgbClr val="000000"/>
                </a:solidFill>
                <a:effectLst>
                  <a:outerShdw blurRad="38100" dist="38100" dir="2700000" algn="tl">
                    <a:srgbClr val="FFFFFF"/>
                  </a:outerShdw>
                </a:effectLst>
                <a:latin typeface="Papyrus" charset="0"/>
              </a:rPr>
              <a:t> </a:t>
            </a:r>
          </a:p>
        </p:txBody>
      </p:sp>
      <p:sp>
        <p:nvSpPr>
          <p:cNvPr id="37892" name="Text Box 4"/>
          <p:cNvSpPr txBox="1">
            <a:spLocks noChangeArrowheads="1"/>
          </p:cNvSpPr>
          <p:nvPr/>
        </p:nvSpPr>
        <p:spPr bwMode="auto">
          <a:xfrm>
            <a:off x="4572000" y="365125"/>
            <a:ext cx="3505200" cy="6429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250"/>
              </a:spcBef>
              <a:buClr>
                <a:srgbClr val="FFFFFF"/>
              </a:buClr>
              <a:buSzPct val="100000"/>
              <a:buFont typeface="Arial" charset="0"/>
              <a:buNone/>
              <a:defRPr/>
            </a:pPr>
            <a:r>
              <a:rPr lang="en-GB" sz="3600" b="1" dirty="0">
                <a:solidFill>
                  <a:srgbClr val="FFFFFF"/>
                </a:solidFill>
                <a:effectLst>
                  <a:outerShdw blurRad="38100" dist="38100" dir="2700000" algn="tl">
                    <a:srgbClr val="808080"/>
                  </a:outerShdw>
                </a:effectLst>
                <a:cs typeface="Arial" charset="0"/>
              </a:rPr>
              <a:t>1–39  40–66</a:t>
            </a:r>
          </a:p>
        </p:txBody>
      </p:sp>
      <p:pic>
        <p:nvPicPr>
          <p:cNvPr id="66663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63245"/>
          <a:stretch>
            <a:fillRect/>
          </a:stretch>
        </p:blipFill>
        <p:spPr bwMode="auto">
          <a:xfrm>
            <a:off x="3663950" y="3048000"/>
            <a:ext cx="1670050" cy="342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666631" name="Group 6"/>
          <p:cNvGrpSpPr>
            <a:grpSpLocks/>
          </p:cNvGrpSpPr>
          <p:nvPr/>
        </p:nvGrpSpPr>
        <p:grpSpPr bwMode="auto">
          <a:xfrm>
            <a:off x="5114925" y="1936750"/>
            <a:ext cx="2430463" cy="4462463"/>
            <a:chOff x="3222" y="1220"/>
            <a:chExt cx="1531" cy="2811"/>
          </a:xfrm>
        </p:grpSpPr>
        <p:sp>
          <p:nvSpPr>
            <p:cNvPr id="37895" name="AutoShape 7"/>
            <p:cNvSpPr>
              <a:spLocks noChangeArrowheads="1"/>
            </p:cNvSpPr>
            <p:nvPr/>
          </p:nvSpPr>
          <p:spPr bwMode="auto">
            <a:xfrm>
              <a:off x="3749" y="2762"/>
              <a:ext cx="491" cy="831"/>
            </a:xfrm>
            <a:custGeom>
              <a:avLst/>
              <a:gdLst>
                <a:gd name="T0" fmla="*/ 263 w 491"/>
                <a:gd name="T1" fmla="*/ 369 h 831"/>
                <a:gd name="T2" fmla="*/ 226 w 491"/>
                <a:gd name="T3" fmla="*/ 313 h 831"/>
                <a:gd name="T4" fmla="*/ 164 w 491"/>
                <a:gd name="T5" fmla="*/ 344 h 831"/>
                <a:gd name="T6" fmla="*/ 122 w 491"/>
                <a:gd name="T7" fmla="*/ 147 h 831"/>
                <a:gd name="T8" fmla="*/ 62 w 491"/>
                <a:gd name="T9" fmla="*/ 0 h 831"/>
                <a:gd name="T10" fmla="*/ 0 w 491"/>
                <a:gd name="T11" fmla="*/ 57 h 831"/>
                <a:gd name="T12" fmla="*/ 59 w 491"/>
                <a:gd name="T13" fmla="*/ 304 h 831"/>
                <a:gd name="T14" fmla="*/ 82 w 491"/>
                <a:gd name="T15" fmla="*/ 361 h 831"/>
                <a:gd name="T16" fmla="*/ 45 w 491"/>
                <a:gd name="T17" fmla="*/ 651 h 831"/>
                <a:gd name="T18" fmla="*/ 48 w 491"/>
                <a:gd name="T19" fmla="*/ 808 h 831"/>
                <a:gd name="T20" fmla="*/ 105 w 491"/>
                <a:gd name="T21" fmla="*/ 831 h 831"/>
                <a:gd name="T22" fmla="*/ 243 w 491"/>
                <a:gd name="T23" fmla="*/ 828 h 831"/>
                <a:gd name="T24" fmla="*/ 392 w 491"/>
                <a:gd name="T25" fmla="*/ 831 h 831"/>
                <a:gd name="T26" fmla="*/ 449 w 491"/>
                <a:gd name="T27" fmla="*/ 777 h 831"/>
                <a:gd name="T28" fmla="*/ 409 w 491"/>
                <a:gd name="T29" fmla="*/ 592 h 831"/>
                <a:gd name="T30" fmla="*/ 421 w 491"/>
                <a:gd name="T31" fmla="*/ 434 h 831"/>
                <a:gd name="T32" fmla="*/ 460 w 491"/>
                <a:gd name="T33" fmla="*/ 282 h 831"/>
                <a:gd name="T34" fmla="*/ 491 w 491"/>
                <a:gd name="T35" fmla="*/ 99 h 831"/>
                <a:gd name="T36" fmla="*/ 491 w 491"/>
                <a:gd name="T37" fmla="*/ 48 h 831"/>
                <a:gd name="T38" fmla="*/ 435 w 491"/>
                <a:gd name="T39" fmla="*/ 29 h 831"/>
                <a:gd name="T40" fmla="*/ 381 w 491"/>
                <a:gd name="T41" fmla="*/ 209 h 831"/>
                <a:gd name="T42" fmla="*/ 342 w 491"/>
                <a:gd name="T43" fmla="*/ 364 h 831"/>
                <a:gd name="T44" fmla="*/ 311 w 491"/>
                <a:gd name="T45" fmla="*/ 316 h 831"/>
                <a:gd name="T46" fmla="*/ 263 w 491"/>
                <a:gd name="T47" fmla="*/ 369 h 831"/>
                <a:gd name="T48" fmla="*/ 0 w 491"/>
                <a:gd name="T49" fmla="*/ 0 h 831"/>
                <a:gd name="T50" fmla="*/ 491 w 491"/>
                <a:gd name="T51"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91" h="831">
                  <a:moveTo>
                    <a:pt x="263" y="369"/>
                  </a:moveTo>
                  <a:lnTo>
                    <a:pt x="226" y="313"/>
                  </a:lnTo>
                  <a:lnTo>
                    <a:pt x="164" y="344"/>
                  </a:lnTo>
                  <a:lnTo>
                    <a:pt x="122" y="147"/>
                  </a:lnTo>
                  <a:lnTo>
                    <a:pt x="62" y="0"/>
                  </a:lnTo>
                  <a:lnTo>
                    <a:pt x="0" y="57"/>
                  </a:lnTo>
                  <a:lnTo>
                    <a:pt x="59" y="304"/>
                  </a:lnTo>
                  <a:lnTo>
                    <a:pt x="82" y="361"/>
                  </a:lnTo>
                  <a:lnTo>
                    <a:pt x="45" y="651"/>
                  </a:lnTo>
                  <a:lnTo>
                    <a:pt x="48" y="808"/>
                  </a:lnTo>
                  <a:lnTo>
                    <a:pt x="105" y="831"/>
                  </a:lnTo>
                  <a:lnTo>
                    <a:pt x="243" y="828"/>
                  </a:lnTo>
                  <a:lnTo>
                    <a:pt x="392" y="831"/>
                  </a:lnTo>
                  <a:lnTo>
                    <a:pt x="449" y="777"/>
                  </a:lnTo>
                  <a:lnTo>
                    <a:pt x="409" y="592"/>
                  </a:lnTo>
                  <a:lnTo>
                    <a:pt x="421" y="434"/>
                  </a:lnTo>
                  <a:lnTo>
                    <a:pt x="460" y="282"/>
                  </a:lnTo>
                  <a:lnTo>
                    <a:pt x="491" y="99"/>
                  </a:lnTo>
                  <a:lnTo>
                    <a:pt x="491" y="48"/>
                  </a:lnTo>
                  <a:lnTo>
                    <a:pt x="435" y="29"/>
                  </a:lnTo>
                  <a:lnTo>
                    <a:pt x="381" y="209"/>
                  </a:lnTo>
                  <a:lnTo>
                    <a:pt x="342" y="364"/>
                  </a:lnTo>
                  <a:lnTo>
                    <a:pt x="311" y="316"/>
                  </a:lnTo>
                  <a:lnTo>
                    <a:pt x="263" y="369"/>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7896" name="AutoShape 8"/>
            <p:cNvSpPr>
              <a:spLocks noChangeArrowheads="1"/>
            </p:cNvSpPr>
            <p:nvPr/>
          </p:nvSpPr>
          <p:spPr bwMode="auto">
            <a:xfrm>
              <a:off x="3792" y="3556"/>
              <a:ext cx="372" cy="476"/>
            </a:xfrm>
            <a:custGeom>
              <a:avLst/>
              <a:gdLst>
                <a:gd name="T0" fmla="*/ 59 w 372"/>
                <a:gd name="T1" fmla="*/ 23 h 476"/>
                <a:gd name="T2" fmla="*/ 36 w 372"/>
                <a:gd name="T3" fmla="*/ 26 h 476"/>
                <a:gd name="T4" fmla="*/ 2 w 372"/>
                <a:gd name="T5" fmla="*/ 270 h 476"/>
                <a:gd name="T6" fmla="*/ 0 w 372"/>
                <a:gd name="T7" fmla="*/ 417 h 476"/>
                <a:gd name="T8" fmla="*/ 19 w 372"/>
                <a:gd name="T9" fmla="*/ 473 h 476"/>
                <a:gd name="T10" fmla="*/ 64 w 372"/>
                <a:gd name="T11" fmla="*/ 476 h 476"/>
                <a:gd name="T12" fmla="*/ 87 w 372"/>
                <a:gd name="T13" fmla="*/ 347 h 476"/>
                <a:gd name="T14" fmla="*/ 118 w 372"/>
                <a:gd name="T15" fmla="*/ 164 h 476"/>
                <a:gd name="T16" fmla="*/ 214 w 372"/>
                <a:gd name="T17" fmla="*/ 45 h 476"/>
                <a:gd name="T18" fmla="*/ 245 w 372"/>
                <a:gd name="T19" fmla="*/ 172 h 476"/>
                <a:gd name="T20" fmla="*/ 270 w 372"/>
                <a:gd name="T21" fmla="*/ 386 h 476"/>
                <a:gd name="T22" fmla="*/ 287 w 372"/>
                <a:gd name="T23" fmla="*/ 473 h 476"/>
                <a:gd name="T24" fmla="*/ 332 w 372"/>
                <a:gd name="T25" fmla="*/ 473 h 476"/>
                <a:gd name="T26" fmla="*/ 335 w 372"/>
                <a:gd name="T27" fmla="*/ 338 h 476"/>
                <a:gd name="T28" fmla="*/ 358 w 372"/>
                <a:gd name="T29" fmla="*/ 118 h 476"/>
                <a:gd name="T30" fmla="*/ 372 w 372"/>
                <a:gd name="T31" fmla="*/ 0 h 476"/>
                <a:gd name="T32" fmla="*/ 352 w 372"/>
                <a:gd name="T33" fmla="*/ 14 h 476"/>
                <a:gd name="T34" fmla="*/ 59 w 372"/>
                <a:gd name="T35" fmla="*/ 23 h 476"/>
                <a:gd name="T36" fmla="*/ 0 w 372"/>
                <a:gd name="T37" fmla="*/ 0 h 476"/>
                <a:gd name="T38" fmla="*/ 372 w 372"/>
                <a:gd name="T3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372" h="476">
                  <a:moveTo>
                    <a:pt x="59" y="23"/>
                  </a:moveTo>
                  <a:lnTo>
                    <a:pt x="36" y="26"/>
                  </a:lnTo>
                  <a:lnTo>
                    <a:pt x="2" y="270"/>
                  </a:lnTo>
                  <a:lnTo>
                    <a:pt x="0" y="417"/>
                  </a:lnTo>
                  <a:lnTo>
                    <a:pt x="19" y="473"/>
                  </a:lnTo>
                  <a:lnTo>
                    <a:pt x="64" y="476"/>
                  </a:lnTo>
                  <a:lnTo>
                    <a:pt x="87" y="347"/>
                  </a:lnTo>
                  <a:lnTo>
                    <a:pt x="118" y="164"/>
                  </a:lnTo>
                  <a:lnTo>
                    <a:pt x="214" y="45"/>
                  </a:lnTo>
                  <a:lnTo>
                    <a:pt x="245" y="172"/>
                  </a:lnTo>
                  <a:lnTo>
                    <a:pt x="270" y="386"/>
                  </a:lnTo>
                  <a:lnTo>
                    <a:pt x="287" y="473"/>
                  </a:lnTo>
                  <a:lnTo>
                    <a:pt x="332" y="473"/>
                  </a:lnTo>
                  <a:lnTo>
                    <a:pt x="335" y="338"/>
                  </a:lnTo>
                  <a:lnTo>
                    <a:pt x="358" y="118"/>
                  </a:lnTo>
                  <a:lnTo>
                    <a:pt x="372" y="0"/>
                  </a:lnTo>
                  <a:lnTo>
                    <a:pt x="352" y="14"/>
                  </a:lnTo>
                  <a:lnTo>
                    <a:pt x="59" y="23"/>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7897" name="AutoShape 9"/>
            <p:cNvSpPr>
              <a:spLocks noChangeArrowheads="1"/>
            </p:cNvSpPr>
            <p:nvPr/>
          </p:nvSpPr>
          <p:spPr bwMode="auto">
            <a:xfrm>
              <a:off x="3941" y="2838"/>
              <a:ext cx="152" cy="293"/>
            </a:xfrm>
            <a:custGeom>
              <a:avLst/>
              <a:gdLst>
                <a:gd name="T0" fmla="*/ 34 w 152"/>
                <a:gd name="T1" fmla="*/ 237 h 293"/>
                <a:gd name="T2" fmla="*/ 28 w 152"/>
                <a:gd name="T3" fmla="*/ 192 h 293"/>
                <a:gd name="T4" fmla="*/ 0 w 152"/>
                <a:gd name="T5" fmla="*/ 161 h 293"/>
                <a:gd name="T6" fmla="*/ 14 w 152"/>
                <a:gd name="T7" fmla="*/ 65 h 293"/>
                <a:gd name="T8" fmla="*/ 79 w 152"/>
                <a:gd name="T9" fmla="*/ 0 h 293"/>
                <a:gd name="T10" fmla="*/ 87 w 152"/>
                <a:gd name="T11" fmla="*/ 3 h 293"/>
                <a:gd name="T12" fmla="*/ 107 w 152"/>
                <a:gd name="T13" fmla="*/ 14 h 293"/>
                <a:gd name="T14" fmla="*/ 130 w 152"/>
                <a:gd name="T15" fmla="*/ 26 h 293"/>
                <a:gd name="T16" fmla="*/ 141 w 152"/>
                <a:gd name="T17" fmla="*/ 40 h 293"/>
                <a:gd name="T18" fmla="*/ 144 w 152"/>
                <a:gd name="T19" fmla="*/ 62 h 293"/>
                <a:gd name="T20" fmla="*/ 150 w 152"/>
                <a:gd name="T21" fmla="*/ 90 h 293"/>
                <a:gd name="T22" fmla="*/ 152 w 152"/>
                <a:gd name="T23" fmla="*/ 116 h 293"/>
                <a:gd name="T24" fmla="*/ 152 w 152"/>
                <a:gd name="T25" fmla="*/ 127 h 293"/>
                <a:gd name="T26" fmla="*/ 113 w 152"/>
                <a:gd name="T27" fmla="*/ 178 h 293"/>
                <a:gd name="T28" fmla="*/ 113 w 152"/>
                <a:gd name="T29" fmla="*/ 273 h 293"/>
                <a:gd name="T30" fmla="*/ 87 w 152"/>
                <a:gd name="T31" fmla="*/ 290 h 293"/>
                <a:gd name="T32" fmla="*/ 93 w 152"/>
                <a:gd name="T33" fmla="*/ 175 h 293"/>
                <a:gd name="T34" fmla="*/ 127 w 152"/>
                <a:gd name="T35" fmla="*/ 119 h 293"/>
                <a:gd name="T36" fmla="*/ 121 w 152"/>
                <a:gd name="T37" fmla="*/ 51 h 293"/>
                <a:gd name="T38" fmla="*/ 116 w 152"/>
                <a:gd name="T39" fmla="*/ 48 h 293"/>
                <a:gd name="T40" fmla="*/ 102 w 152"/>
                <a:gd name="T41" fmla="*/ 45 h 293"/>
                <a:gd name="T42" fmla="*/ 85 w 152"/>
                <a:gd name="T43" fmla="*/ 43 h 293"/>
                <a:gd name="T44" fmla="*/ 73 w 152"/>
                <a:gd name="T45" fmla="*/ 45 h 293"/>
                <a:gd name="T46" fmla="*/ 62 w 152"/>
                <a:gd name="T47" fmla="*/ 54 h 293"/>
                <a:gd name="T48" fmla="*/ 56 w 152"/>
                <a:gd name="T49" fmla="*/ 71 h 293"/>
                <a:gd name="T50" fmla="*/ 51 w 152"/>
                <a:gd name="T51" fmla="*/ 88 h 293"/>
                <a:gd name="T52" fmla="*/ 48 w 152"/>
                <a:gd name="T53" fmla="*/ 93 h 293"/>
                <a:gd name="T54" fmla="*/ 42 w 152"/>
                <a:gd name="T55" fmla="*/ 102 h 293"/>
                <a:gd name="T56" fmla="*/ 31 w 152"/>
                <a:gd name="T57" fmla="*/ 124 h 293"/>
                <a:gd name="T58" fmla="*/ 23 w 152"/>
                <a:gd name="T59" fmla="*/ 147 h 293"/>
                <a:gd name="T60" fmla="*/ 28 w 152"/>
                <a:gd name="T61" fmla="*/ 164 h 293"/>
                <a:gd name="T62" fmla="*/ 42 w 152"/>
                <a:gd name="T63" fmla="*/ 172 h 293"/>
                <a:gd name="T64" fmla="*/ 51 w 152"/>
                <a:gd name="T65" fmla="*/ 175 h 293"/>
                <a:gd name="T66" fmla="*/ 56 w 152"/>
                <a:gd name="T67" fmla="*/ 175 h 293"/>
                <a:gd name="T68" fmla="*/ 59 w 152"/>
                <a:gd name="T69" fmla="*/ 175 h 293"/>
                <a:gd name="T70" fmla="*/ 56 w 152"/>
                <a:gd name="T71" fmla="*/ 293 h 293"/>
                <a:gd name="T72" fmla="*/ 34 w 152"/>
                <a:gd name="T73" fmla="*/ 237 h 293"/>
                <a:gd name="T74" fmla="*/ 0 w 152"/>
                <a:gd name="T75" fmla="*/ 0 h 293"/>
                <a:gd name="T76" fmla="*/ 152 w 152"/>
                <a:gd name="T77"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152" h="293">
                  <a:moveTo>
                    <a:pt x="34" y="237"/>
                  </a:moveTo>
                  <a:lnTo>
                    <a:pt x="28" y="192"/>
                  </a:lnTo>
                  <a:lnTo>
                    <a:pt x="0" y="161"/>
                  </a:lnTo>
                  <a:lnTo>
                    <a:pt x="14" y="65"/>
                  </a:lnTo>
                  <a:lnTo>
                    <a:pt x="79" y="0"/>
                  </a:lnTo>
                  <a:lnTo>
                    <a:pt x="87" y="3"/>
                  </a:lnTo>
                  <a:lnTo>
                    <a:pt x="107" y="14"/>
                  </a:lnTo>
                  <a:lnTo>
                    <a:pt x="130" y="26"/>
                  </a:lnTo>
                  <a:lnTo>
                    <a:pt x="141" y="40"/>
                  </a:lnTo>
                  <a:lnTo>
                    <a:pt x="144" y="62"/>
                  </a:lnTo>
                  <a:lnTo>
                    <a:pt x="150" y="90"/>
                  </a:lnTo>
                  <a:lnTo>
                    <a:pt x="152" y="116"/>
                  </a:lnTo>
                  <a:lnTo>
                    <a:pt x="152" y="127"/>
                  </a:lnTo>
                  <a:lnTo>
                    <a:pt x="113" y="178"/>
                  </a:lnTo>
                  <a:lnTo>
                    <a:pt x="113" y="273"/>
                  </a:lnTo>
                  <a:lnTo>
                    <a:pt x="87" y="290"/>
                  </a:lnTo>
                  <a:lnTo>
                    <a:pt x="93" y="175"/>
                  </a:lnTo>
                  <a:lnTo>
                    <a:pt x="127" y="119"/>
                  </a:lnTo>
                  <a:lnTo>
                    <a:pt x="121" y="51"/>
                  </a:lnTo>
                  <a:lnTo>
                    <a:pt x="116" y="48"/>
                  </a:lnTo>
                  <a:lnTo>
                    <a:pt x="102" y="45"/>
                  </a:lnTo>
                  <a:lnTo>
                    <a:pt x="85" y="43"/>
                  </a:lnTo>
                  <a:lnTo>
                    <a:pt x="73" y="45"/>
                  </a:lnTo>
                  <a:lnTo>
                    <a:pt x="62" y="54"/>
                  </a:lnTo>
                  <a:lnTo>
                    <a:pt x="56" y="71"/>
                  </a:lnTo>
                  <a:lnTo>
                    <a:pt x="51" y="88"/>
                  </a:lnTo>
                  <a:lnTo>
                    <a:pt x="48" y="93"/>
                  </a:lnTo>
                  <a:lnTo>
                    <a:pt x="42" y="102"/>
                  </a:lnTo>
                  <a:lnTo>
                    <a:pt x="31" y="124"/>
                  </a:lnTo>
                  <a:lnTo>
                    <a:pt x="23" y="147"/>
                  </a:lnTo>
                  <a:lnTo>
                    <a:pt x="28" y="164"/>
                  </a:lnTo>
                  <a:lnTo>
                    <a:pt x="42" y="172"/>
                  </a:lnTo>
                  <a:lnTo>
                    <a:pt x="51" y="175"/>
                  </a:lnTo>
                  <a:lnTo>
                    <a:pt x="56" y="175"/>
                  </a:lnTo>
                  <a:lnTo>
                    <a:pt x="59" y="175"/>
                  </a:lnTo>
                  <a:lnTo>
                    <a:pt x="56" y="293"/>
                  </a:lnTo>
                  <a:lnTo>
                    <a:pt x="34" y="237"/>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7898" name="AutoShape 10"/>
            <p:cNvSpPr>
              <a:spLocks noChangeArrowheads="1"/>
            </p:cNvSpPr>
            <p:nvPr/>
          </p:nvSpPr>
          <p:spPr bwMode="auto">
            <a:xfrm>
              <a:off x="3222" y="1220"/>
              <a:ext cx="1532" cy="1959"/>
            </a:xfrm>
            <a:custGeom>
              <a:avLst/>
              <a:gdLst>
                <a:gd name="T0" fmla="*/ 330 w 1532"/>
                <a:gd name="T1" fmla="*/ 1447 h 1959"/>
                <a:gd name="T2" fmla="*/ 259 w 1532"/>
                <a:gd name="T3" fmla="*/ 1413 h 1959"/>
                <a:gd name="T4" fmla="*/ 166 w 1532"/>
                <a:gd name="T5" fmla="*/ 1413 h 1959"/>
                <a:gd name="T6" fmla="*/ 132 w 1532"/>
                <a:gd name="T7" fmla="*/ 1413 h 1959"/>
                <a:gd name="T8" fmla="*/ 59 w 1532"/>
                <a:gd name="T9" fmla="*/ 1466 h 1959"/>
                <a:gd name="T10" fmla="*/ 2 w 1532"/>
                <a:gd name="T11" fmla="*/ 1621 h 1959"/>
                <a:gd name="T12" fmla="*/ 17 w 1532"/>
                <a:gd name="T13" fmla="*/ 1784 h 1959"/>
                <a:gd name="T14" fmla="*/ 67 w 1532"/>
                <a:gd name="T15" fmla="*/ 1841 h 1959"/>
                <a:gd name="T16" fmla="*/ 149 w 1532"/>
                <a:gd name="T17" fmla="*/ 1891 h 1959"/>
                <a:gd name="T18" fmla="*/ 237 w 1532"/>
                <a:gd name="T19" fmla="*/ 1917 h 1959"/>
                <a:gd name="T20" fmla="*/ 296 w 1532"/>
                <a:gd name="T21" fmla="*/ 1917 h 1959"/>
                <a:gd name="T22" fmla="*/ 403 w 1532"/>
                <a:gd name="T23" fmla="*/ 1872 h 1959"/>
                <a:gd name="T24" fmla="*/ 457 w 1532"/>
                <a:gd name="T25" fmla="*/ 1799 h 1959"/>
                <a:gd name="T26" fmla="*/ 592 w 1532"/>
                <a:gd name="T27" fmla="*/ 1624 h 1959"/>
                <a:gd name="T28" fmla="*/ 722 w 1532"/>
                <a:gd name="T29" fmla="*/ 1345 h 1959"/>
                <a:gd name="T30" fmla="*/ 849 w 1532"/>
                <a:gd name="T31" fmla="*/ 1357 h 1959"/>
                <a:gd name="T32" fmla="*/ 922 w 1532"/>
                <a:gd name="T33" fmla="*/ 1483 h 1959"/>
                <a:gd name="T34" fmla="*/ 1010 w 1532"/>
                <a:gd name="T35" fmla="*/ 1647 h 1959"/>
                <a:gd name="T36" fmla="*/ 1069 w 1532"/>
                <a:gd name="T37" fmla="*/ 1784 h 1959"/>
                <a:gd name="T38" fmla="*/ 1125 w 1532"/>
                <a:gd name="T39" fmla="*/ 1920 h 1959"/>
                <a:gd name="T40" fmla="*/ 1232 w 1532"/>
                <a:gd name="T41" fmla="*/ 1953 h 1959"/>
                <a:gd name="T42" fmla="*/ 1354 w 1532"/>
                <a:gd name="T43" fmla="*/ 1942 h 1959"/>
                <a:gd name="T44" fmla="*/ 1447 w 1532"/>
                <a:gd name="T45" fmla="*/ 1900 h 1959"/>
                <a:gd name="T46" fmla="*/ 1506 w 1532"/>
                <a:gd name="T47" fmla="*/ 1832 h 1959"/>
                <a:gd name="T48" fmla="*/ 1512 w 1532"/>
                <a:gd name="T49" fmla="*/ 1627 h 1959"/>
                <a:gd name="T50" fmla="*/ 1453 w 1532"/>
                <a:gd name="T51" fmla="*/ 1537 h 1959"/>
                <a:gd name="T52" fmla="*/ 1374 w 1532"/>
                <a:gd name="T53" fmla="*/ 1497 h 1959"/>
                <a:gd name="T54" fmla="*/ 1278 w 1532"/>
                <a:gd name="T55" fmla="*/ 1497 h 1959"/>
                <a:gd name="T56" fmla="*/ 1190 w 1532"/>
                <a:gd name="T57" fmla="*/ 1551 h 1959"/>
                <a:gd name="T58" fmla="*/ 1114 w 1532"/>
                <a:gd name="T59" fmla="*/ 1554 h 1959"/>
                <a:gd name="T60" fmla="*/ 1069 w 1532"/>
                <a:gd name="T61" fmla="*/ 1455 h 1959"/>
                <a:gd name="T62" fmla="*/ 1004 w 1532"/>
                <a:gd name="T63" fmla="*/ 1326 h 1959"/>
                <a:gd name="T64" fmla="*/ 950 w 1532"/>
                <a:gd name="T65" fmla="*/ 1205 h 1959"/>
                <a:gd name="T66" fmla="*/ 1106 w 1532"/>
                <a:gd name="T67" fmla="*/ 810 h 1959"/>
                <a:gd name="T68" fmla="*/ 1266 w 1532"/>
                <a:gd name="T69" fmla="*/ 543 h 1959"/>
                <a:gd name="T70" fmla="*/ 1340 w 1532"/>
                <a:gd name="T71" fmla="*/ 470 h 1959"/>
                <a:gd name="T72" fmla="*/ 1376 w 1532"/>
                <a:gd name="T73" fmla="*/ 444 h 1959"/>
                <a:gd name="T74" fmla="*/ 1441 w 1532"/>
                <a:gd name="T75" fmla="*/ 332 h 1959"/>
                <a:gd name="T76" fmla="*/ 1486 w 1532"/>
                <a:gd name="T77" fmla="*/ 186 h 1959"/>
                <a:gd name="T78" fmla="*/ 1478 w 1532"/>
                <a:gd name="T79" fmla="*/ 90 h 1959"/>
                <a:gd name="T80" fmla="*/ 1396 w 1532"/>
                <a:gd name="T81" fmla="*/ 101 h 1959"/>
                <a:gd name="T82" fmla="*/ 1300 w 1532"/>
                <a:gd name="T83" fmla="*/ 228 h 1959"/>
                <a:gd name="T84" fmla="*/ 1187 w 1532"/>
                <a:gd name="T85" fmla="*/ 405 h 1959"/>
                <a:gd name="T86" fmla="*/ 925 w 1532"/>
                <a:gd name="T87" fmla="*/ 788 h 1959"/>
                <a:gd name="T88" fmla="*/ 767 w 1532"/>
                <a:gd name="T89" fmla="*/ 855 h 1959"/>
                <a:gd name="T90" fmla="*/ 680 w 1532"/>
                <a:gd name="T91" fmla="*/ 687 h 1959"/>
                <a:gd name="T92" fmla="*/ 629 w 1532"/>
                <a:gd name="T93" fmla="*/ 594 h 1959"/>
                <a:gd name="T94" fmla="*/ 558 w 1532"/>
                <a:gd name="T95" fmla="*/ 481 h 1959"/>
                <a:gd name="T96" fmla="*/ 493 w 1532"/>
                <a:gd name="T97" fmla="*/ 349 h 1959"/>
                <a:gd name="T98" fmla="*/ 443 w 1532"/>
                <a:gd name="T99" fmla="*/ 245 h 1959"/>
                <a:gd name="T100" fmla="*/ 369 w 1532"/>
                <a:gd name="T101" fmla="*/ 76 h 1959"/>
                <a:gd name="T102" fmla="*/ 279 w 1532"/>
                <a:gd name="T103" fmla="*/ 22 h 1959"/>
                <a:gd name="T104" fmla="*/ 228 w 1532"/>
                <a:gd name="T105" fmla="*/ 33 h 1959"/>
                <a:gd name="T106" fmla="*/ 248 w 1532"/>
                <a:gd name="T107" fmla="*/ 183 h 1959"/>
                <a:gd name="T108" fmla="*/ 338 w 1532"/>
                <a:gd name="T109" fmla="*/ 430 h 1959"/>
                <a:gd name="T110" fmla="*/ 434 w 1532"/>
                <a:gd name="T111" fmla="*/ 636 h 1959"/>
                <a:gd name="T112" fmla="*/ 522 w 1532"/>
                <a:gd name="T113" fmla="*/ 841 h 1959"/>
                <a:gd name="T114" fmla="*/ 651 w 1532"/>
                <a:gd name="T115" fmla="*/ 1129 h 1959"/>
                <a:gd name="T116" fmla="*/ 626 w 1532"/>
                <a:gd name="T117" fmla="*/ 1190 h 1959"/>
                <a:gd name="T118" fmla="*/ 541 w 1532"/>
                <a:gd name="T119" fmla="*/ 1281 h 1959"/>
                <a:gd name="T120" fmla="*/ 496 w 1532"/>
                <a:gd name="T121" fmla="*/ 1351 h 1959"/>
                <a:gd name="T122" fmla="*/ 428 w 1532"/>
                <a:gd name="T123" fmla="*/ 1447 h 1959"/>
                <a:gd name="T124" fmla="*/ 0 w 1532"/>
                <a:gd name="T125" fmla="*/ 0 h 1959"/>
                <a:gd name="T126" fmla="*/ 1532 w 1532"/>
                <a:gd name="T127"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T124" t="T125" r="T126" b="T127"/>
              <a:pathLst>
                <a:path w="1532" h="1959">
                  <a:moveTo>
                    <a:pt x="375" y="1483"/>
                  </a:moveTo>
                  <a:lnTo>
                    <a:pt x="372" y="1480"/>
                  </a:lnTo>
                  <a:lnTo>
                    <a:pt x="361" y="1472"/>
                  </a:lnTo>
                  <a:lnTo>
                    <a:pt x="347" y="1461"/>
                  </a:lnTo>
                  <a:lnTo>
                    <a:pt x="330" y="1447"/>
                  </a:lnTo>
                  <a:lnTo>
                    <a:pt x="313" y="1435"/>
                  </a:lnTo>
                  <a:lnTo>
                    <a:pt x="296" y="1424"/>
                  </a:lnTo>
                  <a:lnTo>
                    <a:pt x="282" y="1416"/>
                  </a:lnTo>
                  <a:lnTo>
                    <a:pt x="270" y="1413"/>
                  </a:lnTo>
                  <a:lnTo>
                    <a:pt x="259" y="1413"/>
                  </a:lnTo>
                  <a:lnTo>
                    <a:pt x="242" y="1413"/>
                  </a:lnTo>
                  <a:lnTo>
                    <a:pt x="223" y="1413"/>
                  </a:lnTo>
                  <a:lnTo>
                    <a:pt x="203" y="1413"/>
                  </a:lnTo>
                  <a:lnTo>
                    <a:pt x="183" y="1413"/>
                  </a:lnTo>
                  <a:lnTo>
                    <a:pt x="166" y="1413"/>
                  </a:lnTo>
                  <a:lnTo>
                    <a:pt x="155" y="1413"/>
                  </a:lnTo>
                  <a:lnTo>
                    <a:pt x="149" y="1413"/>
                  </a:lnTo>
                  <a:lnTo>
                    <a:pt x="146" y="1413"/>
                  </a:lnTo>
                  <a:lnTo>
                    <a:pt x="141" y="1413"/>
                  </a:lnTo>
                  <a:lnTo>
                    <a:pt x="132" y="1413"/>
                  </a:lnTo>
                  <a:lnTo>
                    <a:pt x="121" y="1419"/>
                  </a:lnTo>
                  <a:lnTo>
                    <a:pt x="107" y="1424"/>
                  </a:lnTo>
                  <a:lnTo>
                    <a:pt x="93" y="1433"/>
                  </a:lnTo>
                  <a:lnTo>
                    <a:pt x="76" y="1447"/>
                  </a:lnTo>
                  <a:lnTo>
                    <a:pt x="59" y="1466"/>
                  </a:lnTo>
                  <a:lnTo>
                    <a:pt x="31" y="1514"/>
                  </a:lnTo>
                  <a:lnTo>
                    <a:pt x="14" y="1559"/>
                  </a:lnTo>
                  <a:lnTo>
                    <a:pt x="5" y="1590"/>
                  </a:lnTo>
                  <a:lnTo>
                    <a:pt x="2" y="1604"/>
                  </a:lnTo>
                  <a:lnTo>
                    <a:pt x="2" y="1621"/>
                  </a:lnTo>
                  <a:lnTo>
                    <a:pt x="0" y="1661"/>
                  </a:lnTo>
                  <a:lnTo>
                    <a:pt x="0" y="1706"/>
                  </a:lnTo>
                  <a:lnTo>
                    <a:pt x="2" y="1739"/>
                  </a:lnTo>
                  <a:lnTo>
                    <a:pt x="8" y="1762"/>
                  </a:lnTo>
                  <a:lnTo>
                    <a:pt x="17" y="1784"/>
                  </a:lnTo>
                  <a:lnTo>
                    <a:pt x="25" y="1801"/>
                  </a:lnTo>
                  <a:lnTo>
                    <a:pt x="33" y="1813"/>
                  </a:lnTo>
                  <a:lnTo>
                    <a:pt x="39" y="1818"/>
                  </a:lnTo>
                  <a:lnTo>
                    <a:pt x="53" y="1830"/>
                  </a:lnTo>
                  <a:lnTo>
                    <a:pt x="67" y="1841"/>
                  </a:lnTo>
                  <a:lnTo>
                    <a:pt x="84" y="1855"/>
                  </a:lnTo>
                  <a:lnTo>
                    <a:pt x="101" y="1866"/>
                  </a:lnTo>
                  <a:lnTo>
                    <a:pt x="121" y="1877"/>
                  </a:lnTo>
                  <a:lnTo>
                    <a:pt x="135" y="1886"/>
                  </a:lnTo>
                  <a:lnTo>
                    <a:pt x="149" y="1891"/>
                  </a:lnTo>
                  <a:lnTo>
                    <a:pt x="163" y="1894"/>
                  </a:lnTo>
                  <a:lnTo>
                    <a:pt x="180" y="1900"/>
                  </a:lnTo>
                  <a:lnTo>
                    <a:pt x="200" y="1906"/>
                  </a:lnTo>
                  <a:lnTo>
                    <a:pt x="220" y="1911"/>
                  </a:lnTo>
                  <a:lnTo>
                    <a:pt x="237" y="1917"/>
                  </a:lnTo>
                  <a:lnTo>
                    <a:pt x="254" y="1922"/>
                  </a:lnTo>
                  <a:lnTo>
                    <a:pt x="265" y="1925"/>
                  </a:lnTo>
                  <a:lnTo>
                    <a:pt x="270" y="1925"/>
                  </a:lnTo>
                  <a:lnTo>
                    <a:pt x="279" y="1922"/>
                  </a:lnTo>
                  <a:lnTo>
                    <a:pt x="296" y="1917"/>
                  </a:lnTo>
                  <a:lnTo>
                    <a:pt x="318" y="1911"/>
                  </a:lnTo>
                  <a:lnTo>
                    <a:pt x="341" y="1900"/>
                  </a:lnTo>
                  <a:lnTo>
                    <a:pt x="366" y="1891"/>
                  </a:lnTo>
                  <a:lnTo>
                    <a:pt x="389" y="1880"/>
                  </a:lnTo>
                  <a:lnTo>
                    <a:pt x="403" y="1872"/>
                  </a:lnTo>
                  <a:lnTo>
                    <a:pt x="412" y="1866"/>
                  </a:lnTo>
                  <a:lnTo>
                    <a:pt x="417" y="1858"/>
                  </a:lnTo>
                  <a:lnTo>
                    <a:pt x="428" y="1841"/>
                  </a:lnTo>
                  <a:lnTo>
                    <a:pt x="443" y="1821"/>
                  </a:lnTo>
                  <a:lnTo>
                    <a:pt x="457" y="1799"/>
                  </a:lnTo>
                  <a:lnTo>
                    <a:pt x="474" y="1776"/>
                  </a:lnTo>
                  <a:lnTo>
                    <a:pt x="485" y="1756"/>
                  </a:lnTo>
                  <a:lnTo>
                    <a:pt x="496" y="1745"/>
                  </a:lnTo>
                  <a:lnTo>
                    <a:pt x="499" y="1739"/>
                  </a:lnTo>
                  <a:lnTo>
                    <a:pt x="592" y="1624"/>
                  </a:lnTo>
                  <a:lnTo>
                    <a:pt x="665" y="1441"/>
                  </a:lnTo>
                  <a:lnTo>
                    <a:pt x="668" y="1430"/>
                  </a:lnTo>
                  <a:lnTo>
                    <a:pt x="677" y="1404"/>
                  </a:lnTo>
                  <a:lnTo>
                    <a:pt x="694" y="1373"/>
                  </a:lnTo>
                  <a:lnTo>
                    <a:pt x="722" y="1345"/>
                  </a:lnTo>
                  <a:lnTo>
                    <a:pt x="744" y="1328"/>
                  </a:lnTo>
                  <a:lnTo>
                    <a:pt x="761" y="1314"/>
                  </a:lnTo>
                  <a:lnTo>
                    <a:pt x="770" y="1306"/>
                  </a:lnTo>
                  <a:lnTo>
                    <a:pt x="773" y="1303"/>
                  </a:lnTo>
                  <a:lnTo>
                    <a:pt x="849" y="1357"/>
                  </a:lnTo>
                  <a:lnTo>
                    <a:pt x="883" y="1373"/>
                  </a:lnTo>
                  <a:lnTo>
                    <a:pt x="888" y="1388"/>
                  </a:lnTo>
                  <a:lnTo>
                    <a:pt x="900" y="1424"/>
                  </a:lnTo>
                  <a:lnTo>
                    <a:pt x="914" y="1461"/>
                  </a:lnTo>
                  <a:lnTo>
                    <a:pt x="922" y="1483"/>
                  </a:lnTo>
                  <a:lnTo>
                    <a:pt x="931" y="1511"/>
                  </a:lnTo>
                  <a:lnTo>
                    <a:pt x="950" y="1556"/>
                  </a:lnTo>
                  <a:lnTo>
                    <a:pt x="970" y="1604"/>
                  </a:lnTo>
                  <a:lnTo>
                    <a:pt x="993" y="1630"/>
                  </a:lnTo>
                  <a:lnTo>
                    <a:pt x="1010" y="1647"/>
                  </a:lnTo>
                  <a:lnTo>
                    <a:pt x="1021" y="1675"/>
                  </a:lnTo>
                  <a:lnTo>
                    <a:pt x="1035" y="1711"/>
                  </a:lnTo>
                  <a:lnTo>
                    <a:pt x="1049" y="1742"/>
                  </a:lnTo>
                  <a:lnTo>
                    <a:pt x="1058" y="1759"/>
                  </a:lnTo>
                  <a:lnTo>
                    <a:pt x="1069" y="1784"/>
                  </a:lnTo>
                  <a:lnTo>
                    <a:pt x="1077" y="1813"/>
                  </a:lnTo>
                  <a:lnTo>
                    <a:pt x="1089" y="1844"/>
                  </a:lnTo>
                  <a:lnTo>
                    <a:pt x="1100" y="1875"/>
                  </a:lnTo>
                  <a:lnTo>
                    <a:pt x="1114" y="1900"/>
                  </a:lnTo>
                  <a:lnTo>
                    <a:pt x="1125" y="1920"/>
                  </a:lnTo>
                  <a:lnTo>
                    <a:pt x="1139" y="1931"/>
                  </a:lnTo>
                  <a:lnTo>
                    <a:pt x="1156" y="1937"/>
                  </a:lnTo>
                  <a:lnTo>
                    <a:pt x="1179" y="1945"/>
                  </a:lnTo>
                  <a:lnTo>
                    <a:pt x="1204" y="1951"/>
                  </a:lnTo>
                  <a:lnTo>
                    <a:pt x="1232" y="1953"/>
                  </a:lnTo>
                  <a:lnTo>
                    <a:pt x="1264" y="1956"/>
                  </a:lnTo>
                  <a:lnTo>
                    <a:pt x="1289" y="1959"/>
                  </a:lnTo>
                  <a:lnTo>
                    <a:pt x="1314" y="1956"/>
                  </a:lnTo>
                  <a:lnTo>
                    <a:pt x="1334" y="1951"/>
                  </a:lnTo>
                  <a:lnTo>
                    <a:pt x="1354" y="1942"/>
                  </a:lnTo>
                  <a:lnTo>
                    <a:pt x="1374" y="1934"/>
                  </a:lnTo>
                  <a:lnTo>
                    <a:pt x="1393" y="1925"/>
                  </a:lnTo>
                  <a:lnTo>
                    <a:pt x="1416" y="1914"/>
                  </a:lnTo>
                  <a:lnTo>
                    <a:pt x="1433" y="1906"/>
                  </a:lnTo>
                  <a:lnTo>
                    <a:pt x="1447" y="1900"/>
                  </a:lnTo>
                  <a:lnTo>
                    <a:pt x="1458" y="1897"/>
                  </a:lnTo>
                  <a:lnTo>
                    <a:pt x="1461" y="1894"/>
                  </a:lnTo>
                  <a:lnTo>
                    <a:pt x="1469" y="1886"/>
                  </a:lnTo>
                  <a:lnTo>
                    <a:pt x="1486" y="1863"/>
                  </a:lnTo>
                  <a:lnTo>
                    <a:pt x="1506" y="1832"/>
                  </a:lnTo>
                  <a:lnTo>
                    <a:pt x="1523" y="1793"/>
                  </a:lnTo>
                  <a:lnTo>
                    <a:pt x="1532" y="1748"/>
                  </a:lnTo>
                  <a:lnTo>
                    <a:pt x="1529" y="1706"/>
                  </a:lnTo>
                  <a:lnTo>
                    <a:pt x="1523" y="1663"/>
                  </a:lnTo>
                  <a:lnTo>
                    <a:pt x="1512" y="1627"/>
                  </a:lnTo>
                  <a:lnTo>
                    <a:pt x="1503" y="1610"/>
                  </a:lnTo>
                  <a:lnTo>
                    <a:pt x="1495" y="1590"/>
                  </a:lnTo>
                  <a:lnTo>
                    <a:pt x="1481" y="1573"/>
                  </a:lnTo>
                  <a:lnTo>
                    <a:pt x="1467" y="1554"/>
                  </a:lnTo>
                  <a:lnTo>
                    <a:pt x="1453" y="1537"/>
                  </a:lnTo>
                  <a:lnTo>
                    <a:pt x="1436" y="1520"/>
                  </a:lnTo>
                  <a:lnTo>
                    <a:pt x="1422" y="1509"/>
                  </a:lnTo>
                  <a:lnTo>
                    <a:pt x="1407" y="1503"/>
                  </a:lnTo>
                  <a:lnTo>
                    <a:pt x="1393" y="1500"/>
                  </a:lnTo>
                  <a:lnTo>
                    <a:pt x="1374" y="1497"/>
                  </a:lnTo>
                  <a:lnTo>
                    <a:pt x="1354" y="1495"/>
                  </a:lnTo>
                  <a:lnTo>
                    <a:pt x="1334" y="1495"/>
                  </a:lnTo>
                  <a:lnTo>
                    <a:pt x="1314" y="1495"/>
                  </a:lnTo>
                  <a:lnTo>
                    <a:pt x="1295" y="1495"/>
                  </a:lnTo>
                  <a:lnTo>
                    <a:pt x="1278" y="1497"/>
                  </a:lnTo>
                  <a:lnTo>
                    <a:pt x="1264" y="1503"/>
                  </a:lnTo>
                  <a:lnTo>
                    <a:pt x="1249" y="1511"/>
                  </a:lnTo>
                  <a:lnTo>
                    <a:pt x="1232" y="1523"/>
                  </a:lnTo>
                  <a:lnTo>
                    <a:pt x="1213" y="1537"/>
                  </a:lnTo>
                  <a:lnTo>
                    <a:pt x="1190" y="1551"/>
                  </a:lnTo>
                  <a:lnTo>
                    <a:pt x="1170" y="1562"/>
                  </a:lnTo>
                  <a:lnTo>
                    <a:pt x="1151" y="1571"/>
                  </a:lnTo>
                  <a:lnTo>
                    <a:pt x="1137" y="1576"/>
                  </a:lnTo>
                  <a:lnTo>
                    <a:pt x="1128" y="1573"/>
                  </a:lnTo>
                  <a:lnTo>
                    <a:pt x="1114" y="1554"/>
                  </a:lnTo>
                  <a:lnTo>
                    <a:pt x="1100" y="1520"/>
                  </a:lnTo>
                  <a:lnTo>
                    <a:pt x="1086" y="1492"/>
                  </a:lnTo>
                  <a:lnTo>
                    <a:pt x="1080" y="1478"/>
                  </a:lnTo>
                  <a:lnTo>
                    <a:pt x="1077" y="1472"/>
                  </a:lnTo>
                  <a:lnTo>
                    <a:pt x="1069" y="1455"/>
                  </a:lnTo>
                  <a:lnTo>
                    <a:pt x="1058" y="1430"/>
                  </a:lnTo>
                  <a:lnTo>
                    <a:pt x="1046" y="1402"/>
                  </a:lnTo>
                  <a:lnTo>
                    <a:pt x="1029" y="1373"/>
                  </a:lnTo>
                  <a:lnTo>
                    <a:pt x="1015" y="1345"/>
                  </a:lnTo>
                  <a:lnTo>
                    <a:pt x="1004" y="1326"/>
                  </a:lnTo>
                  <a:lnTo>
                    <a:pt x="993" y="1314"/>
                  </a:lnTo>
                  <a:lnTo>
                    <a:pt x="979" y="1292"/>
                  </a:lnTo>
                  <a:lnTo>
                    <a:pt x="964" y="1255"/>
                  </a:lnTo>
                  <a:lnTo>
                    <a:pt x="953" y="1219"/>
                  </a:lnTo>
                  <a:lnTo>
                    <a:pt x="950" y="1205"/>
                  </a:lnTo>
                  <a:lnTo>
                    <a:pt x="928" y="1123"/>
                  </a:lnTo>
                  <a:lnTo>
                    <a:pt x="1010" y="1005"/>
                  </a:lnTo>
                  <a:lnTo>
                    <a:pt x="1080" y="858"/>
                  </a:lnTo>
                  <a:lnTo>
                    <a:pt x="1086" y="844"/>
                  </a:lnTo>
                  <a:lnTo>
                    <a:pt x="1106" y="810"/>
                  </a:lnTo>
                  <a:lnTo>
                    <a:pt x="1134" y="763"/>
                  </a:lnTo>
                  <a:lnTo>
                    <a:pt x="1168" y="706"/>
                  </a:lnTo>
                  <a:lnTo>
                    <a:pt x="1201" y="644"/>
                  </a:lnTo>
                  <a:lnTo>
                    <a:pt x="1235" y="588"/>
                  </a:lnTo>
                  <a:lnTo>
                    <a:pt x="1266" y="543"/>
                  </a:lnTo>
                  <a:lnTo>
                    <a:pt x="1289" y="512"/>
                  </a:lnTo>
                  <a:lnTo>
                    <a:pt x="1300" y="501"/>
                  </a:lnTo>
                  <a:lnTo>
                    <a:pt x="1311" y="490"/>
                  </a:lnTo>
                  <a:lnTo>
                    <a:pt x="1326" y="478"/>
                  </a:lnTo>
                  <a:lnTo>
                    <a:pt x="1340" y="470"/>
                  </a:lnTo>
                  <a:lnTo>
                    <a:pt x="1354" y="461"/>
                  </a:lnTo>
                  <a:lnTo>
                    <a:pt x="1365" y="456"/>
                  </a:lnTo>
                  <a:lnTo>
                    <a:pt x="1371" y="450"/>
                  </a:lnTo>
                  <a:lnTo>
                    <a:pt x="1374" y="450"/>
                  </a:lnTo>
                  <a:lnTo>
                    <a:pt x="1376" y="444"/>
                  </a:lnTo>
                  <a:lnTo>
                    <a:pt x="1385" y="430"/>
                  </a:lnTo>
                  <a:lnTo>
                    <a:pt x="1399" y="411"/>
                  </a:lnTo>
                  <a:lnTo>
                    <a:pt x="1413" y="385"/>
                  </a:lnTo>
                  <a:lnTo>
                    <a:pt x="1427" y="357"/>
                  </a:lnTo>
                  <a:lnTo>
                    <a:pt x="1441" y="332"/>
                  </a:lnTo>
                  <a:lnTo>
                    <a:pt x="1455" y="309"/>
                  </a:lnTo>
                  <a:lnTo>
                    <a:pt x="1461" y="292"/>
                  </a:lnTo>
                  <a:lnTo>
                    <a:pt x="1469" y="262"/>
                  </a:lnTo>
                  <a:lnTo>
                    <a:pt x="1478" y="222"/>
                  </a:lnTo>
                  <a:lnTo>
                    <a:pt x="1486" y="186"/>
                  </a:lnTo>
                  <a:lnTo>
                    <a:pt x="1489" y="163"/>
                  </a:lnTo>
                  <a:lnTo>
                    <a:pt x="1492" y="149"/>
                  </a:lnTo>
                  <a:lnTo>
                    <a:pt x="1498" y="132"/>
                  </a:lnTo>
                  <a:lnTo>
                    <a:pt x="1495" y="112"/>
                  </a:lnTo>
                  <a:lnTo>
                    <a:pt x="1478" y="90"/>
                  </a:lnTo>
                  <a:lnTo>
                    <a:pt x="1455" y="76"/>
                  </a:lnTo>
                  <a:lnTo>
                    <a:pt x="1441" y="73"/>
                  </a:lnTo>
                  <a:lnTo>
                    <a:pt x="1436" y="76"/>
                  </a:lnTo>
                  <a:lnTo>
                    <a:pt x="1433" y="76"/>
                  </a:lnTo>
                  <a:lnTo>
                    <a:pt x="1396" y="101"/>
                  </a:lnTo>
                  <a:lnTo>
                    <a:pt x="1385" y="115"/>
                  </a:lnTo>
                  <a:lnTo>
                    <a:pt x="1359" y="146"/>
                  </a:lnTo>
                  <a:lnTo>
                    <a:pt x="1331" y="180"/>
                  </a:lnTo>
                  <a:lnTo>
                    <a:pt x="1314" y="205"/>
                  </a:lnTo>
                  <a:lnTo>
                    <a:pt x="1300" y="228"/>
                  </a:lnTo>
                  <a:lnTo>
                    <a:pt x="1278" y="262"/>
                  </a:lnTo>
                  <a:lnTo>
                    <a:pt x="1252" y="295"/>
                  </a:lnTo>
                  <a:lnTo>
                    <a:pt x="1232" y="323"/>
                  </a:lnTo>
                  <a:lnTo>
                    <a:pt x="1213" y="357"/>
                  </a:lnTo>
                  <a:lnTo>
                    <a:pt x="1187" y="405"/>
                  </a:lnTo>
                  <a:lnTo>
                    <a:pt x="1165" y="447"/>
                  </a:lnTo>
                  <a:lnTo>
                    <a:pt x="1154" y="464"/>
                  </a:lnTo>
                  <a:lnTo>
                    <a:pt x="1103" y="540"/>
                  </a:lnTo>
                  <a:lnTo>
                    <a:pt x="998" y="667"/>
                  </a:lnTo>
                  <a:lnTo>
                    <a:pt x="925" y="788"/>
                  </a:lnTo>
                  <a:lnTo>
                    <a:pt x="880" y="850"/>
                  </a:lnTo>
                  <a:lnTo>
                    <a:pt x="857" y="884"/>
                  </a:lnTo>
                  <a:lnTo>
                    <a:pt x="815" y="951"/>
                  </a:lnTo>
                  <a:lnTo>
                    <a:pt x="778" y="872"/>
                  </a:lnTo>
                  <a:lnTo>
                    <a:pt x="767" y="855"/>
                  </a:lnTo>
                  <a:lnTo>
                    <a:pt x="744" y="819"/>
                  </a:lnTo>
                  <a:lnTo>
                    <a:pt x="722" y="779"/>
                  </a:lnTo>
                  <a:lnTo>
                    <a:pt x="708" y="757"/>
                  </a:lnTo>
                  <a:lnTo>
                    <a:pt x="696" y="732"/>
                  </a:lnTo>
                  <a:lnTo>
                    <a:pt x="680" y="687"/>
                  </a:lnTo>
                  <a:lnTo>
                    <a:pt x="663" y="644"/>
                  </a:lnTo>
                  <a:lnTo>
                    <a:pt x="654" y="625"/>
                  </a:lnTo>
                  <a:lnTo>
                    <a:pt x="651" y="622"/>
                  </a:lnTo>
                  <a:lnTo>
                    <a:pt x="640" y="611"/>
                  </a:lnTo>
                  <a:lnTo>
                    <a:pt x="629" y="594"/>
                  </a:lnTo>
                  <a:lnTo>
                    <a:pt x="612" y="574"/>
                  </a:lnTo>
                  <a:lnTo>
                    <a:pt x="595" y="549"/>
                  </a:lnTo>
                  <a:lnTo>
                    <a:pt x="578" y="526"/>
                  </a:lnTo>
                  <a:lnTo>
                    <a:pt x="567" y="504"/>
                  </a:lnTo>
                  <a:lnTo>
                    <a:pt x="558" y="481"/>
                  </a:lnTo>
                  <a:lnTo>
                    <a:pt x="550" y="459"/>
                  </a:lnTo>
                  <a:lnTo>
                    <a:pt x="538" y="433"/>
                  </a:lnTo>
                  <a:lnTo>
                    <a:pt x="524" y="402"/>
                  </a:lnTo>
                  <a:lnTo>
                    <a:pt x="510" y="374"/>
                  </a:lnTo>
                  <a:lnTo>
                    <a:pt x="493" y="349"/>
                  </a:lnTo>
                  <a:lnTo>
                    <a:pt x="482" y="326"/>
                  </a:lnTo>
                  <a:lnTo>
                    <a:pt x="474" y="312"/>
                  </a:lnTo>
                  <a:lnTo>
                    <a:pt x="471" y="307"/>
                  </a:lnTo>
                  <a:lnTo>
                    <a:pt x="462" y="287"/>
                  </a:lnTo>
                  <a:lnTo>
                    <a:pt x="443" y="245"/>
                  </a:lnTo>
                  <a:lnTo>
                    <a:pt x="423" y="202"/>
                  </a:lnTo>
                  <a:lnTo>
                    <a:pt x="412" y="177"/>
                  </a:lnTo>
                  <a:lnTo>
                    <a:pt x="403" y="155"/>
                  </a:lnTo>
                  <a:lnTo>
                    <a:pt x="386" y="115"/>
                  </a:lnTo>
                  <a:lnTo>
                    <a:pt x="369" y="76"/>
                  </a:lnTo>
                  <a:lnTo>
                    <a:pt x="352" y="50"/>
                  </a:lnTo>
                  <a:lnTo>
                    <a:pt x="333" y="39"/>
                  </a:lnTo>
                  <a:lnTo>
                    <a:pt x="310" y="31"/>
                  </a:lnTo>
                  <a:lnTo>
                    <a:pt x="287" y="25"/>
                  </a:lnTo>
                  <a:lnTo>
                    <a:pt x="279" y="22"/>
                  </a:lnTo>
                  <a:lnTo>
                    <a:pt x="276" y="17"/>
                  </a:lnTo>
                  <a:lnTo>
                    <a:pt x="268" y="5"/>
                  </a:lnTo>
                  <a:lnTo>
                    <a:pt x="254" y="0"/>
                  </a:lnTo>
                  <a:lnTo>
                    <a:pt x="239" y="8"/>
                  </a:lnTo>
                  <a:lnTo>
                    <a:pt x="228" y="33"/>
                  </a:lnTo>
                  <a:lnTo>
                    <a:pt x="223" y="64"/>
                  </a:lnTo>
                  <a:lnTo>
                    <a:pt x="220" y="90"/>
                  </a:lnTo>
                  <a:lnTo>
                    <a:pt x="220" y="101"/>
                  </a:lnTo>
                  <a:lnTo>
                    <a:pt x="228" y="126"/>
                  </a:lnTo>
                  <a:lnTo>
                    <a:pt x="248" y="183"/>
                  </a:lnTo>
                  <a:lnTo>
                    <a:pt x="270" y="247"/>
                  </a:lnTo>
                  <a:lnTo>
                    <a:pt x="282" y="292"/>
                  </a:lnTo>
                  <a:lnTo>
                    <a:pt x="293" y="332"/>
                  </a:lnTo>
                  <a:lnTo>
                    <a:pt x="316" y="385"/>
                  </a:lnTo>
                  <a:lnTo>
                    <a:pt x="338" y="430"/>
                  </a:lnTo>
                  <a:lnTo>
                    <a:pt x="355" y="456"/>
                  </a:lnTo>
                  <a:lnTo>
                    <a:pt x="375" y="490"/>
                  </a:lnTo>
                  <a:lnTo>
                    <a:pt x="400" y="549"/>
                  </a:lnTo>
                  <a:lnTo>
                    <a:pt x="423" y="611"/>
                  </a:lnTo>
                  <a:lnTo>
                    <a:pt x="434" y="636"/>
                  </a:lnTo>
                  <a:lnTo>
                    <a:pt x="440" y="661"/>
                  </a:lnTo>
                  <a:lnTo>
                    <a:pt x="459" y="715"/>
                  </a:lnTo>
                  <a:lnTo>
                    <a:pt x="479" y="774"/>
                  </a:lnTo>
                  <a:lnTo>
                    <a:pt x="499" y="808"/>
                  </a:lnTo>
                  <a:lnTo>
                    <a:pt x="522" y="841"/>
                  </a:lnTo>
                  <a:lnTo>
                    <a:pt x="547" y="901"/>
                  </a:lnTo>
                  <a:lnTo>
                    <a:pt x="570" y="954"/>
                  </a:lnTo>
                  <a:lnTo>
                    <a:pt x="578" y="979"/>
                  </a:lnTo>
                  <a:lnTo>
                    <a:pt x="646" y="1126"/>
                  </a:lnTo>
                  <a:lnTo>
                    <a:pt x="651" y="1129"/>
                  </a:lnTo>
                  <a:lnTo>
                    <a:pt x="663" y="1137"/>
                  </a:lnTo>
                  <a:lnTo>
                    <a:pt x="668" y="1148"/>
                  </a:lnTo>
                  <a:lnTo>
                    <a:pt x="657" y="1162"/>
                  </a:lnTo>
                  <a:lnTo>
                    <a:pt x="643" y="1174"/>
                  </a:lnTo>
                  <a:lnTo>
                    <a:pt x="626" y="1190"/>
                  </a:lnTo>
                  <a:lnTo>
                    <a:pt x="606" y="1210"/>
                  </a:lnTo>
                  <a:lnTo>
                    <a:pt x="586" y="1233"/>
                  </a:lnTo>
                  <a:lnTo>
                    <a:pt x="567" y="1252"/>
                  </a:lnTo>
                  <a:lnTo>
                    <a:pt x="553" y="1269"/>
                  </a:lnTo>
                  <a:lnTo>
                    <a:pt x="541" y="1281"/>
                  </a:lnTo>
                  <a:lnTo>
                    <a:pt x="538" y="1286"/>
                  </a:lnTo>
                  <a:lnTo>
                    <a:pt x="536" y="1292"/>
                  </a:lnTo>
                  <a:lnTo>
                    <a:pt x="524" y="1306"/>
                  </a:lnTo>
                  <a:lnTo>
                    <a:pt x="510" y="1326"/>
                  </a:lnTo>
                  <a:lnTo>
                    <a:pt x="496" y="1351"/>
                  </a:lnTo>
                  <a:lnTo>
                    <a:pt x="479" y="1376"/>
                  </a:lnTo>
                  <a:lnTo>
                    <a:pt x="462" y="1399"/>
                  </a:lnTo>
                  <a:lnTo>
                    <a:pt x="451" y="1419"/>
                  </a:lnTo>
                  <a:lnTo>
                    <a:pt x="443" y="1430"/>
                  </a:lnTo>
                  <a:lnTo>
                    <a:pt x="428" y="1447"/>
                  </a:lnTo>
                  <a:lnTo>
                    <a:pt x="406" y="1464"/>
                  </a:lnTo>
                  <a:lnTo>
                    <a:pt x="383" y="1478"/>
                  </a:lnTo>
                  <a:lnTo>
                    <a:pt x="375" y="1483"/>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7899" name="AutoShape 11"/>
            <p:cNvSpPr>
              <a:spLocks noChangeArrowheads="1"/>
            </p:cNvSpPr>
            <p:nvPr/>
          </p:nvSpPr>
          <p:spPr bwMode="auto">
            <a:xfrm>
              <a:off x="3346" y="2743"/>
              <a:ext cx="237" cy="233"/>
            </a:xfrm>
            <a:custGeom>
              <a:avLst/>
              <a:gdLst>
                <a:gd name="T0" fmla="*/ 141 w 237"/>
                <a:gd name="T1" fmla="*/ 11 h 233"/>
                <a:gd name="T2" fmla="*/ 135 w 237"/>
                <a:gd name="T3" fmla="*/ 8 h 233"/>
                <a:gd name="T4" fmla="*/ 121 w 237"/>
                <a:gd name="T5" fmla="*/ 0 h 233"/>
                <a:gd name="T6" fmla="*/ 96 w 237"/>
                <a:gd name="T7" fmla="*/ 0 h 233"/>
                <a:gd name="T8" fmla="*/ 62 w 237"/>
                <a:gd name="T9" fmla="*/ 11 h 233"/>
                <a:gd name="T10" fmla="*/ 31 w 237"/>
                <a:gd name="T11" fmla="*/ 33 h 233"/>
                <a:gd name="T12" fmla="*/ 11 w 237"/>
                <a:gd name="T13" fmla="*/ 53 h 233"/>
                <a:gd name="T14" fmla="*/ 3 w 237"/>
                <a:gd name="T15" fmla="*/ 67 h 233"/>
                <a:gd name="T16" fmla="*/ 0 w 237"/>
                <a:gd name="T17" fmla="*/ 73 h 233"/>
                <a:gd name="T18" fmla="*/ 0 w 237"/>
                <a:gd name="T19" fmla="*/ 87 h 233"/>
                <a:gd name="T20" fmla="*/ 0 w 237"/>
                <a:gd name="T21" fmla="*/ 124 h 233"/>
                <a:gd name="T22" fmla="*/ 3 w 237"/>
                <a:gd name="T23" fmla="*/ 160 h 233"/>
                <a:gd name="T24" fmla="*/ 11 w 237"/>
                <a:gd name="T25" fmla="*/ 183 h 233"/>
                <a:gd name="T26" fmla="*/ 28 w 237"/>
                <a:gd name="T27" fmla="*/ 194 h 233"/>
                <a:gd name="T28" fmla="*/ 48 w 237"/>
                <a:gd name="T29" fmla="*/ 208 h 233"/>
                <a:gd name="T30" fmla="*/ 65 w 237"/>
                <a:gd name="T31" fmla="*/ 219 h 233"/>
                <a:gd name="T32" fmla="*/ 82 w 237"/>
                <a:gd name="T33" fmla="*/ 225 h 233"/>
                <a:gd name="T34" fmla="*/ 96 w 237"/>
                <a:gd name="T35" fmla="*/ 228 h 233"/>
                <a:gd name="T36" fmla="*/ 115 w 237"/>
                <a:gd name="T37" fmla="*/ 233 h 233"/>
                <a:gd name="T38" fmla="*/ 138 w 237"/>
                <a:gd name="T39" fmla="*/ 233 h 233"/>
                <a:gd name="T40" fmla="*/ 158 w 237"/>
                <a:gd name="T41" fmla="*/ 225 h 233"/>
                <a:gd name="T42" fmla="*/ 178 w 237"/>
                <a:gd name="T43" fmla="*/ 208 h 233"/>
                <a:gd name="T44" fmla="*/ 200 w 237"/>
                <a:gd name="T45" fmla="*/ 185 h 233"/>
                <a:gd name="T46" fmla="*/ 217 w 237"/>
                <a:gd name="T47" fmla="*/ 169 h 233"/>
                <a:gd name="T48" fmla="*/ 225 w 237"/>
                <a:gd name="T49" fmla="*/ 160 h 233"/>
                <a:gd name="T50" fmla="*/ 228 w 237"/>
                <a:gd name="T51" fmla="*/ 149 h 233"/>
                <a:gd name="T52" fmla="*/ 234 w 237"/>
                <a:gd name="T53" fmla="*/ 126 h 233"/>
                <a:gd name="T54" fmla="*/ 237 w 237"/>
                <a:gd name="T55" fmla="*/ 95 h 233"/>
                <a:gd name="T56" fmla="*/ 228 w 237"/>
                <a:gd name="T57" fmla="*/ 70 h 233"/>
                <a:gd name="T58" fmla="*/ 220 w 237"/>
                <a:gd name="T59" fmla="*/ 59 h 233"/>
                <a:gd name="T60" fmla="*/ 206 w 237"/>
                <a:gd name="T61" fmla="*/ 48 h 233"/>
                <a:gd name="T62" fmla="*/ 192 w 237"/>
                <a:gd name="T63" fmla="*/ 39 h 233"/>
                <a:gd name="T64" fmla="*/ 178 w 237"/>
                <a:gd name="T65" fmla="*/ 31 h 233"/>
                <a:gd name="T66" fmla="*/ 163 w 237"/>
                <a:gd name="T67" fmla="*/ 22 h 233"/>
                <a:gd name="T68" fmla="*/ 152 w 237"/>
                <a:gd name="T69" fmla="*/ 17 h 233"/>
                <a:gd name="T70" fmla="*/ 144 w 237"/>
                <a:gd name="T71" fmla="*/ 11 h 233"/>
                <a:gd name="T72" fmla="*/ 141 w 237"/>
                <a:gd name="T73" fmla="*/ 11 h 233"/>
                <a:gd name="T74" fmla="*/ 0 w 237"/>
                <a:gd name="T75" fmla="*/ 0 h 233"/>
                <a:gd name="T76" fmla="*/ 237 w 237"/>
                <a:gd name="T77"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237" h="233">
                  <a:moveTo>
                    <a:pt x="141" y="11"/>
                  </a:moveTo>
                  <a:lnTo>
                    <a:pt x="135" y="8"/>
                  </a:lnTo>
                  <a:lnTo>
                    <a:pt x="121" y="0"/>
                  </a:lnTo>
                  <a:lnTo>
                    <a:pt x="96" y="0"/>
                  </a:lnTo>
                  <a:lnTo>
                    <a:pt x="62" y="11"/>
                  </a:lnTo>
                  <a:lnTo>
                    <a:pt x="31" y="33"/>
                  </a:lnTo>
                  <a:lnTo>
                    <a:pt x="11" y="53"/>
                  </a:lnTo>
                  <a:lnTo>
                    <a:pt x="3" y="67"/>
                  </a:lnTo>
                  <a:lnTo>
                    <a:pt x="0" y="73"/>
                  </a:lnTo>
                  <a:lnTo>
                    <a:pt x="0" y="87"/>
                  </a:lnTo>
                  <a:lnTo>
                    <a:pt x="0" y="124"/>
                  </a:lnTo>
                  <a:lnTo>
                    <a:pt x="3" y="160"/>
                  </a:lnTo>
                  <a:lnTo>
                    <a:pt x="11" y="183"/>
                  </a:lnTo>
                  <a:lnTo>
                    <a:pt x="28" y="194"/>
                  </a:lnTo>
                  <a:lnTo>
                    <a:pt x="48" y="208"/>
                  </a:lnTo>
                  <a:lnTo>
                    <a:pt x="65" y="219"/>
                  </a:lnTo>
                  <a:lnTo>
                    <a:pt x="82" y="225"/>
                  </a:lnTo>
                  <a:lnTo>
                    <a:pt x="96" y="228"/>
                  </a:lnTo>
                  <a:lnTo>
                    <a:pt x="115" y="233"/>
                  </a:lnTo>
                  <a:lnTo>
                    <a:pt x="138" y="233"/>
                  </a:lnTo>
                  <a:lnTo>
                    <a:pt x="158" y="225"/>
                  </a:lnTo>
                  <a:lnTo>
                    <a:pt x="178" y="208"/>
                  </a:lnTo>
                  <a:lnTo>
                    <a:pt x="200" y="185"/>
                  </a:lnTo>
                  <a:lnTo>
                    <a:pt x="217" y="169"/>
                  </a:lnTo>
                  <a:lnTo>
                    <a:pt x="225" y="160"/>
                  </a:lnTo>
                  <a:lnTo>
                    <a:pt x="228" y="149"/>
                  </a:lnTo>
                  <a:lnTo>
                    <a:pt x="234" y="126"/>
                  </a:lnTo>
                  <a:lnTo>
                    <a:pt x="237" y="95"/>
                  </a:lnTo>
                  <a:lnTo>
                    <a:pt x="228" y="70"/>
                  </a:lnTo>
                  <a:lnTo>
                    <a:pt x="220" y="59"/>
                  </a:lnTo>
                  <a:lnTo>
                    <a:pt x="206" y="48"/>
                  </a:lnTo>
                  <a:lnTo>
                    <a:pt x="192" y="39"/>
                  </a:lnTo>
                  <a:lnTo>
                    <a:pt x="178" y="31"/>
                  </a:lnTo>
                  <a:lnTo>
                    <a:pt x="163" y="22"/>
                  </a:lnTo>
                  <a:lnTo>
                    <a:pt x="152" y="17"/>
                  </a:lnTo>
                  <a:lnTo>
                    <a:pt x="144" y="11"/>
                  </a:lnTo>
                  <a:lnTo>
                    <a:pt x="141" y="11"/>
                  </a:lnTo>
                  <a:close/>
                </a:path>
              </a:pathLst>
            </a:custGeom>
            <a:solidFill>
              <a:srgbClr val="FFFFFF"/>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7900" name="AutoShape 12"/>
            <p:cNvSpPr>
              <a:spLocks noChangeArrowheads="1"/>
            </p:cNvSpPr>
            <p:nvPr/>
          </p:nvSpPr>
          <p:spPr bwMode="auto">
            <a:xfrm>
              <a:off x="3287" y="1360"/>
              <a:ext cx="1404" cy="1754"/>
            </a:xfrm>
            <a:custGeom>
              <a:avLst/>
              <a:gdLst>
                <a:gd name="T0" fmla="*/ 324 w 1404"/>
                <a:gd name="T1" fmla="*/ 1431 h 1754"/>
                <a:gd name="T2" fmla="*/ 332 w 1404"/>
                <a:gd name="T3" fmla="*/ 1566 h 1754"/>
                <a:gd name="T4" fmla="*/ 265 w 1404"/>
                <a:gd name="T5" fmla="*/ 1639 h 1754"/>
                <a:gd name="T6" fmla="*/ 177 w 1404"/>
                <a:gd name="T7" fmla="*/ 1650 h 1754"/>
                <a:gd name="T8" fmla="*/ 110 w 1404"/>
                <a:gd name="T9" fmla="*/ 1642 h 1754"/>
                <a:gd name="T10" fmla="*/ 53 w 1404"/>
                <a:gd name="T11" fmla="*/ 1628 h 1754"/>
                <a:gd name="T12" fmla="*/ 11 w 1404"/>
                <a:gd name="T13" fmla="*/ 1571 h 1754"/>
                <a:gd name="T14" fmla="*/ 0 w 1404"/>
                <a:gd name="T15" fmla="*/ 1602 h 1754"/>
                <a:gd name="T16" fmla="*/ 67 w 1404"/>
                <a:gd name="T17" fmla="*/ 1664 h 1754"/>
                <a:gd name="T18" fmla="*/ 129 w 1404"/>
                <a:gd name="T19" fmla="*/ 1695 h 1754"/>
                <a:gd name="T20" fmla="*/ 194 w 1404"/>
                <a:gd name="T21" fmla="*/ 1712 h 1754"/>
                <a:gd name="T22" fmla="*/ 265 w 1404"/>
                <a:gd name="T23" fmla="*/ 1712 h 1754"/>
                <a:gd name="T24" fmla="*/ 347 w 1404"/>
                <a:gd name="T25" fmla="*/ 1653 h 1754"/>
                <a:gd name="T26" fmla="*/ 547 w 1404"/>
                <a:gd name="T27" fmla="*/ 1267 h 1754"/>
                <a:gd name="T28" fmla="*/ 629 w 1404"/>
                <a:gd name="T29" fmla="*/ 1146 h 1754"/>
                <a:gd name="T30" fmla="*/ 696 w 1404"/>
                <a:gd name="T31" fmla="*/ 1124 h 1754"/>
                <a:gd name="T32" fmla="*/ 750 w 1404"/>
                <a:gd name="T33" fmla="*/ 1121 h 1754"/>
                <a:gd name="T34" fmla="*/ 815 w 1404"/>
                <a:gd name="T35" fmla="*/ 1157 h 1754"/>
                <a:gd name="T36" fmla="*/ 1052 w 1404"/>
                <a:gd name="T37" fmla="*/ 1644 h 1754"/>
                <a:gd name="T38" fmla="*/ 1083 w 1404"/>
                <a:gd name="T39" fmla="*/ 1695 h 1754"/>
                <a:gd name="T40" fmla="*/ 1139 w 1404"/>
                <a:gd name="T41" fmla="*/ 1751 h 1754"/>
                <a:gd name="T42" fmla="*/ 1213 w 1404"/>
                <a:gd name="T43" fmla="*/ 1754 h 1754"/>
                <a:gd name="T44" fmla="*/ 1258 w 1404"/>
                <a:gd name="T45" fmla="*/ 1754 h 1754"/>
                <a:gd name="T46" fmla="*/ 1334 w 1404"/>
                <a:gd name="T47" fmla="*/ 1712 h 1754"/>
                <a:gd name="T48" fmla="*/ 1390 w 1404"/>
                <a:gd name="T49" fmla="*/ 1667 h 1754"/>
                <a:gd name="T50" fmla="*/ 1396 w 1404"/>
                <a:gd name="T51" fmla="*/ 1507 h 1754"/>
                <a:gd name="T52" fmla="*/ 1359 w 1404"/>
                <a:gd name="T53" fmla="*/ 1456 h 1754"/>
                <a:gd name="T54" fmla="*/ 1286 w 1404"/>
                <a:gd name="T55" fmla="*/ 1414 h 1754"/>
                <a:gd name="T56" fmla="*/ 1210 w 1404"/>
                <a:gd name="T57" fmla="*/ 1414 h 1754"/>
                <a:gd name="T58" fmla="*/ 1184 w 1404"/>
                <a:gd name="T59" fmla="*/ 1422 h 1754"/>
                <a:gd name="T60" fmla="*/ 1114 w 1404"/>
                <a:gd name="T61" fmla="*/ 1456 h 1754"/>
                <a:gd name="T62" fmla="*/ 1060 w 1404"/>
                <a:gd name="T63" fmla="*/ 1492 h 1754"/>
                <a:gd name="T64" fmla="*/ 1024 w 1404"/>
                <a:gd name="T65" fmla="*/ 1439 h 1754"/>
                <a:gd name="T66" fmla="*/ 866 w 1404"/>
                <a:gd name="T67" fmla="*/ 1138 h 1754"/>
                <a:gd name="T68" fmla="*/ 1010 w 1404"/>
                <a:gd name="T69" fmla="*/ 625 h 1754"/>
                <a:gd name="T70" fmla="*/ 1258 w 1404"/>
                <a:gd name="T71" fmla="*/ 268 h 1754"/>
                <a:gd name="T72" fmla="*/ 1342 w 1404"/>
                <a:gd name="T73" fmla="*/ 150 h 1754"/>
                <a:gd name="T74" fmla="*/ 1373 w 1404"/>
                <a:gd name="T75" fmla="*/ 46 h 1754"/>
                <a:gd name="T76" fmla="*/ 1351 w 1404"/>
                <a:gd name="T77" fmla="*/ 43 h 1754"/>
                <a:gd name="T78" fmla="*/ 1309 w 1404"/>
                <a:gd name="T79" fmla="*/ 93 h 1754"/>
                <a:gd name="T80" fmla="*/ 1255 w 1404"/>
                <a:gd name="T81" fmla="*/ 161 h 1754"/>
                <a:gd name="T82" fmla="*/ 1134 w 1404"/>
                <a:gd name="T83" fmla="*/ 366 h 1754"/>
                <a:gd name="T84" fmla="*/ 993 w 1404"/>
                <a:gd name="T85" fmla="*/ 544 h 1754"/>
                <a:gd name="T86" fmla="*/ 860 w 1404"/>
                <a:gd name="T87" fmla="*/ 738 h 1754"/>
                <a:gd name="T88" fmla="*/ 787 w 1404"/>
                <a:gd name="T89" fmla="*/ 822 h 1754"/>
                <a:gd name="T90" fmla="*/ 753 w 1404"/>
                <a:gd name="T91" fmla="*/ 876 h 1754"/>
                <a:gd name="T92" fmla="*/ 708 w 1404"/>
                <a:gd name="T93" fmla="*/ 848 h 1754"/>
                <a:gd name="T94" fmla="*/ 663 w 1404"/>
                <a:gd name="T95" fmla="*/ 755 h 1754"/>
                <a:gd name="T96" fmla="*/ 575 w 1404"/>
                <a:gd name="T97" fmla="*/ 569 h 1754"/>
                <a:gd name="T98" fmla="*/ 299 w 1404"/>
                <a:gd name="T99" fmla="*/ 57 h 1754"/>
                <a:gd name="T100" fmla="*/ 231 w 1404"/>
                <a:gd name="T101" fmla="*/ 20 h 1754"/>
                <a:gd name="T102" fmla="*/ 313 w 1404"/>
                <a:gd name="T103" fmla="*/ 257 h 1754"/>
                <a:gd name="T104" fmla="*/ 569 w 1404"/>
                <a:gd name="T105" fmla="*/ 853 h 1754"/>
                <a:gd name="T106" fmla="*/ 615 w 1404"/>
                <a:gd name="T107" fmla="*/ 921 h 1754"/>
                <a:gd name="T108" fmla="*/ 657 w 1404"/>
                <a:gd name="T109" fmla="*/ 1011 h 1754"/>
                <a:gd name="T110" fmla="*/ 612 w 1404"/>
                <a:gd name="T111" fmla="*/ 1084 h 1754"/>
                <a:gd name="T112" fmla="*/ 358 w 1404"/>
                <a:gd name="T113" fmla="*/ 1411 h 1754"/>
                <a:gd name="T114" fmla="*/ 293 w 1404"/>
                <a:gd name="T115" fmla="*/ 1369 h 1754"/>
                <a:gd name="T116" fmla="*/ 0 w 1404"/>
                <a:gd name="T117" fmla="*/ 0 h 1754"/>
                <a:gd name="T118" fmla="*/ 1404 w 1404"/>
                <a:gd name="T119" fmla="*/ 1754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T116" t="T117" r="T118" b="T119"/>
              <a:pathLst>
                <a:path w="1404" h="1754">
                  <a:moveTo>
                    <a:pt x="259" y="1369"/>
                  </a:moveTo>
                  <a:lnTo>
                    <a:pt x="270" y="1377"/>
                  </a:lnTo>
                  <a:lnTo>
                    <a:pt x="299" y="1400"/>
                  </a:lnTo>
                  <a:lnTo>
                    <a:pt x="324" y="1431"/>
                  </a:lnTo>
                  <a:lnTo>
                    <a:pt x="335" y="1456"/>
                  </a:lnTo>
                  <a:lnTo>
                    <a:pt x="335" y="1487"/>
                  </a:lnTo>
                  <a:lnTo>
                    <a:pt x="338" y="1529"/>
                  </a:lnTo>
                  <a:lnTo>
                    <a:pt x="332" y="1566"/>
                  </a:lnTo>
                  <a:lnTo>
                    <a:pt x="318" y="1594"/>
                  </a:lnTo>
                  <a:lnTo>
                    <a:pt x="301" y="1611"/>
                  </a:lnTo>
                  <a:lnTo>
                    <a:pt x="284" y="1625"/>
                  </a:lnTo>
                  <a:lnTo>
                    <a:pt x="265" y="1639"/>
                  </a:lnTo>
                  <a:lnTo>
                    <a:pt x="237" y="1647"/>
                  </a:lnTo>
                  <a:lnTo>
                    <a:pt x="220" y="1650"/>
                  </a:lnTo>
                  <a:lnTo>
                    <a:pt x="200" y="1650"/>
                  </a:lnTo>
                  <a:lnTo>
                    <a:pt x="177" y="1650"/>
                  </a:lnTo>
                  <a:lnTo>
                    <a:pt x="158" y="1647"/>
                  </a:lnTo>
                  <a:lnTo>
                    <a:pt x="138" y="1644"/>
                  </a:lnTo>
                  <a:lnTo>
                    <a:pt x="121" y="1644"/>
                  </a:lnTo>
                  <a:lnTo>
                    <a:pt x="110" y="1642"/>
                  </a:lnTo>
                  <a:lnTo>
                    <a:pt x="107" y="1642"/>
                  </a:lnTo>
                  <a:lnTo>
                    <a:pt x="98" y="1642"/>
                  </a:lnTo>
                  <a:lnTo>
                    <a:pt x="79" y="1639"/>
                  </a:lnTo>
                  <a:lnTo>
                    <a:pt x="53" y="1628"/>
                  </a:lnTo>
                  <a:lnTo>
                    <a:pt x="36" y="1611"/>
                  </a:lnTo>
                  <a:lnTo>
                    <a:pt x="25" y="1591"/>
                  </a:lnTo>
                  <a:lnTo>
                    <a:pt x="16" y="1580"/>
                  </a:lnTo>
                  <a:lnTo>
                    <a:pt x="11" y="1571"/>
                  </a:lnTo>
                  <a:lnTo>
                    <a:pt x="8" y="1568"/>
                  </a:lnTo>
                  <a:lnTo>
                    <a:pt x="5" y="1571"/>
                  </a:lnTo>
                  <a:lnTo>
                    <a:pt x="0" y="1585"/>
                  </a:lnTo>
                  <a:lnTo>
                    <a:pt x="0" y="1602"/>
                  </a:lnTo>
                  <a:lnTo>
                    <a:pt x="19" y="1628"/>
                  </a:lnTo>
                  <a:lnTo>
                    <a:pt x="36" y="1642"/>
                  </a:lnTo>
                  <a:lnTo>
                    <a:pt x="50" y="1653"/>
                  </a:lnTo>
                  <a:lnTo>
                    <a:pt x="67" y="1664"/>
                  </a:lnTo>
                  <a:lnTo>
                    <a:pt x="84" y="1675"/>
                  </a:lnTo>
                  <a:lnTo>
                    <a:pt x="98" y="1684"/>
                  </a:lnTo>
                  <a:lnTo>
                    <a:pt x="115" y="1690"/>
                  </a:lnTo>
                  <a:lnTo>
                    <a:pt x="129" y="1695"/>
                  </a:lnTo>
                  <a:lnTo>
                    <a:pt x="143" y="1701"/>
                  </a:lnTo>
                  <a:lnTo>
                    <a:pt x="158" y="1704"/>
                  </a:lnTo>
                  <a:lnTo>
                    <a:pt x="174" y="1709"/>
                  </a:lnTo>
                  <a:lnTo>
                    <a:pt x="194" y="1712"/>
                  </a:lnTo>
                  <a:lnTo>
                    <a:pt x="214" y="1715"/>
                  </a:lnTo>
                  <a:lnTo>
                    <a:pt x="234" y="1715"/>
                  </a:lnTo>
                  <a:lnTo>
                    <a:pt x="251" y="1715"/>
                  </a:lnTo>
                  <a:lnTo>
                    <a:pt x="265" y="1712"/>
                  </a:lnTo>
                  <a:lnTo>
                    <a:pt x="276" y="1706"/>
                  </a:lnTo>
                  <a:lnTo>
                    <a:pt x="296" y="1690"/>
                  </a:lnTo>
                  <a:lnTo>
                    <a:pt x="324" y="1670"/>
                  </a:lnTo>
                  <a:lnTo>
                    <a:pt x="347" y="1653"/>
                  </a:lnTo>
                  <a:lnTo>
                    <a:pt x="355" y="1644"/>
                  </a:lnTo>
                  <a:lnTo>
                    <a:pt x="386" y="1583"/>
                  </a:lnTo>
                  <a:lnTo>
                    <a:pt x="482" y="1439"/>
                  </a:lnTo>
                  <a:lnTo>
                    <a:pt x="547" y="1267"/>
                  </a:lnTo>
                  <a:lnTo>
                    <a:pt x="555" y="1250"/>
                  </a:lnTo>
                  <a:lnTo>
                    <a:pt x="578" y="1211"/>
                  </a:lnTo>
                  <a:lnTo>
                    <a:pt x="606" y="1169"/>
                  </a:lnTo>
                  <a:lnTo>
                    <a:pt x="629" y="1146"/>
                  </a:lnTo>
                  <a:lnTo>
                    <a:pt x="648" y="1138"/>
                  </a:lnTo>
                  <a:lnTo>
                    <a:pt x="671" y="1129"/>
                  </a:lnTo>
                  <a:lnTo>
                    <a:pt x="688" y="1127"/>
                  </a:lnTo>
                  <a:lnTo>
                    <a:pt x="696" y="1124"/>
                  </a:lnTo>
                  <a:lnTo>
                    <a:pt x="702" y="1121"/>
                  </a:lnTo>
                  <a:lnTo>
                    <a:pt x="716" y="1112"/>
                  </a:lnTo>
                  <a:lnTo>
                    <a:pt x="733" y="1110"/>
                  </a:lnTo>
                  <a:lnTo>
                    <a:pt x="750" y="1121"/>
                  </a:lnTo>
                  <a:lnTo>
                    <a:pt x="770" y="1135"/>
                  </a:lnTo>
                  <a:lnTo>
                    <a:pt x="789" y="1146"/>
                  </a:lnTo>
                  <a:lnTo>
                    <a:pt x="806" y="1155"/>
                  </a:lnTo>
                  <a:lnTo>
                    <a:pt x="815" y="1157"/>
                  </a:lnTo>
                  <a:lnTo>
                    <a:pt x="849" y="1188"/>
                  </a:lnTo>
                  <a:lnTo>
                    <a:pt x="931" y="1340"/>
                  </a:lnTo>
                  <a:lnTo>
                    <a:pt x="1001" y="1549"/>
                  </a:lnTo>
                  <a:lnTo>
                    <a:pt x="1052" y="1644"/>
                  </a:lnTo>
                  <a:lnTo>
                    <a:pt x="1055" y="1650"/>
                  </a:lnTo>
                  <a:lnTo>
                    <a:pt x="1060" y="1661"/>
                  </a:lnTo>
                  <a:lnTo>
                    <a:pt x="1072" y="1675"/>
                  </a:lnTo>
                  <a:lnTo>
                    <a:pt x="1083" y="1695"/>
                  </a:lnTo>
                  <a:lnTo>
                    <a:pt x="1097" y="1715"/>
                  </a:lnTo>
                  <a:lnTo>
                    <a:pt x="1111" y="1732"/>
                  </a:lnTo>
                  <a:lnTo>
                    <a:pt x="1125" y="1746"/>
                  </a:lnTo>
                  <a:lnTo>
                    <a:pt x="1139" y="1751"/>
                  </a:lnTo>
                  <a:lnTo>
                    <a:pt x="1156" y="1754"/>
                  </a:lnTo>
                  <a:lnTo>
                    <a:pt x="1173" y="1754"/>
                  </a:lnTo>
                  <a:lnTo>
                    <a:pt x="1193" y="1754"/>
                  </a:lnTo>
                  <a:lnTo>
                    <a:pt x="1213" y="1754"/>
                  </a:lnTo>
                  <a:lnTo>
                    <a:pt x="1230" y="1754"/>
                  </a:lnTo>
                  <a:lnTo>
                    <a:pt x="1244" y="1754"/>
                  </a:lnTo>
                  <a:lnTo>
                    <a:pt x="1255" y="1754"/>
                  </a:lnTo>
                  <a:lnTo>
                    <a:pt x="1258" y="1754"/>
                  </a:lnTo>
                  <a:lnTo>
                    <a:pt x="1266" y="1749"/>
                  </a:lnTo>
                  <a:lnTo>
                    <a:pt x="1286" y="1737"/>
                  </a:lnTo>
                  <a:lnTo>
                    <a:pt x="1311" y="1723"/>
                  </a:lnTo>
                  <a:lnTo>
                    <a:pt x="1334" y="1712"/>
                  </a:lnTo>
                  <a:lnTo>
                    <a:pt x="1354" y="1701"/>
                  </a:lnTo>
                  <a:lnTo>
                    <a:pt x="1371" y="1684"/>
                  </a:lnTo>
                  <a:lnTo>
                    <a:pt x="1385" y="1673"/>
                  </a:lnTo>
                  <a:lnTo>
                    <a:pt x="1390" y="1667"/>
                  </a:lnTo>
                  <a:lnTo>
                    <a:pt x="1393" y="1644"/>
                  </a:lnTo>
                  <a:lnTo>
                    <a:pt x="1402" y="1594"/>
                  </a:lnTo>
                  <a:lnTo>
                    <a:pt x="1404" y="1540"/>
                  </a:lnTo>
                  <a:lnTo>
                    <a:pt x="1396" y="1507"/>
                  </a:lnTo>
                  <a:lnTo>
                    <a:pt x="1388" y="1495"/>
                  </a:lnTo>
                  <a:lnTo>
                    <a:pt x="1379" y="1484"/>
                  </a:lnTo>
                  <a:lnTo>
                    <a:pt x="1371" y="1470"/>
                  </a:lnTo>
                  <a:lnTo>
                    <a:pt x="1359" y="1456"/>
                  </a:lnTo>
                  <a:lnTo>
                    <a:pt x="1345" y="1442"/>
                  </a:lnTo>
                  <a:lnTo>
                    <a:pt x="1328" y="1431"/>
                  </a:lnTo>
                  <a:lnTo>
                    <a:pt x="1309" y="1419"/>
                  </a:lnTo>
                  <a:lnTo>
                    <a:pt x="1286" y="1414"/>
                  </a:lnTo>
                  <a:lnTo>
                    <a:pt x="1263" y="1411"/>
                  </a:lnTo>
                  <a:lnTo>
                    <a:pt x="1244" y="1411"/>
                  </a:lnTo>
                  <a:lnTo>
                    <a:pt x="1227" y="1411"/>
                  </a:lnTo>
                  <a:lnTo>
                    <a:pt x="1210" y="1414"/>
                  </a:lnTo>
                  <a:lnTo>
                    <a:pt x="1199" y="1416"/>
                  </a:lnTo>
                  <a:lnTo>
                    <a:pt x="1190" y="1419"/>
                  </a:lnTo>
                  <a:lnTo>
                    <a:pt x="1187" y="1422"/>
                  </a:lnTo>
                  <a:lnTo>
                    <a:pt x="1184" y="1422"/>
                  </a:lnTo>
                  <a:lnTo>
                    <a:pt x="1176" y="1425"/>
                  </a:lnTo>
                  <a:lnTo>
                    <a:pt x="1153" y="1433"/>
                  </a:lnTo>
                  <a:lnTo>
                    <a:pt x="1131" y="1445"/>
                  </a:lnTo>
                  <a:lnTo>
                    <a:pt x="1114" y="1456"/>
                  </a:lnTo>
                  <a:lnTo>
                    <a:pt x="1105" y="1470"/>
                  </a:lnTo>
                  <a:lnTo>
                    <a:pt x="1091" y="1484"/>
                  </a:lnTo>
                  <a:lnTo>
                    <a:pt x="1077" y="1495"/>
                  </a:lnTo>
                  <a:lnTo>
                    <a:pt x="1060" y="1492"/>
                  </a:lnTo>
                  <a:lnTo>
                    <a:pt x="1046" y="1476"/>
                  </a:lnTo>
                  <a:lnTo>
                    <a:pt x="1035" y="1459"/>
                  </a:lnTo>
                  <a:lnTo>
                    <a:pt x="1026" y="1445"/>
                  </a:lnTo>
                  <a:lnTo>
                    <a:pt x="1024" y="1439"/>
                  </a:lnTo>
                  <a:lnTo>
                    <a:pt x="959" y="1318"/>
                  </a:lnTo>
                  <a:lnTo>
                    <a:pt x="905" y="1219"/>
                  </a:lnTo>
                  <a:lnTo>
                    <a:pt x="883" y="1194"/>
                  </a:lnTo>
                  <a:lnTo>
                    <a:pt x="866" y="1138"/>
                  </a:lnTo>
                  <a:lnTo>
                    <a:pt x="826" y="1042"/>
                  </a:lnTo>
                  <a:lnTo>
                    <a:pt x="795" y="997"/>
                  </a:lnTo>
                  <a:lnTo>
                    <a:pt x="888" y="828"/>
                  </a:lnTo>
                  <a:lnTo>
                    <a:pt x="1010" y="625"/>
                  </a:lnTo>
                  <a:lnTo>
                    <a:pt x="1074" y="549"/>
                  </a:lnTo>
                  <a:lnTo>
                    <a:pt x="1111" y="487"/>
                  </a:lnTo>
                  <a:lnTo>
                    <a:pt x="1193" y="364"/>
                  </a:lnTo>
                  <a:lnTo>
                    <a:pt x="1258" y="268"/>
                  </a:lnTo>
                  <a:lnTo>
                    <a:pt x="1294" y="245"/>
                  </a:lnTo>
                  <a:lnTo>
                    <a:pt x="1303" y="228"/>
                  </a:lnTo>
                  <a:lnTo>
                    <a:pt x="1323" y="192"/>
                  </a:lnTo>
                  <a:lnTo>
                    <a:pt x="1342" y="150"/>
                  </a:lnTo>
                  <a:lnTo>
                    <a:pt x="1357" y="122"/>
                  </a:lnTo>
                  <a:lnTo>
                    <a:pt x="1365" y="99"/>
                  </a:lnTo>
                  <a:lnTo>
                    <a:pt x="1371" y="71"/>
                  </a:lnTo>
                  <a:lnTo>
                    <a:pt x="1373" y="46"/>
                  </a:lnTo>
                  <a:lnTo>
                    <a:pt x="1373" y="34"/>
                  </a:lnTo>
                  <a:lnTo>
                    <a:pt x="1371" y="34"/>
                  </a:lnTo>
                  <a:lnTo>
                    <a:pt x="1362" y="37"/>
                  </a:lnTo>
                  <a:lnTo>
                    <a:pt x="1351" y="43"/>
                  </a:lnTo>
                  <a:lnTo>
                    <a:pt x="1342" y="51"/>
                  </a:lnTo>
                  <a:lnTo>
                    <a:pt x="1334" y="60"/>
                  </a:lnTo>
                  <a:lnTo>
                    <a:pt x="1323" y="76"/>
                  </a:lnTo>
                  <a:lnTo>
                    <a:pt x="1309" y="93"/>
                  </a:lnTo>
                  <a:lnTo>
                    <a:pt x="1294" y="113"/>
                  </a:lnTo>
                  <a:lnTo>
                    <a:pt x="1278" y="133"/>
                  </a:lnTo>
                  <a:lnTo>
                    <a:pt x="1263" y="150"/>
                  </a:lnTo>
                  <a:lnTo>
                    <a:pt x="1255" y="161"/>
                  </a:lnTo>
                  <a:lnTo>
                    <a:pt x="1252" y="164"/>
                  </a:lnTo>
                  <a:lnTo>
                    <a:pt x="1210" y="243"/>
                  </a:lnTo>
                  <a:lnTo>
                    <a:pt x="1165" y="310"/>
                  </a:lnTo>
                  <a:lnTo>
                    <a:pt x="1134" y="366"/>
                  </a:lnTo>
                  <a:lnTo>
                    <a:pt x="1072" y="420"/>
                  </a:lnTo>
                  <a:lnTo>
                    <a:pt x="1057" y="465"/>
                  </a:lnTo>
                  <a:lnTo>
                    <a:pt x="1026" y="490"/>
                  </a:lnTo>
                  <a:lnTo>
                    <a:pt x="993" y="544"/>
                  </a:lnTo>
                  <a:lnTo>
                    <a:pt x="950" y="603"/>
                  </a:lnTo>
                  <a:lnTo>
                    <a:pt x="891" y="662"/>
                  </a:lnTo>
                  <a:lnTo>
                    <a:pt x="868" y="724"/>
                  </a:lnTo>
                  <a:lnTo>
                    <a:pt x="860" y="738"/>
                  </a:lnTo>
                  <a:lnTo>
                    <a:pt x="843" y="766"/>
                  </a:lnTo>
                  <a:lnTo>
                    <a:pt x="820" y="797"/>
                  </a:lnTo>
                  <a:lnTo>
                    <a:pt x="801" y="811"/>
                  </a:lnTo>
                  <a:lnTo>
                    <a:pt x="787" y="822"/>
                  </a:lnTo>
                  <a:lnTo>
                    <a:pt x="775" y="842"/>
                  </a:lnTo>
                  <a:lnTo>
                    <a:pt x="764" y="865"/>
                  </a:lnTo>
                  <a:lnTo>
                    <a:pt x="761" y="876"/>
                  </a:lnTo>
                  <a:lnTo>
                    <a:pt x="753" y="876"/>
                  </a:lnTo>
                  <a:lnTo>
                    <a:pt x="739" y="876"/>
                  </a:lnTo>
                  <a:lnTo>
                    <a:pt x="722" y="873"/>
                  </a:lnTo>
                  <a:lnTo>
                    <a:pt x="713" y="865"/>
                  </a:lnTo>
                  <a:lnTo>
                    <a:pt x="708" y="848"/>
                  </a:lnTo>
                  <a:lnTo>
                    <a:pt x="699" y="825"/>
                  </a:lnTo>
                  <a:lnTo>
                    <a:pt x="688" y="800"/>
                  </a:lnTo>
                  <a:lnTo>
                    <a:pt x="677" y="777"/>
                  </a:lnTo>
                  <a:lnTo>
                    <a:pt x="663" y="755"/>
                  </a:lnTo>
                  <a:lnTo>
                    <a:pt x="648" y="730"/>
                  </a:lnTo>
                  <a:lnTo>
                    <a:pt x="640" y="707"/>
                  </a:lnTo>
                  <a:lnTo>
                    <a:pt x="634" y="699"/>
                  </a:lnTo>
                  <a:lnTo>
                    <a:pt x="575" y="569"/>
                  </a:lnTo>
                  <a:lnTo>
                    <a:pt x="462" y="378"/>
                  </a:lnTo>
                  <a:lnTo>
                    <a:pt x="375" y="212"/>
                  </a:lnTo>
                  <a:lnTo>
                    <a:pt x="307" y="71"/>
                  </a:lnTo>
                  <a:lnTo>
                    <a:pt x="299" y="57"/>
                  </a:lnTo>
                  <a:lnTo>
                    <a:pt x="282" y="26"/>
                  </a:lnTo>
                  <a:lnTo>
                    <a:pt x="259" y="3"/>
                  </a:lnTo>
                  <a:lnTo>
                    <a:pt x="239" y="0"/>
                  </a:lnTo>
                  <a:lnTo>
                    <a:pt x="231" y="20"/>
                  </a:lnTo>
                  <a:lnTo>
                    <a:pt x="231" y="48"/>
                  </a:lnTo>
                  <a:lnTo>
                    <a:pt x="234" y="71"/>
                  </a:lnTo>
                  <a:lnTo>
                    <a:pt x="237" y="82"/>
                  </a:lnTo>
                  <a:lnTo>
                    <a:pt x="313" y="257"/>
                  </a:lnTo>
                  <a:lnTo>
                    <a:pt x="411" y="518"/>
                  </a:lnTo>
                  <a:lnTo>
                    <a:pt x="473" y="639"/>
                  </a:lnTo>
                  <a:lnTo>
                    <a:pt x="505" y="707"/>
                  </a:lnTo>
                  <a:lnTo>
                    <a:pt x="569" y="853"/>
                  </a:lnTo>
                  <a:lnTo>
                    <a:pt x="572" y="859"/>
                  </a:lnTo>
                  <a:lnTo>
                    <a:pt x="584" y="873"/>
                  </a:lnTo>
                  <a:lnTo>
                    <a:pt x="598" y="896"/>
                  </a:lnTo>
                  <a:lnTo>
                    <a:pt x="615" y="921"/>
                  </a:lnTo>
                  <a:lnTo>
                    <a:pt x="629" y="949"/>
                  </a:lnTo>
                  <a:lnTo>
                    <a:pt x="643" y="974"/>
                  </a:lnTo>
                  <a:lnTo>
                    <a:pt x="654" y="997"/>
                  </a:lnTo>
                  <a:lnTo>
                    <a:pt x="657" y="1011"/>
                  </a:lnTo>
                  <a:lnTo>
                    <a:pt x="651" y="1034"/>
                  </a:lnTo>
                  <a:lnTo>
                    <a:pt x="634" y="1059"/>
                  </a:lnTo>
                  <a:lnTo>
                    <a:pt x="620" y="1076"/>
                  </a:lnTo>
                  <a:lnTo>
                    <a:pt x="612" y="1084"/>
                  </a:lnTo>
                  <a:lnTo>
                    <a:pt x="541" y="1169"/>
                  </a:lnTo>
                  <a:lnTo>
                    <a:pt x="426" y="1324"/>
                  </a:lnTo>
                  <a:lnTo>
                    <a:pt x="392" y="1346"/>
                  </a:lnTo>
                  <a:lnTo>
                    <a:pt x="358" y="1411"/>
                  </a:lnTo>
                  <a:lnTo>
                    <a:pt x="321" y="1400"/>
                  </a:lnTo>
                  <a:lnTo>
                    <a:pt x="318" y="1394"/>
                  </a:lnTo>
                  <a:lnTo>
                    <a:pt x="313" y="1380"/>
                  </a:lnTo>
                  <a:lnTo>
                    <a:pt x="293" y="1369"/>
                  </a:lnTo>
                  <a:lnTo>
                    <a:pt x="259" y="1369"/>
                  </a:lnTo>
                  <a:close/>
                </a:path>
              </a:pathLst>
            </a:custGeom>
            <a:solidFill>
              <a:srgbClr val="FFFFFF"/>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7901" name="AutoShape 13"/>
            <p:cNvSpPr>
              <a:spLocks noChangeArrowheads="1"/>
            </p:cNvSpPr>
            <p:nvPr/>
          </p:nvSpPr>
          <p:spPr bwMode="auto">
            <a:xfrm>
              <a:off x="4378" y="2822"/>
              <a:ext cx="263" cy="270"/>
            </a:xfrm>
            <a:custGeom>
              <a:avLst/>
              <a:gdLst>
                <a:gd name="T0" fmla="*/ 102 w 263"/>
                <a:gd name="T1" fmla="*/ 81 h 270"/>
                <a:gd name="T2" fmla="*/ 65 w 263"/>
                <a:gd name="T3" fmla="*/ 95 h 270"/>
                <a:gd name="T4" fmla="*/ 40 w 263"/>
                <a:gd name="T5" fmla="*/ 132 h 270"/>
                <a:gd name="T6" fmla="*/ 54 w 263"/>
                <a:gd name="T7" fmla="*/ 168 h 270"/>
                <a:gd name="T8" fmla="*/ 88 w 263"/>
                <a:gd name="T9" fmla="*/ 211 h 270"/>
                <a:gd name="T10" fmla="*/ 108 w 263"/>
                <a:gd name="T11" fmla="*/ 247 h 270"/>
                <a:gd name="T12" fmla="*/ 110 w 263"/>
                <a:gd name="T13" fmla="*/ 256 h 270"/>
                <a:gd name="T14" fmla="*/ 105 w 263"/>
                <a:gd name="T15" fmla="*/ 270 h 270"/>
                <a:gd name="T16" fmla="*/ 82 w 263"/>
                <a:gd name="T17" fmla="*/ 264 h 270"/>
                <a:gd name="T18" fmla="*/ 57 w 263"/>
                <a:gd name="T19" fmla="*/ 244 h 270"/>
                <a:gd name="T20" fmla="*/ 31 w 263"/>
                <a:gd name="T21" fmla="*/ 222 h 270"/>
                <a:gd name="T22" fmla="*/ 12 w 263"/>
                <a:gd name="T23" fmla="*/ 199 h 270"/>
                <a:gd name="T24" fmla="*/ 3 w 263"/>
                <a:gd name="T25" fmla="*/ 171 h 270"/>
                <a:gd name="T26" fmla="*/ 0 w 263"/>
                <a:gd name="T27" fmla="*/ 123 h 270"/>
                <a:gd name="T28" fmla="*/ 0 w 263"/>
                <a:gd name="T29" fmla="*/ 92 h 270"/>
                <a:gd name="T30" fmla="*/ 20 w 263"/>
                <a:gd name="T31" fmla="*/ 56 h 270"/>
                <a:gd name="T32" fmla="*/ 57 w 263"/>
                <a:gd name="T33" fmla="*/ 28 h 270"/>
                <a:gd name="T34" fmla="*/ 96 w 263"/>
                <a:gd name="T35" fmla="*/ 14 h 270"/>
                <a:gd name="T36" fmla="*/ 130 w 263"/>
                <a:gd name="T37" fmla="*/ 5 h 270"/>
                <a:gd name="T38" fmla="*/ 155 w 263"/>
                <a:gd name="T39" fmla="*/ 0 h 270"/>
                <a:gd name="T40" fmla="*/ 161 w 263"/>
                <a:gd name="T41" fmla="*/ 2 h 270"/>
                <a:gd name="T42" fmla="*/ 184 w 263"/>
                <a:gd name="T43" fmla="*/ 11 h 270"/>
                <a:gd name="T44" fmla="*/ 212 w 263"/>
                <a:gd name="T45" fmla="*/ 30 h 270"/>
                <a:gd name="T46" fmla="*/ 240 w 263"/>
                <a:gd name="T47" fmla="*/ 53 h 270"/>
                <a:gd name="T48" fmla="*/ 254 w 263"/>
                <a:gd name="T49" fmla="*/ 90 h 270"/>
                <a:gd name="T50" fmla="*/ 263 w 263"/>
                <a:gd name="T51" fmla="*/ 143 h 270"/>
                <a:gd name="T52" fmla="*/ 251 w 263"/>
                <a:gd name="T53" fmla="*/ 185 h 270"/>
                <a:gd name="T54" fmla="*/ 232 w 263"/>
                <a:gd name="T55" fmla="*/ 216 h 270"/>
                <a:gd name="T56" fmla="*/ 215 w 263"/>
                <a:gd name="T57" fmla="*/ 208 h 270"/>
                <a:gd name="T58" fmla="*/ 218 w 263"/>
                <a:gd name="T59" fmla="*/ 132 h 270"/>
                <a:gd name="T60" fmla="*/ 206 w 263"/>
                <a:gd name="T61" fmla="*/ 92 h 270"/>
                <a:gd name="T62" fmla="*/ 172 w 263"/>
                <a:gd name="T63" fmla="*/ 73 h 270"/>
                <a:gd name="T64" fmla="*/ 108 w 263"/>
                <a:gd name="T65" fmla="*/ 81 h 270"/>
                <a:gd name="T66" fmla="*/ 0 w 263"/>
                <a:gd name="T67" fmla="*/ 0 h 270"/>
                <a:gd name="T68" fmla="*/ 263 w 263"/>
                <a:gd name="T6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263" h="270">
                  <a:moveTo>
                    <a:pt x="108" y="81"/>
                  </a:moveTo>
                  <a:lnTo>
                    <a:pt x="102" y="81"/>
                  </a:lnTo>
                  <a:lnTo>
                    <a:pt x="85" y="84"/>
                  </a:lnTo>
                  <a:lnTo>
                    <a:pt x="65" y="95"/>
                  </a:lnTo>
                  <a:lnTo>
                    <a:pt x="48" y="112"/>
                  </a:lnTo>
                  <a:lnTo>
                    <a:pt x="40" y="132"/>
                  </a:lnTo>
                  <a:lnTo>
                    <a:pt x="43" y="149"/>
                  </a:lnTo>
                  <a:lnTo>
                    <a:pt x="54" y="168"/>
                  </a:lnTo>
                  <a:lnTo>
                    <a:pt x="71" y="188"/>
                  </a:lnTo>
                  <a:lnTo>
                    <a:pt x="88" y="211"/>
                  </a:lnTo>
                  <a:lnTo>
                    <a:pt x="102" y="230"/>
                  </a:lnTo>
                  <a:lnTo>
                    <a:pt x="108" y="247"/>
                  </a:lnTo>
                  <a:lnTo>
                    <a:pt x="110" y="253"/>
                  </a:lnTo>
                  <a:lnTo>
                    <a:pt x="110" y="256"/>
                  </a:lnTo>
                  <a:lnTo>
                    <a:pt x="110" y="264"/>
                  </a:lnTo>
                  <a:lnTo>
                    <a:pt x="105" y="270"/>
                  </a:lnTo>
                  <a:lnTo>
                    <a:pt x="93" y="270"/>
                  </a:lnTo>
                  <a:lnTo>
                    <a:pt x="82" y="264"/>
                  </a:lnTo>
                  <a:lnTo>
                    <a:pt x="71" y="256"/>
                  </a:lnTo>
                  <a:lnTo>
                    <a:pt x="57" y="244"/>
                  </a:lnTo>
                  <a:lnTo>
                    <a:pt x="43" y="233"/>
                  </a:lnTo>
                  <a:lnTo>
                    <a:pt x="31" y="222"/>
                  </a:lnTo>
                  <a:lnTo>
                    <a:pt x="20" y="208"/>
                  </a:lnTo>
                  <a:lnTo>
                    <a:pt x="12" y="199"/>
                  </a:lnTo>
                  <a:lnTo>
                    <a:pt x="6" y="191"/>
                  </a:lnTo>
                  <a:lnTo>
                    <a:pt x="3" y="171"/>
                  </a:lnTo>
                  <a:lnTo>
                    <a:pt x="0" y="149"/>
                  </a:lnTo>
                  <a:lnTo>
                    <a:pt x="0" y="123"/>
                  </a:lnTo>
                  <a:lnTo>
                    <a:pt x="0" y="106"/>
                  </a:lnTo>
                  <a:lnTo>
                    <a:pt x="0" y="92"/>
                  </a:lnTo>
                  <a:lnTo>
                    <a:pt x="6" y="76"/>
                  </a:lnTo>
                  <a:lnTo>
                    <a:pt x="20" y="56"/>
                  </a:lnTo>
                  <a:lnTo>
                    <a:pt x="43" y="36"/>
                  </a:lnTo>
                  <a:lnTo>
                    <a:pt x="57" y="28"/>
                  </a:lnTo>
                  <a:lnTo>
                    <a:pt x="76" y="22"/>
                  </a:lnTo>
                  <a:lnTo>
                    <a:pt x="96" y="14"/>
                  </a:lnTo>
                  <a:lnTo>
                    <a:pt x="113" y="8"/>
                  </a:lnTo>
                  <a:lnTo>
                    <a:pt x="130" y="5"/>
                  </a:lnTo>
                  <a:lnTo>
                    <a:pt x="144" y="2"/>
                  </a:lnTo>
                  <a:lnTo>
                    <a:pt x="155" y="0"/>
                  </a:lnTo>
                  <a:lnTo>
                    <a:pt x="158" y="0"/>
                  </a:lnTo>
                  <a:lnTo>
                    <a:pt x="161" y="2"/>
                  </a:lnTo>
                  <a:lnTo>
                    <a:pt x="170" y="5"/>
                  </a:lnTo>
                  <a:lnTo>
                    <a:pt x="184" y="11"/>
                  </a:lnTo>
                  <a:lnTo>
                    <a:pt x="198" y="19"/>
                  </a:lnTo>
                  <a:lnTo>
                    <a:pt x="212" y="30"/>
                  </a:lnTo>
                  <a:lnTo>
                    <a:pt x="226" y="42"/>
                  </a:lnTo>
                  <a:lnTo>
                    <a:pt x="240" y="53"/>
                  </a:lnTo>
                  <a:lnTo>
                    <a:pt x="246" y="64"/>
                  </a:lnTo>
                  <a:lnTo>
                    <a:pt x="254" y="90"/>
                  </a:lnTo>
                  <a:lnTo>
                    <a:pt x="260" y="118"/>
                  </a:lnTo>
                  <a:lnTo>
                    <a:pt x="263" y="143"/>
                  </a:lnTo>
                  <a:lnTo>
                    <a:pt x="260" y="166"/>
                  </a:lnTo>
                  <a:lnTo>
                    <a:pt x="251" y="185"/>
                  </a:lnTo>
                  <a:lnTo>
                    <a:pt x="243" y="202"/>
                  </a:lnTo>
                  <a:lnTo>
                    <a:pt x="232" y="216"/>
                  </a:lnTo>
                  <a:lnTo>
                    <a:pt x="220" y="222"/>
                  </a:lnTo>
                  <a:lnTo>
                    <a:pt x="215" y="208"/>
                  </a:lnTo>
                  <a:lnTo>
                    <a:pt x="215" y="171"/>
                  </a:lnTo>
                  <a:lnTo>
                    <a:pt x="218" y="132"/>
                  </a:lnTo>
                  <a:lnTo>
                    <a:pt x="218" y="106"/>
                  </a:lnTo>
                  <a:lnTo>
                    <a:pt x="206" y="92"/>
                  </a:lnTo>
                  <a:lnTo>
                    <a:pt x="187" y="81"/>
                  </a:lnTo>
                  <a:lnTo>
                    <a:pt x="172" y="73"/>
                  </a:lnTo>
                  <a:lnTo>
                    <a:pt x="164" y="70"/>
                  </a:lnTo>
                  <a:lnTo>
                    <a:pt x="108" y="81"/>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grpSp>
      <p:sp>
        <p:nvSpPr>
          <p:cNvPr id="37902" name="Text Box 14"/>
          <p:cNvSpPr txBox="1">
            <a:spLocks noChangeArrowheads="1"/>
          </p:cNvSpPr>
          <p:nvPr/>
        </p:nvSpPr>
        <p:spPr bwMode="auto">
          <a:xfrm>
            <a:off x="533400" y="365125"/>
            <a:ext cx="4038600" cy="646113"/>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spcBef>
                <a:spcPts val="2250"/>
              </a:spcBef>
              <a:buClr>
                <a:srgbClr val="FFFFFF"/>
              </a:buClr>
              <a:buSzPct val="100000"/>
              <a:buFont typeface="Arial" charset="0"/>
              <a:buNone/>
              <a:defRPr/>
            </a:pPr>
            <a:r>
              <a:rPr lang="en-GB" sz="3600" b="1" dirty="0" err="1">
                <a:solidFill>
                  <a:srgbClr val="FFFFFF"/>
                </a:solidFill>
                <a:effectLst>
                  <a:outerShdw blurRad="38100" dist="38100" dir="2700000" algn="tl">
                    <a:srgbClr val="808080"/>
                  </a:outerShdw>
                </a:effectLst>
              </a:rPr>
              <a:t>Deutéro-</a:t>
            </a:r>
            <a:r>
              <a:rPr lang="en-GB" sz="3600" b="1" cap="all" dirty="0" err="1">
                <a:solidFill>
                  <a:srgbClr val="FFFFFF"/>
                </a:solidFill>
                <a:effectLst>
                  <a:outerShdw blurRad="38100" dist="38100" dir="2700000" algn="tl">
                    <a:srgbClr val="808080"/>
                  </a:outerShdw>
                </a:effectLst>
              </a:rPr>
              <a:t>é</a:t>
            </a:r>
            <a:r>
              <a:rPr lang="en-GB" sz="3600" b="1" dirty="0" err="1">
                <a:solidFill>
                  <a:srgbClr val="FFFFFF"/>
                </a:solidFill>
                <a:effectLst>
                  <a:outerShdw blurRad="38100" dist="38100" dir="2700000" algn="tl">
                    <a:srgbClr val="808080"/>
                  </a:outerShdw>
                </a:effectLst>
              </a:rPr>
              <a:t>saïe</a:t>
            </a:r>
            <a:r>
              <a:rPr lang="en-GB" sz="3600" b="1" dirty="0">
                <a:solidFill>
                  <a:srgbClr val="FFFFFF"/>
                </a:solidFill>
                <a:effectLst>
                  <a:outerShdw blurRad="38100" dist="38100" dir="2700000" algn="tl">
                    <a:srgbClr val="808080"/>
                  </a:outerShdw>
                </a:effectLst>
              </a:rPr>
              <a:t>?</a:t>
            </a:r>
          </a:p>
        </p:txBody>
      </p:sp>
      <p:sp>
        <p:nvSpPr>
          <p:cNvPr id="37903" name="Text Box 15"/>
          <p:cNvSpPr txBox="1">
            <a:spLocks noChangeArrowheads="1"/>
          </p:cNvSpPr>
          <p:nvPr/>
        </p:nvSpPr>
        <p:spPr bwMode="auto">
          <a:xfrm>
            <a:off x="8413750" y="55563"/>
            <a:ext cx="722313" cy="460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defRPr/>
            </a:pPr>
            <a:r>
              <a:rPr lang="en-GB" b="1">
                <a:solidFill>
                  <a:srgbClr val="FFFFFF"/>
                </a:solidFill>
                <a:effectLst>
                  <a:outerShdw blurRad="38100" dist="38100" dir="2700000" algn="tl">
                    <a:srgbClr val="808080"/>
                  </a:outerShdw>
                </a:effectLst>
                <a:cs typeface="Arial" charset="0"/>
              </a:rPr>
              <a:t>453</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err="1">
                <a:solidFill>
                  <a:schemeClr val="bg1"/>
                </a:solidFill>
                <a:effectLst>
                  <a:glow rad="101600">
                    <a:schemeClr val="tx1">
                      <a:alpha val="99000"/>
                    </a:schemeClr>
                  </a:glow>
                </a:effectLst>
                <a:latin typeface="Arial"/>
                <a:cs typeface="Arial"/>
              </a:rPr>
              <a:t>Déclaration</a:t>
            </a:r>
            <a:r>
              <a:rPr lang="en-US" sz="4000" b="1" dirty="0">
                <a:solidFill>
                  <a:schemeClr val="bg1"/>
                </a:solidFill>
                <a:effectLst>
                  <a:glow rad="101600">
                    <a:schemeClr val="tx1">
                      <a:alpha val="99000"/>
                    </a:schemeClr>
                  </a:glow>
                </a:effectLst>
                <a:latin typeface="Arial"/>
                <a:cs typeface="Arial"/>
              </a:rPr>
              <a:t> du </a:t>
            </a:r>
            <a:r>
              <a:rPr lang="en-US" sz="4000" b="1" dirty="0" err="1">
                <a:solidFill>
                  <a:schemeClr val="bg1"/>
                </a:solidFill>
                <a:effectLst>
                  <a:glow rad="101600">
                    <a:schemeClr val="tx1">
                      <a:alpha val="99000"/>
                    </a:schemeClr>
                  </a:glow>
                </a:effectLst>
                <a:latin typeface="Arial"/>
                <a:cs typeface="Arial"/>
              </a:rPr>
              <a:t>royaume</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228600" y="1433727"/>
            <a:ext cx="8686800"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Après </a:t>
            </a:r>
            <a:r>
              <a:rPr lang="en-US" b="1" dirty="0" err="1">
                <a:solidFill>
                  <a:prstClr val="white"/>
                </a:solidFill>
                <a:effectLst>
                  <a:glow rad="101600">
                    <a:prstClr val="black">
                      <a:alpha val="99000"/>
                    </a:prstClr>
                  </a:glow>
                </a:effectLst>
                <a:latin typeface="Calibri"/>
              </a:rPr>
              <a:t>que</a:t>
            </a:r>
            <a:r>
              <a:rPr lang="en-US" b="1" dirty="0">
                <a:solidFill>
                  <a:prstClr val="white"/>
                </a:solidFill>
                <a:effectLst>
                  <a:glow rad="101600">
                    <a:prstClr val="black">
                      <a:alpha val="99000"/>
                    </a:prstClr>
                  </a:glow>
                </a:effectLst>
                <a:latin typeface="Calibri"/>
              </a:rPr>
              <a:t> les </a:t>
            </a:r>
            <a:r>
              <a:rPr lang="en-US" b="1" dirty="0" err="1">
                <a:solidFill>
                  <a:prstClr val="white"/>
                </a:solidFill>
                <a:effectLst>
                  <a:glow rad="101600">
                    <a:prstClr val="black">
                      <a:alpha val="99000"/>
                    </a:prstClr>
                  </a:glow>
                </a:effectLst>
                <a:latin typeface="Calibri"/>
              </a:rPr>
              <a:t>Juifs</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seront</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jugés</a:t>
            </a:r>
            <a:r>
              <a:rPr lang="en-US" b="1" dirty="0">
                <a:solidFill>
                  <a:prstClr val="white"/>
                </a:solidFill>
                <a:effectLst>
                  <a:glow rad="101600">
                    <a:prstClr val="black">
                      <a:alpha val="99000"/>
                    </a:prstClr>
                  </a:glow>
                </a:effectLst>
                <a:latin typeface="Calibri"/>
              </a:rPr>
              <a:t> et </a:t>
            </a:r>
            <a:r>
              <a:rPr lang="en-US" b="1" dirty="0" err="1">
                <a:solidFill>
                  <a:prstClr val="white"/>
                </a:solidFill>
                <a:effectLst>
                  <a:glow rad="101600">
                    <a:prstClr val="black">
                      <a:alpha val="99000"/>
                    </a:prstClr>
                  </a:glow>
                </a:effectLst>
                <a:latin typeface="Calibri"/>
              </a:rPr>
              <a:t>qu’ils</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croiront</a:t>
            </a:r>
            <a:r>
              <a:rPr lang="en-US" b="1" dirty="0">
                <a:solidFill>
                  <a:prstClr val="white"/>
                </a:solidFill>
                <a:effectLst>
                  <a:glow rad="101600">
                    <a:prstClr val="black">
                      <a:alpha val="99000"/>
                    </a:prstClr>
                  </a:glow>
                </a:effectLst>
                <a:latin typeface="Calibri"/>
              </a:rPr>
              <a:t> au </a:t>
            </a:r>
            <a:r>
              <a:rPr lang="en-US" b="1" dirty="0" err="1">
                <a:solidFill>
                  <a:prstClr val="white"/>
                </a:solidFill>
                <a:effectLst>
                  <a:glow rad="101600">
                    <a:prstClr val="black">
                      <a:alpha val="99000"/>
                    </a:prstClr>
                  </a:glow>
                </a:effectLst>
                <a:latin typeface="Calibri"/>
              </a:rPr>
              <a:t>Roi</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messianique</a:t>
            </a:r>
            <a:r>
              <a:rPr lang="en-US" b="1" dirty="0">
                <a:solidFill>
                  <a:prstClr val="white"/>
                </a:solidFill>
                <a:effectLst>
                  <a:glow rad="101600">
                    <a:prstClr val="black">
                      <a:alpha val="99000"/>
                    </a:prstClr>
                  </a:glow>
                </a:effectLst>
                <a:latin typeface="Calibri"/>
              </a:rPr>
              <a:t> (1–39), </a:t>
            </a:r>
            <a:r>
              <a:rPr lang="en-US" b="1" dirty="0" err="1">
                <a:solidFill>
                  <a:prstClr val="white"/>
                </a:solidFill>
                <a:effectLst>
                  <a:glow rad="101600">
                    <a:prstClr val="black">
                      <a:alpha val="99000"/>
                    </a:prstClr>
                  </a:glow>
                </a:effectLst>
                <a:latin typeface="Calibri"/>
              </a:rPr>
              <a:t>Dieu</a:t>
            </a:r>
            <a:r>
              <a:rPr lang="en-US" b="1" dirty="0">
                <a:solidFill>
                  <a:prstClr val="white"/>
                </a:solidFill>
                <a:effectLst>
                  <a:glow rad="101600">
                    <a:prstClr val="black">
                      <a:alpha val="99000"/>
                    </a:prstClr>
                  </a:glow>
                </a:effectLst>
                <a:latin typeface="Calibri"/>
              </a:rPr>
              <a:t> </a:t>
            </a:r>
            <a:r>
              <a:rPr lang="en-US" b="1" dirty="0" err="1">
                <a:solidFill>
                  <a:srgbClr val="FFFF00"/>
                </a:solidFill>
                <a:effectLst>
                  <a:glow rad="101600">
                    <a:prstClr val="black">
                      <a:alpha val="99000"/>
                    </a:prstClr>
                  </a:glow>
                </a:effectLst>
                <a:latin typeface="Calibri"/>
              </a:rPr>
              <a:t>restorera</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l’ordre</a:t>
            </a:r>
            <a:r>
              <a:rPr lang="en-US" b="1" dirty="0">
                <a:solidFill>
                  <a:prstClr val="white"/>
                </a:solidFill>
                <a:effectLst>
                  <a:glow rad="101600">
                    <a:prstClr val="black">
                      <a:alpha val="99000"/>
                    </a:prstClr>
                  </a:glow>
                </a:effectLst>
                <a:latin typeface="Calibri"/>
              </a:rPr>
              <a:t> de la </a:t>
            </a:r>
            <a:r>
              <a:rPr lang="en-US" b="1" dirty="0" err="1">
                <a:solidFill>
                  <a:prstClr val="white"/>
                </a:solidFill>
                <a:effectLst>
                  <a:glow rad="101600">
                    <a:prstClr val="black">
                      <a:alpha val="99000"/>
                    </a:prstClr>
                  </a:glow>
                </a:effectLst>
                <a:latin typeface="Calibri"/>
              </a:rPr>
              <a:t>création</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toute</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entière</a:t>
            </a:r>
            <a:r>
              <a:rPr lang="en-US" b="1" dirty="0">
                <a:solidFill>
                  <a:prstClr val="white"/>
                </a:solidFill>
                <a:effectLst>
                  <a:glow rad="101600">
                    <a:prstClr val="black">
                      <a:alpha val="99000"/>
                    </a:prstClr>
                  </a:glow>
                </a:effectLst>
                <a:latin typeface="Calibri"/>
              </a:rPr>
              <a:t> </a:t>
            </a:r>
            <a:r>
              <a:rPr lang="en-US" b="1" dirty="0" err="1">
                <a:solidFill>
                  <a:prstClr val="white"/>
                </a:solidFill>
                <a:effectLst>
                  <a:glow rad="101600">
                    <a:prstClr val="black">
                      <a:alpha val="99000"/>
                    </a:prstClr>
                  </a:glow>
                </a:effectLst>
                <a:latin typeface="Calibri"/>
              </a:rPr>
              <a:t>sous</a:t>
            </a:r>
            <a:r>
              <a:rPr lang="en-US" b="1" dirty="0">
                <a:solidFill>
                  <a:prstClr val="white"/>
                </a:solidFill>
                <a:effectLst>
                  <a:glow rad="101600">
                    <a:prstClr val="black">
                      <a:alpha val="99000"/>
                    </a:prstClr>
                  </a:glow>
                </a:effectLst>
                <a:latin typeface="Calibri"/>
              </a:rPr>
              <a:t> le </a:t>
            </a:r>
            <a:r>
              <a:rPr lang="en-US" b="1" dirty="0" err="1">
                <a:solidFill>
                  <a:prstClr val="white"/>
                </a:solidFill>
                <a:effectLst>
                  <a:glow rad="101600">
                    <a:prstClr val="black">
                      <a:alpha val="99000"/>
                    </a:prstClr>
                  </a:glow>
                </a:effectLst>
                <a:latin typeface="Calibri"/>
              </a:rPr>
              <a:t>règne</a:t>
            </a:r>
            <a:r>
              <a:rPr lang="en-US" b="1" dirty="0">
                <a:solidFill>
                  <a:prstClr val="white"/>
                </a:solidFill>
                <a:effectLst>
                  <a:glow rad="101600">
                    <a:prstClr val="black">
                      <a:alpha val="99000"/>
                    </a:prstClr>
                  </a:glow>
                </a:effectLst>
                <a:latin typeface="Calibri"/>
              </a:rPr>
              <a:t> de Son </a:t>
            </a:r>
            <a:r>
              <a:rPr lang="en-US" b="1" dirty="0" err="1">
                <a:solidFill>
                  <a:prstClr val="white"/>
                </a:solidFill>
                <a:effectLst>
                  <a:glow rad="101600">
                    <a:prstClr val="black">
                      <a:alpha val="99000"/>
                    </a:prstClr>
                  </a:glow>
                </a:effectLst>
                <a:latin typeface="Calibri"/>
              </a:rPr>
              <a:t>Fils</a:t>
            </a:r>
            <a:r>
              <a:rPr lang="en-US" b="1" dirty="0">
                <a:solidFill>
                  <a:prstClr val="white"/>
                </a:solidFill>
                <a:effectLst>
                  <a:glow rad="101600">
                    <a:prstClr val="black">
                      <a:alpha val="99000"/>
                    </a:prstClr>
                  </a:glow>
                </a:effectLst>
                <a:latin typeface="Calibri"/>
              </a:rPr>
              <a:t> (40–66). </a:t>
            </a: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5" name="Rectangle 2">
            <a:extLst>
              <a:ext uri="{FF2B5EF4-FFF2-40B4-BE49-F238E27FC236}">
                <a16:creationId xmlns:a16="http://schemas.microsoft.com/office/drawing/2014/main" id="{B4D1472D-CE46-744A-BBC4-FF2DB30195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210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0" y="0"/>
            <a:ext cx="9144000" cy="6858000"/>
          </a:xfrm>
          <a:prstGeom prst="rect">
            <a:avLst/>
          </a:prstGeom>
          <a:gradFill rotWithShape="0">
            <a:gsLst>
              <a:gs pos="0">
                <a:srgbClr val="000082"/>
              </a:gs>
              <a:gs pos="100000">
                <a:srgbClr val="FF8200"/>
              </a:gs>
            </a:gsLst>
            <a:lin ang="5400000" scaled="1"/>
          </a:gra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14" name="Text Box 2"/>
          <p:cNvSpPr txBox="1">
            <a:spLocks noChangeArrowheads="1"/>
          </p:cNvSpPr>
          <p:nvPr/>
        </p:nvSpPr>
        <p:spPr bwMode="auto">
          <a:xfrm>
            <a:off x="1066800" y="944563"/>
            <a:ext cx="3276600" cy="646112"/>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eaLnBrk="1" hangingPunct="1">
              <a:spcBef>
                <a:spcPts val="2250"/>
              </a:spcBef>
              <a:buClr>
                <a:srgbClr val="FFFFFF"/>
              </a:buClr>
              <a:buSzPct val="100000"/>
              <a:buFont typeface="Arial" charset="0"/>
              <a:buNone/>
              <a:defRPr/>
            </a:pPr>
            <a:r>
              <a:rPr lang="en-GB" sz="3600" b="1" dirty="0" err="1">
                <a:solidFill>
                  <a:srgbClr val="FFFFFF"/>
                </a:solidFill>
                <a:effectLst>
                  <a:outerShdw blurRad="38100" dist="38100" dir="2700000" algn="tl">
                    <a:srgbClr val="808080"/>
                  </a:outerShdw>
                </a:effectLst>
              </a:rPr>
              <a:t>Trito-</a:t>
            </a:r>
            <a:r>
              <a:rPr lang="en-GB" sz="3600" b="1" cap="all" dirty="0" err="1">
                <a:solidFill>
                  <a:srgbClr val="FFFFFF"/>
                </a:solidFill>
                <a:effectLst>
                  <a:outerShdw blurRad="38100" dist="38100" dir="2700000" algn="tl">
                    <a:srgbClr val="808080"/>
                  </a:outerShdw>
                </a:effectLst>
              </a:rPr>
              <a:t>é</a:t>
            </a:r>
            <a:r>
              <a:rPr lang="en-GB" sz="3600" b="1" dirty="0" err="1">
                <a:solidFill>
                  <a:srgbClr val="FFFFFF"/>
                </a:solidFill>
                <a:effectLst>
                  <a:outerShdw blurRad="38100" dist="38100" dir="2700000" algn="tl">
                    <a:srgbClr val="808080"/>
                  </a:outerShdw>
                </a:effectLst>
              </a:rPr>
              <a:t>saïe</a:t>
            </a:r>
            <a:r>
              <a:rPr lang="en-GB" sz="3600" b="1" dirty="0">
                <a:solidFill>
                  <a:srgbClr val="FFFFFF"/>
                </a:solidFill>
                <a:effectLst>
                  <a:outerShdw blurRad="38100" dist="38100" dir="2700000" algn="tl">
                    <a:srgbClr val="808080"/>
                  </a:outerShdw>
                </a:effectLst>
              </a:rPr>
              <a:t>?</a:t>
            </a:r>
          </a:p>
        </p:txBody>
      </p:sp>
      <p:sp>
        <p:nvSpPr>
          <p:cNvPr id="38915" name="Text Box 3"/>
          <p:cNvSpPr txBox="1">
            <a:spLocks noChangeArrowheads="1"/>
          </p:cNvSpPr>
          <p:nvPr/>
        </p:nvSpPr>
        <p:spPr bwMode="auto">
          <a:xfrm>
            <a:off x="609600" y="304800"/>
            <a:ext cx="3733800" cy="6492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spcBef>
                <a:spcPts val="2250"/>
              </a:spcBef>
              <a:buClr>
                <a:srgbClr val="FFFFFF"/>
              </a:buClr>
              <a:buSzPct val="100000"/>
              <a:buFont typeface="Arial" charset="0"/>
              <a:buNone/>
              <a:defRPr/>
            </a:pPr>
            <a:r>
              <a:rPr lang="en-GB" sz="3600" b="1" dirty="0" err="1">
                <a:solidFill>
                  <a:srgbClr val="FFFFFF"/>
                </a:solidFill>
                <a:effectLst>
                  <a:outerShdw blurRad="38100" dist="38100" dir="2700000" algn="tl">
                    <a:srgbClr val="808080"/>
                  </a:outerShdw>
                </a:effectLst>
                <a:cs typeface="Arial" charset="0"/>
              </a:rPr>
              <a:t>Deutéro-</a:t>
            </a:r>
            <a:r>
              <a:rPr lang="en-GB" sz="3600" b="1" cap="all" dirty="0" err="1">
                <a:solidFill>
                  <a:srgbClr val="FFFFFF"/>
                </a:solidFill>
                <a:effectLst>
                  <a:outerShdw blurRad="38100" dist="38100" dir="2700000" algn="tl">
                    <a:srgbClr val="808080"/>
                  </a:outerShdw>
                </a:effectLst>
                <a:cs typeface="Arial" charset="0"/>
              </a:rPr>
              <a:t>é</a:t>
            </a:r>
            <a:r>
              <a:rPr lang="en-GB" sz="3600" b="1" dirty="0" err="1">
                <a:solidFill>
                  <a:srgbClr val="FFFFFF"/>
                </a:solidFill>
                <a:effectLst>
                  <a:outerShdw blurRad="38100" dist="38100" dir="2700000" algn="tl">
                    <a:srgbClr val="808080"/>
                  </a:outerShdw>
                </a:effectLst>
                <a:cs typeface="Arial" charset="0"/>
              </a:rPr>
              <a:t>saïe</a:t>
            </a:r>
            <a:r>
              <a:rPr lang="en-GB" sz="3600" b="1" dirty="0">
                <a:solidFill>
                  <a:srgbClr val="FFFFFF"/>
                </a:solidFill>
                <a:effectLst>
                  <a:outerShdw blurRad="38100" dist="38100" dir="2700000" algn="tl">
                    <a:srgbClr val="808080"/>
                  </a:outerShdw>
                </a:effectLst>
                <a:cs typeface="Arial" charset="0"/>
              </a:rPr>
              <a:t>?  </a:t>
            </a:r>
          </a:p>
        </p:txBody>
      </p:sp>
      <p:sp>
        <p:nvSpPr>
          <p:cNvPr id="38916" name="Text Box 4"/>
          <p:cNvSpPr txBox="1">
            <a:spLocks noChangeArrowheads="1"/>
          </p:cNvSpPr>
          <p:nvPr/>
        </p:nvSpPr>
        <p:spPr bwMode="auto">
          <a:xfrm>
            <a:off x="4572000" y="304800"/>
            <a:ext cx="3505200" cy="6429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250"/>
              </a:spcBef>
              <a:buClr>
                <a:srgbClr val="FFFFFF"/>
              </a:buClr>
              <a:buSzPct val="100000"/>
              <a:buFont typeface="Arial" charset="0"/>
              <a:buNone/>
              <a:defRPr/>
            </a:pPr>
            <a:r>
              <a:rPr lang="en-GB" sz="3600" b="1" dirty="0">
                <a:solidFill>
                  <a:srgbClr val="FFFFFF"/>
                </a:solidFill>
                <a:effectLst>
                  <a:outerShdw blurRad="38100" dist="38100" dir="2700000" algn="tl">
                    <a:srgbClr val="808080"/>
                  </a:outerShdw>
                </a:effectLst>
                <a:cs typeface="Arial" charset="0"/>
              </a:rPr>
              <a:t>1–39  40–66</a:t>
            </a:r>
          </a:p>
        </p:txBody>
      </p:sp>
      <p:sp>
        <p:nvSpPr>
          <p:cNvPr id="38917" name="Text Box 5"/>
          <p:cNvSpPr txBox="1">
            <a:spLocks noChangeArrowheads="1"/>
          </p:cNvSpPr>
          <p:nvPr/>
        </p:nvSpPr>
        <p:spPr bwMode="auto">
          <a:xfrm>
            <a:off x="4572000" y="944563"/>
            <a:ext cx="4572000" cy="64928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250"/>
              </a:spcBef>
              <a:buClr>
                <a:srgbClr val="FFFFFF"/>
              </a:buClr>
              <a:buSzPct val="100000"/>
              <a:buFont typeface="Arial" charset="0"/>
              <a:buNone/>
              <a:defRPr/>
            </a:pPr>
            <a:r>
              <a:rPr lang="en-GB" sz="3600" b="1" dirty="0">
                <a:solidFill>
                  <a:srgbClr val="FFFFFF"/>
                </a:solidFill>
                <a:effectLst>
                  <a:outerShdw blurRad="38100" dist="38100" dir="2700000" algn="tl">
                    <a:srgbClr val="808080"/>
                  </a:outerShdw>
                </a:effectLst>
                <a:cs typeface="Arial" charset="0"/>
              </a:rPr>
              <a:t>1–39  40–55  56–66</a:t>
            </a:r>
          </a:p>
        </p:txBody>
      </p:sp>
      <p:pic>
        <p:nvPicPr>
          <p:cNvPr id="66867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r="32712"/>
          <a:stretch>
            <a:fillRect/>
          </a:stretch>
        </p:blipFill>
        <p:spPr bwMode="auto">
          <a:xfrm>
            <a:off x="533400" y="3048000"/>
            <a:ext cx="3055938" cy="342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919" name="Text Box 7"/>
          <p:cNvSpPr txBox="1">
            <a:spLocks noChangeArrowheads="1"/>
          </p:cNvSpPr>
          <p:nvPr/>
        </p:nvSpPr>
        <p:spPr bwMode="auto">
          <a:xfrm>
            <a:off x="1589088" y="4379913"/>
            <a:ext cx="2430462" cy="77152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750"/>
              </a:spcBef>
              <a:buClr>
                <a:srgbClr val="000000"/>
              </a:buClr>
              <a:buSzPct val="100000"/>
              <a:buFont typeface="Papyrus" charset="0"/>
              <a:buNone/>
              <a:defRPr/>
            </a:pPr>
            <a:r>
              <a:rPr lang="en-GB" sz="4400" b="1" dirty="0" err="1">
                <a:solidFill>
                  <a:srgbClr val="000000"/>
                </a:solidFill>
                <a:effectLst>
                  <a:outerShdw blurRad="38100" dist="38100" dir="2700000" algn="tl">
                    <a:srgbClr val="FFFFFF"/>
                  </a:outerShdw>
                </a:effectLst>
                <a:latin typeface="Papyrus" charset="0"/>
              </a:rPr>
              <a:t>Ésaïe</a:t>
            </a:r>
            <a:r>
              <a:rPr lang="en-GB" sz="4400" b="1" dirty="0">
                <a:solidFill>
                  <a:srgbClr val="000000"/>
                </a:solidFill>
                <a:effectLst>
                  <a:outerShdw blurRad="38100" dist="38100" dir="2700000" algn="tl">
                    <a:srgbClr val="FFFFFF"/>
                  </a:outerShdw>
                </a:effectLst>
                <a:latin typeface="Papyrus" charset="0"/>
              </a:rPr>
              <a:t> </a:t>
            </a:r>
          </a:p>
        </p:txBody>
      </p:sp>
      <p:pic>
        <p:nvPicPr>
          <p:cNvPr id="668681"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l="59743" r="20128"/>
          <a:stretch>
            <a:fillRect/>
          </a:stretch>
        </p:blipFill>
        <p:spPr bwMode="auto">
          <a:xfrm>
            <a:off x="3657600" y="2973388"/>
            <a:ext cx="914400"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68682"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l="75510"/>
          <a:stretch>
            <a:fillRect/>
          </a:stretch>
        </p:blipFill>
        <p:spPr bwMode="auto">
          <a:xfrm>
            <a:off x="4648200" y="2973388"/>
            <a:ext cx="1112838"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668683" name="Group 10"/>
          <p:cNvGrpSpPr>
            <a:grpSpLocks/>
          </p:cNvGrpSpPr>
          <p:nvPr/>
        </p:nvGrpSpPr>
        <p:grpSpPr bwMode="auto">
          <a:xfrm>
            <a:off x="5114925" y="1936750"/>
            <a:ext cx="2430463" cy="4462463"/>
            <a:chOff x="3222" y="1220"/>
            <a:chExt cx="1531" cy="2811"/>
          </a:xfrm>
        </p:grpSpPr>
        <p:sp>
          <p:nvSpPr>
            <p:cNvPr id="38923" name="AutoShape 11"/>
            <p:cNvSpPr>
              <a:spLocks noChangeArrowheads="1"/>
            </p:cNvSpPr>
            <p:nvPr/>
          </p:nvSpPr>
          <p:spPr bwMode="auto">
            <a:xfrm>
              <a:off x="3749" y="2762"/>
              <a:ext cx="491" cy="831"/>
            </a:xfrm>
            <a:custGeom>
              <a:avLst/>
              <a:gdLst>
                <a:gd name="T0" fmla="*/ 263 w 491"/>
                <a:gd name="T1" fmla="*/ 369 h 831"/>
                <a:gd name="T2" fmla="*/ 226 w 491"/>
                <a:gd name="T3" fmla="*/ 313 h 831"/>
                <a:gd name="T4" fmla="*/ 164 w 491"/>
                <a:gd name="T5" fmla="*/ 344 h 831"/>
                <a:gd name="T6" fmla="*/ 122 w 491"/>
                <a:gd name="T7" fmla="*/ 147 h 831"/>
                <a:gd name="T8" fmla="*/ 62 w 491"/>
                <a:gd name="T9" fmla="*/ 0 h 831"/>
                <a:gd name="T10" fmla="*/ 0 w 491"/>
                <a:gd name="T11" fmla="*/ 57 h 831"/>
                <a:gd name="T12" fmla="*/ 59 w 491"/>
                <a:gd name="T13" fmla="*/ 304 h 831"/>
                <a:gd name="T14" fmla="*/ 82 w 491"/>
                <a:gd name="T15" fmla="*/ 361 h 831"/>
                <a:gd name="T16" fmla="*/ 45 w 491"/>
                <a:gd name="T17" fmla="*/ 651 h 831"/>
                <a:gd name="T18" fmla="*/ 48 w 491"/>
                <a:gd name="T19" fmla="*/ 808 h 831"/>
                <a:gd name="T20" fmla="*/ 105 w 491"/>
                <a:gd name="T21" fmla="*/ 831 h 831"/>
                <a:gd name="T22" fmla="*/ 243 w 491"/>
                <a:gd name="T23" fmla="*/ 828 h 831"/>
                <a:gd name="T24" fmla="*/ 392 w 491"/>
                <a:gd name="T25" fmla="*/ 831 h 831"/>
                <a:gd name="T26" fmla="*/ 449 w 491"/>
                <a:gd name="T27" fmla="*/ 777 h 831"/>
                <a:gd name="T28" fmla="*/ 409 w 491"/>
                <a:gd name="T29" fmla="*/ 592 h 831"/>
                <a:gd name="T30" fmla="*/ 421 w 491"/>
                <a:gd name="T31" fmla="*/ 434 h 831"/>
                <a:gd name="T32" fmla="*/ 460 w 491"/>
                <a:gd name="T33" fmla="*/ 282 h 831"/>
                <a:gd name="T34" fmla="*/ 491 w 491"/>
                <a:gd name="T35" fmla="*/ 99 h 831"/>
                <a:gd name="T36" fmla="*/ 491 w 491"/>
                <a:gd name="T37" fmla="*/ 48 h 831"/>
                <a:gd name="T38" fmla="*/ 435 w 491"/>
                <a:gd name="T39" fmla="*/ 29 h 831"/>
                <a:gd name="T40" fmla="*/ 381 w 491"/>
                <a:gd name="T41" fmla="*/ 209 h 831"/>
                <a:gd name="T42" fmla="*/ 342 w 491"/>
                <a:gd name="T43" fmla="*/ 364 h 831"/>
                <a:gd name="T44" fmla="*/ 311 w 491"/>
                <a:gd name="T45" fmla="*/ 316 h 831"/>
                <a:gd name="T46" fmla="*/ 263 w 491"/>
                <a:gd name="T47" fmla="*/ 369 h 831"/>
                <a:gd name="T48" fmla="*/ 0 w 491"/>
                <a:gd name="T49" fmla="*/ 0 h 831"/>
                <a:gd name="T50" fmla="*/ 491 w 491"/>
                <a:gd name="T51"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91" h="831">
                  <a:moveTo>
                    <a:pt x="263" y="369"/>
                  </a:moveTo>
                  <a:lnTo>
                    <a:pt x="226" y="313"/>
                  </a:lnTo>
                  <a:lnTo>
                    <a:pt x="164" y="344"/>
                  </a:lnTo>
                  <a:lnTo>
                    <a:pt x="122" y="147"/>
                  </a:lnTo>
                  <a:lnTo>
                    <a:pt x="62" y="0"/>
                  </a:lnTo>
                  <a:lnTo>
                    <a:pt x="0" y="57"/>
                  </a:lnTo>
                  <a:lnTo>
                    <a:pt x="59" y="304"/>
                  </a:lnTo>
                  <a:lnTo>
                    <a:pt x="82" y="361"/>
                  </a:lnTo>
                  <a:lnTo>
                    <a:pt x="45" y="651"/>
                  </a:lnTo>
                  <a:lnTo>
                    <a:pt x="48" y="808"/>
                  </a:lnTo>
                  <a:lnTo>
                    <a:pt x="105" y="831"/>
                  </a:lnTo>
                  <a:lnTo>
                    <a:pt x="243" y="828"/>
                  </a:lnTo>
                  <a:lnTo>
                    <a:pt x="392" y="831"/>
                  </a:lnTo>
                  <a:lnTo>
                    <a:pt x="449" y="777"/>
                  </a:lnTo>
                  <a:lnTo>
                    <a:pt x="409" y="592"/>
                  </a:lnTo>
                  <a:lnTo>
                    <a:pt x="421" y="434"/>
                  </a:lnTo>
                  <a:lnTo>
                    <a:pt x="460" y="282"/>
                  </a:lnTo>
                  <a:lnTo>
                    <a:pt x="491" y="99"/>
                  </a:lnTo>
                  <a:lnTo>
                    <a:pt x="491" y="48"/>
                  </a:lnTo>
                  <a:lnTo>
                    <a:pt x="435" y="29"/>
                  </a:lnTo>
                  <a:lnTo>
                    <a:pt x="381" y="209"/>
                  </a:lnTo>
                  <a:lnTo>
                    <a:pt x="342" y="364"/>
                  </a:lnTo>
                  <a:lnTo>
                    <a:pt x="311" y="316"/>
                  </a:lnTo>
                  <a:lnTo>
                    <a:pt x="263" y="369"/>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24" name="AutoShape 12"/>
            <p:cNvSpPr>
              <a:spLocks noChangeArrowheads="1"/>
            </p:cNvSpPr>
            <p:nvPr/>
          </p:nvSpPr>
          <p:spPr bwMode="auto">
            <a:xfrm>
              <a:off x="3792" y="3556"/>
              <a:ext cx="372" cy="476"/>
            </a:xfrm>
            <a:custGeom>
              <a:avLst/>
              <a:gdLst>
                <a:gd name="T0" fmla="*/ 59 w 372"/>
                <a:gd name="T1" fmla="*/ 23 h 476"/>
                <a:gd name="T2" fmla="*/ 36 w 372"/>
                <a:gd name="T3" fmla="*/ 26 h 476"/>
                <a:gd name="T4" fmla="*/ 2 w 372"/>
                <a:gd name="T5" fmla="*/ 270 h 476"/>
                <a:gd name="T6" fmla="*/ 0 w 372"/>
                <a:gd name="T7" fmla="*/ 417 h 476"/>
                <a:gd name="T8" fmla="*/ 19 w 372"/>
                <a:gd name="T9" fmla="*/ 473 h 476"/>
                <a:gd name="T10" fmla="*/ 64 w 372"/>
                <a:gd name="T11" fmla="*/ 476 h 476"/>
                <a:gd name="T12" fmla="*/ 87 w 372"/>
                <a:gd name="T13" fmla="*/ 347 h 476"/>
                <a:gd name="T14" fmla="*/ 118 w 372"/>
                <a:gd name="T15" fmla="*/ 164 h 476"/>
                <a:gd name="T16" fmla="*/ 214 w 372"/>
                <a:gd name="T17" fmla="*/ 45 h 476"/>
                <a:gd name="T18" fmla="*/ 245 w 372"/>
                <a:gd name="T19" fmla="*/ 172 h 476"/>
                <a:gd name="T20" fmla="*/ 270 w 372"/>
                <a:gd name="T21" fmla="*/ 386 h 476"/>
                <a:gd name="T22" fmla="*/ 287 w 372"/>
                <a:gd name="T23" fmla="*/ 473 h 476"/>
                <a:gd name="T24" fmla="*/ 332 w 372"/>
                <a:gd name="T25" fmla="*/ 473 h 476"/>
                <a:gd name="T26" fmla="*/ 335 w 372"/>
                <a:gd name="T27" fmla="*/ 338 h 476"/>
                <a:gd name="T28" fmla="*/ 358 w 372"/>
                <a:gd name="T29" fmla="*/ 118 h 476"/>
                <a:gd name="T30" fmla="*/ 372 w 372"/>
                <a:gd name="T31" fmla="*/ 0 h 476"/>
                <a:gd name="T32" fmla="*/ 352 w 372"/>
                <a:gd name="T33" fmla="*/ 14 h 476"/>
                <a:gd name="T34" fmla="*/ 59 w 372"/>
                <a:gd name="T35" fmla="*/ 23 h 476"/>
                <a:gd name="T36" fmla="*/ 0 w 372"/>
                <a:gd name="T37" fmla="*/ 0 h 476"/>
                <a:gd name="T38" fmla="*/ 372 w 372"/>
                <a:gd name="T3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372" h="476">
                  <a:moveTo>
                    <a:pt x="59" y="23"/>
                  </a:moveTo>
                  <a:lnTo>
                    <a:pt x="36" y="26"/>
                  </a:lnTo>
                  <a:lnTo>
                    <a:pt x="2" y="270"/>
                  </a:lnTo>
                  <a:lnTo>
                    <a:pt x="0" y="417"/>
                  </a:lnTo>
                  <a:lnTo>
                    <a:pt x="19" y="473"/>
                  </a:lnTo>
                  <a:lnTo>
                    <a:pt x="64" y="476"/>
                  </a:lnTo>
                  <a:lnTo>
                    <a:pt x="87" y="347"/>
                  </a:lnTo>
                  <a:lnTo>
                    <a:pt x="118" y="164"/>
                  </a:lnTo>
                  <a:lnTo>
                    <a:pt x="214" y="45"/>
                  </a:lnTo>
                  <a:lnTo>
                    <a:pt x="245" y="172"/>
                  </a:lnTo>
                  <a:lnTo>
                    <a:pt x="270" y="386"/>
                  </a:lnTo>
                  <a:lnTo>
                    <a:pt x="287" y="473"/>
                  </a:lnTo>
                  <a:lnTo>
                    <a:pt x="332" y="473"/>
                  </a:lnTo>
                  <a:lnTo>
                    <a:pt x="335" y="338"/>
                  </a:lnTo>
                  <a:lnTo>
                    <a:pt x="358" y="118"/>
                  </a:lnTo>
                  <a:lnTo>
                    <a:pt x="372" y="0"/>
                  </a:lnTo>
                  <a:lnTo>
                    <a:pt x="352" y="14"/>
                  </a:lnTo>
                  <a:lnTo>
                    <a:pt x="59" y="23"/>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25" name="AutoShape 13"/>
            <p:cNvSpPr>
              <a:spLocks noChangeArrowheads="1"/>
            </p:cNvSpPr>
            <p:nvPr/>
          </p:nvSpPr>
          <p:spPr bwMode="auto">
            <a:xfrm>
              <a:off x="3941" y="2838"/>
              <a:ext cx="152" cy="293"/>
            </a:xfrm>
            <a:custGeom>
              <a:avLst/>
              <a:gdLst>
                <a:gd name="T0" fmla="*/ 34 w 152"/>
                <a:gd name="T1" fmla="*/ 237 h 293"/>
                <a:gd name="T2" fmla="*/ 28 w 152"/>
                <a:gd name="T3" fmla="*/ 192 h 293"/>
                <a:gd name="T4" fmla="*/ 0 w 152"/>
                <a:gd name="T5" fmla="*/ 161 h 293"/>
                <a:gd name="T6" fmla="*/ 14 w 152"/>
                <a:gd name="T7" fmla="*/ 65 h 293"/>
                <a:gd name="T8" fmla="*/ 79 w 152"/>
                <a:gd name="T9" fmla="*/ 0 h 293"/>
                <a:gd name="T10" fmla="*/ 87 w 152"/>
                <a:gd name="T11" fmla="*/ 3 h 293"/>
                <a:gd name="T12" fmla="*/ 107 w 152"/>
                <a:gd name="T13" fmla="*/ 14 h 293"/>
                <a:gd name="T14" fmla="*/ 130 w 152"/>
                <a:gd name="T15" fmla="*/ 26 h 293"/>
                <a:gd name="T16" fmla="*/ 141 w 152"/>
                <a:gd name="T17" fmla="*/ 40 h 293"/>
                <a:gd name="T18" fmla="*/ 144 w 152"/>
                <a:gd name="T19" fmla="*/ 62 h 293"/>
                <a:gd name="T20" fmla="*/ 150 w 152"/>
                <a:gd name="T21" fmla="*/ 90 h 293"/>
                <a:gd name="T22" fmla="*/ 152 w 152"/>
                <a:gd name="T23" fmla="*/ 116 h 293"/>
                <a:gd name="T24" fmla="*/ 152 w 152"/>
                <a:gd name="T25" fmla="*/ 127 h 293"/>
                <a:gd name="T26" fmla="*/ 113 w 152"/>
                <a:gd name="T27" fmla="*/ 178 h 293"/>
                <a:gd name="T28" fmla="*/ 113 w 152"/>
                <a:gd name="T29" fmla="*/ 273 h 293"/>
                <a:gd name="T30" fmla="*/ 87 w 152"/>
                <a:gd name="T31" fmla="*/ 290 h 293"/>
                <a:gd name="T32" fmla="*/ 93 w 152"/>
                <a:gd name="T33" fmla="*/ 175 h 293"/>
                <a:gd name="T34" fmla="*/ 127 w 152"/>
                <a:gd name="T35" fmla="*/ 119 h 293"/>
                <a:gd name="T36" fmla="*/ 121 w 152"/>
                <a:gd name="T37" fmla="*/ 51 h 293"/>
                <a:gd name="T38" fmla="*/ 116 w 152"/>
                <a:gd name="T39" fmla="*/ 48 h 293"/>
                <a:gd name="T40" fmla="*/ 102 w 152"/>
                <a:gd name="T41" fmla="*/ 45 h 293"/>
                <a:gd name="T42" fmla="*/ 85 w 152"/>
                <a:gd name="T43" fmla="*/ 43 h 293"/>
                <a:gd name="T44" fmla="*/ 73 w 152"/>
                <a:gd name="T45" fmla="*/ 45 h 293"/>
                <a:gd name="T46" fmla="*/ 62 w 152"/>
                <a:gd name="T47" fmla="*/ 54 h 293"/>
                <a:gd name="T48" fmla="*/ 56 w 152"/>
                <a:gd name="T49" fmla="*/ 71 h 293"/>
                <a:gd name="T50" fmla="*/ 51 w 152"/>
                <a:gd name="T51" fmla="*/ 88 h 293"/>
                <a:gd name="T52" fmla="*/ 48 w 152"/>
                <a:gd name="T53" fmla="*/ 93 h 293"/>
                <a:gd name="T54" fmla="*/ 42 w 152"/>
                <a:gd name="T55" fmla="*/ 102 h 293"/>
                <a:gd name="T56" fmla="*/ 31 w 152"/>
                <a:gd name="T57" fmla="*/ 124 h 293"/>
                <a:gd name="T58" fmla="*/ 23 w 152"/>
                <a:gd name="T59" fmla="*/ 147 h 293"/>
                <a:gd name="T60" fmla="*/ 28 w 152"/>
                <a:gd name="T61" fmla="*/ 164 h 293"/>
                <a:gd name="T62" fmla="*/ 42 w 152"/>
                <a:gd name="T63" fmla="*/ 172 h 293"/>
                <a:gd name="T64" fmla="*/ 51 w 152"/>
                <a:gd name="T65" fmla="*/ 175 h 293"/>
                <a:gd name="T66" fmla="*/ 56 w 152"/>
                <a:gd name="T67" fmla="*/ 175 h 293"/>
                <a:gd name="T68" fmla="*/ 59 w 152"/>
                <a:gd name="T69" fmla="*/ 175 h 293"/>
                <a:gd name="T70" fmla="*/ 56 w 152"/>
                <a:gd name="T71" fmla="*/ 293 h 293"/>
                <a:gd name="T72" fmla="*/ 34 w 152"/>
                <a:gd name="T73" fmla="*/ 237 h 293"/>
                <a:gd name="T74" fmla="*/ 0 w 152"/>
                <a:gd name="T75" fmla="*/ 0 h 293"/>
                <a:gd name="T76" fmla="*/ 152 w 152"/>
                <a:gd name="T77"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152" h="293">
                  <a:moveTo>
                    <a:pt x="34" y="237"/>
                  </a:moveTo>
                  <a:lnTo>
                    <a:pt x="28" y="192"/>
                  </a:lnTo>
                  <a:lnTo>
                    <a:pt x="0" y="161"/>
                  </a:lnTo>
                  <a:lnTo>
                    <a:pt x="14" y="65"/>
                  </a:lnTo>
                  <a:lnTo>
                    <a:pt x="79" y="0"/>
                  </a:lnTo>
                  <a:lnTo>
                    <a:pt x="87" y="3"/>
                  </a:lnTo>
                  <a:lnTo>
                    <a:pt x="107" y="14"/>
                  </a:lnTo>
                  <a:lnTo>
                    <a:pt x="130" y="26"/>
                  </a:lnTo>
                  <a:lnTo>
                    <a:pt x="141" y="40"/>
                  </a:lnTo>
                  <a:lnTo>
                    <a:pt x="144" y="62"/>
                  </a:lnTo>
                  <a:lnTo>
                    <a:pt x="150" y="90"/>
                  </a:lnTo>
                  <a:lnTo>
                    <a:pt x="152" y="116"/>
                  </a:lnTo>
                  <a:lnTo>
                    <a:pt x="152" y="127"/>
                  </a:lnTo>
                  <a:lnTo>
                    <a:pt x="113" y="178"/>
                  </a:lnTo>
                  <a:lnTo>
                    <a:pt x="113" y="273"/>
                  </a:lnTo>
                  <a:lnTo>
                    <a:pt x="87" y="290"/>
                  </a:lnTo>
                  <a:lnTo>
                    <a:pt x="93" y="175"/>
                  </a:lnTo>
                  <a:lnTo>
                    <a:pt x="127" y="119"/>
                  </a:lnTo>
                  <a:lnTo>
                    <a:pt x="121" y="51"/>
                  </a:lnTo>
                  <a:lnTo>
                    <a:pt x="116" y="48"/>
                  </a:lnTo>
                  <a:lnTo>
                    <a:pt x="102" y="45"/>
                  </a:lnTo>
                  <a:lnTo>
                    <a:pt x="85" y="43"/>
                  </a:lnTo>
                  <a:lnTo>
                    <a:pt x="73" y="45"/>
                  </a:lnTo>
                  <a:lnTo>
                    <a:pt x="62" y="54"/>
                  </a:lnTo>
                  <a:lnTo>
                    <a:pt x="56" y="71"/>
                  </a:lnTo>
                  <a:lnTo>
                    <a:pt x="51" y="88"/>
                  </a:lnTo>
                  <a:lnTo>
                    <a:pt x="48" y="93"/>
                  </a:lnTo>
                  <a:lnTo>
                    <a:pt x="42" y="102"/>
                  </a:lnTo>
                  <a:lnTo>
                    <a:pt x="31" y="124"/>
                  </a:lnTo>
                  <a:lnTo>
                    <a:pt x="23" y="147"/>
                  </a:lnTo>
                  <a:lnTo>
                    <a:pt x="28" y="164"/>
                  </a:lnTo>
                  <a:lnTo>
                    <a:pt x="42" y="172"/>
                  </a:lnTo>
                  <a:lnTo>
                    <a:pt x="51" y="175"/>
                  </a:lnTo>
                  <a:lnTo>
                    <a:pt x="56" y="175"/>
                  </a:lnTo>
                  <a:lnTo>
                    <a:pt x="59" y="175"/>
                  </a:lnTo>
                  <a:lnTo>
                    <a:pt x="56" y="293"/>
                  </a:lnTo>
                  <a:lnTo>
                    <a:pt x="34" y="237"/>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26" name="AutoShape 14"/>
            <p:cNvSpPr>
              <a:spLocks noChangeArrowheads="1"/>
            </p:cNvSpPr>
            <p:nvPr/>
          </p:nvSpPr>
          <p:spPr bwMode="auto">
            <a:xfrm>
              <a:off x="3222" y="1220"/>
              <a:ext cx="1532" cy="1959"/>
            </a:xfrm>
            <a:custGeom>
              <a:avLst/>
              <a:gdLst>
                <a:gd name="T0" fmla="*/ 330 w 1532"/>
                <a:gd name="T1" fmla="*/ 1447 h 1959"/>
                <a:gd name="T2" fmla="*/ 259 w 1532"/>
                <a:gd name="T3" fmla="*/ 1413 h 1959"/>
                <a:gd name="T4" fmla="*/ 166 w 1532"/>
                <a:gd name="T5" fmla="*/ 1413 h 1959"/>
                <a:gd name="T6" fmla="*/ 132 w 1532"/>
                <a:gd name="T7" fmla="*/ 1413 h 1959"/>
                <a:gd name="T8" fmla="*/ 59 w 1532"/>
                <a:gd name="T9" fmla="*/ 1466 h 1959"/>
                <a:gd name="T10" fmla="*/ 2 w 1532"/>
                <a:gd name="T11" fmla="*/ 1621 h 1959"/>
                <a:gd name="T12" fmla="*/ 17 w 1532"/>
                <a:gd name="T13" fmla="*/ 1784 h 1959"/>
                <a:gd name="T14" fmla="*/ 67 w 1532"/>
                <a:gd name="T15" fmla="*/ 1841 h 1959"/>
                <a:gd name="T16" fmla="*/ 149 w 1532"/>
                <a:gd name="T17" fmla="*/ 1891 h 1959"/>
                <a:gd name="T18" fmla="*/ 237 w 1532"/>
                <a:gd name="T19" fmla="*/ 1917 h 1959"/>
                <a:gd name="T20" fmla="*/ 296 w 1532"/>
                <a:gd name="T21" fmla="*/ 1917 h 1959"/>
                <a:gd name="T22" fmla="*/ 403 w 1532"/>
                <a:gd name="T23" fmla="*/ 1872 h 1959"/>
                <a:gd name="T24" fmla="*/ 457 w 1532"/>
                <a:gd name="T25" fmla="*/ 1799 h 1959"/>
                <a:gd name="T26" fmla="*/ 592 w 1532"/>
                <a:gd name="T27" fmla="*/ 1624 h 1959"/>
                <a:gd name="T28" fmla="*/ 722 w 1532"/>
                <a:gd name="T29" fmla="*/ 1345 h 1959"/>
                <a:gd name="T30" fmla="*/ 849 w 1532"/>
                <a:gd name="T31" fmla="*/ 1357 h 1959"/>
                <a:gd name="T32" fmla="*/ 922 w 1532"/>
                <a:gd name="T33" fmla="*/ 1483 h 1959"/>
                <a:gd name="T34" fmla="*/ 1010 w 1532"/>
                <a:gd name="T35" fmla="*/ 1647 h 1959"/>
                <a:gd name="T36" fmla="*/ 1069 w 1532"/>
                <a:gd name="T37" fmla="*/ 1784 h 1959"/>
                <a:gd name="T38" fmla="*/ 1125 w 1532"/>
                <a:gd name="T39" fmla="*/ 1920 h 1959"/>
                <a:gd name="T40" fmla="*/ 1232 w 1532"/>
                <a:gd name="T41" fmla="*/ 1953 h 1959"/>
                <a:gd name="T42" fmla="*/ 1354 w 1532"/>
                <a:gd name="T43" fmla="*/ 1942 h 1959"/>
                <a:gd name="T44" fmla="*/ 1447 w 1532"/>
                <a:gd name="T45" fmla="*/ 1900 h 1959"/>
                <a:gd name="T46" fmla="*/ 1506 w 1532"/>
                <a:gd name="T47" fmla="*/ 1832 h 1959"/>
                <a:gd name="T48" fmla="*/ 1512 w 1532"/>
                <a:gd name="T49" fmla="*/ 1627 h 1959"/>
                <a:gd name="T50" fmla="*/ 1453 w 1532"/>
                <a:gd name="T51" fmla="*/ 1537 h 1959"/>
                <a:gd name="T52" fmla="*/ 1374 w 1532"/>
                <a:gd name="T53" fmla="*/ 1497 h 1959"/>
                <a:gd name="T54" fmla="*/ 1278 w 1532"/>
                <a:gd name="T55" fmla="*/ 1497 h 1959"/>
                <a:gd name="T56" fmla="*/ 1190 w 1532"/>
                <a:gd name="T57" fmla="*/ 1551 h 1959"/>
                <a:gd name="T58" fmla="*/ 1114 w 1532"/>
                <a:gd name="T59" fmla="*/ 1554 h 1959"/>
                <a:gd name="T60" fmla="*/ 1069 w 1532"/>
                <a:gd name="T61" fmla="*/ 1455 h 1959"/>
                <a:gd name="T62" fmla="*/ 1004 w 1532"/>
                <a:gd name="T63" fmla="*/ 1326 h 1959"/>
                <a:gd name="T64" fmla="*/ 950 w 1532"/>
                <a:gd name="T65" fmla="*/ 1205 h 1959"/>
                <a:gd name="T66" fmla="*/ 1106 w 1532"/>
                <a:gd name="T67" fmla="*/ 810 h 1959"/>
                <a:gd name="T68" fmla="*/ 1266 w 1532"/>
                <a:gd name="T69" fmla="*/ 543 h 1959"/>
                <a:gd name="T70" fmla="*/ 1340 w 1532"/>
                <a:gd name="T71" fmla="*/ 470 h 1959"/>
                <a:gd name="T72" fmla="*/ 1376 w 1532"/>
                <a:gd name="T73" fmla="*/ 444 h 1959"/>
                <a:gd name="T74" fmla="*/ 1441 w 1532"/>
                <a:gd name="T75" fmla="*/ 332 h 1959"/>
                <a:gd name="T76" fmla="*/ 1486 w 1532"/>
                <a:gd name="T77" fmla="*/ 186 h 1959"/>
                <a:gd name="T78" fmla="*/ 1478 w 1532"/>
                <a:gd name="T79" fmla="*/ 90 h 1959"/>
                <a:gd name="T80" fmla="*/ 1396 w 1532"/>
                <a:gd name="T81" fmla="*/ 101 h 1959"/>
                <a:gd name="T82" fmla="*/ 1300 w 1532"/>
                <a:gd name="T83" fmla="*/ 228 h 1959"/>
                <a:gd name="T84" fmla="*/ 1187 w 1532"/>
                <a:gd name="T85" fmla="*/ 405 h 1959"/>
                <a:gd name="T86" fmla="*/ 925 w 1532"/>
                <a:gd name="T87" fmla="*/ 788 h 1959"/>
                <a:gd name="T88" fmla="*/ 767 w 1532"/>
                <a:gd name="T89" fmla="*/ 855 h 1959"/>
                <a:gd name="T90" fmla="*/ 680 w 1532"/>
                <a:gd name="T91" fmla="*/ 687 h 1959"/>
                <a:gd name="T92" fmla="*/ 629 w 1532"/>
                <a:gd name="T93" fmla="*/ 594 h 1959"/>
                <a:gd name="T94" fmla="*/ 558 w 1532"/>
                <a:gd name="T95" fmla="*/ 481 h 1959"/>
                <a:gd name="T96" fmla="*/ 493 w 1532"/>
                <a:gd name="T97" fmla="*/ 349 h 1959"/>
                <a:gd name="T98" fmla="*/ 443 w 1532"/>
                <a:gd name="T99" fmla="*/ 245 h 1959"/>
                <a:gd name="T100" fmla="*/ 369 w 1532"/>
                <a:gd name="T101" fmla="*/ 76 h 1959"/>
                <a:gd name="T102" fmla="*/ 279 w 1532"/>
                <a:gd name="T103" fmla="*/ 22 h 1959"/>
                <a:gd name="T104" fmla="*/ 228 w 1532"/>
                <a:gd name="T105" fmla="*/ 33 h 1959"/>
                <a:gd name="T106" fmla="*/ 248 w 1532"/>
                <a:gd name="T107" fmla="*/ 183 h 1959"/>
                <a:gd name="T108" fmla="*/ 338 w 1532"/>
                <a:gd name="T109" fmla="*/ 430 h 1959"/>
                <a:gd name="T110" fmla="*/ 434 w 1532"/>
                <a:gd name="T111" fmla="*/ 636 h 1959"/>
                <a:gd name="T112" fmla="*/ 522 w 1532"/>
                <a:gd name="T113" fmla="*/ 841 h 1959"/>
                <a:gd name="T114" fmla="*/ 651 w 1532"/>
                <a:gd name="T115" fmla="*/ 1129 h 1959"/>
                <a:gd name="T116" fmla="*/ 626 w 1532"/>
                <a:gd name="T117" fmla="*/ 1190 h 1959"/>
                <a:gd name="T118" fmla="*/ 541 w 1532"/>
                <a:gd name="T119" fmla="*/ 1281 h 1959"/>
                <a:gd name="T120" fmla="*/ 496 w 1532"/>
                <a:gd name="T121" fmla="*/ 1351 h 1959"/>
                <a:gd name="T122" fmla="*/ 428 w 1532"/>
                <a:gd name="T123" fmla="*/ 1447 h 1959"/>
                <a:gd name="T124" fmla="*/ 0 w 1532"/>
                <a:gd name="T125" fmla="*/ 0 h 1959"/>
                <a:gd name="T126" fmla="*/ 1532 w 1532"/>
                <a:gd name="T127"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T124" t="T125" r="T126" b="T127"/>
              <a:pathLst>
                <a:path w="1532" h="1959">
                  <a:moveTo>
                    <a:pt x="375" y="1483"/>
                  </a:moveTo>
                  <a:lnTo>
                    <a:pt x="372" y="1480"/>
                  </a:lnTo>
                  <a:lnTo>
                    <a:pt x="361" y="1472"/>
                  </a:lnTo>
                  <a:lnTo>
                    <a:pt x="347" y="1461"/>
                  </a:lnTo>
                  <a:lnTo>
                    <a:pt x="330" y="1447"/>
                  </a:lnTo>
                  <a:lnTo>
                    <a:pt x="313" y="1435"/>
                  </a:lnTo>
                  <a:lnTo>
                    <a:pt x="296" y="1424"/>
                  </a:lnTo>
                  <a:lnTo>
                    <a:pt x="282" y="1416"/>
                  </a:lnTo>
                  <a:lnTo>
                    <a:pt x="270" y="1413"/>
                  </a:lnTo>
                  <a:lnTo>
                    <a:pt x="259" y="1413"/>
                  </a:lnTo>
                  <a:lnTo>
                    <a:pt x="242" y="1413"/>
                  </a:lnTo>
                  <a:lnTo>
                    <a:pt x="223" y="1413"/>
                  </a:lnTo>
                  <a:lnTo>
                    <a:pt x="203" y="1413"/>
                  </a:lnTo>
                  <a:lnTo>
                    <a:pt x="183" y="1413"/>
                  </a:lnTo>
                  <a:lnTo>
                    <a:pt x="166" y="1413"/>
                  </a:lnTo>
                  <a:lnTo>
                    <a:pt x="155" y="1413"/>
                  </a:lnTo>
                  <a:lnTo>
                    <a:pt x="149" y="1413"/>
                  </a:lnTo>
                  <a:lnTo>
                    <a:pt x="146" y="1413"/>
                  </a:lnTo>
                  <a:lnTo>
                    <a:pt x="141" y="1413"/>
                  </a:lnTo>
                  <a:lnTo>
                    <a:pt x="132" y="1413"/>
                  </a:lnTo>
                  <a:lnTo>
                    <a:pt x="121" y="1419"/>
                  </a:lnTo>
                  <a:lnTo>
                    <a:pt x="107" y="1424"/>
                  </a:lnTo>
                  <a:lnTo>
                    <a:pt x="93" y="1433"/>
                  </a:lnTo>
                  <a:lnTo>
                    <a:pt x="76" y="1447"/>
                  </a:lnTo>
                  <a:lnTo>
                    <a:pt x="59" y="1466"/>
                  </a:lnTo>
                  <a:lnTo>
                    <a:pt x="31" y="1514"/>
                  </a:lnTo>
                  <a:lnTo>
                    <a:pt x="14" y="1559"/>
                  </a:lnTo>
                  <a:lnTo>
                    <a:pt x="5" y="1590"/>
                  </a:lnTo>
                  <a:lnTo>
                    <a:pt x="2" y="1604"/>
                  </a:lnTo>
                  <a:lnTo>
                    <a:pt x="2" y="1621"/>
                  </a:lnTo>
                  <a:lnTo>
                    <a:pt x="0" y="1661"/>
                  </a:lnTo>
                  <a:lnTo>
                    <a:pt x="0" y="1706"/>
                  </a:lnTo>
                  <a:lnTo>
                    <a:pt x="2" y="1739"/>
                  </a:lnTo>
                  <a:lnTo>
                    <a:pt x="8" y="1762"/>
                  </a:lnTo>
                  <a:lnTo>
                    <a:pt x="17" y="1784"/>
                  </a:lnTo>
                  <a:lnTo>
                    <a:pt x="25" y="1801"/>
                  </a:lnTo>
                  <a:lnTo>
                    <a:pt x="33" y="1813"/>
                  </a:lnTo>
                  <a:lnTo>
                    <a:pt x="39" y="1818"/>
                  </a:lnTo>
                  <a:lnTo>
                    <a:pt x="53" y="1830"/>
                  </a:lnTo>
                  <a:lnTo>
                    <a:pt x="67" y="1841"/>
                  </a:lnTo>
                  <a:lnTo>
                    <a:pt x="84" y="1855"/>
                  </a:lnTo>
                  <a:lnTo>
                    <a:pt x="101" y="1866"/>
                  </a:lnTo>
                  <a:lnTo>
                    <a:pt x="121" y="1877"/>
                  </a:lnTo>
                  <a:lnTo>
                    <a:pt x="135" y="1886"/>
                  </a:lnTo>
                  <a:lnTo>
                    <a:pt x="149" y="1891"/>
                  </a:lnTo>
                  <a:lnTo>
                    <a:pt x="163" y="1894"/>
                  </a:lnTo>
                  <a:lnTo>
                    <a:pt x="180" y="1900"/>
                  </a:lnTo>
                  <a:lnTo>
                    <a:pt x="200" y="1906"/>
                  </a:lnTo>
                  <a:lnTo>
                    <a:pt x="220" y="1911"/>
                  </a:lnTo>
                  <a:lnTo>
                    <a:pt x="237" y="1917"/>
                  </a:lnTo>
                  <a:lnTo>
                    <a:pt x="254" y="1922"/>
                  </a:lnTo>
                  <a:lnTo>
                    <a:pt x="265" y="1925"/>
                  </a:lnTo>
                  <a:lnTo>
                    <a:pt x="270" y="1925"/>
                  </a:lnTo>
                  <a:lnTo>
                    <a:pt x="279" y="1922"/>
                  </a:lnTo>
                  <a:lnTo>
                    <a:pt x="296" y="1917"/>
                  </a:lnTo>
                  <a:lnTo>
                    <a:pt x="318" y="1911"/>
                  </a:lnTo>
                  <a:lnTo>
                    <a:pt x="341" y="1900"/>
                  </a:lnTo>
                  <a:lnTo>
                    <a:pt x="366" y="1891"/>
                  </a:lnTo>
                  <a:lnTo>
                    <a:pt x="389" y="1880"/>
                  </a:lnTo>
                  <a:lnTo>
                    <a:pt x="403" y="1872"/>
                  </a:lnTo>
                  <a:lnTo>
                    <a:pt x="412" y="1866"/>
                  </a:lnTo>
                  <a:lnTo>
                    <a:pt x="417" y="1858"/>
                  </a:lnTo>
                  <a:lnTo>
                    <a:pt x="428" y="1841"/>
                  </a:lnTo>
                  <a:lnTo>
                    <a:pt x="443" y="1821"/>
                  </a:lnTo>
                  <a:lnTo>
                    <a:pt x="457" y="1799"/>
                  </a:lnTo>
                  <a:lnTo>
                    <a:pt x="474" y="1776"/>
                  </a:lnTo>
                  <a:lnTo>
                    <a:pt x="485" y="1756"/>
                  </a:lnTo>
                  <a:lnTo>
                    <a:pt x="496" y="1745"/>
                  </a:lnTo>
                  <a:lnTo>
                    <a:pt x="499" y="1739"/>
                  </a:lnTo>
                  <a:lnTo>
                    <a:pt x="592" y="1624"/>
                  </a:lnTo>
                  <a:lnTo>
                    <a:pt x="665" y="1441"/>
                  </a:lnTo>
                  <a:lnTo>
                    <a:pt x="668" y="1430"/>
                  </a:lnTo>
                  <a:lnTo>
                    <a:pt x="677" y="1404"/>
                  </a:lnTo>
                  <a:lnTo>
                    <a:pt x="694" y="1373"/>
                  </a:lnTo>
                  <a:lnTo>
                    <a:pt x="722" y="1345"/>
                  </a:lnTo>
                  <a:lnTo>
                    <a:pt x="744" y="1328"/>
                  </a:lnTo>
                  <a:lnTo>
                    <a:pt x="761" y="1314"/>
                  </a:lnTo>
                  <a:lnTo>
                    <a:pt x="770" y="1306"/>
                  </a:lnTo>
                  <a:lnTo>
                    <a:pt x="773" y="1303"/>
                  </a:lnTo>
                  <a:lnTo>
                    <a:pt x="849" y="1357"/>
                  </a:lnTo>
                  <a:lnTo>
                    <a:pt x="883" y="1373"/>
                  </a:lnTo>
                  <a:lnTo>
                    <a:pt x="888" y="1388"/>
                  </a:lnTo>
                  <a:lnTo>
                    <a:pt x="900" y="1424"/>
                  </a:lnTo>
                  <a:lnTo>
                    <a:pt x="914" y="1461"/>
                  </a:lnTo>
                  <a:lnTo>
                    <a:pt x="922" y="1483"/>
                  </a:lnTo>
                  <a:lnTo>
                    <a:pt x="931" y="1511"/>
                  </a:lnTo>
                  <a:lnTo>
                    <a:pt x="950" y="1556"/>
                  </a:lnTo>
                  <a:lnTo>
                    <a:pt x="970" y="1604"/>
                  </a:lnTo>
                  <a:lnTo>
                    <a:pt x="993" y="1630"/>
                  </a:lnTo>
                  <a:lnTo>
                    <a:pt x="1010" y="1647"/>
                  </a:lnTo>
                  <a:lnTo>
                    <a:pt x="1021" y="1675"/>
                  </a:lnTo>
                  <a:lnTo>
                    <a:pt x="1035" y="1711"/>
                  </a:lnTo>
                  <a:lnTo>
                    <a:pt x="1049" y="1742"/>
                  </a:lnTo>
                  <a:lnTo>
                    <a:pt x="1058" y="1759"/>
                  </a:lnTo>
                  <a:lnTo>
                    <a:pt x="1069" y="1784"/>
                  </a:lnTo>
                  <a:lnTo>
                    <a:pt x="1077" y="1813"/>
                  </a:lnTo>
                  <a:lnTo>
                    <a:pt x="1089" y="1844"/>
                  </a:lnTo>
                  <a:lnTo>
                    <a:pt x="1100" y="1875"/>
                  </a:lnTo>
                  <a:lnTo>
                    <a:pt x="1114" y="1900"/>
                  </a:lnTo>
                  <a:lnTo>
                    <a:pt x="1125" y="1920"/>
                  </a:lnTo>
                  <a:lnTo>
                    <a:pt x="1139" y="1931"/>
                  </a:lnTo>
                  <a:lnTo>
                    <a:pt x="1156" y="1937"/>
                  </a:lnTo>
                  <a:lnTo>
                    <a:pt x="1179" y="1945"/>
                  </a:lnTo>
                  <a:lnTo>
                    <a:pt x="1204" y="1951"/>
                  </a:lnTo>
                  <a:lnTo>
                    <a:pt x="1232" y="1953"/>
                  </a:lnTo>
                  <a:lnTo>
                    <a:pt x="1264" y="1956"/>
                  </a:lnTo>
                  <a:lnTo>
                    <a:pt x="1289" y="1959"/>
                  </a:lnTo>
                  <a:lnTo>
                    <a:pt x="1314" y="1956"/>
                  </a:lnTo>
                  <a:lnTo>
                    <a:pt x="1334" y="1951"/>
                  </a:lnTo>
                  <a:lnTo>
                    <a:pt x="1354" y="1942"/>
                  </a:lnTo>
                  <a:lnTo>
                    <a:pt x="1374" y="1934"/>
                  </a:lnTo>
                  <a:lnTo>
                    <a:pt x="1393" y="1925"/>
                  </a:lnTo>
                  <a:lnTo>
                    <a:pt x="1416" y="1914"/>
                  </a:lnTo>
                  <a:lnTo>
                    <a:pt x="1433" y="1906"/>
                  </a:lnTo>
                  <a:lnTo>
                    <a:pt x="1447" y="1900"/>
                  </a:lnTo>
                  <a:lnTo>
                    <a:pt x="1458" y="1897"/>
                  </a:lnTo>
                  <a:lnTo>
                    <a:pt x="1461" y="1894"/>
                  </a:lnTo>
                  <a:lnTo>
                    <a:pt x="1469" y="1886"/>
                  </a:lnTo>
                  <a:lnTo>
                    <a:pt x="1486" y="1863"/>
                  </a:lnTo>
                  <a:lnTo>
                    <a:pt x="1506" y="1832"/>
                  </a:lnTo>
                  <a:lnTo>
                    <a:pt x="1523" y="1793"/>
                  </a:lnTo>
                  <a:lnTo>
                    <a:pt x="1532" y="1748"/>
                  </a:lnTo>
                  <a:lnTo>
                    <a:pt x="1529" y="1706"/>
                  </a:lnTo>
                  <a:lnTo>
                    <a:pt x="1523" y="1663"/>
                  </a:lnTo>
                  <a:lnTo>
                    <a:pt x="1512" y="1627"/>
                  </a:lnTo>
                  <a:lnTo>
                    <a:pt x="1503" y="1610"/>
                  </a:lnTo>
                  <a:lnTo>
                    <a:pt x="1495" y="1590"/>
                  </a:lnTo>
                  <a:lnTo>
                    <a:pt x="1481" y="1573"/>
                  </a:lnTo>
                  <a:lnTo>
                    <a:pt x="1467" y="1554"/>
                  </a:lnTo>
                  <a:lnTo>
                    <a:pt x="1453" y="1537"/>
                  </a:lnTo>
                  <a:lnTo>
                    <a:pt x="1436" y="1520"/>
                  </a:lnTo>
                  <a:lnTo>
                    <a:pt x="1422" y="1509"/>
                  </a:lnTo>
                  <a:lnTo>
                    <a:pt x="1407" y="1503"/>
                  </a:lnTo>
                  <a:lnTo>
                    <a:pt x="1393" y="1500"/>
                  </a:lnTo>
                  <a:lnTo>
                    <a:pt x="1374" y="1497"/>
                  </a:lnTo>
                  <a:lnTo>
                    <a:pt x="1354" y="1495"/>
                  </a:lnTo>
                  <a:lnTo>
                    <a:pt x="1334" y="1495"/>
                  </a:lnTo>
                  <a:lnTo>
                    <a:pt x="1314" y="1495"/>
                  </a:lnTo>
                  <a:lnTo>
                    <a:pt x="1295" y="1495"/>
                  </a:lnTo>
                  <a:lnTo>
                    <a:pt x="1278" y="1497"/>
                  </a:lnTo>
                  <a:lnTo>
                    <a:pt x="1264" y="1503"/>
                  </a:lnTo>
                  <a:lnTo>
                    <a:pt x="1249" y="1511"/>
                  </a:lnTo>
                  <a:lnTo>
                    <a:pt x="1232" y="1523"/>
                  </a:lnTo>
                  <a:lnTo>
                    <a:pt x="1213" y="1537"/>
                  </a:lnTo>
                  <a:lnTo>
                    <a:pt x="1190" y="1551"/>
                  </a:lnTo>
                  <a:lnTo>
                    <a:pt x="1170" y="1562"/>
                  </a:lnTo>
                  <a:lnTo>
                    <a:pt x="1151" y="1571"/>
                  </a:lnTo>
                  <a:lnTo>
                    <a:pt x="1137" y="1576"/>
                  </a:lnTo>
                  <a:lnTo>
                    <a:pt x="1128" y="1573"/>
                  </a:lnTo>
                  <a:lnTo>
                    <a:pt x="1114" y="1554"/>
                  </a:lnTo>
                  <a:lnTo>
                    <a:pt x="1100" y="1520"/>
                  </a:lnTo>
                  <a:lnTo>
                    <a:pt x="1086" y="1492"/>
                  </a:lnTo>
                  <a:lnTo>
                    <a:pt x="1080" y="1478"/>
                  </a:lnTo>
                  <a:lnTo>
                    <a:pt x="1077" y="1472"/>
                  </a:lnTo>
                  <a:lnTo>
                    <a:pt x="1069" y="1455"/>
                  </a:lnTo>
                  <a:lnTo>
                    <a:pt x="1058" y="1430"/>
                  </a:lnTo>
                  <a:lnTo>
                    <a:pt x="1046" y="1402"/>
                  </a:lnTo>
                  <a:lnTo>
                    <a:pt x="1029" y="1373"/>
                  </a:lnTo>
                  <a:lnTo>
                    <a:pt x="1015" y="1345"/>
                  </a:lnTo>
                  <a:lnTo>
                    <a:pt x="1004" y="1326"/>
                  </a:lnTo>
                  <a:lnTo>
                    <a:pt x="993" y="1314"/>
                  </a:lnTo>
                  <a:lnTo>
                    <a:pt x="979" y="1292"/>
                  </a:lnTo>
                  <a:lnTo>
                    <a:pt x="964" y="1255"/>
                  </a:lnTo>
                  <a:lnTo>
                    <a:pt x="953" y="1219"/>
                  </a:lnTo>
                  <a:lnTo>
                    <a:pt x="950" y="1205"/>
                  </a:lnTo>
                  <a:lnTo>
                    <a:pt x="928" y="1123"/>
                  </a:lnTo>
                  <a:lnTo>
                    <a:pt x="1010" y="1005"/>
                  </a:lnTo>
                  <a:lnTo>
                    <a:pt x="1080" y="858"/>
                  </a:lnTo>
                  <a:lnTo>
                    <a:pt x="1086" y="844"/>
                  </a:lnTo>
                  <a:lnTo>
                    <a:pt x="1106" y="810"/>
                  </a:lnTo>
                  <a:lnTo>
                    <a:pt x="1134" y="763"/>
                  </a:lnTo>
                  <a:lnTo>
                    <a:pt x="1168" y="706"/>
                  </a:lnTo>
                  <a:lnTo>
                    <a:pt x="1201" y="644"/>
                  </a:lnTo>
                  <a:lnTo>
                    <a:pt x="1235" y="588"/>
                  </a:lnTo>
                  <a:lnTo>
                    <a:pt x="1266" y="543"/>
                  </a:lnTo>
                  <a:lnTo>
                    <a:pt x="1289" y="512"/>
                  </a:lnTo>
                  <a:lnTo>
                    <a:pt x="1300" y="501"/>
                  </a:lnTo>
                  <a:lnTo>
                    <a:pt x="1311" y="490"/>
                  </a:lnTo>
                  <a:lnTo>
                    <a:pt x="1326" y="478"/>
                  </a:lnTo>
                  <a:lnTo>
                    <a:pt x="1340" y="470"/>
                  </a:lnTo>
                  <a:lnTo>
                    <a:pt x="1354" y="461"/>
                  </a:lnTo>
                  <a:lnTo>
                    <a:pt x="1365" y="456"/>
                  </a:lnTo>
                  <a:lnTo>
                    <a:pt x="1371" y="450"/>
                  </a:lnTo>
                  <a:lnTo>
                    <a:pt x="1374" y="450"/>
                  </a:lnTo>
                  <a:lnTo>
                    <a:pt x="1376" y="444"/>
                  </a:lnTo>
                  <a:lnTo>
                    <a:pt x="1385" y="430"/>
                  </a:lnTo>
                  <a:lnTo>
                    <a:pt x="1399" y="411"/>
                  </a:lnTo>
                  <a:lnTo>
                    <a:pt x="1413" y="385"/>
                  </a:lnTo>
                  <a:lnTo>
                    <a:pt x="1427" y="357"/>
                  </a:lnTo>
                  <a:lnTo>
                    <a:pt x="1441" y="332"/>
                  </a:lnTo>
                  <a:lnTo>
                    <a:pt x="1455" y="309"/>
                  </a:lnTo>
                  <a:lnTo>
                    <a:pt x="1461" y="292"/>
                  </a:lnTo>
                  <a:lnTo>
                    <a:pt x="1469" y="262"/>
                  </a:lnTo>
                  <a:lnTo>
                    <a:pt x="1478" y="222"/>
                  </a:lnTo>
                  <a:lnTo>
                    <a:pt x="1486" y="186"/>
                  </a:lnTo>
                  <a:lnTo>
                    <a:pt x="1489" y="163"/>
                  </a:lnTo>
                  <a:lnTo>
                    <a:pt x="1492" y="149"/>
                  </a:lnTo>
                  <a:lnTo>
                    <a:pt x="1498" y="132"/>
                  </a:lnTo>
                  <a:lnTo>
                    <a:pt x="1495" y="112"/>
                  </a:lnTo>
                  <a:lnTo>
                    <a:pt x="1478" y="90"/>
                  </a:lnTo>
                  <a:lnTo>
                    <a:pt x="1455" y="76"/>
                  </a:lnTo>
                  <a:lnTo>
                    <a:pt x="1441" y="73"/>
                  </a:lnTo>
                  <a:lnTo>
                    <a:pt x="1436" y="76"/>
                  </a:lnTo>
                  <a:lnTo>
                    <a:pt x="1433" y="76"/>
                  </a:lnTo>
                  <a:lnTo>
                    <a:pt x="1396" y="101"/>
                  </a:lnTo>
                  <a:lnTo>
                    <a:pt x="1385" y="115"/>
                  </a:lnTo>
                  <a:lnTo>
                    <a:pt x="1359" y="146"/>
                  </a:lnTo>
                  <a:lnTo>
                    <a:pt x="1331" y="180"/>
                  </a:lnTo>
                  <a:lnTo>
                    <a:pt x="1314" y="205"/>
                  </a:lnTo>
                  <a:lnTo>
                    <a:pt x="1300" y="228"/>
                  </a:lnTo>
                  <a:lnTo>
                    <a:pt x="1278" y="262"/>
                  </a:lnTo>
                  <a:lnTo>
                    <a:pt x="1252" y="295"/>
                  </a:lnTo>
                  <a:lnTo>
                    <a:pt x="1232" y="323"/>
                  </a:lnTo>
                  <a:lnTo>
                    <a:pt x="1213" y="357"/>
                  </a:lnTo>
                  <a:lnTo>
                    <a:pt x="1187" y="405"/>
                  </a:lnTo>
                  <a:lnTo>
                    <a:pt x="1165" y="447"/>
                  </a:lnTo>
                  <a:lnTo>
                    <a:pt x="1154" y="464"/>
                  </a:lnTo>
                  <a:lnTo>
                    <a:pt x="1103" y="540"/>
                  </a:lnTo>
                  <a:lnTo>
                    <a:pt x="998" y="667"/>
                  </a:lnTo>
                  <a:lnTo>
                    <a:pt x="925" y="788"/>
                  </a:lnTo>
                  <a:lnTo>
                    <a:pt x="880" y="850"/>
                  </a:lnTo>
                  <a:lnTo>
                    <a:pt x="857" y="884"/>
                  </a:lnTo>
                  <a:lnTo>
                    <a:pt x="815" y="951"/>
                  </a:lnTo>
                  <a:lnTo>
                    <a:pt x="778" y="872"/>
                  </a:lnTo>
                  <a:lnTo>
                    <a:pt x="767" y="855"/>
                  </a:lnTo>
                  <a:lnTo>
                    <a:pt x="744" y="819"/>
                  </a:lnTo>
                  <a:lnTo>
                    <a:pt x="722" y="779"/>
                  </a:lnTo>
                  <a:lnTo>
                    <a:pt x="708" y="757"/>
                  </a:lnTo>
                  <a:lnTo>
                    <a:pt x="696" y="732"/>
                  </a:lnTo>
                  <a:lnTo>
                    <a:pt x="680" y="687"/>
                  </a:lnTo>
                  <a:lnTo>
                    <a:pt x="663" y="644"/>
                  </a:lnTo>
                  <a:lnTo>
                    <a:pt x="654" y="625"/>
                  </a:lnTo>
                  <a:lnTo>
                    <a:pt x="651" y="622"/>
                  </a:lnTo>
                  <a:lnTo>
                    <a:pt x="640" y="611"/>
                  </a:lnTo>
                  <a:lnTo>
                    <a:pt x="629" y="594"/>
                  </a:lnTo>
                  <a:lnTo>
                    <a:pt x="612" y="574"/>
                  </a:lnTo>
                  <a:lnTo>
                    <a:pt x="595" y="549"/>
                  </a:lnTo>
                  <a:lnTo>
                    <a:pt x="578" y="526"/>
                  </a:lnTo>
                  <a:lnTo>
                    <a:pt x="567" y="504"/>
                  </a:lnTo>
                  <a:lnTo>
                    <a:pt x="558" y="481"/>
                  </a:lnTo>
                  <a:lnTo>
                    <a:pt x="550" y="459"/>
                  </a:lnTo>
                  <a:lnTo>
                    <a:pt x="538" y="433"/>
                  </a:lnTo>
                  <a:lnTo>
                    <a:pt x="524" y="402"/>
                  </a:lnTo>
                  <a:lnTo>
                    <a:pt x="510" y="374"/>
                  </a:lnTo>
                  <a:lnTo>
                    <a:pt x="493" y="349"/>
                  </a:lnTo>
                  <a:lnTo>
                    <a:pt x="482" y="326"/>
                  </a:lnTo>
                  <a:lnTo>
                    <a:pt x="474" y="312"/>
                  </a:lnTo>
                  <a:lnTo>
                    <a:pt x="471" y="307"/>
                  </a:lnTo>
                  <a:lnTo>
                    <a:pt x="462" y="287"/>
                  </a:lnTo>
                  <a:lnTo>
                    <a:pt x="443" y="245"/>
                  </a:lnTo>
                  <a:lnTo>
                    <a:pt x="423" y="202"/>
                  </a:lnTo>
                  <a:lnTo>
                    <a:pt x="412" y="177"/>
                  </a:lnTo>
                  <a:lnTo>
                    <a:pt x="403" y="155"/>
                  </a:lnTo>
                  <a:lnTo>
                    <a:pt x="386" y="115"/>
                  </a:lnTo>
                  <a:lnTo>
                    <a:pt x="369" y="76"/>
                  </a:lnTo>
                  <a:lnTo>
                    <a:pt x="352" y="50"/>
                  </a:lnTo>
                  <a:lnTo>
                    <a:pt x="333" y="39"/>
                  </a:lnTo>
                  <a:lnTo>
                    <a:pt x="310" y="31"/>
                  </a:lnTo>
                  <a:lnTo>
                    <a:pt x="287" y="25"/>
                  </a:lnTo>
                  <a:lnTo>
                    <a:pt x="279" y="22"/>
                  </a:lnTo>
                  <a:lnTo>
                    <a:pt x="276" y="17"/>
                  </a:lnTo>
                  <a:lnTo>
                    <a:pt x="268" y="5"/>
                  </a:lnTo>
                  <a:lnTo>
                    <a:pt x="254" y="0"/>
                  </a:lnTo>
                  <a:lnTo>
                    <a:pt x="239" y="8"/>
                  </a:lnTo>
                  <a:lnTo>
                    <a:pt x="228" y="33"/>
                  </a:lnTo>
                  <a:lnTo>
                    <a:pt x="223" y="64"/>
                  </a:lnTo>
                  <a:lnTo>
                    <a:pt x="220" y="90"/>
                  </a:lnTo>
                  <a:lnTo>
                    <a:pt x="220" y="101"/>
                  </a:lnTo>
                  <a:lnTo>
                    <a:pt x="228" y="126"/>
                  </a:lnTo>
                  <a:lnTo>
                    <a:pt x="248" y="183"/>
                  </a:lnTo>
                  <a:lnTo>
                    <a:pt x="270" y="247"/>
                  </a:lnTo>
                  <a:lnTo>
                    <a:pt x="282" y="292"/>
                  </a:lnTo>
                  <a:lnTo>
                    <a:pt x="293" y="332"/>
                  </a:lnTo>
                  <a:lnTo>
                    <a:pt x="316" y="385"/>
                  </a:lnTo>
                  <a:lnTo>
                    <a:pt x="338" y="430"/>
                  </a:lnTo>
                  <a:lnTo>
                    <a:pt x="355" y="456"/>
                  </a:lnTo>
                  <a:lnTo>
                    <a:pt x="375" y="490"/>
                  </a:lnTo>
                  <a:lnTo>
                    <a:pt x="400" y="549"/>
                  </a:lnTo>
                  <a:lnTo>
                    <a:pt x="423" y="611"/>
                  </a:lnTo>
                  <a:lnTo>
                    <a:pt x="434" y="636"/>
                  </a:lnTo>
                  <a:lnTo>
                    <a:pt x="440" y="661"/>
                  </a:lnTo>
                  <a:lnTo>
                    <a:pt x="459" y="715"/>
                  </a:lnTo>
                  <a:lnTo>
                    <a:pt x="479" y="774"/>
                  </a:lnTo>
                  <a:lnTo>
                    <a:pt x="499" y="808"/>
                  </a:lnTo>
                  <a:lnTo>
                    <a:pt x="522" y="841"/>
                  </a:lnTo>
                  <a:lnTo>
                    <a:pt x="547" y="901"/>
                  </a:lnTo>
                  <a:lnTo>
                    <a:pt x="570" y="954"/>
                  </a:lnTo>
                  <a:lnTo>
                    <a:pt x="578" y="979"/>
                  </a:lnTo>
                  <a:lnTo>
                    <a:pt x="646" y="1126"/>
                  </a:lnTo>
                  <a:lnTo>
                    <a:pt x="651" y="1129"/>
                  </a:lnTo>
                  <a:lnTo>
                    <a:pt x="663" y="1137"/>
                  </a:lnTo>
                  <a:lnTo>
                    <a:pt x="668" y="1148"/>
                  </a:lnTo>
                  <a:lnTo>
                    <a:pt x="657" y="1162"/>
                  </a:lnTo>
                  <a:lnTo>
                    <a:pt x="643" y="1174"/>
                  </a:lnTo>
                  <a:lnTo>
                    <a:pt x="626" y="1190"/>
                  </a:lnTo>
                  <a:lnTo>
                    <a:pt x="606" y="1210"/>
                  </a:lnTo>
                  <a:lnTo>
                    <a:pt x="586" y="1233"/>
                  </a:lnTo>
                  <a:lnTo>
                    <a:pt x="567" y="1252"/>
                  </a:lnTo>
                  <a:lnTo>
                    <a:pt x="553" y="1269"/>
                  </a:lnTo>
                  <a:lnTo>
                    <a:pt x="541" y="1281"/>
                  </a:lnTo>
                  <a:lnTo>
                    <a:pt x="538" y="1286"/>
                  </a:lnTo>
                  <a:lnTo>
                    <a:pt x="536" y="1292"/>
                  </a:lnTo>
                  <a:lnTo>
                    <a:pt x="524" y="1306"/>
                  </a:lnTo>
                  <a:lnTo>
                    <a:pt x="510" y="1326"/>
                  </a:lnTo>
                  <a:lnTo>
                    <a:pt x="496" y="1351"/>
                  </a:lnTo>
                  <a:lnTo>
                    <a:pt x="479" y="1376"/>
                  </a:lnTo>
                  <a:lnTo>
                    <a:pt x="462" y="1399"/>
                  </a:lnTo>
                  <a:lnTo>
                    <a:pt x="451" y="1419"/>
                  </a:lnTo>
                  <a:lnTo>
                    <a:pt x="443" y="1430"/>
                  </a:lnTo>
                  <a:lnTo>
                    <a:pt x="428" y="1447"/>
                  </a:lnTo>
                  <a:lnTo>
                    <a:pt x="406" y="1464"/>
                  </a:lnTo>
                  <a:lnTo>
                    <a:pt x="383" y="1478"/>
                  </a:lnTo>
                  <a:lnTo>
                    <a:pt x="375" y="1483"/>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27" name="AutoShape 15"/>
            <p:cNvSpPr>
              <a:spLocks noChangeArrowheads="1"/>
            </p:cNvSpPr>
            <p:nvPr/>
          </p:nvSpPr>
          <p:spPr bwMode="auto">
            <a:xfrm>
              <a:off x="3346" y="2743"/>
              <a:ext cx="237" cy="233"/>
            </a:xfrm>
            <a:custGeom>
              <a:avLst/>
              <a:gdLst>
                <a:gd name="T0" fmla="*/ 141 w 237"/>
                <a:gd name="T1" fmla="*/ 11 h 233"/>
                <a:gd name="T2" fmla="*/ 135 w 237"/>
                <a:gd name="T3" fmla="*/ 8 h 233"/>
                <a:gd name="T4" fmla="*/ 121 w 237"/>
                <a:gd name="T5" fmla="*/ 0 h 233"/>
                <a:gd name="T6" fmla="*/ 96 w 237"/>
                <a:gd name="T7" fmla="*/ 0 h 233"/>
                <a:gd name="T8" fmla="*/ 62 w 237"/>
                <a:gd name="T9" fmla="*/ 11 h 233"/>
                <a:gd name="T10" fmla="*/ 31 w 237"/>
                <a:gd name="T11" fmla="*/ 33 h 233"/>
                <a:gd name="T12" fmla="*/ 11 w 237"/>
                <a:gd name="T13" fmla="*/ 53 h 233"/>
                <a:gd name="T14" fmla="*/ 3 w 237"/>
                <a:gd name="T15" fmla="*/ 67 h 233"/>
                <a:gd name="T16" fmla="*/ 0 w 237"/>
                <a:gd name="T17" fmla="*/ 73 h 233"/>
                <a:gd name="T18" fmla="*/ 0 w 237"/>
                <a:gd name="T19" fmla="*/ 87 h 233"/>
                <a:gd name="T20" fmla="*/ 0 w 237"/>
                <a:gd name="T21" fmla="*/ 124 h 233"/>
                <a:gd name="T22" fmla="*/ 3 w 237"/>
                <a:gd name="T23" fmla="*/ 160 h 233"/>
                <a:gd name="T24" fmla="*/ 11 w 237"/>
                <a:gd name="T25" fmla="*/ 183 h 233"/>
                <a:gd name="T26" fmla="*/ 28 w 237"/>
                <a:gd name="T27" fmla="*/ 194 h 233"/>
                <a:gd name="T28" fmla="*/ 48 w 237"/>
                <a:gd name="T29" fmla="*/ 208 h 233"/>
                <a:gd name="T30" fmla="*/ 65 w 237"/>
                <a:gd name="T31" fmla="*/ 219 h 233"/>
                <a:gd name="T32" fmla="*/ 82 w 237"/>
                <a:gd name="T33" fmla="*/ 225 h 233"/>
                <a:gd name="T34" fmla="*/ 96 w 237"/>
                <a:gd name="T35" fmla="*/ 228 h 233"/>
                <a:gd name="T36" fmla="*/ 115 w 237"/>
                <a:gd name="T37" fmla="*/ 233 h 233"/>
                <a:gd name="T38" fmla="*/ 138 w 237"/>
                <a:gd name="T39" fmla="*/ 233 h 233"/>
                <a:gd name="T40" fmla="*/ 158 w 237"/>
                <a:gd name="T41" fmla="*/ 225 h 233"/>
                <a:gd name="T42" fmla="*/ 178 w 237"/>
                <a:gd name="T43" fmla="*/ 208 h 233"/>
                <a:gd name="T44" fmla="*/ 200 w 237"/>
                <a:gd name="T45" fmla="*/ 185 h 233"/>
                <a:gd name="T46" fmla="*/ 217 w 237"/>
                <a:gd name="T47" fmla="*/ 169 h 233"/>
                <a:gd name="T48" fmla="*/ 225 w 237"/>
                <a:gd name="T49" fmla="*/ 160 h 233"/>
                <a:gd name="T50" fmla="*/ 228 w 237"/>
                <a:gd name="T51" fmla="*/ 149 h 233"/>
                <a:gd name="T52" fmla="*/ 234 w 237"/>
                <a:gd name="T53" fmla="*/ 126 h 233"/>
                <a:gd name="T54" fmla="*/ 237 w 237"/>
                <a:gd name="T55" fmla="*/ 95 h 233"/>
                <a:gd name="T56" fmla="*/ 228 w 237"/>
                <a:gd name="T57" fmla="*/ 70 h 233"/>
                <a:gd name="T58" fmla="*/ 220 w 237"/>
                <a:gd name="T59" fmla="*/ 59 h 233"/>
                <a:gd name="T60" fmla="*/ 206 w 237"/>
                <a:gd name="T61" fmla="*/ 48 h 233"/>
                <a:gd name="T62" fmla="*/ 192 w 237"/>
                <a:gd name="T63" fmla="*/ 39 h 233"/>
                <a:gd name="T64" fmla="*/ 178 w 237"/>
                <a:gd name="T65" fmla="*/ 31 h 233"/>
                <a:gd name="T66" fmla="*/ 163 w 237"/>
                <a:gd name="T67" fmla="*/ 22 h 233"/>
                <a:gd name="T68" fmla="*/ 152 w 237"/>
                <a:gd name="T69" fmla="*/ 17 h 233"/>
                <a:gd name="T70" fmla="*/ 144 w 237"/>
                <a:gd name="T71" fmla="*/ 11 h 233"/>
                <a:gd name="T72" fmla="*/ 141 w 237"/>
                <a:gd name="T73" fmla="*/ 11 h 233"/>
                <a:gd name="T74" fmla="*/ 0 w 237"/>
                <a:gd name="T75" fmla="*/ 0 h 233"/>
                <a:gd name="T76" fmla="*/ 237 w 237"/>
                <a:gd name="T77"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237" h="233">
                  <a:moveTo>
                    <a:pt x="141" y="11"/>
                  </a:moveTo>
                  <a:lnTo>
                    <a:pt x="135" y="8"/>
                  </a:lnTo>
                  <a:lnTo>
                    <a:pt x="121" y="0"/>
                  </a:lnTo>
                  <a:lnTo>
                    <a:pt x="96" y="0"/>
                  </a:lnTo>
                  <a:lnTo>
                    <a:pt x="62" y="11"/>
                  </a:lnTo>
                  <a:lnTo>
                    <a:pt x="31" y="33"/>
                  </a:lnTo>
                  <a:lnTo>
                    <a:pt x="11" y="53"/>
                  </a:lnTo>
                  <a:lnTo>
                    <a:pt x="3" y="67"/>
                  </a:lnTo>
                  <a:lnTo>
                    <a:pt x="0" y="73"/>
                  </a:lnTo>
                  <a:lnTo>
                    <a:pt x="0" y="87"/>
                  </a:lnTo>
                  <a:lnTo>
                    <a:pt x="0" y="124"/>
                  </a:lnTo>
                  <a:lnTo>
                    <a:pt x="3" y="160"/>
                  </a:lnTo>
                  <a:lnTo>
                    <a:pt x="11" y="183"/>
                  </a:lnTo>
                  <a:lnTo>
                    <a:pt x="28" y="194"/>
                  </a:lnTo>
                  <a:lnTo>
                    <a:pt x="48" y="208"/>
                  </a:lnTo>
                  <a:lnTo>
                    <a:pt x="65" y="219"/>
                  </a:lnTo>
                  <a:lnTo>
                    <a:pt x="82" y="225"/>
                  </a:lnTo>
                  <a:lnTo>
                    <a:pt x="96" y="228"/>
                  </a:lnTo>
                  <a:lnTo>
                    <a:pt x="115" y="233"/>
                  </a:lnTo>
                  <a:lnTo>
                    <a:pt x="138" y="233"/>
                  </a:lnTo>
                  <a:lnTo>
                    <a:pt x="158" y="225"/>
                  </a:lnTo>
                  <a:lnTo>
                    <a:pt x="178" y="208"/>
                  </a:lnTo>
                  <a:lnTo>
                    <a:pt x="200" y="185"/>
                  </a:lnTo>
                  <a:lnTo>
                    <a:pt x="217" y="169"/>
                  </a:lnTo>
                  <a:lnTo>
                    <a:pt x="225" y="160"/>
                  </a:lnTo>
                  <a:lnTo>
                    <a:pt x="228" y="149"/>
                  </a:lnTo>
                  <a:lnTo>
                    <a:pt x="234" y="126"/>
                  </a:lnTo>
                  <a:lnTo>
                    <a:pt x="237" y="95"/>
                  </a:lnTo>
                  <a:lnTo>
                    <a:pt x="228" y="70"/>
                  </a:lnTo>
                  <a:lnTo>
                    <a:pt x="220" y="59"/>
                  </a:lnTo>
                  <a:lnTo>
                    <a:pt x="206" y="48"/>
                  </a:lnTo>
                  <a:lnTo>
                    <a:pt x="192" y="39"/>
                  </a:lnTo>
                  <a:lnTo>
                    <a:pt x="178" y="31"/>
                  </a:lnTo>
                  <a:lnTo>
                    <a:pt x="163" y="22"/>
                  </a:lnTo>
                  <a:lnTo>
                    <a:pt x="152" y="17"/>
                  </a:lnTo>
                  <a:lnTo>
                    <a:pt x="144" y="11"/>
                  </a:lnTo>
                  <a:lnTo>
                    <a:pt x="141" y="11"/>
                  </a:lnTo>
                  <a:close/>
                </a:path>
              </a:pathLst>
            </a:custGeom>
            <a:solidFill>
              <a:srgbClr val="FFFFFF"/>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28" name="AutoShape 16"/>
            <p:cNvSpPr>
              <a:spLocks noChangeArrowheads="1"/>
            </p:cNvSpPr>
            <p:nvPr/>
          </p:nvSpPr>
          <p:spPr bwMode="auto">
            <a:xfrm>
              <a:off x="3287" y="1360"/>
              <a:ext cx="1404" cy="1754"/>
            </a:xfrm>
            <a:custGeom>
              <a:avLst/>
              <a:gdLst>
                <a:gd name="T0" fmla="*/ 324 w 1404"/>
                <a:gd name="T1" fmla="*/ 1431 h 1754"/>
                <a:gd name="T2" fmla="*/ 332 w 1404"/>
                <a:gd name="T3" fmla="*/ 1566 h 1754"/>
                <a:gd name="T4" fmla="*/ 265 w 1404"/>
                <a:gd name="T5" fmla="*/ 1639 h 1754"/>
                <a:gd name="T6" fmla="*/ 177 w 1404"/>
                <a:gd name="T7" fmla="*/ 1650 h 1754"/>
                <a:gd name="T8" fmla="*/ 110 w 1404"/>
                <a:gd name="T9" fmla="*/ 1642 h 1754"/>
                <a:gd name="T10" fmla="*/ 53 w 1404"/>
                <a:gd name="T11" fmla="*/ 1628 h 1754"/>
                <a:gd name="T12" fmla="*/ 11 w 1404"/>
                <a:gd name="T13" fmla="*/ 1571 h 1754"/>
                <a:gd name="T14" fmla="*/ 0 w 1404"/>
                <a:gd name="T15" fmla="*/ 1602 h 1754"/>
                <a:gd name="T16" fmla="*/ 67 w 1404"/>
                <a:gd name="T17" fmla="*/ 1664 h 1754"/>
                <a:gd name="T18" fmla="*/ 129 w 1404"/>
                <a:gd name="T19" fmla="*/ 1695 h 1754"/>
                <a:gd name="T20" fmla="*/ 194 w 1404"/>
                <a:gd name="T21" fmla="*/ 1712 h 1754"/>
                <a:gd name="T22" fmla="*/ 265 w 1404"/>
                <a:gd name="T23" fmla="*/ 1712 h 1754"/>
                <a:gd name="T24" fmla="*/ 347 w 1404"/>
                <a:gd name="T25" fmla="*/ 1653 h 1754"/>
                <a:gd name="T26" fmla="*/ 547 w 1404"/>
                <a:gd name="T27" fmla="*/ 1267 h 1754"/>
                <a:gd name="T28" fmla="*/ 629 w 1404"/>
                <a:gd name="T29" fmla="*/ 1146 h 1754"/>
                <a:gd name="T30" fmla="*/ 696 w 1404"/>
                <a:gd name="T31" fmla="*/ 1124 h 1754"/>
                <a:gd name="T32" fmla="*/ 750 w 1404"/>
                <a:gd name="T33" fmla="*/ 1121 h 1754"/>
                <a:gd name="T34" fmla="*/ 815 w 1404"/>
                <a:gd name="T35" fmla="*/ 1157 h 1754"/>
                <a:gd name="T36" fmla="*/ 1052 w 1404"/>
                <a:gd name="T37" fmla="*/ 1644 h 1754"/>
                <a:gd name="T38" fmla="*/ 1083 w 1404"/>
                <a:gd name="T39" fmla="*/ 1695 h 1754"/>
                <a:gd name="T40" fmla="*/ 1139 w 1404"/>
                <a:gd name="T41" fmla="*/ 1751 h 1754"/>
                <a:gd name="T42" fmla="*/ 1213 w 1404"/>
                <a:gd name="T43" fmla="*/ 1754 h 1754"/>
                <a:gd name="T44" fmla="*/ 1258 w 1404"/>
                <a:gd name="T45" fmla="*/ 1754 h 1754"/>
                <a:gd name="T46" fmla="*/ 1334 w 1404"/>
                <a:gd name="T47" fmla="*/ 1712 h 1754"/>
                <a:gd name="T48" fmla="*/ 1390 w 1404"/>
                <a:gd name="T49" fmla="*/ 1667 h 1754"/>
                <a:gd name="T50" fmla="*/ 1396 w 1404"/>
                <a:gd name="T51" fmla="*/ 1507 h 1754"/>
                <a:gd name="T52" fmla="*/ 1359 w 1404"/>
                <a:gd name="T53" fmla="*/ 1456 h 1754"/>
                <a:gd name="T54" fmla="*/ 1286 w 1404"/>
                <a:gd name="T55" fmla="*/ 1414 h 1754"/>
                <a:gd name="T56" fmla="*/ 1210 w 1404"/>
                <a:gd name="T57" fmla="*/ 1414 h 1754"/>
                <a:gd name="T58" fmla="*/ 1184 w 1404"/>
                <a:gd name="T59" fmla="*/ 1422 h 1754"/>
                <a:gd name="T60" fmla="*/ 1114 w 1404"/>
                <a:gd name="T61" fmla="*/ 1456 h 1754"/>
                <a:gd name="T62" fmla="*/ 1060 w 1404"/>
                <a:gd name="T63" fmla="*/ 1492 h 1754"/>
                <a:gd name="T64" fmla="*/ 1024 w 1404"/>
                <a:gd name="T65" fmla="*/ 1439 h 1754"/>
                <a:gd name="T66" fmla="*/ 866 w 1404"/>
                <a:gd name="T67" fmla="*/ 1138 h 1754"/>
                <a:gd name="T68" fmla="*/ 1010 w 1404"/>
                <a:gd name="T69" fmla="*/ 625 h 1754"/>
                <a:gd name="T70" fmla="*/ 1258 w 1404"/>
                <a:gd name="T71" fmla="*/ 268 h 1754"/>
                <a:gd name="T72" fmla="*/ 1342 w 1404"/>
                <a:gd name="T73" fmla="*/ 150 h 1754"/>
                <a:gd name="T74" fmla="*/ 1373 w 1404"/>
                <a:gd name="T75" fmla="*/ 46 h 1754"/>
                <a:gd name="T76" fmla="*/ 1351 w 1404"/>
                <a:gd name="T77" fmla="*/ 43 h 1754"/>
                <a:gd name="T78" fmla="*/ 1309 w 1404"/>
                <a:gd name="T79" fmla="*/ 93 h 1754"/>
                <a:gd name="T80" fmla="*/ 1255 w 1404"/>
                <a:gd name="T81" fmla="*/ 161 h 1754"/>
                <a:gd name="T82" fmla="*/ 1134 w 1404"/>
                <a:gd name="T83" fmla="*/ 366 h 1754"/>
                <a:gd name="T84" fmla="*/ 993 w 1404"/>
                <a:gd name="T85" fmla="*/ 544 h 1754"/>
                <a:gd name="T86" fmla="*/ 860 w 1404"/>
                <a:gd name="T87" fmla="*/ 738 h 1754"/>
                <a:gd name="T88" fmla="*/ 787 w 1404"/>
                <a:gd name="T89" fmla="*/ 822 h 1754"/>
                <a:gd name="T90" fmla="*/ 753 w 1404"/>
                <a:gd name="T91" fmla="*/ 876 h 1754"/>
                <a:gd name="T92" fmla="*/ 708 w 1404"/>
                <a:gd name="T93" fmla="*/ 848 h 1754"/>
                <a:gd name="T94" fmla="*/ 663 w 1404"/>
                <a:gd name="T95" fmla="*/ 755 h 1754"/>
                <a:gd name="T96" fmla="*/ 575 w 1404"/>
                <a:gd name="T97" fmla="*/ 569 h 1754"/>
                <a:gd name="T98" fmla="*/ 299 w 1404"/>
                <a:gd name="T99" fmla="*/ 57 h 1754"/>
                <a:gd name="T100" fmla="*/ 231 w 1404"/>
                <a:gd name="T101" fmla="*/ 20 h 1754"/>
                <a:gd name="T102" fmla="*/ 313 w 1404"/>
                <a:gd name="T103" fmla="*/ 257 h 1754"/>
                <a:gd name="T104" fmla="*/ 569 w 1404"/>
                <a:gd name="T105" fmla="*/ 853 h 1754"/>
                <a:gd name="T106" fmla="*/ 615 w 1404"/>
                <a:gd name="T107" fmla="*/ 921 h 1754"/>
                <a:gd name="T108" fmla="*/ 657 w 1404"/>
                <a:gd name="T109" fmla="*/ 1011 h 1754"/>
                <a:gd name="T110" fmla="*/ 612 w 1404"/>
                <a:gd name="T111" fmla="*/ 1084 h 1754"/>
                <a:gd name="T112" fmla="*/ 358 w 1404"/>
                <a:gd name="T113" fmla="*/ 1411 h 1754"/>
                <a:gd name="T114" fmla="*/ 293 w 1404"/>
                <a:gd name="T115" fmla="*/ 1369 h 1754"/>
                <a:gd name="T116" fmla="*/ 0 w 1404"/>
                <a:gd name="T117" fmla="*/ 0 h 1754"/>
                <a:gd name="T118" fmla="*/ 1404 w 1404"/>
                <a:gd name="T119" fmla="*/ 1754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T116" t="T117" r="T118" b="T119"/>
              <a:pathLst>
                <a:path w="1404" h="1754">
                  <a:moveTo>
                    <a:pt x="259" y="1369"/>
                  </a:moveTo>
                  <a:lnTo>
                    <a:pt x="270" y="1377"/>
                  </a:lnTo>
                  <a:lnTo>
                    <a:pt x="299" y="1400"/>
                  </a:lnTo>
                  <a:lnTo>
                    <a:pt x="324" y="1431"/>
                  </a:lnTo>
                  <a:lnTo>
                    <a:pt x="335" y="1456"/>
                  </a:lnTo>
                  <a:lnTo>
                    <a:pt x="335" y="1487"/>
                  </a:lnTo>
                  <a:lnTo>
                    <a:pt x="338" y="1529"/>
                  </a:lnTo>
                  <a:lnTo>
                    <a:pt x="332" y="1566"/>
                  </a:lnTo>
                  <a:lnTo>
                    <a:pt x="318" y="1594"/>
                  </a:lnTo>
                  <a:lnTo>
                    <a:pt x="301" y="1611"/>
                  </a:lnTo>
                  <a:lnTo>
                    <a:pt x="284" y="1625"/>
                  </a:lnTo>
                  <a:lnTo>
                    <a:pt x="265" y="1639"/>
                  </a:lnTo>
                  <a:lnTo>
                    <a:pt x="237" y="1647"/>
                  </a:lnTo>
                  <a:lnTo>
                    <a:pt x="220" y="1650"/>
                  </a:lnTo>
                  <a:lnTo>
                    <a:pt x="200" y="1650"/>
                  </a:lnTo>
                  <a:lnTo>
                    <a:pt x="177" y="1650"/>
                  </a:lnTo>
                  <a:lnTo>
                    <a:pt x="158" y="1647"/>
                  </a:lnTo>
                  <a:lnTo>
                    <a:pt x="138" y="1644"/>
                  </a:lnTo>
                  <a:lnTo>
                    <a:pt x="121" y="1644"/>
                  </a:lnTo>
                  <a:lnTo>
                    <a:pt x="110" y="1642"/>
                  </a:lnTo>
                  <a:lnTo>
                    <a:pt x="107" y="1642"/>
                  </a:lnTo>
                  <a:lnTo>
                    <a:pt x="98" y="1642"/>
                  </a:lnTo>
                  <a:lnTo>
                    <a:pt x="79" y="1639"/>
                  </a:lnTo>
                  <a:lnTo>
                    <a:pt x="53" y="1628"/>
                  </a:lnTo>
                  <a:lnTo>
                    <a:pt x="36" y="1611"/>
                  </a:lnTo>
                  <a:lnTo>
                    <a:pt x="25" y="1591"/>
                  </a:lnTo>
                  <a:lnTo>
                    <a:pt x="16" y="1580"/>
                  </a:lnTo>
                  <a:lnTo>
                    <a:pt x="11" y="1571"/>
                  </a:lnTo>
                  <a:lnTo>
                    <a:pt x="8" y="1568"/>
                  </a:lnTo>
                  <a:lnTo>
                    <a:pt x="5" y="1571"/>
                  </a:lnTo>
                  <a:lnTo>
                    <a:pt x="0" y="1585"/>
                  </a:lnTo>
                  <a:lnTo>
                    <a:pt x="0" y="1602"/>
                  </a:lnTo>
                  <a:lnTo>
                    <a:pt x="19" y="1628"/>
                  </a:lnTo>
                  <a:lnTo>
                    <a:pt x="36" y="1642"/>
                  </a:lnTo>
                  <a:lnTo>
                    <a:pt x="50" y="1653"/>
                  </a:lnTo>
                  <a:lnTo>
                    <a:pt x="67" y="1664"/>
                  </a:lnTo>
                  <a:lnTo>
                    <a:pt x="84" y="1675"/>
                  </a:lnTo>
                  <a:lnTo>
                    <a:pt x="98" y="1684"/>
                  </a:lnTo>
                  <a:lnTo>
                    <a:pt x="115" y="1690"/>
                  </a:lnTo>
                  <a:lnTo>
                    <a:pt x="129" y="1695"/>
                  </a:lnTo>
                  <a:lnTo>
                    <a:pt x="143" y="1701"/>
                  </a:lnTo>
                  <a:lnTo>
                    <a:pt x="158" y="1704"/>
                  </a:lnTo>
                  <a:lnTo>
                    <a:pt x="174" y="1709"/>
                  </a:lnTo>
                  <a:lnTo>
                    <a:pt x="194" y="1712"/>
                  </a:lnTo>
                  <a:lnTo>
                    <a:pt x="214" y="1715"/>
                  </a:lnTo>
                  <a:lnTo>
                    <a:pt x="234" y="1715"/>
                  </a:lnTo>
                  <a:lnTo>
                    <a:pt x="251" y="1715"/>
                  </a:lnTo>
                  <a:lnTo>
                    <a:pt x="265" y="1712"/>
                  </a:lnTo>
                  <a:lnTo>
                    <a:pt x="276" y="1706"/>
                  </a:lnTo>
                  <a:lnTo>
                    <a:pt x="296" y="1690"/>
                  </a:lnTo>
                  <a:lnTo>
                    <a:pt x="324" y="1670"/>
                  </a:lnTo>
                  <a:lnTo>
                    <a:pt x="347" y="1653"/>
                  </a:lnTo>
                  <a:lnTo>
                    <a:pt x="355" y="1644"/>
                  </a:lnTo>
                  <a:lnTo>
                    <a:pt x="386" y="1583"/>
                  </a:lnTo>
                  <a:lnTo>
                    <a:pt x="482" y="1439"/>
                  </a:lnTo>
                  <a:lnTo>
                    <a:pt x="547" y="1267"/>
                  </a:lnTo>
                  <a:lnTo>
                    <a:pt x="555" y="1250"/>
                  </a:lnTo>
                  <a:lnTo>
                    <a:pt x="578" y="1211"/>
                  </a:lnTo>
                  <a:lnTo>
                    <a:pt x="606" y="1169"/>
                  </a:lnTo>
                  <a:lnTo>
                    <a:pt x="629" y="1146"/>
                  </a:lnTo>
                  <a:lnTo>
                    <a:pt x="648" y="1138"/>
                  </a:lnTo>
                  <a:lnTo>
                    <a:pt x="671" y="1129"/>
                  </a:lnTo>
                  <a:lnTo>
                    <a:pt x="688" y="1127"/>
                  </a:lnTo>
                  <a:lnTo>
                    <a:pt x="696" y="1124"/>
                  </a:lnTo>
                  <a:lnTo>
                    <a:pt x="702" y="1121"/>
                  </a:lnTo>
                  <a:lnTo>
                    <a:pt x="716" y="1112"/>
                  </a:lnTo>
                  <a:lnTo>
                    <a:pt x="733" y="1110"/>
                  </a:lnTo>
                  <a:lnTo>
                    <a:pt x="750" y="1121"/>
                  </a:lnTo>
                  <a:lnTo>
                    <a:pt x="770" y="1135"/>
                  </a:lnTo>
                  <a:lnTo>
                    <a:pt x="789" y="1146"/>
                  </a:lnTo>
                  <a:lnTo>
                    <a:pt x="806" y="1155"/>
                  </a:lnTo>
                  <a:lnTo>
                    <a:pt x="815" y="1157"/>
                  </a:lnTo>
                  <a:lnTo>
                    <a:pt x="849" y="1188"/>
                  </a:lnTo>
                  <a:lnTo>
                    <a:pt x="931" y="1340"/>
                  </a:lnTo>
                  <a:lnTo>
                    <a:pt x="1001" y="1549"/>
                  </a:lnTo>
                  <a:lnTo>
                    <a:pt x="1052" y="1644"/>
                  </a:lnTo>
                  <a:lnTo>
                    <a:pt x="1055" y="1650"/>
                  </a:lnTo>
                  <a:lnTo>
                    <a:pt x="1060" y="1661"/>
                  </a:lnTo>
                  <a:lnTo>
                    <a:pt x="1072" y="1675"/>
                  </a:lnTo>
                  <a:lnTo>
                    <a:pt x="1083" y="1695"/>
                  </a:lnTo>
                  <a:lnTo>
                    <a:pt x="1097" y="1715"/>
                  </a:lnTo>
                  <a:lnTo>
                    <a:pt x="1111" y="1732"/>
                  </a:lnTo>
                  <a:lnTo>
                    <a:pt x="1125" y="1746"/>
                  </a:lnTo>
                  <a:lnTo>
                    <a:pt x="1139" y="1751"/>
                  </a:lnTo>
                  <a:lnTo>
                    <a:pt x="1156" y="1754"/>
                  </a:lnTo>
                  <a:lnTo>
                    <a:pt x="1173" y="1754"/>
                  </a:lnTo>
                  <a:lnTo>
                    <a:pt x="1193" y="1754"/>
                  </a:lnTo>
                  <a:lnTo>
                    <a:pt x="1213" y="1754"/>
                  </a:lnTo>
                  <a:lnTo>
                    <a:pt x="1230" y="1754"/>
                  </a:lnTo>
                  <a:lnTo>
                    <a:pt x="1244" y="1754"/>
                  </a:lnTo>
                  <a:lnTo>
                    <a:pt x="1255" y="1754"/>
                  </a:lnTo>
                  <a:lnTo>
                    <a:pt x="1258" y="1754"/>
                  </a:lnTo>
                  <a:lnTo>
                    <a:pt x="1266" y="1749"/>
                  </a:lnTo>
                  <a:lnTo>
                    <a:pt x="1286" y="1737"/>
                  </a:lnTo>
                  <a:lnTo>
                    <a:pt x="1311" y="1723"/>
                  </a:lnTo>
                  <a:lnTo>
                    <a:pt x="1334" y="1712"/>
                  </a:lnTo>
                  <a:lnTo>
                    <a:pt x="1354" y="1701"/>
                  </a:lnTo>
                  <a:lnTo>
                    <a:pt x="1371" y="1684"/>
                  </a:lnTo>
                  <a:lnTo>
                    <a:pt x="1385" y="1673"/>
                  </a:lnTo>
                  <a:lnTo>
                    <a:pt x="1390" y="1667"/>
                  </a:lnTo>
                  <a:lnTo>
                    <a:pt x="1393" y="1644"/>
                  </a:lnTo>
                  <a:lnTo>
                    <a:pt x="1402" y="1594"/>
                  </a:lnTo>
                  <a:lnTo>
                    <a:pt x="1404" y="1540"/>
                  </a:lnTo>
                  <a:lnTo>
                    <a:pt x="1396" y="1507"/>
                  </a:lnTo>
                  <a:lnTo>
                    <a:pt x="1388" y="1495"/>
                  </a:lnTo>
                  <a:lnTo>
                    <a:pt x="1379" y="1484"/>
                  </a:lnTo>
                  <a:lnTo>
                    <a:pt x="1371" y="1470"/>
                  </a:lnTo>
                  <a:lnTo>
                    <a:pt x="1359" y="1456"/>
                  </a:lnTo>
                  <a:lnTo>
                    <a:pt x="1345" y="1442"/>
                  </a:lnTo>
                  <a:lnTo>
                    <a:pt x="1328" y="1431"/>
                  </a:lnTo>
                  <a:lnTo>
                    <a:pt x="1309" y="1419"/>
                  </a:lnTo>
                  <a:lnTo>
                    <a:pt x="1286" y="1414"/>
                  </a:lnTo>
                  <a:lnTo>
                    <a:pt x="1263" y="1411"/>
                  </a:lnTo>
                  <a:lnTo>
                    <a:pt x="1244" y="1411"/>
                  </a:lnTo>
                  <a:lnTo>
                    <a:pt x="1227" y="1411"/>
                  </a:lnTo>
                  <a:lnTo>
                    <a:pt x="1210" y="1414"/>
                  </a:lnTo>
                  <a:lnTo>
                    <a:pt x="1199" y="1416"/>
                  </a:lnTo>
                  <a:lnTo>
                    <a:pt x="1190" y="1419"/>
                  </a:lnTo>
                  <a:lnTo>
                    <a:pt x="1187" y="1422"/>
                  </a:lnTo>
                  <a:lnTo>
                    <a:pt x="1184" y="1422"/>
                  </a:lnTo>
                  <a:lnTo>
                    <a:pt x="1176" y="1425"/>
                  </a:lnTo>
                  <a:lnTo>
                    <a:pt x="1153" y="1433"/>
                  </a:lnTo>
                  <a:lnTo>
                    <a:pt x="1131" y="1445"/>
                  </a:lnTo>
                  <a:lnTo>
                    <a:pt x="1114" y="1456"/>
                  </a:lnTo>
                  <a:lnTo>
                    <a:pt x="1105" y="1470"/>
                  </a:lnTo>
                  <a:lnTo>
                    <a:pt x="1091" y="1484"/>
                  </a:lnTo>
                  <a:lnTo>
                    <a:pt x="1077" y="1495"/>
                  </a:lnTo>
                  <a:lnTo>
                    <a:pt x="1060" y="1492"/>
                  </a:lnTo>
                  <a:lnTo>
                    <a:pt x="1046" y="1476"/>
                  </a:lnTo>
                  <a:lnTo>
                    <a:pt x="1035" y="1459"/>
                  </a:lnTo>
                  <a:lnTo>
                    <a:pt x="1026" y="1445"/>
                  </a:lnTo>
                  <a:lnTo>
                    <a:pt x="1024" y="1439"/>
                  </a:lnTo>
                  <a:lnTo>
                    <a:pt x="959" y="1318"/>
                  </a:lnTo>
                  <a:lnTo>
                    <a:pt x="905" y="1219"/>
                  </a:lnTo>
                  <a:lnTo>
                    <a:pt x="883" y="1194"/>
                  </a:lnTo>
                  <a:lnTo>
                    <a:pt x="866" y="1138"/>
                  </a:lnTo>
                  <a:lnTo>
                    <a:pt x="826" y="1042"/>
                  </a:lnTo>
                  <a:lnTo>
                    <a:pt x="795" y="997"/>
                  </a:lnTo>
                  <a:lnTo>
                    <a:pt x="888" y="828"/>
                  </a:lnTo>
                  <a:lnTo>
                    <a:pt x="1010" y="625"/>
                  </a:lnTo>
                  <a:lnTo>
                    <a:pt x="1074" y="549"/>
                  </a:lnTo>
                  <a:lnTo>
                    <a:pt x="1111" y="487"/>
                  </a:lnTo>
                  <a:lnTo>
                    <a:pt x="1193" y="364"/>
                  </a:lnTo>
                  <a:lnTo>
                    <a:pt x="1258" y="268"/>
                  </a:lnTo>
                  <a:lnTo>
                    <a:pt x="1294" y="245"/>
                  </a:lnTo>
                  <a:lnTo>
                    <a:pt x="1303" y="228"/>
                  </a:lnTo>
                  <a:lnTo>
                    <a:pt x="1323" y="192"/>
                  </a:lnTo>
                  <a:lnTo>
                    <a:pt x="1342" y="150"/>
                  </a:lnTo>
                  <a:lnTo>
                    <a:pt x="1357" y="122"/>
                  </a:lnTo>
                  <a:lnTo>
                    <a:pt x="1365" y="99"/>
                  </a:lnTo>
                  <a:lnTo>
                    <a:pt x="1371" y="71"/>
                  </a:lnTo>
                  <a:lnTo>
                    <a:pt x="1373" y="46"/>
                  </a:lnTo>
                  <a:lnTo>
                    <a:pt x="1373" y="34"/>
                  </a:lnTo>
                  <a:lnTo>
                    <a:pt x="1371" y="34"/>
                  </a:lnTo>
                  <a:lnTo>
                    <a:pt x="1362" y="37"/>
                  </a:lnTo>
                  <a:lnTo>
                    <a:pt x="1351" y="43"/>
                  </a:lnTo>
                  <a:lnTo>
                    <a:pt x="1342" y="51"/>
                  </a:lnTo>
                  <a:lnTo>
                    <a:pt x="1334" y="60"/>
                  </a:lnTo>
                  <a:lnTo>
                    <a:pt x="1323" y="76"/>
                  </a:lnTo>
                  <a:lnTo>
                    <a:pt x="1309" y="93"/>
                  </a:lnTo>
                  <a:lnTo>
                    <a:pt x="1294" y="113"/>
                  </a:lnTo>
                  <a:lnTo>
                    <a:pt x="1278" y="133"/>
                  </a:lnTo>
                  <a:lnTo>
                    <a:pt x="1263" y="150"/>
                  </a:lnTo>
                  <a:lnTo>
                    <a:pt x="1255" y="161"/>
                  </a:lnTo>
                  <a:lnTo>
                    <a:pt x="1252" y="164"/>
                  </a:lnTo>
                  <a:lnTo>
                    <a:pt x="1210" y="243"/>
                  </a:lnTo>
                  <a:lnTo>
                    <a:pt x="1165" y="310"/>
                  </a:lnTo>
                  <a:lnTo>
                    <a:pt x="1134" y="366"/>
                  </a:lnTo>
                  <a:lnTo>
                    <a:pt x="1072" y="420"/>
                  </a:lnTo>
                  <a:lnTo>
                    <a:pt x="1057" y="465"/>
                  </a:lnTo>
                  <a:lnTo>
                    <a:pt x="1026" y="490"/>
                  </a:lnTo>
                  <a:lnTo>
                    <a:pt x="993" y="544"/>
                  </a:lnTo>
                  <a:lnTo>
                    <a:pt x="950" y="603"/>
                  </a:lnTo>
                  <a:lnTo>
                    <a:pt x="891" y="662"/>
                  </a:lnTo>
                  <a:lnTo>
                    <a:pt x="868" y="724"/>
                  </a:lnTo>
                  <a:lnTo>
                    <a:pt x="860" y="738"/>
                  </a:lnTo>
                  <a:lnTo>
                    <a:pt x="843" y="766"/>
                  </a:lnTo>
                  <a:lnTo>
                    <a:pt x="820" y="797"/>
                  </a:lnTo>
                  <a:lnTo>
                    <a:pt x="801" y="811"/>
                  </a:lnTo>
                  <a:lnTo>
                    <a:pt x="787" y="822"/>
                  </a:lnTo>
                  <a:lnTo>
                    <a:pt x="775" y="842"/>
                  </a:lnTo>
                  <a:lnTo>
                    <a:pt x="764" y="865"/>
                  </a:lnTo>
                  <a:lnTo>
                    <a:pt x="761" y="876"/>
                  </a:lnTo>
                  <a:lnTo>
                    <a:pt x="753" y="876"/>
                  </a:lnTo>
                  <a:lnTo>
                    <a:pt x="739" y="876"/>
                  </a:lnTo>
                  <a:lnTo>
                    <a:pt x="722" y="873"/>
                  </a:lnTo>
                  <a:lnTo>
                    <a:pt x="713" y="865"/>
                  </a:lnTo>
                  <a:lnTo>
                    <a:pt x="708" y="848"/>
                  </a:lnTo>
                  <a:lnTo>
                    <a:pt x="699" y="825"/>
                  </a:lnTo>
                  <a:lnTo>
                    <a:pt x="688" y="800"/>
                  </a:lnTo>
                  <a:lnTo>
                    <a:pt x="677" y="777"/>
                  </a:lnTo>
                  <a:lnTo>
                    <a:pt x="663" y="755"/>
                  </a:lnTo>
                  <a:lnTo>
                    <a:pt x="648" y="730"/>
                  </a:lnTo>
                  <a:lnTo>
                    <a:pt x="640" y="707"/>
                  </a:lnTo>
                  <a:lnTo>
                    <a:pt x="634" y="699"/>
                  </a:lnTo>
                  <a:lnTo>
                    <a:pt x="575" y="569"/>
                  </a:lnTo>
                  <a:lnTo>
                    <a:pt x="462" y="378"/>
                  </a:lnTo>
                  <a:lnTo>
                    <a:pt x="375" y="212"/>
                  </a:lnTo>
                  <a:lnTo>
                    <a:pt x="307" y="71"/>
                  </a:lnTo>
                  <a:lnTo>
                    <a:pt x="299" y="57"/>
                  </a:lnTo>
                  <a:lnTo>
                    <a:pt x="282" y="26"/>
                  </a:lnTo>
                  <a:lnTo>
                    <a:pt x="259" y="3"/>
                  </a:lnTo>
                  <a:lnTo>
                    <a:pt x="239" y="0"/>
                  </a:lnTo>
                  <a:lnTo>
                    <a:pt x="231" y="20"/>
                  </a:lnTo>
                  <a:lnTo>
                    <a:pt x="231" y="48"/>
                  </a:lnTo>
                  <a:lnTo>
                    <a:pt x="234" y="71"/>
                  </a:lnTo>
                  <a:lnTo>
                    <a:pt x="237" y="82"/>
                  </a:lnTo>
                  <a:lnTo>
                    <a:pt x="313" y="257"/>
                  </a:lnTo>
                  <a:lnTo>
                    <a:pt x="411" y="518"/>
                  </a:lnTo>
                  <a:lnTo>
                    <a:pt x="473" y="639"/>
                  </a:lnTo>
                  <a:lnTo>
                    <a:pt x="505" y="707"/>
                  </a:lnTo>
                  <a:lnTo>
                    <a:pt x="569" y="853"/>
                  </a:lnTo>
                  <a:lnTo>
                    <a:pt x="572" y="859"/>
                  </a:lnTo>
                  <a:lnTo>
                    <a:pt x="584" y="873"/>
                  </a:lnTo>
                  <a:lnTo>
                    <a:pt x="598" y="896"/>
                  </a:lnTo>
                  <a:lnTo>
                    <a:pt x="615" y="921"/>
                  </a:lnTo>
                  <a:lnTo>
                    <a:pt x="629" y="949"/>
                  </a:lnTo>
                  <a:lnTo>
                    <a:pt x="643" y="974"/>
                  </a:lnTo>
                  <a:lnTo>
                    <a:pt x="654" y="997"/>
                  </a:lnTo>
                  <a:lnTo>
                    <a:pt x="657" y="1011"/>
                  </a:lnTo>
                  <a:lnTo>
                    <a:pt x="651" y="1034"/>
                  </a:lnTo>
                  <a:lnTo>
                    <a:pt x="634" y="1059"/>
                  </a:lnTo>
                  <a:lnTo>
                    <a:pt x="620" y="1076"/>
                  </a:lnTo>
                  <a:lnTo>
                    <a:pt x="612" y="1084"/>
                  </a:lnTo>
                  <a:lnTo>
                    <a:pt x="541" y="1169"/>
                  </a:lnTo>
                  <a:lnTo>
                    <a:pt x="426" y="1324"/>
                  </a:lnTo>
                  <a:lnTo>
                    <a:pt x="392" y="1346"/>
                  </a:lnTo>
                  <a:lnTo>
                    <a:pt x="358" y="1411"/>
                  </a:lnTo>
                  <a:lnTo>
                    <a:pt x="321" y="1400"/>
                  </a:lnTo>
                  <a:lnTo>
                    <a:pt x="318" y="1394"/>
                  </a:lnTo>
                  <a:lnTo>
                    <a:pt x="313" y="1380"/>
                  </a:lnTo>
                  <a:lnTo>
                    <a:pt x="293" y="1369"/>
                  </a:lnTo>
                  <a:lnTo>
                    <a:pt x="259" y="1369"/>
                  </a:lnTo>
                  <a:close/>
                </a:path>
              </a:pathLst>
            </a:custGeom>
            <a:solidFill>
              <a:srgbClr val="FFFFFF"/>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29" name="AutoShape 17"/>
            <p:cNvSpPr>
              <a:spLocks noChangeArrowheads="1"/>
            </p:cNvSpPr>
            <p:nvPr/>
          </p:nvSpPr>
          <p:spPr bwMode="auto">
            <a:xfrm>
              <a:off x="4378" y="2822"/>
              <a:ext cx="263" cy="270"/>
            </a:xfrm>
            <a:custGeom>
              <a:avLst/>
              <a:gdLst>
                <a:gd name="T0" fmla="*/ 102 w 263"/>
                <a:gd name="T1" fmla="*/ 81 h 270"/>
                <a:gd name="T2" fmla="*/ 65 w 263"/>
                <a:gd name="T3" fmla="*/ 95 h 270"/>
                <a:gd name="T4" fmla="*/ 40 w 263"/>
                <a:gd name="T5" fmla="*/ 132 h 270"/>
                <a:gd name="T6" fmla="*/ 54 w 263"/>
                <a:gd name="T7" fmla="*/ 168 h 270"/>
                <a:gd name="T8" fmla="*/ 88 w 263"/>
                <a:gd name="T9" fmla="*/ 211 h 270"/>
                <a:gd name="T10" fmla="*/ 108 w 263"/>
                <a:gd name="T11" fmla="*/ 247 h 270"/>
                <a:gd name="T12" fmla="*/ 110 w 263"/>
                <a:gd name="T13" fmla="*/ 256 h 270"/>
                <a:gd name="T14" fmla="*/ 105 w 263"/>
                <a:gd name="T15" fmla="*/ 270 h 270"/>
                <a:gd name="T16" fmla="*/ 82 w 263"/>
                <a:gd name="T17" fmla="*/ 264 h 270"/>
                <a:gd name="T18" fmla="*/ 57 w 263"/>
                <a:gd name="T19" fmla="*/ 244 h 270"/>
                <a:gd name="T20" fmla="*/ 31 w 263"/>
                <a:gd name="T21" fmla="*/ 222 h 270"/>
                <a:gd name="T22" fmla="*/ 12 w 263"/>
                <a:gd name="T23" fmla="*/ 199 h 270"/>
                <a:gd name="T24" fmla="*/ 3 w 263"/>
                <a:gd name="T25" fmla="*/ 171 h 270"/>
                <a:gd name="T26" fmla="*/ 0 w 263"/>
                <a:gd name="T27" fmla="*/ 123 h 270"/>
                <a:gd name="T28" fmla="*/ 0 w 263"/>
                <a:gd name="T29" fmla="*/ 92 h 270"/>
                <a:gd name="T30" fmla="*/ 20 w 263"/>
                <a:gd name="T31" fmla="*/ 56 h 270"/>
                <a:gd name="T32" fmla="*/ 57 w 263"/>
                <a:gd name="T33" fmla="*/ 28 h 270"/>
                <a:gd name="T34" fmla="*/ 96 w 263"/>
                <a:gd name="T35" fmla="*/ 14 h 270"/>
                <a:gd name="T36" fmla="*/ 130 w 263"/>
                <a:gd name="T37" fmla="*/ 5 h 270"/>
                <a:gd name="T38" fmla="*/ 155 w 263"/>
                <a:gd name="T39" fmla="*/ 0 h 270"/>
                <a:gd name="T40" fmla="*/ 161 w 263"/>
                <a:gd name="T41" fmla="*/ 2 h 270"/>
                <a:gd name="T42" fmla="*/ 184 w 263"/>
                <a:gd name="T43" fmla="*/ 11 h 270"/>
                <a:gd name="T44" fmla="*/ 212 w 263"/>
                <a:gd name="T45" fmla="*/ 30 h 270"/>
                <a:gd name="T46" fmla="*/ 240 w 263"/>
                <a:gd name="T47" fmla="*/ 53 h 270"/>
                <a:gd name="T48" fmla="*/ 254 w 263"/>
                <a:gd name="T49" fmla="*/ 90 h 270"/>
                <a:gd name="T50" fmla="*/ 263 w 263"/>
                <a:gd name="T51" fmla="*/ 143 h 270"/>
                <a:gd name="T52" fmla="*/ 251 w 263"/>
                <a:gd name="T53" fmla="*/ 185 h 270"/>
                <a:gd name="T54" fmla="*/ 232 w 263"/>
                <a:gd name="T55" fmla="*/ 216 h 270"/>
                <a:gd name="T56" fmla="*/ 215 w 263"/>
                <a:gd name="T57" fmla="*/ 208 h 270"/>
                <a:gd name="T58" fmla="*/ 218 w 263"/>
                <a:gd name="T59" fmla="*/ 132 h 270"/>
                <a:gd name="T60" fmla="*/ 206 w 263"/>
                <a:gd name="T61" fmla="*/ 92 h 270"/>
                <a:gd name="T62" fmla="*/ 172 w 263"/>
                <a:gd name="T63" fmla="*/ 73 h 270"/>
                <a:gd name="T64" fmla="*/ 108 w 263"/>
                <a:gd name="T65" fmla="*/ 81 h 270"/>
                <a:gd name="T66" fmla="*/ 0 w 263"/>
                <a:gd name="T67" fmla="*/ 0 h 270"/>
                <a:gd name="T68" fmla="*/ 263 w 263"/>
                <a:gd name="T6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263" h="270">
                  <a:moveTo>
                    <a:pt x="108" y="81"/>
                  </a:moveTo>
                  <a:lnTo>
                    <a:pt x="102" y="81"/>
                  </a:lnTo>
                  <a:lnTo>
                    <a:pt x="85" y="84"/>
                  </a:lnTo>
                  <a:lnTo>
                    <a:pt x="65" y="95"/>
                  </a:lnTo>
                  <a:lnTo>
                    <a:pt x="48" y="112"/>
                  </a:lnTo>
                  <a:lnTo>
                    <a:pt x="40" y="132"/>
                  </a:lnTo>
                  <a:lnTo>
                    <a:pt x="43" y="149"/>
                  </a:lnTo>
                  <a:lnTo>
                    <a:pt x="54" y="168"/>
                  </a:lnTo>
                  <a:lnTo>
                    <a:pt x="71" y="188"/>
                  </a:lnTo>
                  <a:lnTo>
                    <a:pt x="88" y="211"/>
                  </a:lnTo>
                  <a:lnTo>
                    <a:pt x="102" y="230"/>
                  </a:lnTo>
                  <a:lnTo>
                    <a:pt x="108" y="247"/>
                  </a:lnTo>
                  <a:lnTo>
                    <a:pt x="110" y="253"/>
                  </a:lnTo>
                  <a:lnTo>
                    <a:pt x="110" y="256"/>
                  </a:lnTo>
                  <a:lnTo>
                    <a:pt x="110" y="264"/>
                  </a:lnTo>
                  <a:lnTo>
                    <a:pt x="105" y="270"/>
                  </a:lnTo>
                  <a:lnTo>
                    <a:pt x="93" y="270"/>
                  </a:lnTo>
                  <a:lnTo>
                    <a:pt x="82" y="264"/>
                  </a:lnTo>
                  <a:lnTo>
                    <a:pt x="71" y="256"/>
                  </a:lnTo>
                  <a:lnTo>
                    <a:pt x="57" y="244"/>
                  </a:lnTo>
                  <a:lnTo>
                    <a:pt x="43" y="233"/>
                  </a:lnTo>
                  <a:lnTo>
                    <a:pt x="31" y="222"/>
                  </a:lnTo>
                  <a:lnTo>
                    <a:pt x="20" y="208"/>
                  </a:lnTo>
                  <a:lnTo>
                    <a:pt x="12" y="199"/>
                  </a:lnTo>
                  <a:lnTo>
                    <a:pt x="6" y="191"/>
                  </a:lnTo>
                  <a:lnTo>
                    <a:pt x="3" y="171"/>
                  </a:lnTo>
                  <a:lnTo>
                    <a:pt x="0" y="149"/>
                  </a:lnTo>
                  <a:lnTo>
                    <a:pt x="0" y="123"/>
                  </a:lnTo>
                  <a:lnTo>
                    <a:pt x="0" y="106"/>
                  </a:lnTo>
                  <a:lnTo>
                    <a:pt x="0" y="92"/>
                  </a:lnTo>
                  <a:lnTo>
                    <a:pt x="6" y="76"/>
                  </a:lnTo>
                  <a:lnTo>
                    <a:pt x="20" y="56"/>
                  </a:lnTo>
                  <a:lnTo>
                    <a:pt x="43" y="36"/>
                  </a:lnTo>
                  <a:lnTo>
                    <a:pt x="57" y="28"/>
                  </a:lnTo>
                  <a:lnTo>
                    <a:pt x="76" y="22"/>
                  </a:lnTo>
                  <a:lnTo>
                    <a:pt x="96" y="14"/>
                  </a:lnTo>
                  <a:lnTo>
                    <a:pt x="113" y="8"/>
                  </a:lnTo>
                  <a:lnTo>
                    <a:pt x="130" y="5"/>
                  </a:lnTo>
                  <a:lnTo>
                    <a:pt x="144" y="2"/>
                  </a:lnTo>
                  <a:lnTo>
                    <a:pt x="155" y="0"/>
                  </a:lnTo>
                  <a:lnTo>
                    <a:pt x="158" y="0"/>
                  </a:lnTo>
                  <a:lnTo>
                    <a:pt x="161" y="2"/>
                  </a:lnTo>
                  <a:lnTo>
                    <a:pt x="170" y="5"/>
                  </a:lnTo>
                  <a:lnTo>
                    <a:pt x="184" y="11"/>
                  </a:lnTo>
                  <a:lnTo>
                    <a:pt x="198" y="19"/>
                  </a:lnTo>
                  <a:lnTo>
                    <a:pt x="212" y="30"/>
                  </a:lnTo>
                  <a:lnTo>
                    <a:pt x="226" y="42"/>
                  </a:lnTo>
                  <a:lnTo>
                    <a:pt x="240" y="53"/>
                  </a:lnTo>
                  <a:lnTo>
                    <a:pt x="246" y="64"/>
                  </a:lnTo>
                  <a:lnTo>
                    <a:pt x="254" y="90"/>
                  </a:lnTo>
                  <a:lnTo>
                    <a:pt x="260" y="118"/>
                  </a:lnTo>
                  <a:lnTo>
                    <a:pt x="263" y="143"/>
                  </a:lnTo>
                  <a:lnTo>
                    <a:pt x="260" y="166"/>
                  </a:lnTo>
                  <a:lnTo>
                    <a:pt x="251" y="185"/>
                  </a:lnTo>
                  <a:lnTo>
                    <a:pt x="243" y="202"/>
                  </a:lnTo>
                  <a:lnTo>
                    <a:pt x="232" y="216"/>
                  </a:lnTo>
                  <a:lnTo>
                    <a:pt x="220" y="222"/>
                  </a:lnTo>
                  <a:lnTo>
                    <a:pt x="215" y="208"/>
                  </a:lnTo>
                  <a:lnTo>
                    <a:pt x="215" y="171"/>
                  </a:lnTo>
                  <a:lnTo>
                    <a:pt x="218" y="132"/>
                  </a:lnTo>
                  <a:lnTo>
                    <a:pt x="218" y="106"/>
                  </a:lnTo>
                  <a:lnTo>
                    <a:pt x="206" y="92"/>
                  </a:lnTo>
                  <a:lnTo>
                    <a:pt x="187" y="81"/>
                  </a:lnTo>
                  <a:lnTo>
                    <a:pt x="172" y="73"/>
                  </a:lnTo>
                  <a:lnTo>
                    <a:pt x="164" y="70"/>
                  </a:lnTo>
                  <a:lnTo>
                    <a:pt x="108" y="81"/>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grpSp>
      <p:grpSp>
        <p:nvGrpSpPr>
          <p:cNvPr id="668684" name="Group 18"/>
          <p:cNvGrpSpPr>
            <a:grpSpLocks/>
          </p:cNvGrpSpPr>
          <p:nvPr/>
        </p:nvGrpSpPr>
        <p:grpSpPr bwMode="auto">
          <a:xfrm>
            <a:off x="6711950" y="1981200"/>
            <a:ext cx="2430463" cy="4462463"/>
            <a:chOff x="4228" y="1248"/>
            <a:chExt cx="1531" cy="2811"/>
          </a:xfrm>
        </p:grpSpPr>
        <p:sp>
          <p:nvSpPr>
            <p:cNvPr id="38931" name="AutoShape 19"/>
            <p:cNvSpPr>
              <a:spLocks noChangeArrowheads="1"/>
            </p:cNvSpPr>
            <p:nvPr/>
          </p:nvSpPr>
          <p:spPr bwMode="auto">
            <a:xfrm>
              <a:off x="4755" y="2790"/>
              <a:ext cx="491" cy="831"/>
            </a:xfrm>
            <a:custGeom>
              <a:avLst/>
              <a:gdLst>
                <a:gd name="T0" fmla="*/ 263 w 491"/>
                <a:gd name="T1" fmla="*/ 369 h 831"/>
                <a:gd name="T2" fmla="*/ 226 w 491"/>
                <a:gd name="T3" fmla="*/ 313 h 831"/>
                <a:gd name="T4" fmla="*/ 164 w 491"/>
                <a:gd name="T5" fmla="*/ 344 h 831"/>
                <a:gd name="T6" fmla="*/ 122 w 491"/>
                <a:gd name="T7" fmla="*/ 147 h 831"/>
                <a:gd name="T8" fmla="*/ 62 w 491"/>
                <a:gd name="T9" fmla="*/ 0 h 831"/>
                <a:gd name="T10" fmla="*/ 0 w 491"/>
                <a:gd name="T11" fmla="*/ 57 h 831"/>
                <a:gd name="T12" fmla="*/ 59 w 491"/>
                <a:gd name="T13" fmla="*/ 304 h 831"/>
                <a:gd name="T14" fmla="*/ 82 w 491"/>
                <a:gd name="T15" fmla="*/ 361 h 831"/>
                <a:gd name="T16" fmla="*/ 45 w 491"/>
                <a:gd name="T17" fmla="*/ 651 h 831"/>
                <a:gd name="T18" fmla="*/ 48 w 491"/>
                <a:gd name="T19" fmla="*/ 808 h 831"/>
                <a:gd name="T20" fmla="*/ 105 w 491"/>
                <a:gd name="T21" fmla="*/ 831 h 831"/>
                <a:gd name="T22" fmla="*/ 243 w 491"/>
                <a:gd name="T23" fmla="*/ 828 h 831"/>
                <a:gd name="T24" fmla="*/ 392 w 491"/>
                <a:gd name="T25" fmla="*/ 831 h 831"/>
                <a:gd name="T26" fmla="*/ 449 w 491"/>
                <a:gd name="T27" fmla="*/ 777 h 831"/>
                <a:gd name="T28" fmla="*/ 409 w 491"/>
                <a:gd name="T29" fmla="*/ 592 h 831"/>
                <a:gd name="T30" fmla="*/ 421 w 491"/>
                <a:gd name="T31" fmla="*/ 434 h 831"/>
                <a:gd name="T32" fmla="*/ 460 w 491"/>
                <a:gd name="T33" fmla="*/ 282 h 831"/>
                <a:gd name="T34" fmla="*/ 491 w 491"/>
                <a:gd name="T35" fmla="*/ 99 h 831"/>
                <a:gd name="T36" fmla="*/ 491 w 491"/>
                <a:gd name="T37" fmla="*/ 48 h 831"/>
                <a:gd name="T38" fmla="*/ 435 w 491"/>
                <a:gd name="T39" fmla="*/ 29 h 831"/>
                <a:gd name="T40" fmla="*/ 381 w 491"/>
                <a:gd name="T41" fmla="*/ 209 h 831"/>
                <a:gd name="T42" fmla="*/ 342 w 491"/>
                <a:gd name="T43" fmla="*/ 364 h 831"/>
                <a:gd name="T44" fmla="*/ 311 w 491"/>
                <a:gd name="T45" fmla="*/ 316 h 831"/>
                <a:gd name="T46" fmla="*/ 263 w 491"/>
                <a:gd name="T47" fmla="*/ 369 h 831"/>
                <a:gd name="T48" fmla="*/ 0 w 491"/>
                <a:gd name="T49" fmla="*/ 0 h 831"/>
                <a:gd name="T50" fmla="*/ 491 w 491"/>
                <a:gd name="T51"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491" h="831">
                  <a:moveTo>
                    <a:pt x="263" y="369"/>
                  </a:moveTo>
                  <a:lnTo>
                    <a:pt x="226" y="313"/>
                  </a:lnTo>
                  <a:lnTo>
                    <a:pt x="164" y="344"/>
                  </a:lnTo>
                  <a:lnTo>
                    <a:pt x="122" y="147"/>
                  </a:lnTo>
                  <a:lnTo>
                    <a:pt x="62" y="0"/>
                  </a:lnTo>
                  <a:lnTo>
                    <a:pt x="0" y="57"/>
                  </a:lnTo>
                  <a:lnTo>
                    <a:pt x="59" y="304"/>
                  </a:lnTo>
                  <a:lnTo>
                    <a:pt x="82" y="361"/>
                  </a:lnTo>
                  <a:lnTo>
                    <a:pt x="45" y="651"/>
                  </a:lnTo>
                  <a:lnTo>
                    <a:pt x="48" y="808"/>
                  </a:lnTo>
                  <a:lnTo>
                    <a:pt x="105" y="831"/>
                  </a:lnTo>
                  <a:lnTo>
                    <a:pt x="243" y="828"/>
                  </a:lnTo>
                  <a:lnTo>
                    <a:pt x="392" y="831"/>
                  </a:lnTo>
                  <a:lnTo>
                    <a:pt x="449" y="777"/>
                  </a:lnTo>
                  <a:lnTo>
                    <a:pt x="409" y="592"/>
                  </a:lnTo>
                  <a:lnTo>
                    <a:pt x="421" y="434"/>
                  </a:lnTo>
                  <a:lnTo>
                    <a:pt x="460" y="282"/>
                  </a:lnTo>
                  <a:lnTo>
                    <a:pt x="491" y="99"/>
                  </a:lnTo>
                  <a:lnTo>
                    <a:pt x="491" y="48"/>
                  </a:lnTo>
                  <a:lnTo>
                    <a:pt x="435" y="29"/>
                  </a:lnTo>
                  <a:lnTo>
                    <a:pt x="381" y="209"/>
                  </a:lnTo>
                  <a:lnTo>
                    <a:pt x="342" y="364"/>
                  </a:lnTo>
                  <a:lnTo>
                    <a:pt x="311" y="316"/>
                  </a:lnTo>
                  <a:lnTo>
                    <a:pt x="263" y="369"/>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32" name="AutoShape 20"/>
            <p:cNvSpPr>
              <a:spLocks noChangeArrowheads="1"/>
            </p:cNvSpPr>
            <p:nvPr/>
          </p:nvSpPr>
          <p:spPr bwMode="auto">
            <a:xfrm>
              <a:off x="4798" y="3584"/>
              <a:ext cx="372" cy="476"/>
            </a:xfrm>
            <a:custGeom>
              <a:avLst/>
              <a:gdLst>
                <a:gd name="T0" fmla="*/ 59 w 372"/>
                <a:gd name="T1" fmla="*/ 23 h 476"/>
                <a:gd name="T2" fmla="*/ 36 w 372"/>
                <a:gd name="T3" fmla="*/ 26 h 476"/>
                <a:gd name="T4" fmla="*/ 2 w 372"/>
                <a:gd name="T5" fmla="*/ 270 h 476"/>
                <a:gd name="T6" fmla="*/ 0 w 372"/>
                <a:gd name="T7" fmla="*/ 417 h 476"/>
                <a:gd name="T8" fmla="*/ 19 w 372"/>
                <a:gd name="T9" fmla="*/ 473 h 476"/>
                <a:gd name="T10" fmla="*/ 64 w 372"/>
                <a:gd name="T11" fmla="*/ 476 h 476"/>
                <a:gd name="T12" fmla="*/ 87 w 372"/>
                <a:gd name="T13" fmla="*/ 347 h 476"/>
                <a:gd name="T14" fmla="*/ 118 w 372"/>
                <a:gd name="T15" fmla="*/ 164 h 476"/>
                <a:gd name="T16" fmla="*/ 214 w 372"/>
                <a:gd name="T17" fmla="*/ 45 h 476"/>
                <a:gd name="T18" fmla="*/ 245 w 372"/>
                <a:gd name="T19" fmla="*/ 172 h 476"/>
                <a:gd name="T20" fmla="*/ 270 w 372"/>
                <a:gd name="T21" fmla="*/ 386 h 476"/>
                <a:gd name="T22" fmla="*/ 287 w 372"/>
                <a:gd name="T23" fmla="*/ 473 h 476"/>
                <a:gd name="T24" fmla="*/ 332 w 372"/>
                <a:gd name="T25" fmla="*/ 473 h 476"/>
                <a:gd name="T26" fmla="*/ 335 w 372"/>
                <a:gd name="T27" fmla="*/ 338 h 476"/>
                <a:gd name="T28" fmla="*/ 358 w 372"/>
                <a:gd name="T29" fmla="*/ 118 h 476"/>
                <a:gd name="T30" fmla="*/ 372 w 372"/>
                <a:gd name="T31" fmla="*/ 0 h 476"/>
                <a:gd name="T32" fmla="*/ 352 w 372"/>
                <a:gd name="T33" fmla="*/ 14 h 476"/>
                <a:gd name="T34" fmla="*/ 59 w 372"/>
                <a:gd name="T35" fmla="*/ 23 h 476"/>
                <a:gd name="T36" fmla="*/ 0 w 372"/>
                <a:gd name="T37" fmla="*/ 0 h 476"/>
                <a:gd name="T38" fmla="*/ 372 w 372"/>
                <a:gd name="T3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372" h="476">
                  <a:moveTo>
                    <a:pt x="59" y="23"/>
                  </a:moveTo>
                  <a:lnTo>
                    <a:pt x="36" y="26"/>
                  </a:lnTo>
                  <a:lnTo>
                    <a:pt x="2" y="270"/>
                  </a:lnTo>
                  <a:lnTo>
                    <a:pt x="0" y="417"/>
                  </a:lnTo>
                  <a:lnTo>
                    <a:pt x="19" y="473"/>
                  </a:lnTo>
                  <a:lnTo>
                    <a:pt x="64" y="476"/>
                  </a:lnTo>
                  <a:lnTo>
                    <a:pt x="87" y="347"/>
                  </a:lnTo>
                  <a:lnTo>
                    <a:pt x="118" y="164"/>
                  </a:lnTo>
                  <a:lnTo>
                    <a:pt x="214" y="45"/>
                  </a:lnTo>
                  <a:lnTo>
                    <a:pt x="245" y="172"/>
                  </a:lnTo>
                  <a:lnTo>
                    <a:pt x="270" y="386"/>
                  </a:lnTo>
                  <a:lnTo>
                    <a:pt x="287" y="473"/>
                  </a:lnTo>
                  <a:lnTo>
                    <a:pt x="332" y="473"/>
                  </a:lnTo>
                  <a:lnTo>
                    <a:pt x="335" y="338"/>
                  </a:lnTo>
                  <a:lnTo>
                    <a:pt x="358" y="118"/>
                  </a:lnTo>
                  <a:lnTo>
                    <a:pt x="372" y="0"/>
                  </a:lnTo>
                  <a:lnTo>
                    <a:pt x="352" y="14"/>
                  </a:lnTo>
                  <a:lnTo>
                    <a:pt x="59" y="23"/>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33" name="AutoShape 21"/>
            <p:cNvSpPr>
              <a:spLocks noChangeArrowheads="1"/>
            </p:cNvSpPr>
            <p:nvPr/>
          </p:nvSpPr>
          <p:spPr bwMode="auto">
            <a:xfrm>
              <a:off x="4947" y="2866"/>
              <a:ext cx="152" cy="293"/>
            </a:xfrm>
            <a:custGeom>
              <a:avLst/>
              <a:gdLst>
                <a:gd name="T0" fmla="*/ 34 w 152"/>
                <a:gd name="T1" fmla="*/ 237 h 293"/>
                <a:gd name="T2" fmla="*/ 28 w 152"/>
                <a:gd name="T3" fmla="*/ 192 h 293"/>
                <a:gd name="T4" fmla="*/ 0 w 152"/>
                <a:gd name="T5" fmla="*/ 161 h 293"/>
                <a:gd name="T6" fmla="*/ 14 w 152"/>
                <a:gd name="T7" fmla="*/ 65 h 293"/>
                <a:gd name="T8" fmla="*/ 79 w 152"/>
                <a:gd name="T9" fmla="*/ 0 h 293"/>
                <a:gd name="T10" fmla="*/ 87 w 152"/>
                <a:gd name="T11" fmla="*/ 3 h 293"/>
                <a:gd name="T12" fmla="*/ 107 w 152"/>
                <a:gd name="T13" fmla="*/ 14 h 293"/>
                <a:gd name="T14" fmla="*/ 130 w 152"/>
                <a:gd name="T15" fmla="*/ 26 h 293"/>
                <a:gd name="T16" fmla="*/ 141 w 152"/>
                <a:gd name="T17" fmla="*/ 40 h 293"/>
                <a:gd name="T18" fmla="*/ 144 w 152"/>
                <a:gd name="T19" fmla="*/ 62 h 293"/>
                <a:gd name="T20" fmla="*/ 150 w 152"/>
                <a:gd name="T21" fmla="*/ 90 h 293"/>
                <a:gd name="T22" fmla="*/ 152 w 152"/>
                <a:gd name="T23" fmla="*/ 116 h 293"/>
                <a:gd name="T24" fmla="*/ 152 w 152"/>
                <a:gd name="T25" fmla="*/ 127 h 293"/>
                <a:gd name="T26" fmla="*/ 113 w 152"/>
                <a:gd name="T27" fmla="*/ 178 h 293"/>
                <a:gd name="T28" fmla="*/ 113 w 152"/>
                <a:gd name="T29" fmla="*/ 273 h 293"/>
                <a:gd name="T30" fmla="*/ 87 w 152"/>
                <a:gd name="T31" fmla="*/ 290 h 293"/>
                <a:gd name="T32" fmla="*/ 93 w 152"/>
                <a:gd name="T33" fmla="*/ 175 h 293"/>
                <a:gd name="T34" fmla="*/ 127 w 152"/>
                <a:gd name="T35" fmla="*/ 119 h 293"/>
                <a:gd name="T36" fmla="*/ 121 w 152"/>
                <a:gd name="T37" fmla="*/ 51 h 293"/>
                <a:gd name="T38" fmla="*/ 116 w 152"/>
                <a:gd name="T39" fmla="*/ 48 h 293"/>
                <a:gd name="T40" fmla="*/ 102 w 152"/>
                <a:gd name="T41" fmla="*/ 45 h 293"/>
                <a:gd name="T42" fmla="*/ 85 w 152"/>
                <a:gd name="T43" fmla="*/ 43 h 293"/>
                <a:gd name="T44" fmla="*/ 73 w 152"/>
                <a:gd name="T45" fmla="*/ 45 h 293"/>
                <a:gd name="T46" fmla="*/ 62 w 152"/>
                <a:gd name="T47" fmla="*/ 54 h 293"/>
                <a:gd name="T48" fmla="*/ 56 w 152"/>
                <a:gd name="T49" fmla="*/ 71 h 293"/>
                <a:gd name="T50" fmla="*/ 51 w 152"/>
                <a:gd name="T51" fmla="*/ 88 h 293"/>
                <a:gd name="T52" fmla="*/ 48 w 152"/>
                <a:gd name="T53" fmla="*/ 93 h 293"/>
                <a:gd name="T54" fmla="*/ 42 w 152"/>
                <a:gd name="T55" fmla="*/ 102 h 293"/>
                <a:gd name="T56" fmla="*/ 31 w 152"/>
                <a:gd name="T57" fmla="*/ 124 h 293"/>
                <a:gd name="T58" fmla="*/ 23 w 152"/>
                <a:gd name="T59" fmla="*/ 147 h 293"/>
                <a:gd name="T60" fmla="*/ 28 w 152"/>
                <a:gd name="T61" fmla="*/ 164 h 293"/>
                <a:gd name="T62" fmla="*/ 42 w 152"/>
                <a:gd name="T63" fmla="*/ 172 h 293"/>
                <a:gd name="T64" fmla="*/ 51 w 152"/>
                <a:gd name="T65" fmla="*/ 175 h 293"/>
                <a:gd name="T66" fmla="*/ 56 w 152"/>
                <a:gd name="T67" fmla="*/ 175 h 293"/>
                <a:gd name="T68" fmla="*/ 59 w 152"/>
                <a:gd name="T69" fmla="*/ 175 h 293"/>
                <a:gd name="T70" fmla="*/ 56 w 152"/>
                <a:gd name="T71" fmla="*/ 293 h 293"/>
                <a:gd name="T72" fmla="*/ 34 w 152"/>
                <a:gd name="T73" fmla="*/ 237 h 293"/>
                <a:gd name="T74" fmla="*/ 0 w 152"/>
                <a:gd name="T75" fmla="*/ 0 h 293"/>
                <a:gd name="T76" fmla="*/ 152 w 152"/>
                <a:gd name="T77"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152" h="293">
                  <a:moveTo>
                    <a:pt x="34" y="237"/>
                  </a:moveTo>
                  <a:lnTo>
                    <a:pt x="28" y="192"/>
                  </a:lnTo>
                  <a:lnTo>
                    <a:pt x="0" y="161"/>
                  </a:lnTo>
                  <a:lnTo>
                    <a:pt x="14" y="65"/>
                  </a:lnTo>
                  <a:lnTo>
                    <a:pt x="79" y="0"/>
                  </a:lnTo>
                  <a:lnTo>
                    <a:pt x="87" y="3"/>
                  </a:lnTo>
                  <a:lnTo>
                    <a:pt x="107" y="14"/>
                  </a:lnTo>
                  <a:lnTo>
                    <a:pt x="130" y="26"/>
                  </a:lnTo>
                  <a:lnTo>
                    <a:pt x="141" y="40"/>
                  </a:lnTo>
                  <a:lnTo>
                    <a:pt x="144" y="62"/>
                  </a:lnTo>
                  <a:lnTo>
                    <a:pt x="150" y="90"/>
                  </a:lnTo>
                  <a:lnTo>
                    <a:pt x="152" y="116"/>
                  </a:lnTo>
                  <a:lnTo>
                    <a:pt x="152" y="127"/>
                  </a:lnTo>
                  <a:lnTo>
                    <a:pt x="113" y="178"/>
                  </a:lnTo>
                  <a:lnTo>
                    <a:pt x="113" y="273"/>
                  </a:lnTo>
                  <a:lnTo>
                    <a:pt x="87" y="290"/>
                  </a:lnTo>
                  <a:lnTo>
                    <a:pt x="93" y="175"/>
                  </a:lnTo>
                  <a:lnTo>
                    <a:pt x="127" y="119"/>
                  </a:lnTo>
                  <a:lnTo>
                    <a:pt x="121" y="51"/>
                  </a:lnTo>
                  <a:lnTo>
                    <a:pt x="116" y="48"/>
                  </a:lnTo>
                  <a:lnTo>
                    <a:pt x="102" y="45"/>
                  </a:lnTo>
                  <a:lnTo>
                    <a:pt x="85" y="43"/>
                  </a:lnTo>
                  <a:lnTo>
                    <a:pt x="73" y="45"/>
                  </a:lnTo>
                  <a:lnTo>
                    <a:pt x="62" y="54"/>
                  </a:lnTo>
                  <a:lnTo>
                    <a:pt x="56" y="71"/>
                  </a:lnTo>
                  <a:lnTo>
                    <a:pt x="51" y="88"/>
                  </a:lnTo>
                  <a:lnTo>
                    <a:pt x="48" y="93"/>
                  </a:lnTo>
                  <a:lnTo>
                    <a:pt x="42" y="102"/>
                  </a:lnTo>
                  <a:lnTo>
                    <a:pt x="31" y="124"/>
                  </a:lnTo>
                  <a:lnTo>
                    <a:pt x="23" y="147"/>
                  </a:lnTo>
                  <a:lnTo>
                    <a:pt x="28" y="164"/>
                  </a:lnTo>
                  <a:lnTo>
                    <a:pt x="42" y="172"/>
                  </a:lnTo>
                  <a:lnTo>
                    <a:pt x="51" y="175"/>
                  </a:lnTo>
                  <a:lnTo>
                    <a:pt x="56" y="175"/>
                  </a:lnTo>
                  <a:lnTo>
                    <a:pt x="59" y="175"/>
                  </a:lnTo>
                  <a:lnTo>
                    <a:pt x="56" y="293"/>
                  </a:lnTo>
                  <a:lnTo>
                    <a:pt x="34" y="237"/>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34" name="AutoShape 22"/>
            <p:cNvSpPr>
              <a:spLocks noChangeArrowheads="1"/>
            </p:cNvSpPr>
            <p:nvPr/>
          </p:nvSpPr>
          <p:spPr bwMode="auto">
            <a:xfrm>
              <a:off x="4228" y="1248"/>
              <a:ext cx="1532" cy="1959"/>
            </a:xfrm>
            <a:custGeom>
              <a:avLst/>
              <a:gdLst>
                <a:gd name="T0" fmla="*/ 330 w 1532"/>
                <a:gd name="T1" fmla="*/ 1447 h 1959"/>
                <a:gd name="T2" fmla="*/ 259 w 1532"/>
                <a:gd name="T3" fmla="*/ 1413 h 1959"/>
                <a:gd name="T4" fmla="*/ 166 w 1532"/>
                <a:gd name="T5" fmla="*/ 1413 h 1959"/>
                <a:gd name="T6" fmla="*/ 132 w 1532"/>
                <a:gd name="T7" fmla="*/ 1413 h 1959"/>
                <a:gd name="T8" fmla="*/ 59 w 1532"/>
                <a:gd name="T9" fmla="*/ 1466 h 1959"/>
                <a:gd name="T10" fmla="*/ 2 w 1532"/>
                <a:gd name="T11" fmla="*/ 1621 h 1959"/>
                <a:gd name="T12" fmla="*/ 17 w 1532"/>
                <a:gd name="T13" fmla="*/ 1784 h 1959"/>
                <a:gd name="T14" fmla="*/ 67 w 1532"/>
                <a:gd name="T15" fmla="*/ 1841 h 1959"/>
                <a:gd name="T16" fmla="*/ 149 w 1532"/>
                <a:gd name="T17" fmla="*/ 1891 h 1959"/>
                <a:gd name="T18" fmla="*/ 237 w 1532"/>
                <a:gd name="T19" fmla="*/ 1917 h 1959"/>
                <a:gd name="T20" fmla="*/ 296 w 1532"/>
                <a:gd name="T21" fmla="*/ 1917 h 1959"/>
                <a:gd name="T22" fmla="*/ 403 w 1532"/>
                <a:gd name="T23" fmla="*/ 1872 h 1959"/>
                <a:gd name="T24" fmla="*/ 457 w 1532"/>
                <a:gd name="T25" fmla="*/ 1799 h 1959"/>
                <a:gd name="T26" fmla="*/ 592 w 1532"/>
                <a:gd name="T27" fmla="*/ 1624 h 1959"/>
                <a:gd name="T28" fmla="*/ 722 w 1532"/>
                <a:gd name="T29" fmla="*/ 1345 h 1959"/>
                <a:gd name="T30" fmla="*/ 849 w 1532"/>
                <a:gd name="T31" fmla="*/ 1357 h 1959"/>
                <a:gd name="T32" fmla="*/ 922 w 1532"/>
                <a:gd name="T33" fmla="*/ 1483 h 1959"/>
                <a:gd name="T34" fmla="*/ 1010 w 1532"/>
                <a:gd name="T35" fmla="*/ 1647 h 1959"/>
                <a:gd name="T36" fmla="*/ 1069 w 1532"/>
                <a:gd name="T37" fmla="*/ 1784 h 1959"/>
                <a:gd name="T38" fmla="*/ 1125 w 1532"/>
                <a:gd name="T39" fmla="*/ 1920 h 1959"/>
                <a:gd name="T40" fmla="*/ 1232 w 1532"/>
                <a:gd name="T41" fmla="*/ 1953 h 1959"/>
                <a:gd name="T42" fmla="*/ 1354 w 1532"/>
                <a:gd name="T43" fmla="*/ 1942 h 1959"/>
                <a:gd name="T44" fmla="*/ 1447 w 1532"/>
                <a:gd name="T45" fmla="*/ 1900 h 1959"/>
                <a:gd name="T46" fmla="*/ 1506 w 1532"/>
                <a:gd name="T47" fmla="*/ 1832 h 1959"/>
                <a:gd name="T48" fmla="*/ 1512 w 1532"/>
                <a:gd name="T49" fmla="*/ 1627 h 1959"/>
                <a:gd name="T50" fmla="*/ 1453 w 1532"/>
                <a:gd name="T51" fmla="*/ 1537 h 1959"/>
                <a:gd name="T52" fmla="*/ 1374 w 1532"/>
                <a:gd name="T53" fmla="*/ 1497 h 1959"/>
                <a:gd name="T54" fmla="*/ 1278 w 1532"/>
                <a:gd name="T55" fmla="*/ 1497 h 1959"/>
                <a:gd name="T56" fmla="*/ 1190 w 1532"/>
                <a:gd name="T57" fmla="*/ 1551 h 1959"/>
                <a:gd name="T58" fmla="*/ 1114 w 1532"/>
                <a:gd name="T59" fmla="*/ 1554 h 1959"/>
                <a:gd name="T60" fmla="*/ 1069 w 1532"/>
                <a:gd name="T61" fmla="*/ 1455 h 1959"/>
                <a:gd name="T62" fmla="*/ 1004 w 1532"/>
                <a:gd name="T63" fmla="*/ 1326 h 1959"/>
                <a:gd name="T64" fmla="*/ 950 w 1532"/>
                <a:gd name="T65" fmla="*/ 1205 h 1959"/>
                <a:gd name="T66" fmla="*/ 1106 w 1532"/>
                <a:gd name="T67" fmla="*/ 810 h 1959"/>
                <a:gd name="T68" fmla="*/ 1266 w 1532"/>
                <a:gd name="T69" fmla="*/ 543 h 1959"/>
                <a:gd name="T70" fmla="*/ 1340 w 1532"/>
                <a:gd name="T71" fmla="*/ 470 h 1959"/>
                <a:gd name="T72" fmla="*/ 1376 w 1532"/>
                <a:gd name="T73" fmla="*/ 444 h 1959"/>
                <a:gd name="T74" fmla="*/ 1441 w 1532"/>
                <a:gd name="T75" fmla="*/ 332 h 1959"/>
                <a:gd name="T76" fmla="*/ 1486 w 1532"/>
                <a:gd name="T77" fmla="*/ 186 h 1959"/>
                <a:gd name="T78" fmla="*/ 1478 w 1532"/>
                <a:gd name="T79" fmla="*/ 90 h 1959"/>
                <a:gd name="T80" fmla="*/ 1396 w 1532"/>
                <a:gd name="T81" fmla="*/ 101 h 1959"/>
                <a:gd name="T82" fmla="*/ 1300 w 1532"/>
                <a:gd name="T83" fmla="*/ 228 h 1959"/>
                <a:gd name="T84" fmla="*/ 1187 w 1532"/>
                <a:gd name="T85" fmla="*/ 405 h 1959"/>
                <a:gd name="T86" fmla="*/ 925 w 1532"/>
                <a:gd name="T87" fmla="*/ 788 h 1959"/>
                <a:gd name="T88" fmla="*/ 767 w 1532"/>
                <a:gd name="T89" fmla="*/ 855 h 1959"/>
                <a:gd name="T90" fmla="*/ 680 w 1532"/>
                <a:gd name="T91" fmla="*/ 687 h 1959"/>
                <a:gd name="T92" fmla="*/ 629 w 1532"/>
                <a:gd name="T93" fmla="*/ 594 h 1959"/>
                <a:gd name="T94" fmla="*/ 558 w 1532"/>
                <a:gd name="T95" fmla="*/ 481 h 1959"/>
                <a:gd name="T96" fmla="*/ 493 w 1532"/>
                <a:gd name="T97" fmla="*/ 349 h 1959"/>
                <a:gd name="T98" fmla="*/ 443 w 1532"/>
                <a:gd name="T99" fmla="*/ 245 h 1959"/>
                <a:gd name="T100" fmla="*/ 369 w 1532"/>
                <a:gd name="T101" fmla="*/ 76 h 1959"/>
                <a:gd name="T102" fmla="*/ 279 w 1532"/>
                <a:gd name="T103" fmla="*/ 22 h 1959"/>
                <a:gd name="T104" fmla="*/ 228 w 1532"/>
                <a:gd name="T105" fmla="*/ 33 h 1959"/>
                <a:gd name="T106" fmla="*/ 248 w 1532"/>
                <a:gd name="T107" fmla="*/ 183 h 1959"/>
                <a:gd name="T108" fmla="*/ 338 w 1532"/>
                <a:gd name="T109" fmla="*/ 430 h 1959"/>
                <a:gd name="T110" fmla="*/ 434 w 1532"/>
                <a:gd name="T111" fmla="*/ 636 h 1959"/>
                <a:gd name="T112" fmla="*/ 522 w 1532"/>
                <a:gd name="T113" fmla="*/ 841 h 1959"/>
                <a:gd name="T114" fmla="*/ 651 w 1532"/>
                <a:gd name="T115" fmla="*/ 1129 h 1959"/>
                <a:gd name="T116" fmla="*/ 626 w 1532"/>
                <a:gd name="T117" fmla="*/ 1190 h 1959"/>
                <a:gd name="T118" fmla="*/ 541 w 1532"/>
                <a:gd name="T119" fmla="*/ 1281 h 1959"/>
                <a:gd name="T120" fmla="*/ 496 w 1532"/>
                <a:gd name="T121" fmla="*/ 1351 h 1959"/>
                <a:gd name="T122" fmla="*/ 428 w 1532"/>
                <a:gd name="T123" fmla="*/ 1447 h 1959"/>
                <a:gd name="T124" fmla="*/ 0 w 1532"/>
                <a:gd name="T125" fmla="*/ 0 h 1959"/>
                <a:gd name="T126" fmla="*/ 1532 w 1532"/>
                <a:gd name="T127"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T124" t="T125" r="T126" b="T127"/>
              <a:pathLst>
                <a:path w="1532" h="1959">
                  <a:moveTo>
                    <a:pt x="375" y="1483"/>
                  </a:moveTo>
                  <a:lnTo>
                    <a:pt x="372" y="1480"/>
                  </a:lnTo>
                  <a:lnTo>
                    <a:pt x="361" y="1472"/>
                  </a:lnTo>
                  <a:lnTo>
                    <a:pt x="347" y="1461"/>
                  </a:lnTo>
                  <a:lnTo>
                    <a:pt x="330" y="1447"/>
                  </a:lnTo>
                  <a:lnTo>
                    <a:pt x="313" y="1435"/>
                  </a:lnTo>
                  <a:lnTo>
                    <a:pt x="296" y="1424"/>
                  </a:lnTo>
                  <a:lnTo>
                    <a:pt x="282" y="1416"/>
                  </a:lnTo>
                  <a:lnTo>
                    <a:pt x="270" y="1413"/>
                  </a:lnTo>
                  <a:lnTo>
                    <a:pt x="259" y="1413"/>
                  </a:lnTo>
                  <a:lnTo>
                    <a:pt x="242" y="1413"/>
                  </a:lnTo>
                  <a:lnTo>
                    <a:pt x="223" y="1413"/>
                  </a:lnTo>
                  <a:lnTo>
                    <a:pt x="203" y="1413"/>
                  </a:lnTo>
                  <a:lnTo>
                    <a:pt x="183" y="1413"/>
                  </a:lnTo>
                  <a:lnTo>
                    <a:pt x="166" y="1413"/>
                  </a:lnTo>
                  <a:lnTo>
                    <a:pt x="155" y="1413"/>
                  </a:lnTo>
                  <a:lnTo>
                    <a:pt x="149" y="1413"/>
                  </a:lnTo>
                  <a:lnTo>
                    <a:pt x="146" y="1413"/>
                  </a:lnTo>
                  <a:lnTo>
                    <a:pt x="141" y="1413"/>
                  </a:lnTo>
                  <a:lnTo>
                    <a:pt x="132" y="1413"/>
                  </a:lnTo>
                  <a:lnTo>
                    <a:pt x="121" y="1419"/>
                  </a:lnTo>
                  <a:lnTo>
                    <a:pt x="107" y="1424"/>
                  </a:lnTo>
                  <a:lnTo>
                    <a:pt x="93" y="1433"/>
                  </a:lnTo>
                  <a:lnTo>
                    <a:pt x="76" y="1447"/>
                  </a:lnTo>
                  <a:lnTo>
                    <a:pt x="59" y="1466"/>
                  </a:lnTo>
                  <a:lnTo>
                    <a:pt x="31" y="1514"/>
                  </a:lnTo>
                  <a:lnTo>
                    <a:pt x="14" y="1559"/>
                  </a:lnTo>
                  <a:lnTo>
                    <a:pt x="5" y="1590"/>
                  </a:lnTo>
                  <a:lnTo>
                    <a:pt x="2" y="1604"/>
                  </a:lnTo>
                  <a:lnTo>
                    <a:pt x="2" y="1621"/>
                  </a:lnTo>
                  <a:lnTo>
                    <a:pt x="0" y="1661"/>
                  </a:lnTo>
                  <a:lnTo>
                    <a:pt x="0" y="1706"/>
                  </a:lnTo>
                  <a:lnTo>
                    <a:pt x="2" y="1739"/>
                  </a:lnTo>
                  <a:lnTo>
                    <a:pt x="8" y="1762"/>
                  </a:lnTo>
                  <a:lnTo>
                    <a:pt x="17" y="1784"/>
                  </a:lnTo>
                  <a:lnTo>
                    <a:pt x="25" y="1801"/>
                  </a:lnTo>
                  <a:lnTo>
                    <a:pt x="33" y="1813"/>
                  </a:lnTo>
                  <a:lnTo>
                    <a:pt x="39" y="1818"/>
                  </a:lnTo>
                  <a:lnTo>
                    <a:pt x="53" y="1830"/>
                  </a:lnTo>
                  <a:lnTo>
                    <a:pt x="67" y="1841"/>
                  </a:lnTo>
                  <a:lnTo>
                    <a:pt x="84" y="1855"/>
                  </a:lnTo>
                  <a:lnTo>
                    <a:pt x="101" y="1866"/>
                  </a:lnTo>
                  <a:lnTo>
                    <a:pt x="121" y="1877"/>
                  </a:lnTo>
                  <a:lnTo>
                    <a:pt x="135" y="1886"/>
                  </a:lnTo>
                  <a:lnTo>
                    <a:pt x="149" y="1891"/>
                  </a:lnTo>
                  <a:lnTo>
                    <a:pt x="163" y="1894"/>
                  </a:lnTo>
                  <a:lnTo>
                    <a:pt x="180" y="1900"/>
                  </a:lnTo>
                  <a:lnTo>
                    <a:pt x="200" y="1906"/>
                  </a:lnTo>
                  <a:lnTo>
                    <a:pt x="220" y="1911"/>
                  </a:lnTo>
                  <a:lnTo>
                    <a:pt x="237" y="1917"/>
                  </a:lnTo>
                  <a:lnTo>
                    <a:pt x="254" y="1922"/>
                  </a:lnTo>
                  <a:lnTo>
                    <a:pt x="265" y="1925"/>
                  </a:lnTo>
                  <a:lnTo>
                    <a:pt x="270" y="1925"/>
                  </a:lnTo>
                  <a:lnTo>
                    <a:pt x="279" y="1922"/>
                  </a:lnTo>
                  <a:lnTo>
                    <a:pt x="296" y="1917"/>
                  </a:lnTo>
                  <a:lnTo>
                    <a:pt x="318" y="1911"/>
                  </a:lnTo>
                  <a:lnTo>
                    <a:pt x="341" y="1900"/>
                  </a:lnTo>
                  <a:lnTo>
                    <a:pt x="366" y="1891"/>
                  </a:lnTo>
                  <a:lnTo>
                    <a:pt x="389" y="1880"/>
                  </a:lnTo>
                  <a:lnTo>
                    <a:pt x="403" y="1872"/>
                  </a:lnTo>
                  <a:lnTo>
                    <a:pt x="412" y="1866"/>
                  </a:lnTo>
                  <a:lnTo>
                    <a:pt x="417" y="1858"/>
                  </a:lnTo>
                  <a:lnTo>
                    <a:pt x="428" y="1841"/>
                  </a:lnTo>
                  <a:lnTo>
                    <a:pt x="443" y="1821"/>
                  </a:lnTo>
                  <a:lnTo>
                    <a:pt x="457" y="1799"/>
                  </a:lnTo>
                  <a:lnTo>
                    <a:pt x="474" y="1776"/>
                  </a:lnTo>
                  <a:lnTo>
                    <a:pt x="485" y="1756"/>
                  </a:lnTo>
                  <a:lnTo>
                    <a:pt x="496" y="1745"/>
                  </a:lnTo>
                  <a:lnTo>
                    <a:pt x="499" y="1739"/>
                  </a:lnTo>
                  <a:lnTo>
                    <a:pt x="592" y="1624"/>
                  </a:lnTo>
                  <a:lnTo>
                    <a:pt x="665" y="1441"/>
                  </a:lnTo>
                  <a:lnTo>
                    <a:pt x="668" y="1430"/>
                  </a:lnTo>
                  <a:lnTo>
                    <a:pt x="677" y="1404"/>
                  </a:lnTo>
                  <a:lnTo>
                    <a:pt x="694" y="1373"/>
                  </a:lnTo>
                  <a:lnTo>
                    <a:pt x="722" y="1345"/>
                  </a:lnTo>
                  <a:lnTo>
                    <a:pt x="744" y="1328"/>
                  </a:lnTo>
                  <a:lnTo>
                    <a:pt x="761" y="1314"/>
                  </a:lnTo>
                  <a:lnTo>
                    <a:pt x="770" y="1306"/>
                  </a:lnTo>
                  <a:lnTo>
                    <a:pt x="773" y="1303"/>
                  </a:lnTo>
                  <a:lnTo>
                    <a:pt x="849" y="1357"/>
                  </a:lnTo>
                  <a:lnTo>
                    <a:pt x="883" y="1373"/>
                  </a:lnTo>
                  <a:lnTo>
                    <a:pt x="888" y="1388"/>
                  </a:lnTo>
                  <a:lnTo>
                    <a:pt x="900" y="1424"/>
                  </a:lnTo>
                  <a:lnTo>
                    <a:pt x="914" y="1461"/>
                  </a:lnTo>
                  <a:lnTo>
                    <a:pt x="922" y="1483"/>
                  </a:lnTo>
                  <a:lnTo>
                    <a:pt x="931" y="1511"/>
                  </a:lnTo>
                  <a:lnTo>
                    <a:pt x="950" y="1556"/>
                  </a:lnTo>
                  <a:lnTo>
                    <a:pt x="970" y="1604"/>
                  </a:lnTo>
                  <a:lnTo>
                    <a:pt x="993" y="1630"/>
                  </a:lnTo>
                  <a:lnTo>
                    <a:pt x="1010" y="1647"/>
                  </a:lnTo>
                  <a:lnTo>
                    <a:pt x="1021" y="1675"/>
                  </a:lnTo>
                  <a:lnTo>
                    <a:pt x="1035" y="1711"/>
                  </a:lnTo>
                  <a:lnTo>
                    <a:pt x="1049" y="1742"/>
                  </a:lnTo>
                  <a:lnTo>
                    <a:pt x="1058" y="1759"/>
                  </a:lnTo>
                  <a:lnTo>
                    <a:pt x="1069" y="1784"/>
                  </a:lnTo>
                  <a:lnTo>
                    <a:pt x="1077" y="1813"/>
                  </a:lnTo>
                  <a:lnTo>
                    <a:pt x="1089" y="1844"/>
                  </a:lnTo>
                  <a:lnTo>
                    <a:pt x="1100" y="1875"/>
                  </a:lnTo>
                  <a:lnTo>
                    <a:pt x="1114" y="1900"/>
                  </a:lnTo>
                  <a:lnTo>
                    <a:pt x="1125" y="1920"/>
                  </a:lnTo>
                  <a:lnTo>
                    <a:pt x="1139" y="1931"/>
                  </a:lnTo>
                  <a:lnTo>
                    <a:pt x="1156" y="1937"/>
                  </a:lnTo>
                  <a:lnTo>
                    <a:pt x="1179" y="1945"/>
                  </a:lnTo>
                  <a:lnTo>
                    <a:pt x="1204" y="1951"/>
                  </a:lnTo>
                  <a:lnTo>
                    <a:pt x="1232" y="1953"/>
                  </a:lnTo>
                  <a:lnTo>
                    <a:pt x="1264" y="1956"/>
                  </a:lnTo>
                  <a:lnTo>
                    <a:pt x="1289" y="1959"/>
                  </a:lnTo>
                  <a:lnTo>
                    <a:pt x="1314" y="1956"/>
                  </a:lnTo>
                  <a:lnTo>
                    <a:pt x="1334" y="1951"/>
                  </a:lnTo>
                  <a:lnTo>
                    <a:pt x="1354" y="1942"/>
                  </a:lnTo>
                  <a:lnTo>
                    <a:pt x="1374" y="1934"/>
                  </a:lnTo>
                  <a:lnTo>
                    <a:pt x="1393" y="1925"/>
                  </a:lnTo>
                  <a:lnTo>
                    <a:pt x="1416" y="1914"/>
                  </a:lnTo>
                  <a:lnTo>
                    <a:pt x="1433" y="1906"/>
                  </a:lnTo>
                  <a:lnTo>
                    <a:pt x="1447" y="1900"/>
                  </a:lnTo>
                  <a:lnTo>
                    <a:pt x="1458" y="1897"/>
                  </a:lnTo>
                  <a:lnTo>
                    <a:pt x="1461" y="1894"/>
                  </a:lnTo>
                  <a:lnTo>
                    <a:pt x="1469" y="1886"/>
                  </a:lnTo>
                  <a:lnTo>
                    <a:pt x="1486" y="1863"/>
                  </a:lnTo>
                  <a:lnTo>
                    <a:pt x="1506" y="1832"/>
                  </a:lnTo>
                  <a:lnTo>
                    <a:pt x="1523" y="1793"/>
                  </a:lnTo>
                  <a:lnTo>
                    <a:pt x="1532" y="1748"/>
                  </a:lnTo>
                  <a:lnTo>
                    <a:pt x="1529" y="1706"/>
                  </a:lnTo>
                  <a:lnTo>
                    <a:pt x="1523" y="1663"/>
                  </a:lnTo>
                  <a:lnTo>
                    <a:pt x="1512" y="1627"/>
                  </a:lnTo>
                  <a:lnTo>
                    <a:pt x="1503" y="1610"/>
                  </a:lnTo>
                  <a:lnTo>
                    <a:pt x="1495" y="1590"/>
                  </a:lnTo>
                  <a:lnTo>
                    <a:pt x="1481" y="1573"/>
                  </a:lnTo>
                  <a:lnTo>
                    <a:pt x="1467" y="1554"/>
                  </a:lnTo>
                  <a:lnTo>
                    <a:pt x="1453" y="1537"/>
                  </a:lnTo>
                  <a:lnTo>
                    <a:pt x="1436" y="1520"/>
                  </a:lnTo>
                  <a:lnTo>
                    <a:pt x="1422" y="1509"/>
                  </a:lnTo>
                  <a:lnTo>
                    <a:pt x="1407" y="1503"/>
                  </a:lnTo>
                  <a:lnTo>
                    <a:pt x="1393" y="1500"/>
                  </a:lnTo>
                  <a:lnTo>
                    <a:pt x="1374" y="1497"/>
                  </a:lnTo>
                  <a:lnTo>
                    <a:pt x="1354" y="1495"/>
                  </a:lnTo>
                  <a:lnTo>
                    <a:pt x="1334" y="1495"/>
                  </a:lnTo>
                  <a:lnTo>
                    <a:pt x="1314" y="1495"/>
                  </a:lnTo>
                  <a:lnTo>
                    <a:pt x="1295" y="1495"/>
                  </a:lnTo>
                  <a:lnTo>
                    <a:pt x="1278" y="1497"/>
                  </a:lnTo>
                  <a:lnTo>
                    <a:pt x="1264" y="1503"/>
                  </a:lnTo>
                  <a:lnTo>
                    <a:pt x="1249" y="1511"/>
                  </a:lnTo>
                  <a:lnTo>
                    <a:pt x="1232" y="1523"/>
                  </a:lnTo>
                  <a:lnTo>
                    <a:pt x="1213" y="1537"/>
                  </a:lnTo>
                  <a:lnTo>
                    <a:pt x="1190" y="1551"/>
                  </a:lnTo>
                  <a:lnTo>
                    <a:pt x="1170" y="1562"/>
                  </a:lnTo>
                  <a:lnTo>
                    <a:pt x="1151" y="1571"/>
                  </a:lnTo>
                  <a:lnTo>
                    <a:pt x="1137" y="1576"/>
                  </a:lnTo>
                  <a:lnTo>
                    <a:pt x="1128" y="1573"/>
                  </a:lnTo>
                  <a:lnTo>
                    <a:pt x="1114" y="1554"/>
                  </a:lnTo>
                  <a:lnTo>
                    <a:pt x="1100" y="1520"/>
                  </a:lnTo>
                  <a:lnTo>
                    <a:pt x="1086" y="1492"/>
                  </a:lnTo>
                  <a:lnTo>
                    <a:pt x="1080" y="1478"/>
                  </a:lnTo>
                  <a:lnTo>
                    <a:pt x="1077" y="1472"/>
                  </a:lnTo>
                  <a:lnTo>
                    <a:pt x="1069" y="1455"/>
                  </a:lnTo>
                  <a:lnTo>
                    <a:pt x="1058" y="1430"/>
                  </a:lnTo>
                  <a:lnTo>
                    <a:pt x="1046" y="1402"/>
                  </a:lnTo>
                  <a:lnTo>
                    <a:pt x="1029" y="1373"/>
                  </a:lnTo>
                  <a:lnTo>
                    <a:pt x="1015" y="1345"/>
                  </a:lnTo>
                  <a:lnTo>
                    <a:pt x="1004" y="1326"/>
                  </a:lnTo>
                  <a:lnTo>
                    <a:pt x="993" y="1314"/>
                  </a:lnTo>
                  <a:lnTo>
                    <a:pt x="979" y="1292"/>
                  </a:lnTo>
                  <a:lnTo>
                    <a:pt x="964" y="1255"/>
                  </a:lnTo>
                  <a:lnTo>
                    <a:pt x="953" y="1219"/>
                  </a:lnTo>
                  <a:lnTo>
                    <a:pt x="950" y="1205"/>
                  </a:lnTo>
                  <a:lnTo>
                    <a:pt x="928" y="1123"/>
                  </a:lnTo>
                  <a:lnTo>
                    <a:pt x="1010" y="1005"/>
                  </a:lnTo>
                  <a:lnTo>
                    <a:pt x="1080" y="858"/>
                  </a:lnTo>
                  <a:lnTo>
                    <a:pt x="1086" y="844"/>
                  </a:lnTo>
                  <a:lnTo>
                    <a:pt x="1106" y="810"/>
                  </a:lnTo>
                  <a:lnTo>
                    <a:pt x="1134" y="763"/>
                  </a:lnTo>
                  <a:lnTo>
                    <a:pt x="1168" y="706"/>
                  </a:lnTo>
                  <a:lnTo>
                    <a:pt x="1201" y="644"/>
                  </a:lnTo>
                  <a:lnTo>
                    <a:pt x="1235" y="588"/>
                  </a:lnTo>
                  <a:lnTo>
                    <a:pt x="1266" y="543"/>
                  </a:lnTo>
                  <a:lnTo>
                    <a:pt x="1289" y="512"/>
                  </a:lnTo>
                  <a:lnTo>
                    <a:pt x="1300" y="501"/>
                  </a:lnTo>
                  <a:lnTo>
                    <a:pt x="1311" y="490"/>
                  </a:lnTo>
                  <a:lnTo>
                    <a:pt x="1326" y="478"/>
                  </a:lnTo>
                  <a:lnTo>
                    <a:pt x="1340" y="470"/>
                  </a:lnTo>
                  <a:lnTo>
                    <a:pt x="1354" y="461"/>
                  </a:lnTo>
                  <a:lnTo>
                    <a:pt x="1365" y="456"/>
                  </a:lnTo>
                  <a:lnTo>
                    <a:pt x="1371" y="450"/>
                  </a:lnTo>
                  <a:lnTo>
                    <a:pt x="1374" y="450"/>
                  </a:lnTo>
                  <a:lnTo>
                    <a:pt x="1376" y="444"/>
                  </a:lnTo>
                  <a:lnTo>
                    <a:pt x="1385" y="430"/>
                  </a:lnTo>
                  <a:lnTo>
                    <a:pt x="1399" y="411"/>
                  </a:lnTo>
                  <a:lnTo>
                    <a:pt x="1413" y="385"/>
                  </a:lnTo>
                  <a:lnTo>
                    <a:pt x="1427" y="357"/>
                  </a:lnTo>
                  <a:lnTo>
                    <a:pt x="1441" y="332"/>
                  </a:lnTo>
                  <a:lnTo>
                    <a:pt x="1455" y="309"/>
                  </a:lnTo>
                  <a:lnTo>
                    <a:pt x="1461" y="292"/>
                  </a:lnTo>
                  <a:lnTo>
                    <a:pt x="1469" y="262"/>
                  </a:lnTo>
                  <a:lnTo>
                    <a:pt x="1478" y="222"/>
                  </a:lnTo>
                  <a:lnTo>
                    <a:pt x="1486" y="186"/>
                  </a:lnTo>
                  <a:lnTo>
                    <a:pt x="1489" y="163"/>
                  </a:lnTo>
                  <a:lnTo>
                    <a:pt x="1492" y="149"/>
                  </a:lnTo>
                  <a:lnTo>
                    <a:pt x="1498" y="132"/>
                  </a:lnTo>
                  <a:lnTo>
                    <a:pt x="1495" y="112"/>
                  </a:lnTo>
                  <a:lnTo>
                    <a:pt x="1478" y="90"/>
                  </a:lnTo>
                  <a:lnTo>
                    <a:pt x="1455" y="76"/>
                  </a:lnTo>
                  <a:lnTo>
                    <a:pt x="1441" y="73"/>
                  </a:lnTo>
                  <a:lnTo>
                    <a:pt x="1436" y="76"/>
                  </a:lnTo>
                  <a:lnTo>
                    <a:pt x="1433" y="76"/>
                  </a:lnTo>
                  <a:lnTo>
                    <a:pt x="1396" y="101"/>
                  </a:lnTo>
                  <a:lnTo>
                    <a:pt x="1385" y="115"/>
                  </a:lnTo>
                  <a:lnTo>
                    <a:pt x="1359" y="146"/>
                  </a:lnTo>
                  <a:lnTo>
                    <a:pt x="1331" y="180"/>
                  </a:lnTo>
                  <a:lnTo>
                    <a:pt x="1314" y="205"/>
                  </a:lnTo>
                  <a:lnTo>
                    <a:pt x="1300" y="228"/>
                  </a:lnTo>
                  <a:lnTo>
                    <a:pt x="1278" y="262"/>
                  </a:lnTo>
                  <a:lnTo>
                    <a:pt x="1252" y="295"/>
                  </a:lnTo>
                  <a:lnTo>
                    <a:pt x="1232" y="323"/>
                  </a:lnTo>
                  <a:lnTo>
                    <a:pt x="1213" y="357"/>
                  </a:lnTo>
                  <a:lnTo>
                    <a:pt x="1187" y="405"/>
                  </a:lnTo>
                  <a:lnTo>
                    <a:pt x="1165" y="447"/>
                  </a:lnTo>
                  <a:lnTo>
                    <a:pt x="1154" y="464"/>
                  </a:lnTo>
                  <a:lnTo>
                    <a:pt x="1103" y="540"/>
                  </a:lnTo>
                  <a:lnTo>
                    <a:pt x="998" y="667"/>
                  </a:lnTo>
                  <a:lnTo>
                    <a:pt x="925" y="788"/>
                  </a:lnTo>
                  <a:lnTo>
                    <a:pt x="880" y="850"/>
                  </a:lnTo>
                  <a:lnTo>
                    <a:pt x="857" y="884"/>
                  </a:lnTo>
                  <a:lnTo>
                    <a:pt x="815" y="951"/>
                  </a:lnTo>
                  <a:lnTo>
                    <a:pt x="778" y="872"/>
                  </a:lnTo>
                  <a:lnTo>
                    <a:pt x="767" y="855"/>
                  </a:lnTo>
                  <a:lnTo>
                    <a:pt x="744" y="819"/>
                  </a:lnTo>
                  <a:lnTo>
                    <a:pt x="722" y="779"/>
                  </a:lnTo>
                  <a:lnTo>
                    <a:pt x="708" y="757"/>
                  </a:lnTo>
                  <a:lnTo>
                    <a:pt x="696" y="732"/>
                  </a:lnTo>
                  <a:lnTo>
                    <a:pt x="680" y="687"/>
                  </a:lnTo>
                  <a:lnTo>
                    <a:pt x="663" y="644"/>
                  </a:lnTo>
                  <a:lnTo>
                    <a:pt x="654" y="625"/>
                  </a:lnTo>
                  <a:lnTo>
                    <a:pt x="651" y="622"/>
                  </a:lnTo>
                  <a:lnTo>
                    <a:pt x="640" y="611"/>
                  </a:lnTo>
                  <a:lnTo>
                    <a:pt x="629" y="594"/>
                  </a:lnTo>
                  <a:lnTo>
                    <a:pt x="612" y="574"/>
                  </a:lnTo>
                  <a:lnTo>
                    <a:pt x="595" y="549"/>
                  </a:lnTo>
                  <a:lnTo>
                    <a:pt x="578" y="526"/>
                  </a:lnTo>
                  <a:lnTo>
                    <a:pt x="567" y="504"/>
                  </a:lnTo>
                  <a:lnTo>
                    <a:pt x="558" y="481"/>
                  </a:lnTo>
                  <a:lnTo>
                    <a:pt x="550" y="459"/>
                  </a:lnTo>
                  <a:lnTo>
                    <a:pt x="538" y="433"/>
                  </a:lnTo>
                  <a:lnTo>
                    <a:pt x="524" y="402"/>
                  </a:lnTo>
                  <a:lnTo>
                    <a:pt x="510" y="374"/>
                  </a:lnTo>
                  <a:lnTo>
                    <a:pt x="493" y="349"/>
                  </a:lnTo>
                  <a:lnTo>
                    <a:pt x="482" y="326"/>
                  </a:lnTo>
                  <a:lnTo>
                    <a:pt x="474" y="312"/>
                  </a:lnTo>
                  <a:lnTo>
                    <a:pt x="471" y="307"/>
                  </a:lnTo>
                  <a:lnTo>
                    <a:pt x="462" y="287"/>
                  </a:lnTo>
                  <a:lnTo>
                    <a:pt x="443" y="245"/>
                  </a:lnTo>
                  <a:lnTo>
                    <a:pt x="423" y="202"/>
                  </a:lnTo>
                  <a:lnTo>
                    <a:pt x="412" y="177"/>
                  </a:lnTo>
                  <a:lnTo>
                    <a:pt x="403" y="155"/>
                  </a:lnTo>
                  <a:lnTo>
                    <a:pt x="386" y="115"/>
                  </a:lnTo>
                  <a:lnTo>
                    <a:pt x="369" y="76"/>
                  </a:lnTo>
                  <a:lnTo>
                    <a:pt x="352" y="50"/>
                  </a:lnTo>
                  <a:lnTo>
                    <a:pt x="333" y="39"/>
                  </a:lnTo>
                  <a:lnTo>
                    <a:pt x="310" y="31"/>
                  </a:lnTo>
                  <a:lnTo>
                    <a:pt x="287" y="25"/>
                  </a:lnTo>
                  <a:lnTo>
                    <a:pt x="279" y="22"/>
                  </a:lnTo>
                  <a:lnTo>
                    <a:pt x="276" y="17"/>
                  </a:lnTo>
                  <a:lnTo>
                    <a:pt x="268" y="5"/>
                  </a:lnTo>
                  <a:lnTo>
                    <a:pt x="254" y="0"/>
                  </a:lnTo>
                  <a:lnTo>
                    <a:pt x="239" y="8"/>
                  </a:lnTo>
                  <a:lnTo>
                    <a:pt x="228" y="33"/>
                  </a:lnTo>
                  <a:lnTo>
                    <a:pt x="223" y="64"/>
                  </a:lnTo>
                  <a:lnTo>
                    <a:pt x="220" y="90"/>
                  </a:lnTo>
                  <a:lnTo>
                    <a:pt x="220" y="101"/>
                  </a:lnTo>
                  <a:lnTo>
                    <a:pt x="228" y="126"/>
                  </a:lnTo>
                  <a:lnTo>
                    <a:pt x="248" y="183"/>
                  </a:lnTo>
                  <a:lnTo>
                    <a:pt x="270" y="247"/>
                  </a:lnTo>
                  <a:lnTo>
                    <a:pt x="282" y="292"/>
                  </a:lnTo>
                  <a:lnTo>
                    <a:pt x="293" y="332"/>
                  </a:lnTo>
                  <a:lnTo>
                    <a:pt x="316" y="385"/>
                  </a:lnTo>
                  <a:lnTo>
                    <a:pt x="338" y="430"/>
                  </a:lnTo>
                  <a:lnTo>
                    <a:pt x="355" y="456"/>
                  </a:lnTo>
                  <a:lnTo>
                    <a:pt x="375" y="490"/>
                  </a:lnTo>
                  <a:lnTo>
                    <a:pt x="400" y="549"/>
                  </a:lnTo>
                  <a:lnTo>
                    <a:pt x="423" y="611"/>
                  </a:lnTo>
                  <a:lnTo>
                    <a:pt x="434" y="636"/>
                  </a:lnTo>
                  <a:lnTo>
                    <a:pt x="440" y="661"/>
                  </a:lnTo>
                  <a:lnTo>
                    <a:pt x="459" y="715"/>
                  </a:lnTo>
                  <a:lnTo>
                    <a:pt x="479" y="774"/>
                  </a:lnTo>
                  <a:lnTo>
                    <a:pt x="499" y="808"/>
                  </a:lnTo>
                  <a:lnTo>
                    <a:pt x="522" y="841"/>
                  </a:lnTo>
                  <a:lnTo>
                    <a:pt x="547" y="901"/>
                  </a:lnTo>
                  <a:lnTo>
                    <a:pt x="570" y="954"/>
                  </a:lnTo>
                  <a:lnTo>
                    <a:pt x="578" y="979"/>
                  </a:lnTo>
                  <a:lnTo>
                    <a:pt x="646" y="1126"/>
                  </a:lnTo>
                  <a:lnTo>
                    <a:pt x="651" y="1129"/>
                  </a:lnTo>
                  <a:lnTo>
                    <a:pt x="663" y="1137"/>
                  </a:lnTo>
                  <a:lnTo>
                    <a:pt x="668" y="1148"/>
                  </a:lnTo>
                  <a:lnTo>
                    <a:pt x="657" y="1162"/>
                  </a:lnTo>
                  <a:lnTo>
                    <a:pt x="643" y="1174"/>
                  </a:lnTo>
                  <a:lnTo>
                    <a:pt x="626" y="1190"/>
                  </a:lnTo>
                  <a:lnTo>
                    <a:pt x="606" y="1210"/>
                  </a:lnTo>
                  <a:lnTo>
                    <a:pt x="586" y="1233"/>
                  </a:lnTo>
                  <a:lnTo>
                    <a:pt x="567" y="1252"/>
                  </a:lnTo>
                  <a:lnTo>
                    <a:pt x="553" y="1269"/>
                  </a:lnTo>
                  <a:lnTo>
                    <a:pt x="541" y="1281"/>
                  </a:lnTo>
                  <a:lnTo>
                    <a:pt x="538" y="1286"/>
                  </a:lnTo>
                  <a:lnTo>
                    <a:pt x="536" y="1292"/>
                  </a:lnTo>
                  <a:lnTo>
                    <a:pt x="524" y="1306"/>
                  </a:lnTo>
                  <a:lnTo>
                    <a:pt x="510" y="1326"/>
                  </a:lnTo>
                  <a:lnTo>
                    <a:pt x="496" y="1351"/>
                  </a:lnTo>
                  <a:lnTo>
                    <a:pt x="479" y="1376"/>
                  </a:lnTo>
                  <a:lnTo>
                    <a:pt x="462" y="1399"/>
                  </a:lnTo>
                  <a:lnTo>
                    <a:pt x="451" y="1419"/>
                  </a:lnTo>
                  <a:lnTo>
                    <a:pt x="443" y="1430"/>
                  </a:lnTo>
                  <a:lnTo>
                    <a:pt x="428" y="1447"/>
                  </a:lnTo>
                  <a:lnTo>
                    <a:pt x="406" y="1464"/>
                  </a:lnTo>
                  <a:lnTo>
                    <a:pt x="383" y="1478"/>
                  </a:lnTo>
                  <a:lnTo>
                    <a:pt x="375" y="1483"/>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35" name="AutoShape 23"/>
            <p:cNvSpPr>
              <a:spLocks noChangeArrowheads="1"/>
            </p:cNvSpPr>
            <p:nvPr/>
          </p:nvSpPr>
          <p:spPr bwMode="auto">
            <a:xfrm>
              <a:off x="4352" y="2771"/>
              <a:ext cx="237" cy="233"/>
            </a:xfrm>
            <a:custGeom>
              <a:avLst/>
              <a:gdLst>
                <a:gd name="T0" fmla="*/ 141 w 237"/>
                <a:gd name="T1" fmla="*/ 11 h 233"/>
                <a:gd name="T2" fmla="*/ 135 w 237"/>
                <a:gd name="T3" fmla="*/ 8 h 233"/>
                <a:gd name="T4" fmla="*/ 121 w 237"/>
                <a:gd name="T5" fmla="*/ 0 h 233"/>
                <a:gd name="T6" fmla="*/ 96 w 237"/>
                <a:gd name="T7" fmla="*/ 0 h 233"/>
                <a:gd name="T8" fmla="*/ 62 w 237"/>
                <a:gd name="T9" fmla="*/ 11 h 233"/>
                <a:gd name="T10" fmla="*/ 31 w 237"/>
                <a:gd name="T11" fmla="*/ 33 h 233"/>
                <a:gd name="T12" fmla="*/ 11 w 237"/>
                <a:gd name="T13" fmla="*/ 53 h 233"/>
                <a:gd name="T14" fmla="*/ 3 w 237"/>
                <a:gd name="T15" fmla="*/ 67 h 233"/>
                <a:gd name="T16" fmla="*/ 0 w 237"/>
                <a:gd name="T17" fmla="*/ 73 h 233"/>
                <a:gd name="T18" fmla="*/ 0 w 237"/>
                <a:gd name="T19" fmla="*/ 87 h 233"/>
                <a:gd name="T20" fmla="*/ 0 w 237"/>
                <a:gd name="T21" fmla="*/ 124 h 233"/>
                <a:gd name="T22" fmla="*/ 3 w 237"/>
                <a:gd name="T23" fmla="*/ 160 h 233"/>
                <a:gd name="T24" fmla="*/ 11 w 237"/>
                <a:gd name="T25" fmla="*/ 183 h 233"/>
                <a:gd name="T26" fmla="*/ 28 w 237"/>
                <a:gd name="T27" fmla="*/ 194 h 233"/>
                <a:gd name="T28" fmla="*/ 48 w 237"/>
                <a:gd name="T29" fmla="*/ 208 h 233"/>
                <a:gd name="T30" fmla="*/ 65 w 237"/>
                <a:gd name="T31" fmla="*/ 219 h 233"/>
                <a:gd name="T32" fmla="*/ 82 w 237"/>
                <a:gd name="T33" fmla="*/ 225 h 233"/>
                <a:gd name="T34" fmla="*/ 96 w 237"/>
                <a:gd name="T35" fmla="*/ 228 h 233"/>
                <a:gd name="T36" fmla="*/ 115 w 237"/>
                <a:gd name="T37" fmla="*/ 233 h 233"/>
                <a:gd name="T38" fmla="*/ 138 w 237"/>
                <a:gd name="T39" fmla="*/ 233 h 233"/>
                <a:gd name="T40" fmla="*/ 158 w 237"/>
                <a:gd name="T41" fmla="*/ 225 h 233"/>
                <a:gd name="T42" fmla="*/ 178 w 237"/>
                <a:gd name="T43" fmla="*/ 208 h 233"/>
                <a:gd name="T44" fmla="*/ 200 w 237"/>
                <a:gd name="T45" fmla="*/ 185 h 233"/>
                <a:gd name="T46" fmla="*/ 217 w 237"/>
                <a:gd name="T47" fmla="*/ 169 h 233"/>
                <a:gd name="T48" fmla="*/ 225 w 237"/>
                <a:gd name="T49" fmla="*/ 160 h 233"/>
                <a:gd name="T50" fmla="*/ 228 w 237"/>
                <a:gd name="T51" fmla="*/ 149 h 233"/>
                <a:gd name="T52" fmla="*/ 234 w 237"/>
                <a:gd name="T53" fmla="*/ 126 h 233"/>
                <a:gd name="T54" fmla="*/ 237 w 237"/>
                <a:gd name="T55" fmla="*/ 95 h 233"/>
                <a:gd name="T56" fmla="*/ 228 w 237"/>
                <a:gd name="T57" fmla="*/ 70 h 233"/>
                <a:gd name="T58" fmla="*/ 220 w 237"/>
                <a:gd name="T59" fmla="*/ 59 h 233"/>
                <a:gd name="T60" fmla="*/ 206 w 237"/>
                <a:gd name="T61" fmla="*/ 48 h 233"/>
                <a:gd name="T62" fmla="*/ 192 w 237"/>
                <a:gd name="T63" fmla="*/ 39 h 233"/>
                <a:gd name="T64" fmla="*/ 178 w 237"/>
                <a:gd name="T65" fmla="*/ 31 h 233"/>
                <a:gd name="T66" fmla="*/ 163 w 237"/>
                <a:gd name="T67" fmla="*/ 22 h 233"/>
                <a:gd name="T68" fmla="*/ 152 w 237"/>
                <a:gd name="T69" fmla="*/ 17 h 233"/>
                <a:gd name="T70" fmla="*/ 144 w 237"/>
                <a:gd name="T71" fmla="*/ 11 h 233"/>
                <a:gd name="T72" fmla="*/ 141 w 237"/>
                <a:gd name="T73" fmla="*/ 11 h 233"/>
                <a:gd name="T74" fmla="*/ 0 w 237"/>
                <a:gd name="T75" fmla="*/ 0 h 233"/>
                <a:gd name="T76" fmla="*/ 237 w 237"/>
                <a:gd name="T77"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237" h="233">
                  <a:moveTo>
                    <a:pt x="141" y="11"/>
                  </a:moveTo>
                  <a:lnTo>
                    <a:pt x="135" y="8"/>
                  </a:lnTo>
                  <a:lnTo>
                    <a:pt x="121" y="0"/>
                  </a:lnTo>
                  <a:lnTo>
                    <a:pt x="96" y="0"/>
                  </a:lnTo>
                  <a:lnTo>
                    <a:pt x="62" y="11"/>
                  </a:lnTo>
                  <a:lnTo>
                    <a:pt x="31" y="33"/>
                  </a:lnTo>
                  <a:lnTo>
                    <a:pt x="11" y="53"/>
                  </a:lnTo>
                  <a:lnTo>
                    <a:pt x="3" y="67"/>
                  </a:lnTo>
                  <a:lnTo>
                    <a:pt x="0" y="73"/>
                  </a:lnTo>
                  <a:lnTo>
                    <a:pt x="0" y="87"/>
                  </a:lnTo>
                  <a:lnTo>
                    <a:pt x="0" y="124"/>
                  </a:lnTo>
                  <a:lnTo>
                    <a:pt x="3" y="160"/>
                  </a:lnTo>
                  <a:lnTo>
                    <a:pt x="11" y="183"/>
                  </a:lnTo>
                  <a:lnTo>
                    <a:pt x="28" y="194"/>
                  </a:lnTo>
                  <a:lnTo>
                    <a:pt x="48" y="208"/>
                  </a:lnTo>
                  <a:lnTo>
                    <a:pt x="65" y="219"/>
                  </a:lnTo>
                  <a:lnTo>
                    <a:pt x="82" y="225"/>
                  </a:lnTo>
                  <a:lnTo>
                    <a:pt x="96" y="228"/>
                  </a:lnTo>
                  <a:lnTo>
                    <a:pt x="115" y="233"/>
                  </a:lnTo>
                  <a:lnTo>
                    <a:pt x="138" y="233"/>
                  </a:lnTo>
                  <a:lnTo>
                    <a:pt x="158" y="225"/>
                  </a:lnTo>
                  <a:lnTo>
                    <a:pt x="178" y="208"/>
                  </a:lnTo>
                  <a:lnTo>
                    <a:pt x="200" y="185"/>
                  </a:lnTo>
                  <a:lnTo>
                    <a:pt x="217" y="169"/>
                  </a:lnTo>
                  <a:lnTo>
                    <a:pt x="225" y="160"/>
                  </a:lnTo>
                  <a:lnTo>
                    <a:pt x="228" y="149"/>
                  </a:lnTo>
                  <a:lnTo>
                    <a:pt x="234" y="126"/>
                  </a:lnTo>
                  <a:lnTo>
                    <a:pt x="237" y="95"/>
                  </a:lnTo>
                  <a:lnTo>
                    <a:pt x="228" y="70"/>
                  </a:lnTo>
                  <a:lnTo>
                    <a:pt x="220" y="59"/>
                  </a:lnTo>
                  <a:lnTo>
                    <a:pt x="206" y="48"/>
                  </a:lnTo>
                  <a:lnTo>
                    <a:pt x="192" y="39"/>
                  </a:lnTo>
                  <a:lnTo>
                    <a:pt x="178" y="31"/>
                  </a:lnTo>
                  <a:lnTo>
                    <a:pt x="163" y="22"/>
                  </a:lnTo>
                  <a:lnTo>
                    <a:pt x="152" y="17"/>
                  </a:lnTo>
                  <a:lnTo>
                    <a:pt x="144" y="11"/>
                  </a:lnTo>
                  <a:lnTo>
                    <a:pt x="141" y="11"/>
                  </a:lnTo>
                  <a:close/>
                </a:path>
              </a:pathLst>
            </a:custGeom>
            <a:solidFill>
              <a:srgbClr val="FFFFFF"/>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36" name="AutoShape 24"/>
            <p:cNvSpPr>
              <a:spLocks noChangeArrowheads="1"/>
            </p:cNvSpPr>
            <p:nvPr/>
          </p:nvSpPr>
          <p:spPr bwMode="auto">
            <a:xfrm>
              <a:off x="4293" y="1388"/>
              <a:ext cx="1404" cy="1754"/>
            </a:xfrm>
            <a:custGeom>
              <a:avLst/>
              <a:gdLst>
                <a:gd name="T0" fmla="*/ 324 w 1404"/>
                <a:gd name="T1" fmla="*/ 1431 h 1754"/>
                <a:gd name="T2" fmla="*/ 332 w 1404"/>
                <a:gd name="T3" fmla="*/ 1566 h 1754"/>
                <a:gd name="T4" fmla="*/ 265 w 1404"/>
                <a:gd name="T5" fmla="*/ 1639 h 1754"/>
                <a:gd name="T6" fmla="*/ 177 w 1404"/>
                <a:gd name="T7" fmla="*/ 1650 h 1754"/>
                <a:gd name="T8" fmla="*/ 110 w 1404"/>
                <a:gd name="T9" fmla="*/ 1642 h 1754"/>
                <a:gd name="T10" fmla="*/ 53 w 1404"/>
                <a:gd name="T11" fmla="*/ 1628 h 1754"/>
                <a:gd name="T12" fmla="*/ 11 w 1404"/>
                <a:gd name="T13" fmla="*/ 1571 h 1754"/>
                <a:gd name="T14" fmla="*/ 0 w 1404"/>
                <a:gd name="T15" fmla="*/ 1602 h 1754"/>
                <a:gd name="T16" fmla="*/ 67 w 1404"/>
                <a:gd name="T17" fmla="*/ 1664 h 1754"/>
                <a:gd name="T18" fmla="*/ 129 w 1404"/>
                <a:gd name="T19" fmla="*/ 1695 h 1754"/>
                <a:gd name="T20" fmla="*/ 194 w 1404"/>
                <a:gd name="T21" fmla="*/ 1712 h 1754"/>
                <a:gd name="T22" fmla="*/ 265 w 1404"/>
                <a:gd name="T23" fmla="*/ 1712 h 1754"/>
                <a:gd name="T24" fmla="*/ 347 w 1404"/>
                <a:gd name="T25" fmla="*/ 1653 h 1754"/>
                <a:gd name="T26" fmla="*/ 547 w 1404"/>
                <a:gd name="T27" fmla="*/ 1267 h 1754"/>
                <a:gd name="T28" fmla="*/ 629 w 1404"/>
                <a:gd name="T29" fmla="*/ 1146 h 1754"/>
                <a:gd name="T30" fmla="*/ 696 w 1404"/>
                <a:gd name="T31" fmla="*/ 1124 h 1754"/>
                <a:gd name="T32" fmla="*/ 750 w 1404"/>
                <a:gd name="T33" fmla="*/ 1121 h 1754"/>
                <a:gd name="T34" fmla="*/ 815 w 1404"/>
                <a:gd name="T35" fmla="*/ 1157 h 1754"/>
                <a:gd name="T36" fmla="*/ 1052 w 1404"/>
                <a:gd name="T37" fmla="*/ 1644 h 1754"/>
                <a:gd name="T38" fmla="*/ 1083 w 1404"/>
                <a:gd name="T39" fmla="*/ 1695 h 1754"/>
                <a:gd name="T40" fmla="*/ 1139 w 1404"/>
                <a:gd name="T41" fmla="*/ 1751 h 1754"/>
                <a:gd name="T42" fmla="*/ 1213 w 1404"/>
                <a:gd name="T43" fmla="*/ 1754 h 1754"/>
                <a:gd name="T44" fmla="*/ 1258 w 1404"/>
                <a:gd name="T45" fmla="*/ 1754 h 1754"/>
                <a:gd name="T46" fmla="*/ 1334 w 1404"/>
                <a:gd name="T47" fmla="*/ 1712 h 1754"/>
                <a:gd name="T48" fmla="*/ 1390 w 1404"/>
                <a:gd name="T49" fmla="*/ 1667 h 1754"/>
                <a:gd name="T50" fmla="*/ 1396 w 1404"/>
                <a:gd name="T51" fmla="*/ 1507 h 1754"/>
                <a:gd name="T52" fmla="*/ 1359 w 1404"/>
                <a:gd name="T53" fmla="*/ 1456 h 1754"/>
                <a:gd name="T54" fmla="*/ 1286 w 1404"/>
                <a:gd name="T55" fmla="*/ 1414 h 1754"/>
                <a:gd name="T56" fmla="*/ 1210 w 1404"/>
                <a:gd name="T57" fmla="*/ 1414 h 1754"/>
                <a:gd name="T58" fmla="*/ 1184 w 1404"/>
                <a:gd name="T59" fmla="*/ 1422 h 1754"/>
                <a:gd name="T60" fmla="*/ 1114 w 1404"/>
                <a:gd name="T61" fmla="*/ 1456 h 1754"/>
                <a:gd name="T62" fmla="*/ 1060 w 1404"/>
                <a:gd name="T63" fmla="*/ 1492 h 1754"/>
                <a:gd name="T64" fmla="*/ 1024 w 1404"/>
                <a:gd name="T65" fmla="*/ 1439 h 1754"/>
                <a:gd name="T66" fmla="*/ 866 w 1404"/>
                <a:gd name="T67" fmla="*/ 1138 h 1754"/>
                <a:gd name="T68" fmla="*/ 1010 w 1404"/>
                <a:gd name="T69" fmla="*/ 625 h 1754"/>
                <a:gd name="T70" fmla="*/ 1258 w 1404"/>
                <a:gd name="T71" fmla="*/ 268 h 1754"/>
                <a:gd name="T72" fmla="*/ 1342 w 1404"/>
                <a:gd name="T73" fmla="*/ 150 h 1754"/>
                <a:gd name="T74" fmla="*/ 1373 w 1404"/>
                <a:gd name="T75" fmla="*/ 46 h 1754"/>
                <a:gd name="T76" fmla="*/ 1351 w 1404"/>
                <a:gd name="T77" fmla="*/ 43 h 1754"/>
                <a:gd name="T78" fmla="*/ 1309 w 1404"/>
                <a:gd name="T79" fmla="*/ 93 h 1754"/>
                <a:gd name="T80" fmla="*/ 1255 w 1404"/>
                <a:gd name="T81" fmla="*/ 161 h 1754"/>
                <a:gd name="T82" fmla="*/ 1134 w 1404"/>
                <a:gd name="T83" fmla="*/ 366 h 1754"/>
                <a:gd name="T84" fmla="*/ 993 w 1404"/>
                <a:gd name="T85" fmla="*/ 544 h 1754"/>
                <a:gd name="T86" fmla="*/ 860 w 1404"/>
                <a:gd name="T87" fmla="*/ 738 h 1754"/>
                <a:gd name="T88" fmla="*/ 787 w 1404"/>
                <a:gd name="T89" fmla="*/ 822 h 1754"/>
                <a:gd name="T90" fmla="*/ 753 w 1404"/>
                <a:gd name="T91" fmla="*/ 876 h 1754"/>
                <a:gd name="T92" fmla="*/ 708 w 1404"/>
                <a:gd name="T93" fmla="*/ 848 h 1754"/>
                <a:gd name="T94" fmla="*/ 663 w 1404"/>
                <a:gd name="T95" fmla="*/ 755 h 1754"/>
                <a:gd name="T96" fmla="*/ 575 w 1404"/>
                <a:gd name="T97" fmla="*/ 569 h 1754"/>
                <a:gd name="T98" fmla="*/ 299 w 1404"/>
                <a:gd name="T99" fmla="*/ 57 h 1754"/>
                <a:gd name="T100" fmla="*/ 231 w 1404"/>
                <a:gd name="T101" fmla="*/ 20 h 1754"/>
                <a:gd name="T102" fmla="*/ 313 w 1404"/>
                <a:gd name="T103" fmla="*/ 257 h 1754"/>
                <a:gd name="T104" fmla="*/ 569 w 1404"/>
                <a:gd name="T105" fmla="*/ 853 h 1754"/>
                <a:gd name="T106" fmla="*/ 615 w 1404"/>
                <a:gd name="T107" fmla="*/ 921 h 1754"/>
                <a:gd name="T108" fmla="*/ 657 w 1404"/>
                <a:gd name="T109" fmla="*/ 1011 h 1754"/>
                <a:gd name="T110" fmla="*/ 612 w 1404"/>
                <a:gd name="T111" fmla="*/ 1084 h 1754"/>
                <a:gd name="T112" fmla="*/ 358 w 1404"/>
                <a:gd name="T113" fmla="*/ 1411 h 1754"/>
                <a:gd name="T114" fmla="*/ 293 w 1404"/>
                <a:gd name="T115" fmla="*/ 1369 h 1754"/>
                <a:gd name="T116" fmla="*/ 0 w 1404"/>
                <a:gd name="T117" fmla="*/ 0 h 1754"/>
                <a:gd name="T118" fmla="*/ 1404 w 1404"/>
                <a:gd name="T119" fmla="*/ 1754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T116" t="T117" r="T118" b="T119"/>
              <a:pathLst>
                <a:path w="1404" h="1754">
                  <a:moveTo>
                    <a:pt x="259" y="1369"/>
                  </a:moveTo>
                  <a:lnTo>
                    <a:pt x="270" y="1377"/>
                  </a:lnTo>
                  <a:lnTo>
                    <a:pt x="299" y="1400"/>
                  </a:lnTo>
                  <a:lnTo>
                    <a:pt x="324" y="1431"/>
                  </a:lnTo>
                  <a:lnTo>
                    <a:pt x="335" y="1456"/>
                  </a:lnTo>
                  <a:lnTo>
                    <a:pt x="335" y="1487"/>
                  </a:lnTo>
                  <a:lnTo>
                    <a:pt x="338" y="1529"/>
                  </a:lnTo>
                  <a:lnTo>
                    <a:pt x="332" y="1566"/>
                  </a:lnTo>
                  <a:lnTo>
                    <a:pt x="318" y="1594"/>
                  </a:lnTo>
                  <a:lnTo>
                    <a:pt x="301" y="1611"/>
                  </a:lnTo>
                  <a:lnTo>
                    <a:pt x="284" y="1625"/>
                  </a:lnTo>
                  <a:lnTo>
                    <a:pt x="265" y="1639"/>
                  </a:lnTo>
                  <a:lnTo>
                    <a:pt x="237" y="1647"/>
                  </a:lnTo>
                  <a:lnTo>
                    <a:pt x="220" y="1650"/>
                  </a:lnTo>
                  <a:lnTo>
                    <a:pt x="200" y="1650"/>
                  </a:lnTo>
                  <a:lnTo>
                    <a:pt x="177" y="1650"/>
                  </a:lnTo>
                  <a:lnTo>
                    <a:pt x="158" y="1647"/>
                  </a:lnTo>
                  <a:lnTo>
                    <a:pt x="138" y="1644"/>
                  </a:lnTo>
                  <a:lnTo>
                    <a:pt x="121" y="1644"/>
                  </a:lnTo>
                  <a:lnTo>
                    <a:pt x="110" y="1642"/>
                  </a:lnTo>
                  <a:lnTo>
                    <a:pt x="107" y="1642"/>
                  </a:lnTo>
                  <a:lnTo>
                    <a:pt x="98" y="1642"/>
                  </a:lnTo>
                  <a:lnTo>
                    <a:pt x="79" y="1639"/>
                  </a:lnTo>
                  <a:lnTo>
                    <a:pt x="53" y="1628"/>
                  </a:lnTo>
                  <a:lnTo>
                    <a:pt x="36" y="1611"/>
                  </a:lnTo>
                  <a:lnTo>
                    <a:pt x="25" y="1591"/>
                  </a:lnTo>
                  <a:lnTo>
                    <a:pt x="16" y="1580"/>
                  </a:lnTo>
                  <a:lnTo>
                    <a:pt x="11" y="1571"/>
                  </a:lnTo>
                  <a:lnTo>
                    <a:pt x="8" y="1568"/>
                  </a:lnTo>
                  <a:lnTo>
                    <a:pt x="5" y="1571"/>
                  </a:lnTo>
                  <a:lnTo>
                    <a:pt x="0" y="1585"/>
                  </a:lnTo>
                  <a:lnTo>
                    <a:pt x="0" y="1602"/>
                  </a:lnTo>
                  <a:lnTo>
                    <a:pt x="19" y="1628"/>
                  </a:lnTo>
                  <a:lnTo>
                    <a:pt x="36" y="1642"/>
                  </a:lnTo>
                  <a:lnTo>
                    <a:pt x="50" y="1653"/>
                  </a:lnTo>
                  <a:lnTo>
                    <a:pt x="67" y="1664"/>
                  </a:lnTo>
                  <a:lnTo>
                    <a:pt x="84" y="1675"/>
                  </a:lnTo>
                  <a:lnTo>
                    <a:pt x="98" y="1684"/>
                  </a:lnTo>
                  <a:lnTo>
                    <a:pt x="115" y="1690"/>
                  </a:lnTo>
                  <a:lnTo>
                    <a:pt x="129" y="1695"/>
                  </a:lnTo>
                  <a:lnTo>
                    <a:pt x="143" y="1701"/>
                  </a:lnTo>
                  <a:lnTo>
                    <a:pt x="158" y="1704"/>
                  </a:lnTo>
                  <a:lnTo>
                    <a:pt x="174" y="1709"/>
                  </a:lnTo>
                  <a:lnTo>
                    <a:pt x="194" y="1712"/>
                  </a:lnTo>
                  <a:lnTo>
                    <a:pt x="214" y="1715"/>
                  </a:lnTo>
                  <a:lnTo>
                    <a:pt x="234" y="1715"/>
                  </a:lnTo>
                  <a:lnTo>
                    <a:pt x="251" y="1715"/>
                  </a:lnTo>
                  <a:lnTo>
                    <a:pt x="265" y="1712"/>
                  </a:lnTo>
                  <a:lnTo>
                    <a:pt x="276" y="1706"/>
                  </a:lnTo>
                  <a:lnTo>
                    <a:pt x="296" y="1690"/>
                  </a:lnTo>
                  <a:lnTo>
                    <a:pt x="324" y="1670"/>
                  </a:lnTo>
                  <a:lnTo>
                    <a:pt x="347" y="1653"/>
                  </a:lnTo>
                  <a:lnTo>
                    <a:pt x="355" y="1644"/>
                  </a:lnTo>
                  <a:lnTo>
                    <a:pt x="386" y="1583"/>
                  </a:lnTo>
                  <a:lnTo>
                    <a:pt x="482" y="1439"/>
                  </a:lnTo>
                  <a:lnTo>
                    <a:pt x="547" y="1267"/>
                  </a:lnTo>
                  <a:lnTo>
                    <a:pt x="555" y="1250"/>
                  </a:lnTo>
                  <a:lnTo>
                    <a:pt x="578" y="1211"/>
                  </a:lnTo>
                  <a:lnTo>
                    <a:pt x="606" y="1169"/>
                  </a:lnTo>
                  <a:lnTo>
                    <a:pt x="629" y="1146"/>
                  </a:lnTo>
                  <a:lnTo>
                    <a:pt x="648" y="1138"/>
                  </a:lnTo>
                  <a:lnTo>
                    <a:pt x="671" y="1129"/>
                  </a:lnTo>
                  <a:lnTo>
                    <a:pt x="688" y="1127"/>
                  </a:lnTo>
                  <a:lnTo>
                    <a:pt x="696" y="1124"/>
                  </a:lnTo>
                  <a:lnTo>
                    <a:pt x="702" y="1121"/>
                  </a:lnTo>
                  <a:lnTo>
                    <a:pt x="716" y="1112"/>
                  </a:lnTo>
                  <a:lnTo>
                    <a:pt x="733" y="1110"/>
                  </a:lnTo>
                  <a:lnTo>
                    <a:pt x="750" y="1121"/>
                  </a:lnTo>
                  <a:lnTo>
                    <a:pt x="770" y="1135"/>
                  </a:lnTo>
                  <a:lnTo>
                    <a:pt x="789" y="1146"/>
                  </a:lnTo>
                  <a:lnTo>
                    <a:pt x="806" y="1155"/>
                  </a:lnTo>
                  <a:lnTo>
                    <a:pt x="815" y="1157"/>
                  </a:lnTo>
                  <a:lnTo>
                    <a:pt x="849" y="1188"/>
                  </a:lnTo>
                  <a:lnTo>
                    <a:pt x="931" y="1340"/>
                  </a:lnTo>
                  <a:lnTo>
                    <a:pt x="1001" y="1549"/>
                  </a:lnTo>
                  <a:lnTo>
                    <a:pt x="1052" y="1644"/>
                  </a:lnTo>
                  <a:lnTo>
                    <a:pt x="1055" y="1650"/>
                  </a:lnTo>
                  <a:lnTo>
                    <a:pt x="1060" y="1661"/>
                  </a:lnTo>
                  <a:lnTo>
                    <a:pt x="1072" y="1675"/>
                  </a:lnTo>
                  <a:lnTo>
                    <a:pt x="1083" y="1695"/>
                  </a:lnTo>
                  <a:lnTo>
                    <a:pt x="1097" y="1715"/>
                  </a:lnTo>
                  <a:lnTo>
                    <a:pt x="1111" y="1732"/>
                  </a:lnTo>
                  <a:lnTo>
                    <a:pt x="1125" y="1746"/>
                  </a:lnTo>
                  <a:lnTo>
                    <a:pt x="1139" y="1751"/>
                  </a:lnTo>
                  <a:lnTo>
                    <a:pt x="1156" y="1754"/>
                  </a:lnTo>
                  <a:lnTo>
                    <a:pt x="1173" y="1754"/>
                  </a:lnTo>
                  <a:lnTo>
                    <a:pt x="1193" y="1754"/>
                  </a:lnTo>
                  <a:lnTo>
                    <a:pt x="1213" y="1754"/>
                  </a:lnTo>
                  <a:lnTo>
                    <a:pt x="1230" y="1754"/>
                  </a:lnTo>
                  <a:lnTo>
                    <a:pt x="1244" y="1754"/>
                  </a:lnTo>
                  <a:lnTo>
                    <a:pt x="1255" y="1754"/>
                  </a:lnTo>
                  <a:lnTo>
                    <a:pt x="1258" y="1754"/>
                  </a:lnTo>
                  <a:lnTo>
                    <a:pt x="1266" y="1749"/>
                  </a:lnTo>
                  <a:lnTo>
                    <a:pt x="1286" y="1737"/>
                  </a:lnTo>
                  <a:lnTo>
                    <a:pt x="1311" y="1723"/>
                  </a:lnTo>
                  <a:lnTo>
                    <a:pt x="1334" y="1712"/>
                  </a:lnTo>
                  <a:lnTo>
                    <a:pt x="1354" y="1701"/>
                  </a:lnTo>
                  <a:lnTo>
                    <a:pt x="1371" y="1684"/>
                  </a:lnTo>
                  <a:lnTo>
                    <a:pt x="1385" y="1673"/>
                  </a:lnTo>
                  <a:lnTo>
                    <a:pt x="1390" y="1667"/>
                  </a:lnTo>
                  <a:lnTo>
                    <a:pt x="1393" y="1644"/>
                  </a:lnTo>
                  <a:lnTo>
                    <a:pt x="1402" y="1594"/>
                  </a:lnTo>
                  <a:lnTo>
                    <a:pt x="1404" y="1540"/>
                  </a:lnTo>
                  <a:lnTo>
                    <a:pt x="1396" y="1507"/>
                  </a:lnTo>
                  <a:lnTo>
                    <a:pt x="1388" y="1495"/>
                  </a:lnTo>
                  <a:lnTo>
                    <a:pt x="1379" y="1484"/>
                  </a:lnTo>
                  <a:lnTo>
                    <a:pt x="1371" y="1470"/>
                  </a:lnTo>
                  <a:lnTo>
                    <a:pt x="1359" y="1456"/>
                  </a:lnTo>
                  <a:lnTo>
                    <a:pt x="1345" y="1442"/>
                  </a:lnTo>
                  <a:lnTo>
                    <a:pt x="1328" y="1431"/>
                  </a:lnTo>
                  <a:lnTo>
                    <a:pt x="1309" y="1419"/>
                  </a:lnTo>
                  <a:lnTo>
                    <a:pt x="1286" y="1414"/>
                  </a:lnTo>
                  <a:lnTo>
                    <a:pt x="1263" y="1411"/>
                  </a:lnTo>
                  <a:lnTo>
                    <a:pt x="1244" y="1411"/>
                  </a:lnTo>
                  <a:lnTo>
                    <a:pt x="1227" y="1411"/>
                  </a:lnTo>
                  <a:lnTo>
                    <a:pt x="1210" y="1414"/>
                  </a:lnTo>
                  <a:lnTo>
                    <a:pt x="1199" y="1416"/>
                  </a:lnTo>
                  <a:lnTo>
                    <a:pt x="1190" y="1419"/>
                  </a:lnTo>
                  <a:lnTo>
                    <a:pt x="1187" y="1422"/>
                  </a:lnTo>
                  <a:lnTo>
                    <a:pt x="1184" y="1422"/>
                  </a:lnTo>
                  <a:lnTo>
                    <a:pt x="1176" y="1425"/>
                  </a:lnTo>
                  <a:lnTo>
                    <a:pt x="1153" y="1433"/>
                  </a:lnTo>
                  <a:lnTo>
                    <a:pt x="1131" y="1445"/>
                  </a:lnTo>
                  <a:lnTo>
                    <a:pt x="1114" y="1456"/>
                  </a:lnTo>
                  <a:lnTo>
                    <a:pt x="1105" y="1470"/>
                  </a:lnTo>
                  <a:lnTo>
                    <a:pt x="1091" y="1484"/>
                  </a:lnTo>
                  <a:lnTo>
                    <a:pt x="1077" y="1495"/>
                  </a:lnTo>
                  <a:lnTo>
                    <a:pt x="1060" y="1492"/>
                  </a:lnTo>
                  <a:lnTo>
                    <a:pt x="1046" y="1476"/>
                  </a:lnTo>
                  <a:lnTo>
                    <a:pt x="1035" y="1459"/>
                  </a:lnTo>
                  <a:lnTo>
                    <a:pt x="1026" y="1445"/>
                  </a:lnTo>
                  <a:lnTo>
                    <a:pt x="1024" y="1439"/>
                  </a:lnTo>
                  <a:lnTo>
                    <a:pt x="959" y="1318"/>
                  </a:lnTo>
                  <a:lnTo>
                    <a:pt x="905" y="1219"/>
                  </a:lnTo>
                  <a:lnTo>
                    <a:pt x="883" y="1194"/>
                  </a:lnTo>
                  <a:lnTo>
                    <a:pt x="866" y="1138"/>
                  </a:lnTo>
                  <a:lnTo>
                    <a:pt x="826" y="1042"/>
                  </a:lnTo>
                  <a:lnTo>
                    <a:pt x="795" y="997"/>
                  </a:lnTo>
                  <a:lnTo>
                    <a:pt x="888" y="828"/>
                  </a:lnTo>
                  <a:lnTo>
                    <a:pt x="1010" y="625"/>
                  </a:lnTo>
                  <a:lnTo>
                    <a:pt x="1074" y="549"/>
                  </a:lnTo>
                  <a:lnTo>
                    <a:pt x="1111" y="487"/>
                  </a:lnTo>
                  <a:lnTo>
                    <a:pt x="1193" y="364"/>
                  </a:lnTo>
                  <a:lnTo>
                    <a:pt x="1258" y="268"/>
                  </a:lnTo>
                  <a:lnTo>
                    <a:pt x="1294" y="245"/>
                  </a:lnTo>
                  <a:lnTo>
                    <a:pt x="1303" y="228"/>
                  </a:lnTo>
                  <a:lnTo>
                    <a:pt x="1323" y="192"/>
                  </a:lnTo>
                  <a:lnTo>
                    <a:pt x="1342" y="150"/>
                  </a:lnTo>
                  <a:lnTo>
                    <a:pt x="1357" y="122"/>
                  </a:lnTo>
                  <a:lnTo>
                    <a:pt x="1365" y="99"/>
                  </a:lnTo>
                  <a:lnTo>
                    <a:pt x="1371" y="71"/>
                  </a:lnTo>
                  <a:lnTo>
                    <a:pt x="1373" y="46"/>
                  </a:lnTo>
                  <a:lnTo>
                    <a:pt x="1373" y="34"/>
                  </a:lnTo>
                  <a:lnTo>
                    <a:pt x="1371" y="34"/>
                  </a:lnTo>
                  <a:lnTo>
                    <a:pt x="1362" y="37"/>
                  </a:lnTo>
                  <a:lnTo>
                    <a:pt x="1351" y="43"/>
                  </a:lnTo>
                  <a:lnTo>
                    <a:pt x="1342" y="51"/>
                  </a:lnTo>
                  <a:lnTo>
                    <a:pt x="1334" y="60"/>
                  </a:lnTo>
                  <a:lnTo>
                    <a:pt x="1323" y="76"/>
                  </a:lnTo>
                  <a:lnTo>
                    <a:pt x="1309" y="93"/>
                  </a:lnTo>
                  <a:lnTo>
                    <a:pt x="1294" y="113"/>
                  </a:lnTo>
                  <a:lnTo>
                    <a:pt x="1278" y="133"/>
                  </a:lnTo>
                  <a:lnTo>
                    <a:pt x="1263" y="150"/>
                  </a:lnTo>
                  <a:lnTo>
                    <a:pt x="1255" y="161"/>
                  </a:lnTo>
                  <a:lnTo>
                    <a:pt x="1252" y="164"/>
                  </a:lnTo>
                  <a:lnTo>
                    <a:pt x="1210" y="243"/>
                  </a:lnTo>
                  <a:lnTo>
                    <a:pt x="1165" y="310"/>
                  </a:lnTo>
                  <a:lnTo>
                    <a:pt x="1134" y="366"/>
                  </a:lnTo>
                  <a:lnTo>
                    <a:pt x="1072" y="420"/>
                  </a:lnTo>
                  <a:lnTo>
                    <a:pt x="1057" y="465"/>
                  </a:lnTo>
                  <a:lnTo>
                    <a:pt x="1026" y="490"/>
                  </a:lnTo>
                  <a:lnTo>
                    <a:pt x="993" y="544"/>
                  </a:lnTo>
                  <a:lnTo>
                    <a:pt x="950" y="603"/>
                  </a:lnTo>
                  <a:lnTo>
                    <a:pt x="891" y="662"/>
                  </a:lnTo>
                  <a:lnTo>
                    <a:pt x="868" y="724"/>
                  </a:lnTo>
                  <a:lnTo>
                    <a:pt x="860" y="738"/>
                  </a:lnTo>
                  <a:lnTo>
                    <a:pt x="843" y="766"/>
                  </a:lnTo>
                  <a:lnTo>
                    <a:pt x="820" y="797"/>
                  </a:lnTo>
                  <a:lnTo>
                    <a:pt x="801" y="811"/>
                  </a:lnTo>
                  <a:lnTo>
                    <a:pt x="787" y="822"/>
                  </a:lnTo>
                  <a:lnTo>
                    <a:pt x="775" y="842"/>
                  </a:lnTo>
                  <a:lnTo>
                    <a:pt x="764" y="865"/>
                  </a:lnTo>
                  <a:lnTo>
                    <a:pt x="761" y="876"/>
                  </a:lnTo>
                  <a:lnTo>
                    <a:pt x="753" y="876"/>
                  </a:lnTo>
                  <a:lnTo>
                    <a:pt x="739" y="876"/>
                  </a:lnTo>
                  <a:lnTo>
                    <a:pt x="722" y="873"/>
                  </a:lnTo>
                  <a:lnTo>
                    <a:pt x="713" y="865"/>
                  </a:lnTo>
                  <a:lnTo>
                    <a:pt x="708" y="848"/>
                  </a:lnTo>
                  <a:lnTo>
                    <a:pt x="699" y="825"/>
                  </a:lnTo>
                  <a:lnTo>
                    <a:pt x="688" y="800"/>
                  </a:lnTo>
                  <a:lnTo>
                    <a:pt x="677" y="777"/>
                  </a:lnTo>
                  <a:lnTo>
                    <a:pt x="663" y="755"/>
                  </a:lnTo>
                  <a:lnTo>
                    <a:pt x="648" y="730"/>
                  </a:lnTo>
                  <a:lnTo>
                    <a:pt x="640" y="707"/>
                  </a:lnTo>
                  <a:lnTo>
                    <a:pt x="634" y="699"/>
                  </a:lnTo>
                  <a:lnTo>
                    <a:pt x="575" y="569"/>
                  </a:lnTo>
                  <a:lnTo>
                    <a:pt x="462" y="378"/>
                  </a:lnTo>
                  <a:lnTo>
                    <a:pt x="375" y="212"/>
                  </a:lnTo>
                  <a:lnTo>
                    <a:pt x="307" y="71"/>
                  </a:lnTo>
                  <a:lnTo>
                    <a:pt x="299" y="57"/>
                  </a:lnTo>
                  <a:lnTo>
                    <a:pt x="282" y="26"/>
                  </a:lnTo>
                  <a:lnTo>
                    <a:pt x="259" y="3"/>
                  </a:lnTo>
                  <a:lnTo>
                    <a:pt x="239" y="0"/>
                  </a:lnTo>
                  <a:lnTo>
                    <a:pt x="231" y="20"/>
                  </a:lnTo>
                  <a:lnTo>
                    <a:pt x="231" y="48"/>
                  </a:lnTo>
                  <a:lnTo>
                    <a:pt x="234" y="71"/>
                  </a:lnTo>
                  <a:lnTo>
                    <a:pt x="237" y="82"/>
                  </a:lnTo>
                  <a:lnTo>
                    <a:pt x="313" y="257"/>
                  </a:lnTo>
                  <a:lnTo>
                    <a:pt x="411" y="518"/>
                  </a:lnTo>
                  <a:lnTo>
                    <a:pt x="473" y="639"/>
                  </a:lnTo>
                  <a:lnTo>
                    <a:pt x="505" y="707"/>
                  </a:lnTo>
                  <a:lnTo>
                    <a:pt x="569" y="853"/>
                  </a:lnTo>
                  <a:lnTo>
                    <a:pt x="572" y="859"/>
                  </a:lnTo>
                  <a:lnTo>
                    <a:pt x="584" y="873"/>
                  </a:lnTo>
                  <a:lnTo>
                    <a:pt x="598" y="896"/>
                  </a:lnTo>
                  <a:lnTo>
                    <a:pt x="615" y="921"/>
                  </a:lnTo>
                  <a:lnTo>
                    <a:pt x="629" y="949"/>
                  </a:lnTo>
                  <a:lnTo>
                    <a:pt x="643" y="974"/>
                  </a:lnTo>
                  <a:lnTo>
                    <a:pt x="654" y="997"/>
                  </a:lnTo>
                  <a:lnTo>
                    <a:pt x="657" y="1011"/>
                  </a:lnTo>
                  <a:lnTo>
                    <a:pt x="651" y="1034"/>
                  </a:lnTo>
                  <a:lnTo>
                    <a:pt x="634" y="1059"/>
                  </a:lnTo>
                  <a:lnTo>
                    <a:pt x="620" y="1076"/>
                  </a:lnTo>
                  <a:lnTo>
                    <a:pt x="612" y="1084"/>
                  </a:lnTo>
                  <a:lnTo>
                    <a:pt x="541" y="1169"/>
                  </a:lnTo>
                  <a:lnTo>
                    <a:pt x="426" y="1324"/>
                  </a:lnTo>
                  <a:lnTo>
                    <a:pt x="392" y="1346"/>
                  </a:lnTo>
                  <a:lnTo>
                    <a:pt x="358" y="1411"/>
                  </a:lnTo>
                  <a:lnTo>
                    <a:pt x="321" y="1400"/>
                  </a:lnTo>
                  <a:lnTo>
                    <a:pt x="318" y="1394"/>
                  </a:lnTo>
                  <a:lnTo>
                    <a:pt x="313" y="1380"/>
                  </a:lnTo>
                  <a:lnTo>
                    <a:pt x="293" y="1369"/>
                  </a:lnTo>
                  <a:lnTo>
                    <a:pt x="259" y="1369"/>
                  </a:lnTo>
                  <a:close/>
                </a:path>
              </a:pathLst>
            </a:custGeom>
            <a:solidFill>
              <a:srgbClr val="FFFFFF"/>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8937" name="AutoShape 25"/>
            <p:cNvSpPr>
              <a:spLocks noChangeArrowheads="1"/>
            </p:cNvSpPr>
            <p:nvPr/>
          </p:nvSpPr>
          <p:spPr bwMode="auto">
            <a:xfrm>
              <a:off x="5384" y="2850"/>
              <a:ext cx="263" cy="270"/>
            </a:xfrm>
            <a:custGeom>
              <a:avLst/>
              <a:gdLst>
                <a:gd name="T0" fmla="*/ 102 w 263"/>
                <a:gd name="T1" fmla="*/ 81 h 270"/>
                <a:gd name="T2" fmla="*/ 65 w 263"/>
                <a:gd name="T3" fmla="*/ 95 h 270"/>
                <a:gd name="T4" fmla="*/ 40 w 263"/>
                <a:gd name="T5" fmla="*/ 132 h 270"/>
                <a:gd name="T6" fmla="*/ 54 w 263"/>
                <a:gd name="T7" fmla="*/ 168 h 270"/>
                <a:gd name="T8" fmla="*/ 88 w 263"/>
                <a:gd name="T9" fmla="*/ 211 h 270"/>
                <a:gd name="T10" fmla="*/ 108 w 263"/>
                <a:gd name="T11" fmla="*/ 247 h 270"/>
                <a:gd name="T12" fmla="*/ 110 w 263"/>
                <a:gd name="T13" fmla="*/ 256 h 270"/>
                <a:gd name="T14" fmla="*/ 105 w 263"/>
                <a:gd name="T15" fmla="*/ 270 h 270"/>
                <a:gd name="T16" fmla="*/ 82 w 263"/>
                <a:gd name="T17" fmla="*/ 264 h 270"/>
                <a:gd name="T18" fmla="*/ 57 w 263"/>
                <a:gd name="T19" fmla="*/ 244 h 270"/>
                <a:gd name="T20" fmla="*/ 31 w 263"/>
                <a:gd name="T21" fmla="*/ 222 h 270"/>
                <a:gd name="T22" fmla="*/ 12 w 263"/>
                <a:gd name="T23" fmla="*/ 199 h 270"/>
                <a:gd name="T24" fmla="*/ 3 w 263"/>
                <a:gd name="T25" fmla="*/ 171 h 270"/>
                <a:gd name="T26" fmla="*/ 0 w 263"/>
                <a:gd name="T27" fmla="*/ 123 h 270"/>
                <a:gd name="T28" fmla="*/ 0 w 263"/>
                <a:gd name="T29" fmla="*/ 92 h 270"/>
                <a:gd name="T30" fmla="*/ 20 w 263"/>
                <a:gd name="T31" fmla="*/ 56 h 270"/>
                <a:gd name="T32" fmla="*/ 57 w 263"/>
                <a:gd name="T33" fmla="*/ 28 h 270"/>
                <a:gd name="T34" fmla="*/ 96 w 263"/>
                <a:gd name="T35" fmla="*/ 14 h 270"/>
                <a:gd name="T36" fmla="*/ 130 w 263"/>
                <a:gd name="T37" fmla="*/ 5 h 270"/>
                <a:gd name="T38" fmla="*/ 155 w 263"/>
                <a:gd name="T39" fmla="*/ 0 h 270"/>
                <a:gd name="T40" fmla="*/ 161 w 263"/>
                <a:gd name="T41" fmla="*/ 2 h 270"/>
                <a:gd name="T42" fmla="*/ 184 w 263"/>
                <a:gd name="T43" fmla="*/ 11 h 270"/>
                <a:gd name="T44" fmla="*/ 212 w 263"/>
                <a:gd name="T45" fmla="*/ 30 h 270"/>
                <a:gd name="T46" fmla="*/ 240 w 263"/>
                <a:gd name="T47" fmla="*/ 53 h 270"/>
                <a:gd name="T48" fmla="*/ 254 w 263"/>
                <a:gd name="T49" fmla="*/ 90 h 270"/>
                <a:gd name="T50" fmla="*/ 263 w 263"/>
                <a:gd name="T51" fmla="*/ 143 h 270"/>
                <a:gd name="T52" fmla="*/ 251 w 263"/>
                <a:gd name="T53" fmla="*/ 185 h 270"/>
                <a:gd name="T54" fmla="*/ 232 w 263"/>
                <a:gd name="T55" fmla="*/ 216 h 270"/>
                <a:gd name="T56" fmla="*/ 215 w 263"/>
                <a:gd name="T57" fmla="*/ 208 h 270"/>
                <a:gd name="T58" fmla="*/ 218 w 263"/>
                <a:gd name="T59" fmla="*/ 132 h 270"/>
                <a:gd name="T60" fmla="*/ 206 w 263"/>
                <a:gd name="T61" fmla="*/ 92 h 270"/>
                <a:gd name="T62" fmla="*/ 172 w 263"/>
                <a:gd name="T63" fmla="*/ 73 h 270"/>
                <a:gd name="T64" fmla="*/ 108 w 263"/>
                <a:gd name="T65" fmla="*/ 81 h 270"/>
                <a:gd name="T66" fmla="*/ 0 w 263"/>
                <a:gd name="T67" fmla="*/ 0 h 270"/>
                <a:gd name="T68" fmla="*/ 263 w 263"/>
                <a:gd name="T69"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263" h="270">
                  <a:moveTo>
                    <a:pt x="108" y="81"/>
                  </a:moveTo>
                  <a:lnTo>
                    <a:pt x="102" y="81"/>
                  </a:lnTo>
                  <a:lnTo>
                    <a:pt x="85" y="84"/>
                  </a:lnTo>
                  <a:lnTo>
                    <a:pt x="65" y="95"/>
                  </a:lnTo>
                  <a:lnTo>
                    <a:pt x="48" y="112"/>
                  </a:lnTo>
                  <a:lnTo>
                    <a:pt x="40" y="132"/>
                  </a:lnTo>
                  <a:lnTo>
                    <a:pt x="43" y="149"/>
                  </a:lnTo>
                  <a:lnTo>
                    <a:pt x="54" y="168"/>
                  </a:lnTo>
                  <a:lnTo>
                    <a:pt x="71" y="188"/>
                  </a:lnTo>
                  <a:lnTo>
                    <a:pt x="88" y="211"/>
                  </a:lnTo>
                  <a:lnTo>
                    <a:pt x="102" y="230"/>
                  </a:lnTo>
                  <a:lnTo>
                    <a:pt x="108" y="247"/>
                  </a:lnTo>
                  <a:lnTo>
                    <a:pt x="110" y="253"/>
                  </a:lnTo>
                  <a:lnTo>
                    <a:pt x="110" y="256"/>
                  </a:lnTo>
                  <a:lnTo>
                    <a:pt x="110" y="264"/>
                  </a:lnTo>
                  <a:lnTo>
                    <a:pt x="105" y="270"/>
                  </a:lnTo>
                  <a:lnTo>
                    <a:pt x="93" y="270"/>
                  </a:lnTo>
                  <a:lnTo>
                    <a:pt x="82" y="264"/>
                  </a:lnTo>
                  <a:lnTo>
                    <a:pt x="71" y="256"/>
                  </a:lnTo>
                  <a:lnTo>
                    <a:pt x="57" y="244"/>
                  </a:lnTo>
                  <a:lnTo>
                    <a:pt x="43" y="233"/>
                  </a:lnTo>
                  <a:lnTo>
                    <a:pt x="31" y="222"/>
                  </a:lnTo>
                  <a:lnTo>
                    <a:pt x="20" y="208"/>
                  </a:lnTo>
                  <a:lnTo>
                    <a:pt x="12" y="199"/>
                  </a:lnTo>
                  <a:lnTo>
                    <a:pt x="6" y="191"/>
                  </a:lnTo>
                  <a:lnTo>
                    <a:pt x="3" y="171"/>
                  </a:lnTo>
                  <a:lnTo>
                    <a:pt x="0" y="149"/>
                  </a:lnTo>
                  <a:lnTo>
                    <a:pt x="0" y="123"/>
                  </a:lnTo>
                  <a:lnTo>
                    <a:pt x="0" y="106"/>
                  </a:lnTo>
                  <a:lnTo>
                    <a:pt x="0" y="92"/>
                  </a:lnTo>
                  <a:lnTo>
                    <a:pt x="6" y="76"/>
                  </a:lnTo>
                  <a:lnTo>
                    <a:pt x="20" y="56"/>
                  </a:lnTo>
                  <a:lnTo>
                    <a:pt x="43" y="36"/>
                  </a:lnTo>
                  <a:lnTo>
                    <a:pt x="57" y="28"/>
                  </a:lnTo>
                  <a:lnTo>
                    <a:pt x="76" y="22"/>
                  </a:lnTo>
                  <a:lnTo>
                    <a:pt x="96" y="14"/>
                  </a:lnTo>
                  <a:lnTo>
                    <a:pt x="113" y="8"/>
                  </a:lnTo>
                  <a:lnTo>
                    <a:pt x="130" y="5"/>
                  </a:lnTo>
                  <a:lnTo>
                    <a:pt x="144" y="2"/>
                  </a:lnTo>
                  <a:lnTo>
                    <a:pt x="155" y="0"/>
                  </a:lnTo>
                  <a:lnTo>
                    <a:pt x="158" y="0"/>
                  </a:lnTo>
                  <a:lnTo>
                    <a:pt x="161" y="2"/>
                  </a:lnTo>
                  <a:lnTo>
                    <a:pt x="170" y="5"/>
                  </a:lnTo>
                  <a:lnTo>
                    <a:pt x="184" y="11"/>
                  </a:lnTo>
                  <a:lnTo>
                    <a:pt x="198" y="19"/>
                  </a:lnTo>
                  <a:lnTo>
                    <a:pt x="212" y="30"/>
                  </a:lnTo>
                  <a:lnTo>
                    <a:pt x="226" y="42"/>
                  </a:lnTo>
                  <a:lnTo>
                    <a:pt x="240" y="53"/>
                  </a:lnTo>
                  <a:lnTo>
                    <a:pt x="246" y="64"/>
                  </a:lnTo>
                  <a:lnTo>
                    <a:pt x="254" y="90"/>
                  </a:lnTo>
                  <a:lnTo>
                    <a:pt x="260" y="118"/>
                  </a:lnTo>
                  <a:lnTo>
                    <a:pt x="263" y="143"/>
                  </a:lnTo>
                  <a:lnTo>
                    <a:pt x="260" y="166"/>
                  </a:lnTo>
                  <a:lnTo>
                    <a:pt x="251" y="185"/>
                  </a:lnTo>
                  <a:lnTo>
                    <a:pt x="243" y="202"/>
                  </a:lnTo>
                  <a:lnTo>
                    <a:pt x="232" y="216"/>
                  </a:lnTo>
                  <a:lnTo>
                    <a:pt x="220" y="222"/>
                  </a:lnTo>
                  <a:lnTo>
                    <a:pt x="215" y="208"/>
                  </a:lnTo>
                  <a:lnTo>
                    <a:pt x="215" y="171"/>
                  </a:lnTo>
                  <a:lnTo>
                    <a:pt x="218" y="132"/>
                  </a:lnTo>
                  <a:lnTo>
                    <a:pt x="218" y="106"/>
                  </a:lnTo>
                  <a:lnTo>
                    <a:pt x="206" y="92"/>
                  </a:lnTo>
                  <a:lnTo>
                    <a:pt x="187" y="81"/>
                  </a:lnTo>
                  <a:lnTo>
                    <a:pt x="172" y="73"/>
                  </a:lnTo>
                  <a:lnTo>
                    <a:pt x="164" y="70"/>
                  </a:lnTo>
                  <a:lnTo>
                    <a:pt x="108" y="81"/>
                  </a:lnTo>
                  <a:close/>
                </a:path>
              </a:pathLst>
            </a:custGeom>
            <a:solidFill>
              <a:srgbClr val="000000"/>
            </a:solidFill>
            <a:ln w="9525">
              <a:noFill/>
              <a:round/>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grpSp>
      <p:sp>
        <p:nvSpPr>
          <p:cNvPr id="38938" name="Text Box 26"/>
          <p:cNvSpPr txBox="1">
            <a:spLocks noChangeArrowheads="1"/>
          </p:cNvSpPr>
          <p:nvPr/>
        </p:nvSpPr>
        <p:spPr bwMode="auto">
          <a:xfrm>
            <a:off x="8413750" y="55563"/>
            <a:ext cx="722313" cy="460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defRPr/>
            </a:pPr>
            <a:r>
              <a:rPr lang="en-GB" b="1">
                <a:solidFill>
                  <a:srgbClr val="FFFFFF"/>
                </a:solidFill>
                <a:effectLst>
                  <a:outerShdw blurRad="38100" dist="38100" dir="2700000" algn="tl">
                    <a:srgbClr val="808080"/>
                  </a:outerShdw>
                </a:effectLst>
                <a:cs typeface="Arial" charset="0"/>
              </a:rPr>
              <a:t>453</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0"/>
            <a:ext cx="9144000" cy="6858000"/>
          </a:xfrm>
          <a:prstGeom prst="rect">
            <a:avLst/>
          </a:prstGeom>
          <a:gradFill rotWithShape="0">
            <a:gsLst>
              <a:gs pos="0">
                <a:srgbClr val="000082"/>
              </a:gs>
              <a:gs pos="100000">
                <a:srgbClr val="FF8200"/>
              </a:gs>
            </a:gsLst>
            <a:lin ang="5400000" scaled="1"/>
          </a:gradFill>
          <a:ln w="9525">
            <a:noFill/>
            <a:round/>
            <a:headEnd/>
            <a:tailEnd/>
          </a:ln>
          <a:effectLst>
            <a:outerShdw dist="17819" dir="2700000" algn="ctr" rotWithShape="0">
              <a:srgbClr val="FFFFFF">
                <a:alpha val="75014"/>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39938" name="Text Box 2"/>
          <p:cNvSpPr txBox="1">
            <a:spLocks noChangeArrowheads="1"/>
          </p:cNvSpPr>
          <p:nvPr/>
        </p:nvSpPr>
        <p:spPr bwMode="auto">
          <a:xfrm>
            <a:off x="609600" y="304800"/>
            <a:ext cx="3733800" cy="6492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spcBef>
                <a:spcPts val="2250"/>
              </a:spcBef>
              <a:buClr>
                <a:srgbClr val="FFFFFF"/>
              </a:buClr>
              <a:buSzPct val="100000"/>
              <a:buFont typeface="Arial" charset="0"/>
              <a:buNone/>
              <a:defRPr/>
            </a:pPr>
            <a:r>
              <a:rPr lang="en-GB" sz="3600" b="1" dirty="0" err="1">
                <a:solidFill>
                  <a:srgbClr val="FFFFFF"/>
                </a:solidFill>
                <a:effectLst>
                  <a:outerShdw blurRad="38100" dist="38100" dir="2700000" algn="tl">
                    <a:srgbClr val="808080"/>
                  </a:outerShdw>
                </a:effectLst>
                <a:cs typeface="Arial" charset="0"/>
              </a:rPr>
              <a:t>Deutéro-</a:t>
            </a:r>
            <a:r>
              <a:rPr lang="en-GB" sz="3600" b="1" cap="all" dirty="0" err="1">
                <a:solidFill>
                  <a:srgbClr val="FFFFFF"/>
                </a:solidFill>
                <a:effectLst>
                  <a:outerShdw blurRad="38100" dist="38100" dir="2700000" algn="tl">
                    <a:srgbClr val="808080"/>
                  </a:outerShdw>
                </a:effectLst>
                <a:cs typeface="Arial" charset="0"/>
              </a:rPr>
              <a:t>é</a:t>
            </a:r>
            <a:r>
              <a:rPr lang="en-GB" sz="3600" b="1" dirty="0" err="1">
                <a:solidFill>
                  <a:srgbClr val="FFFFFF"/>
                </a:solidFill>
                <a:effectLst>
                  <a:outerShdw blurRad="38100" dist="38100" dir="2700000" algn="tl">
                    <a:srgbClr val="808080"/>
                  </a:outerShdw>
                </a:effectLst>
                <a:cs typeface="Arial" charset="0"/>
              </a:rPr>
              <a:t>saïe</a:t>
            </a:r>
            <a:r>
              <a:rPr lang="en-GB" sz="3600" b="1" dirty="0">
                <a:solidFill>
                  <a:srgbClr val="FFFFFF"/>
                </a:solidFill>
                <a:effectLst>
                  <a:outerShdw blurRad="38100" dist="38100" dir="2700000" algn="tl">
                    <a:srgbClr val="808080"/>
                  </a:outerShdw>
                </a:effectLst>
                <a:cs typeface="Arial" charset="0"/>
              </a:rPr>
              <a:t>?  </a:t>
            </a:r>
          </a:p>
        </p:txBody>
      </p:sp>
      <p:sp>
        <p:nvSpPr>
          <p:cNvPr id="39940" name="Text Box 4"/>
          <p:cNvSpPr txBox="1">
            <a:spLocks noChangeArrowheads="1"/>
          </p:cNvSpPr>
          <p:nvPr/>
        </p:nvSpPr>
        <p:spPr bwMode="auto">
          <a:xfrm>
            <a:off x="609600" y="914400"/>
            <a:ext cx="3733800" cy="6429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spcBef>
                <a:spcPts val="2250"/>
              </a:spcBef>
              <a:buClr>
                <a:srgbClr val="FFFFFF"/>
              </a:buClr>
              <a:buSzPct val="100000"/>
              <a:buFont typeface="Arial" charset="0"/>
              <a:buNone/>
              <a:defRPr/>
            </a:pPr>
            <a:r>
              <a:rPr lang="en-GB" sz="3600" b="1" dirty="0" err="1">
                <a:solidFill>
                  <a:srgbClr val="FFFFFF"/>
                </a:solidFill>
                <a:effectLst>
                  <a:outerShdw blurRad="38100" dist="38100" dir="2700000" algn="tl">
                    <a:srgbClr val="808080"/>
                  </a:outerShdw>
                </a:effectLst>
                <a:cs typeface="Arial" charset="0"/>
              </a:rPr>
              <a:t>Trito-</a:t>
            </a:r>
            <a:r>
              <a:rPr lang="en-GB" sz="3600" b="1" cap="all" dirty="0" err="1">
                <a:solidFill>
                  <a:srgbClr val="FFFFFF"/>
                </a:solidFill>
                <a:effectLst>
                  <a:outerShdw blurRad="38100" dist="38100" dir="2700000" algn="tl">
                    <a:srgbClr val="808080"/>
                  </a:outerShdw>
                </a:effectLst>
                <a:cs typeface="Arial" charset="0"/>
              </a:rPr>
              <a:t>é</a:t>
            </a:r>
            <a:r>
              <a:rPr lang="en-GB" sz="3600" b="1" dirty="0" err="1">
                <a:solidFill>
                  <a:srgbClr val="FFFFFF"/>
                </a:solidFill>
                <a:effectLst>
                  <a:outerShdw blurRad="38100" dist="38100" dir="2700000" algn="tl">
                    <a:srgbClr val="808080"/>
                  </a:outerShdw>
                </a:effectLst>
                <a:cs typeface="Arial" charset="0"/>
              </a:rPr>
              <a:t>saïe</a:t>
            </a:r>
            <a:r>
              <a:rPr lang="en-GB" sz="3600" b="1" dirty="0">
                <a:solidFill>
                  <a:srgbClr val="FFFFFF"/>
                </a:solidFill>
                <a:effectLst>
                  <a:outerShdw blurRad="38100" dist="38100" dir="2700000" algn="tl">
                    <a:srgbClr val="808080"/>
                  </a:outerShdw>
                </a:effectLst>
                <a:cs typeface="Arial" charset="0"/>
              </a:rPr>
              <a:t>?  </a:t>
            </a:r>
          </a:p>
        </p:txBody>
      </p:sp>
      <p:sp>
        <p:nvSpPr>
          <p:cNvPr id="39942" name="Text Box 6"/>
          <p:cNvSpPr txBox="1">
            <a:spLocks noChangeArrowheads="1"/>
          </p:cNvSpPr>
          <p:nvPr/>
        </p:nvSpPr>
        <p:spPr bwMode="auto">
          <a:xfrm>
            <a:off x="4572000" y="1557338"/>
            <a:ext cx="4191000" cy="64293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250"/>
              </a:spcBef>
              <a:buClr>
                <a:srgbClr val="FFFFFF"/>
              </a:buClr>
              <a:buSzPct val="100000"/>
              <a:buFont typeface="Arial" charset="0"/>
              <a:buNone/>
              <a:defRPr/>
            </a:pPr>
            <a:r>
              <a:rPr lang="en-GB" sz="3600" b="1" dirty="0">
                <a:solidFill>
                  <a:srgbClr val="FFFFFF"/>
                </a:solidFill>
                <a:effectLst>
                  <a:outerShdw blurRad="38100" dist="38100" dir="2700000" algn="tl">
                    <a:srgbClr val="808080"/>
                  </a:outerShdw>
                </a:effectLst>
                <a:cs typeface="Arial" charset="0"/>
              </a:rPr>
              <a:t>1–66</a:t>
            </a:r>
          </a:p>
        </p:txBody>
      </p:sp>
      <p:grpSp>
        <p:nvGrpSpPr>
          <p:cNvPr id="670726" name="Group 7"/>
          <p:cNvGrpSpPr>
            <a:grpSpLocks/>
          </p:cNvGrpSpPr>
          <p:nvPr/>
        </p:nvGrpSpPr>
        <p:grpSpPr bwMode="auto">
          <a:xfrm>
            <a:off x="533400" y="3048000"/>
            <a:ext cx="4540250" cy="3425825"/>
            <a:chOff x="336" y="1920"/>
            <a:chExt cx="2860" cy="2158"/>
          </a:xfrm>
        </p:grpSpPr>
        <p:pic>
          <p:nvPicPr>
            <p:cNvPr id="67073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 y="1920"/>
              <a:ext cx="2861" cy="2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9945" name="Text Box 9"/>
            <p:cNvSpPr txBox="1">
              <a:spLocks noChangeArrowheads="1"/>
            </p:cNvSpPr>
            <p:nvPr/>
          </p:nvSpPr>
          <p:spPr bwMode="auto">
            <a:xfrm>
              <a:off x="1001" y="2759"/>
              <a:ext cx="1531" cy="443"/>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500"/>
                </a:spcBef>
                <a:buClr>
                  <a:srgbClr val="000000"/>
                </a:buClr>
                <a:buSzPct val="100000"/>
                <a:buFont typeface="Arial" charset="0"/>
                <a:buNone/>
                <a:defRPr/>
              </a:pPr>
              <a:r>
                <a:rPr lang="en-GB" sz="4000" b="1" dirty="0" err="1">
                  <a:solidFill>
                    <a:srgbClr val="000000"/>
                  </a:solidFill>
                  <a:effectLst>
                    <a:outerShdw blurRad="38100" dist="38100" dir="2700000" algn="tl">
                      <a:srgbClr val="FFFFFF"/>
                    </a:outerShdw>
                  </a:effectLst>
                  <a:cs typeface="Arial" charset="0"/>
                </a:rPr>
                <a:t>Ésaïe</a:t>
              </a:r>
              <a:r>
                <a:rPr lang="en-GB" sz="4000" b="1" dirty="0">
                  <a:solidFill>
                    <a:srgbClr val="000000"/>
                  </a:solidFill>
                  <a:effectLst>
                    <a:outerShdw blurRad="38100" dist="38100" dir="2700000" algn="tl">
                      <a:srgbClr val="FFFFFF"/>
                    </a:outerShdw>
                  </a:effectLst>
                  <a:cs typeface="Arial" charset="0"/>
                </a:rPr>
                <a:t> </a:t>
              </a:r>
            </a:p>
          </p:txBody>
        </p:sp>
      </p:grpSp>
      <p:sp>
        <p:nvSpPr>
          <p:cNvPr id="39946" name="Text Box 10"/>
          <p:cNvSpPr txBox="1">
            <a:spLocks noChangeArrowheads="1"/>
          </p:cNvSpPr>
          <p:nvPr/>
        </p:nvSpPr>
        <p:spPr bwMode="auto">
          <a:xfrm>
            <a:off x="533400" y="1573213"/>
            <a:ext cx="3810000" cy="646112"/>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eaLnBrk="1" hangingPunct="1">
              <a:spcBef>
                <a:spcPts val="2250"/>
              </a:spcBef>
              <a:buClr>
                <a:srgbClr val="FFFFFF"/>
              </a:buClr>
              <a:buSzPct val="100000"/>
              <a:buFont typeface="Arial" charset="0"/>
              <a:buNone/>
              <a:defRPr/>
            </a:pPr>
            <a:r>
              <a:rPr lang="ru-RU" sz="3600" b="1" dirty="0">
                <a:solidFill>
                  <a:srgbClr val="FFFFFF"/>
                </a:solidFill>
                <a:effectLst>
                  <a:outerShdw blurRad="38100" dist="38100" dir="2700000" algn="tl">
                    <a:srgbClr val="808080"/>
                  </a:outerShdw>
                </a:effectLst>
              </a:rPr>
              <a:t>"</a:t>
            </a:r>
            <a:r>
              <a:rPr lang="en-GB" sz="3600" b="1" dirty="0">
                <a:solidFill>
                  <a:srgbClr val="FFFFFF"/>
                </a:solidFill>
                <a:effectLst>
                  <a:outerShdw blurRad="38100" dist="38100" dir="2700000" algn="tl">
                    <a:srgbClr val="808080"/>
                  </a:outerShdw>
                </a:effectLst>
              </a:rPr>
              <a:t>Uno</a:t>
            </a:r>
            <a:r>
              <a:rPr lang="ru-RU" sz="3600" b="1" dirty="0">
                <a:solidFill>
                  <a:srgbClr val="FFFFFF"/>
                </a:solidFill>
                <a:effectLst>
                  <a:outerShdw blurRad="38100" dist="38100" dir="2700000" algn="tl">
                    <a:srgbClr val="808080"/>
                  </a:outerShdw>
                </a:effectLst>
              </a:rPr>
              <a:t>"</a:t>
            </a:r>
            <a:r>
              <a:rPr lang="en-GB" sz="3600" b="1" dirty="0">
                <a:solidFill>
                  <a:srgbClr val="FFFFFF"/>
                </a:solidFill>
                <a:effectLst>
                  <a:outerShdw blurRad="38100" dist="38100" dir="2700000" algn="tl">
                    <a:srgbClr val="808080"/>
                  </a:outerShdw>
                </a:effectLst>
              </a:rPr>
              <a:t> </a:t>
            </a:r>
            <a:r>
              <a:rPr lang="en-GB" sz="3600" b="1" cap="all" dirty="0" err="1">
                <a:solidFill>
                  <a:srgbClr val="FFFFFF"/>
                </a:solidFill>
                <a:effectLst>
                  <a:outerShdw blurRad="38100" dist="38100" dir="2700000" algn="tl">
                    <a:srgbClr val="808080"/>
                  </a:outerShdw>
                </a:effectLst>
                <a:cs typeface="Arial" charset="0"/>
              </a:rPr>
              <a:t>é</a:t>
            </a:r>
            <a:r>
              <a:rPr lang="en-GB" sz="3600" b="1" dirty="0" err="1">
                <a:solidFill>
                  <a:srgbClr val="FFFFFF"/>
                </a:solidFill>
                <a:effectLst>
                  <a:outerShdw blurRad="38100" dist="38100" dir="2700000" algn="tl">
                    <a:srgbClr val="808080"/>
                  </a:outerShdw>
                </a:effectLst>
                <a:cs typeface="Arial" charset="0"/>
              </a:rPr>
              <a:t>saïe</a:t>
            </a:r>
            <a:r>
              <a:rPr lang="en-GB" sz="3600" b="1" dirty="0">
                <a:solidFill>
                  <a:srgbClr val="FFFFFF"/>
                </a:solidFill>
                <a:effectLst>
                  <a:outerShdw blurRad="38100" dist="38100" dir="2700000" algn="tl">
                    <a:srgbClr val="808080"/>
                  </a:outerShdw>
                </a:effectLst>
              </a:rPr>
              <a:t>?  </a:t>
            </a:r>
          </a:p>
        </p:txBody>
      </p:sp>
      <p:sp>
        <p:nvSpPr>
          <p:cNvPr id="39947" name="Text Box 11"/>
          <p:cNvSpPr txBox="1">
            <a:spLocks noChangeArrowheads="1"/>
          </p:cNvSpPr>
          <p:nvPr/>
        </p:nvSpPr>
        <p:spPr bwMode="auto">
          <a:xfrm>
            <a:off x="8413750" y="55563"/>
            <a:ext cx="722313" cy="460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defRPr/>
            </a:pPr>
            <a:r>
              <a:rPr lang="en-GB" b="1">
                <a:solidFill>
                  <a:srgbClr val="FFFFFF"/>
                </a:solidFill>
                <a:effectLst>
                  <a:outerShdw blurRad="38100" dist="38100" dir="2700000" algn="tl">
                    <a:srgbClr val="808080"/>
                  </a:outerShdw>
                </a:effectLst>
                <a:cs typeface="Arial" charset="0"/>
              </a:rPr>
              <a:t>453</a:t>
            </a:r>
          </a:p>
        </p:txBody>
      </p:sp>
      <p:sp>
        <p:nvSpPr>
          <p:cNvPr id="39948" name="Text Box 12"/>
          <p:cNvSpPr txBox="1">
            <a:spLocks noChangeArrowheads="1"/>
          </p:cNvSpPr>
          <p:nvPr/>
        </p:nvSpPr>
        <p:spPr bwMode="auto">
          <a:xfrm>
            <a:off x="5075238" y="2917825"/>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u="sng" dirty="0" err="1">
                <a:solidFill>
                  <a:srgbClr val="FFFFFF"/>
                </a:solidFill>
                <a:effectLst>
                  <a:outerShdw blurRad="38100" dist="38100" dir="2700000" algn="tl">
                    <a:srgbClr val="808080"/>
                  </a:outerShdw>
                </a:effectLst>
                <a:cs typeface="Arial" charset="0"/>
              </a:rPr>
              <a:t>Réponses</a:t>
            </a:r>
            <a:r>
              <a:rPr lang="en-GB" sz="3200" b="1" u="sng" dirty="0">
                <a:solidFill>
                  <a:srgbClr val="FFFFFF"/>
                </a:solidFill>
                <a:effectLst>
                  <a:outerShdw blurRad="38100" dist="38100" dir="2700000" algn="tl">
                    <a:srgbClr val="808080"/>
                  </a:outerShdw>
                </a:effectLst>
                <a:cs typeface="Arial" charset="0"/>
              </a:rPr>
              <a:t>:</a:t>
            </a:r>
          </a:p>
        </p:txBody>
      </p:sp>
      <p:sp>
        <p:nvSpPr>
          <p:cNvPr id="39949" name="Text Box 13"/>
          <p:cNvSpPr txBox="1">
            <a:spLocks noChangeArrowheads="1"/>
          </p:cNvSpPr>
          <p:nvPr/>
        </p:nvSpPr>
        <p:spPr bwMode="auto">
          <a:xfrm>
            <a:off x="5083175" y="3502025"/>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1. </a:t>
            </a:r>
            <a:r>
              <a:rPr lang="en-GB" sz="3200" b="1" dirty="0" err="1">
                <a:solidFill>
                  <a:srgbClr val="FFFFFF"/>
                </a:solidFill>
                <a:effectLst>
                  <a:outerShdw blurRad="38100" dist="38100" dir="2700000" algn="tl">
                    <a:srgbClr val="808080"/>
                  </a:outerShdw>
                </a:effectLst>
                <a:cs typeface="Arial" charset="0"/>
              </a:rPr>
              <a:t>Arrière</a:t>
            </a:r>
            <a:r>
              <a:rPr lang="en-GB" sz="3200" b="1" dirty="0">
                <a:solidFill>
                  <a:srgbClr val="FFFFFF"/>
                </a:solidFill>
                <a:effectLst>
                  <a:outerShdw blurRad="38100" dist="38100" dir="2700000" algn="tl">
                    <a:srgbClr val="808080"/>
                  </a:outerShdw>
                </a:effectLst>
                <a:cs typeface="Arial" charset="0"/>
              </a:rPr>
              <a:t>-plan</a:t>
            </a:r>
          </a:p>
        </p:txBody>
      </p:sp>
      <p:sp>
        <p:nvSpPr>
          <p:cNvPr id="39950" name="Text Box 14"/>
          <p:cNvSpPr txBox="1">
            <a:spLocks noChangeArrowheads="1"/>
          </p:cNvSpPr>
          <p:nvPr/>
        </p:nvSpPr>
        <p:spPr bwMode="auto">
          <a:xfrm>
            <a:off x="5083175" y="4087813"/>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2. Style &amp; </a:t>
            </a:r>
            <a:r>
              <a:rPr lang="en-GB" sz="3200" b="1" dirty="0" err="1">
                <a:solidFill>
                  <a:srgbClr val="FFFFFF"/>
                </a:solidFill>
                <a:effectLst>
                  <a:outerShdw blurRad="38100" dist="38100" dir="2700000" algn="tl">
                    <a:srgbClr val="808080"/>
                  </a:outerShdw>
                </a:effectLst>
                <a:cs typeface="Arial" charset="0"/>
              </a:rPr>
              <a:t>théologie</a:t>
            </a:r>
            <a:endParaRPr lang="en-GB" sz="3200" b="1" dirty="0">
              <a:solidFill>
                <a:srgbClr val="FFFFFF"/>
              </a:solidFill>
              <a:effectLst>
                <a:outerShdw blurRad="38100" dist="38100" dir="2700000" algn="tl">
                  <a:srgbClr val="808080"/>
                </a:outerShdw>
              </a:effectLst>
              <a:cs typeface="Arial" charset="0"/>
            </a:endParaRPr>
          </a:p>
        </p:txBody>
      </p:sp>
      <p:sp>
        <p:nvSpPr>
          <p:cNvPr id="39951" name="Text Box 15"/>
          <p:cNvSpPr txBox="1">
            <a:spLocks noChangeArrowheads="1"/>
          </p:cNvSpPr>
          <p:nvPr/>
        </p:nvSpPr>
        <p:spPr bwMode="auto">
          <a:xfrm>
            <a:off x="5083175" y="4627563"/>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3. </a:t>
            </a:r>
            <a:r>
              <a:rPr lang="en-GB" sz="3200" b="1" dirty="0" err="1">
                <a:solidFill>
                  <a:srgbClr val="FFFFFF"/>
                </a:solidFill>
                <a:effectLst>
                  <a:outerShdw blurRad="38100" dist="38100" dir="2700000" algn="tl">
                    <a:srgbClr val="808080"/>
                  </a:outerShdw>
                </a:effectLst>
                <a:cs typeface="Arial" charset="0"/>
              </a:rPr>
              <a:t>Messie</a:t>
            </a:r>
            <a:endParaRPr lang="en-GB" sz="3200" b="1" dirty="0">
              <a:solidFill>
                <a:srgbClr val="FFFFFF"/>
              </a:solidFill>
              <a:effectLst>
                <a:outerShdw blurRad="38100" dist="38100" dir="2700000" algn="tl">
                  <a:srgbClr val="808080"/>
                </a:outerShdw>
              </a:effectLst>
              <a:cs typeface="Arial" charset="0"/>
            </a:endParaRPr>
          </a:p>
        </p:txBody>
      </p:sp>
      <p:sp>
        <p:nvSpPr>
          <p:cNvPr id="39952" name="Text Box 16"/>
          <p:cNvSpPr txBox="1">
            <a:spLocks noChangeArrowheads="1"/>
          </p:cNvSpPr>
          <p:nvPr/>
        </p:nvSpPr>
        <p:spPr bwMode="auto">
          <a:xfrm>
            <a:off x="5083175" y="5211763"/>
            <a:ext cx="4060825" cy="587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Arial" charset="0"/>
              <a:buNone/>
              <a:defRPr/>
            </a:pPr>
            <a:r>
              <a:rPr lang="en-GB" sz="3200" b="1" dirty="0">
                <a:solidFill>
                  <a:srgbClr val="FFFFFF"/>
                </a:solidFill>
                <a:effectLst>
                  <a:outerShdw blurRad="38100" dist="38100" dir="2700000" algn="tl">
                    <a:srgbClr val="808080"/>
                  </a:outerShdw>
                </a:effectLst>
                <a:cs typeface="Arial" charset="0"/>
              </a:rPr>
              <a:t>4. </a:t>
            </a:r>
            <a:r>
              <a:rPr lang="en-GB" sz="3200" b="1" dirty="0" err="1">
                <a:solidFill>
                  <a:srgbClr val="FFFFFF"/>
                </a:solidFill>
                <a:effectLst>
                  <a:outerShdw blurRad="38100" dist="38100" dir="2700000" algn="tl">
                    <a:srgbClr val="808080"/>
                  </a:outerShdw>
                </a:effectLst>
                <a:cs typeface="Arial" charset="0"/>
              </a:rPr>
              <a:t>Captivité</a:t>
            </a:r>
            <a:r>
              <a:rPr lang="en-GB" sz="3200" b="1" dirty="0">
                <a:solidFill>
                  <a:srgbClr val="FFFFFF"/>
                </a:solidFill>
                <a:effectLst>
                  <a:outerShdw blurRad="38100" dist="38100" dir="2700000" algn="tl">
                    <a:srgbClr val="808080"/>
                  </a:outerShdw>
                </a:effectLst>
                <a:cs typeface="Arial" charset="0"/>
              </a:rPr>
              <a:t> &amp; Cyrus</a:t>
            </a:r>
          </a:p>
        </p:txBody>
      </p:sp>
      <p:sp>
        <p:nvSpPr>
          <p:cNvPr id="18" name="Text Box 4"/>
          <p:cNvSpPr txBox="1">
            <a:spLocks noChangeArrowheads="1"/>
          </p:cNvSpPr>
          <p:nvPr/>
        </p:nvSpPr>
        <p:spPr bwMode="auto">
          <a:xfrm>
            <a:off x="4572000" y="304800"/>
            <a:ext cx="3505200" cy="6429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250"/>
              </a:spcBef>
              <a:buClr>
                <a:srgbClr val="FFFFFF"/>
              </a:buClr>
              <a:buSzPct val="100000"/>
              <a:buFont typeface="Arial" charset="0"/>
              <a:buNone/>
              <a:defRPr/>
            </a:pPr>
            <a:r>
              <a:rPr lang="en-GB" sz="3600" b="1" dirty="0">
                <a:solidFill>
                  <a:srgbClr val="FFFFFF"/>
                </a:solidFill>
                <a:effectLst>
                  <a:outerShdw blurRad="38100" dist="38100" dir="2700000" algn="tl">
                    <a:srgbClr val="808080"/>
                  </a:outerShdw>
                </a:effectLst>
                <a:cs typeface="Arial" charset="0"/>
              </a:rPr>
              <a:t>1–39  40–66</a:t>
            </a:r>
          </a:p>
        </p:txBody>
      </p:sp>
      <p:sp>
        <p:nvSpPr>
          <p:cNvPr id="19" name="Text Box 5"/>
          <p:cNvSpPr txBox="1">
            <a:spLocks noChangeArrowheads="1"/>
          </p:cNvSpPr>
          <p:nvPr/>
        </p:nvSpPr>
        <p:spPr bwMode="auto">
          <a:xfrm>
            <a:off x="4572000" y="944563"/>
            <a:ext cx="4572000" cy="64928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250"/>
              </a:spcBef>
              <a:buClr>
                <a:srgbClr val="FFFFFF"/>
              </a:buClr>
              <a:buSzPct val="100000"/>
              <a:buFont typeface="Arial" charset="0"/>
              <a:buNone/>
              <a:defRPr/>
            </a:pPr>
            <a:r>
              <a:rPr lang="en-GB" sz="3600" b="1" dirty="0">
                <a:solidFill>
                  <a:srgbClr val="FFFFFF"/>
                </a:solidFill>
                <a:effectLst>
                  <a:outerShdw blurRad="38100" dist="38100" dir="2700000" algn="tl">
                    <a:srgbClr val="808080"/>
                  </a:outerShdw>
                </a:effectLst>
                <a:cs typeface="Arial" charset="0"/>
              </a:rPr>
              <a:t>1–39  40–55  56–66</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99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9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99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99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9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360">
            <a:solidFill>
              <a:srgbClr val="FFFFFF"/>
            </a:solidFill>
            <a:miter lim="800000"/>
            <a:headEnd/>
            <a:tailEnd/>
          </a:ln>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62" name="Text Box 2"/>
          <p:cNvSpPr txBox="1">
            <a:spLocks noChangeArrowheads="1"/>
          </p:cNvSpPr>
          <p:nvPr/>
        </p:nvSpPr>
        <p:spPr bwMode="auto">
          <a:xfrm>
            <a:off x="61722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650</a:t>
            </a:r>
          </a:p>
        </p:txBody>
      </p:sp>
      <p:sp>
        <p:nvSpPr>
          <p:cNvPr id="40963" name="Text Box 3"/>
          <p:cNvSpPr txBox="1">
            <a:spLocks noChangeArrowheads="1"/>
          </p:cNvSpPr>
          <p:nvPr/>
        </p:nvSpPr>
        <p:spPr bwMode="auto">
          <a:xfrm>
            <a:off x="5343525" y="4067175"/>
            <a:ext cx="600075"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7 0 0 </a:t>
            </a:r>
          </a:p>
        </p:txBody>
      </p:sp>
      <p:sp>
        <p:nvSpPr>
          <p:cNvPr id="40964" name="Text Box 4"/>
          <p:cNvSpPr txBox="1">
            <a:spLocks noChangeArrowheads="1"/>
          </p:cNvSpPr>
          <p:nvPr/>
        </p:nvSpPr>
        <p:spPr bwMode="auto">
          <a:xfrm>
            <a:off x="41148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800</a:t>
            </a:r>
          </a:p>
        </p:txBody>
      </p:sp>
      <p:sp>
        <p:nvSpPr>
          <p:cNvPr id="40965" name="Text Box 5"/>
          <p:cNvSpPr txBox="1">
            <a:spLocks noChangeArrowheads="1"/>
          </p:cNvSpPr>
          <p:nvPr/>
        </p:nvSpPr>
        <p:spPr bwMode="auto">
          <a:xfrm>
            <a:off x="27432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900</a:t>
            </a:r>
          </a:p>
        </p:txBody>
      </p:sp>
      <p:sp>
        <p:nvSpPr>
          <p:cNvPr id="40966" name="Text Box 6"/>
          <p:cNvSpPr txBox="1">
            <a:spLocks noChangeArrowheads="1"/>
          </p:cNvSpPr>
          <p:nvPr/>
        </p:nvSpPr>
        <p:spPr bwMode="auto">
          <a:xfrm>
            <a:off x="20574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950</a:t>
            </a:r>
          </a:p>
        </p:txBody>
      </p:sp>
      <p:sp>
        <p:nvSpPr>
          <p:cNvPr id="40967" name="Text Box 7"/>
          <p:cNvSpPr txBox="1">
            <a:spLocks noChangeArrowheads="1"/>
          </p:cNvSpPr>
          <p:nvPr/>
        </p:nvSpPr>
        <p:spPr bwMode="auto">
          <a:xfrm>
            <a:off x="13716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1000</a:t>
            </a:r>
          </a:p>
        </p:txBody>
      </p:sp>
      <p:sp>
        <p:nvSpPr>
          <p:cNvPr id="40968" name="Text Box 8"/>
          <p:cNvSpPr txBox="1">
            <a:spLocks noChangeArrowheads="1"/>
          </p:cNvSpPr>
          <p:nvPr/>
        </p:nvSpPr>
        <p:spPr bwMode="auto">
          <a:xfrm>
            <a:off x="68580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600</a:t>
            </a:r>
          </a:p>
        </p:txBody>
      </p:sp>
      <p:sp>
        <p:nvSpPr>
          <p:cNvPr id="40969" name="Text Box 9"/>
          <p:cNvSpPr txBox="1">
            <a:spLocks noChangeArrowheads="1"/>
          </p:cNvSpPr>
          <p:nvPr/>
        </p:nvSpPr>
        <p:spPr bwMode="auto">
          <a:xfrm>
            <a:off x="81534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500</a:t>
            </a:r>
          </a:p>
        </p:txBody>
      </p:sp>
      <p:pic>
        <p:nvPicPr>
          <p:cNvPr id="672778"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0" y="2998788"/>
            <a:ext cx="9678988" cy="102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0971" name="Text Box 11"/>
          <p:cNvSpPr txBox="1">
            <a:spLocks noChangeArrowheads="1"/>
          </p:cNvSpPr>
          <p:nvPr/>
        </p:nvSpPr>
        <p:spPr bwMode="auto">
          <a:xfrm>
            <a:off x="75438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550</a:t>
            </a:r>
          </a:p>
        </p:txBody>
      </p:sp>
      <p:sp>
        <p:nvSpPr>
          <p:cNvPr id="40972" name="Text Box 12"/>
          <p:cNvSpPr txBox="1">
            <a:spLocks noChangeArrowheads="1"/>
          </p:cNvSpPr>
          <p:nvPr/>
        </p:nvSpPr>
        <p:spPr bwMode="auto">
          <a:xfrm>
            <a:off x="4724400" y="4067175"/>
            <a:ext cx="600075"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7 5 0 </a:t>
            </a:r>
          </a:p>
        </p:txBody>
      </p:sp>
      <p:sp>
        <p:nvSpPr>
          <p:cNvPr id="40973" name="Text Box 13"/>
          <p:cNvSpPr txBox="1">
            <a:spLocks noChangeArrowheads="1"/>
          </p:cNvSpPr>
          <p:nvPr/>
        </p:nvSpPr>
        <p:spPr bwMode="auto">
          <a:xfrm>
            <a:off x="34290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850</a:t>
            </a:r>
          </a:p>
        </p:txBody>
      </p:sp>
      <p:sp>
        <p:nvSpPr>
          <p:cNvPr id="40974" name="Text Box 14"/>
          <p:cNvSpPr txBox="1">
            <a:spLocks noChangeArrowheads="1"/>
          </p:cNvSpPr>
          <p:nvPr/>
        </p:nvSpPr>
        <p:spPr bwMode="auto">
          <a:xfrm>
            <a:off x="6858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1050</a:t>
            </a:r>
          </a:p>
        </p:txBody>
      </p:sp>
      <p:sp>
        <p:nvSpPr>
          <p:cNvPr id="40975" name="Text Box 15"/>
          <p:cNvSpPr txBox="1">
            <a:spLocks noChangeArrowheads="1"/>
          </p:cNvSpPr>
          <p:nvPr/>
        </p:nvSpPr>
        <p:spPr bwMode="auto">
          <a:xfrm>
            <a:off x="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1100</a:t>
            </a:r>
          </a:p>
        </p:txBody>
      </p:sp>
      <p:sp>
        <p:nvSpPr>
          <p:cNvPr id="40976" name="Text Box 16"/>
          <p:cNvSpPr txBox="1">
            <a:spLocks noChangeArrowheads="1"/>
          </p:cNvSpPr>
          <p:nvPr/>
        </p:nvSpPr>
        <p:spPr bwMode="auto">
          <a:xfrm>
            <a:off x="8763000" y="4067175"/>
            <a:ext cx="381000" cy="181768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750"/>
              </a:spcBef>
              <a:buClr>
                <a:srgbClr val="FFFFFF"/>
              </a:buClr>
              <a:buSzPct val="100000"/>
              <a:buFont typeface="Arial" charset="0"/>
              <a:buNone/>
              <a:defRPr/>
            </a:pPr>
            <a:r>
              <a:rPr lang="en-GB" sz="2800" b="1">
                <a:solidFill>
                  <a:srgbClr val="FFFFFF"/>
                </a:solidFill>
                <a:effectLst>
                  <a:outerShdw blurRad="38100" dist="38100" dir="2700000" algn="tl">
                    <a:srgbClr val="000000"/>
                  </a:outerShdw>
                </a:effectLst>
                <a:cs typeface="Arial" charset="0"/>
              </a:rPr>
              <a:t> 450</a:t>
            </a:r>
          </a:p>
        </p:txBody>
      </p:sp>
      <p:sp>
        <p:nvSpPr>
          <p:cNvPr id="40977" name="Text Box 17"/>
          <p:cNvSpPr txBox="1">
            <a:spLocks noChangeArrowheads="1"/>
          </p:cNvSpPr>
          <p:nvPr/>
        </p:nvSpPr>
        <p:spPr bwMode="auto">
          <a:xfrm>
            <a:off x="304800" y="838200"/>
            <a:ext cx="2514600" cy="1951433"/>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00FFFF"/>
              </a:buClr>
              <a:buSzPct val="100000"/>
              <a:buFont typeface="Arial" charset="0"/>
              <a:buNone/>
              <a:defRPr/>
            </a:pPr>
            <a:r>
              <a:rPr lang="en-GB" sz="3600" b="1" dirty="0" err="1">
                <a:solidFill>
                  <a:srgbClr val="00FFFF"/>
                </a:solidFill>
                <a:effectLst>
                  <a:outerShdw blurRad="38100" dist="38100" dir="2700000" algn="tl">
                    <a:srgbClr val="000000"/>
                  </a:outerShdw>
                </a:effectLst>
                <a:cs typeface="Arial" charset="0"/>
              </a:rPr>
              <a:t>Royaume</a:t>
            </a:r>
            <a:r>
              <a:rPr lang="en-GB" sz="3600" b="1" dirty="0">
                <a:solidFill>
                  <a:srgbClr val="00FFFF"/>
                </a:solidFill>
                <a:effectLst>
                  <a:outerShdw blurRad="38100" dist="38100" dir="2700000" algn="tl">
                    <a:srgbClr val="000000"/>
                  </a:outerShdw>
                </a:effectLst>
                <a:cs typeface="Arial" charset="0"/>
              </a:rPr>
              <a:t> </a:t>
            </a:r>
            <a:r>
              <a:rPr lang="en-GB" sz="3600" b="1" dirty="0" err="1">
                <a:solidFill>
                  <a:srgbClr val="00FFFF"/>
                </a:solidFill>
                <a:effectLst>
                  <a:outerShdw blurRad="38100" dist="38100" dir="2700000" algn="tl">
                    <a:srgbClr val="000000"/>
                  </a:outerShdw>
                </a:effectLst>
                <a:cs typeface="Arial" charset="0"/>
              </a:rPr>
              <a:t>unifié</a:t>
            </a:r>
            <a:endParaRPr lang="en-GB" sz="3600" b="1" dirty="0">
              <a:solidFill>
                <a:srgbClr val="00FFFF"/>
              </a:solidFill>
              <a:effectLst>
                <a:outerShdw blurRad="38100" dist="38100" dir="2700000" algn="tl">
                  <a:srgbClr val="000000"/>
                </a:outerShdw>
              </a:effectLst>
              <a:cs typeface="Arial" charset="0"/>
            </a:endParaRPr>
          </a:p>
          <a:p>
            <a:pPr algn="ctr" eaLnBrk="1" hangingPunct="1">
              <a:spcBef>
                <a:spcPts val="2000"/>
              </a:spcBef>
              <a:buClr>
                <a:srgbClr val="00FFFF"/>
              </a:buClr>
              <a:buSzPct val="100000"/>
              <a:buFont typeface="Arial" charset="0"/>
              <a:buNone/>
              <a:defRPr/>
            </a:pPr>
            <a:r>
              <a:rPr lang="en-GB" sz="3200" b="1" dirty="0">
                <a:solidFill>
                  <a:srgbClr val="00FFFF"/>
                </a:solidFill>
                <a:effectLst>
                  <a:outerShdw blurRad="38100" dist="38100" dir="2700000" algn="tl">
                    <a:srgbClr val="000000"/>
                  </a:outerShdw>
                </a:effectLst>
                <a:cs typeface="Arial" charset="0"/>
              </a:rPr>
              <a:t>1050-930</a:t>
            </a:r>
          </a:p>
        </p:txBody>
      </p:sp>
      <p:sp>
        <p:nvSpPr>
          <p:cNvPr id="40978" name="Text Box 18"/>
          <p:cNvSpPr txBox="1">
            <a:spLocks noChangeArrowheads="1"/>
          </p:cNvSpPr>
          <p:nvPr/>
        </p:nvSpPr>
        <p:spPr bwMode="auto">
          <a:xfrm>
            <a:off x="2590800" y="838200"/>
            <a:ext cx="2514600" cy="1951433"/>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00"/>
              </a:buClr>
              <a:buSzPct val="100000"/>
              <a:buFont typeface="Arial" charset="0"/>
              <a:buNone/>
              <a:defRPr/>
            </a:pPr>
            <a:r>
              <a:rPr lang="en-GB" sz="3600" b="1" dirty="0" err="1">
                <a:solidFill>
                  <a:srgbClr val="FFFF00"/>
                </a:solidFill>
                <a:effectLst>
                  <a:outerShdw blurRad="38100" dist="38100" dir="2700000" algn="tl">
                    <a:srgbClr val="000000"/>
                  </a:outerShdw>
                </a:effectLst>
                <a:cs typeface="Arial" charset="0"/>
              </a:rPr>
              <a:t>Royaumes</a:t>
            </a:r>
            <a:r>
              <a:rPr lang="en-GB" sz="3600" b="1" dirty="0">
                <a:solidFill>
                  <a:srgbClr val="FFFF00"/>
                </a:solidFill>
                <a:effectLst>
                  <a:outerShdw blurRad="38100" dist="38100" dir="2700000" algn="tl">
                    <a:srgbClr val="000000"/>
                  </a:outerShdw>
                </a:effectLst>
                <a:cs typeface="Arial" charset="0"/>
              </a:rPr>
              <a:t> </a:t>
            </a:r>
            <a:r>
              <a:rPr lang="en-GB" sz="3600" b="1" dirty="0" err="1">
                <a:solidFill>
                  <a:srgbClr val="FFFF00"/>
                </a:solidFill>
                <a:effectLst>
                  <a:outerShdw blurRad="38100" dist="38100" dir="2700000" algn="tl">
                    <a:srgbClr val="000000"/>
                  </a:outerShdw>
                </a:effectLst>
                <a:cs typeface="Arial" charset="0"/>
              </a:rPr>
              <a:t>divisés</a:t>
            </a:r>
            <a:endParaRPr lang="en-GB" sz="3600" b="1" dirty="0">
              <a:solidFill>
                <a:srgbClr val="FFFF00"/>
              </a:solidFill>
              <a:effectLst>
                <a:outerShdw blurRad="38100" dist="38100" dir="2700000" algn="tl">
                  <a:srgbClr val="000000"/>
                </a:outerShdw>
              </a:effectLst>
              <a:cs typeface="Arial" charset="0"/>
            </a:endParaRPr>
          </a:p>
          <a:p>
            <a:pPr algn="ctr" eaLnBrk="1" hangingPunct="1">
              <a:spcBef>
                <a:spcPts val="2000"/>
              </a:spcBef>
              <a:buClr>
                <a:srgbClr val="FFFF00"/>
              </a:buClr>
              <a:buSzPct val="100000"/>
              <a:buFont typeface="Arial" charset="0"/>
              <a:buNone/>
              <a:defRPr/>
            </a:pPr>
            <a:r>
              <a:rPr lang="en-GB" sz="3200" b="1" dirty="0">
                <a:solidFill>
                  <a:srgbClr val="FFFF00"/>
                </a:solidFill>
                <a:effectLst>
                  <a:outerShdw blurRad="38100" dist="38100" dir="2700000" algn="tl">
                    <a:srgbClr val="000000"/>
                  </a:outerShdw>
                </a:effectLst>
                <a:cs typeface="Arial" charset="0"/>
              </a:rPr>
              <a:t>930-722</a:t>
            </a:r>
          </a:p>
        </p:txBody>
      </p:sp>
      <p:sp>
        <p:nvSpPr>
          <p:cNvPr id="40979" name="Text Box 19"/>
          <p:cNvSpPr txBox="1">
            <a:spLocks noChangeArrowheads="1"/>
          </p:cNvSpPr>
          <p:nvPr/>
        </p:nvSpPr>
        <p:spPr bwMode="auto">
          <a:xfrm>
            <a:off x="5153025" y="838200"/>
            <a:ext cx="2514600" cy="1951433"/>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99FF"/>
              </a:buClr>
              <a:buSzPct val="100000"/>
              <a:buFont typeface="Arial" charset="0"/>
              <a:buNone/>
              <a:defRPr/>
            </a:pPr>
            <a:r>
              <a:rPr lang="en-GB" sz="3600" b="1" dirty="0" err="1">
                <a:solidFill>
                  <a:srgbClr val="FF99FF"/>
                </a:solidFill>
                <a:effectLst>
                  <a:outerShdw blurRad="38100" dist="38100" dir="2700000" algn="tl">
                    <a:srgbClr val="000000"/>
                  </a:outerShdw>
                </a:effectLst>
                <a:cs typeface="Arial" charset="0"/>
              </a:rPr>
              <a:t>Royaume</a:t>
            </a:r>
            <a:r>
              <a:rPr lang="en-GB" sz="3600" b="1" dirty="0">
                <a:solidFill>
                  <a:srgbClr val="FF99FF"/>
                </a:solidFill>
                <a:effectLst>
                  <a:outerShdw blurRad="38100" dist="38100" dir="2700000" algn="tl">
                    <a:srgbClr val="000000"/>
                  </a:outerShdw>
                </a:effectLst>
                <a:cs typeface="Arial" charset="0"/>
              </a:rPr>
              <a:t> solitaire</a:t>
            </a:r>
          </a:p>
          <a:p>
            <a:pPr algn="ctr" eaLnBrk="1" hangingPunct="1">
              <a:spcBef>
                <a:spcPts val="2000"/>
              </a:spcBef>
              <a:buClr>
                <a:srgbClr val="FF99FF"/>
              </a:buClr>
              <a:buSzPct val="100000"/>
              <a:buFont typeface="Arial" charset="0"/>
              <a:buNone/>
              <a:defRPr/>
            </a:pPr>
            <a:r>
              <a:rPr lang="en-GB" sz="3200" b="1" dirty="0">
                <a:solidFill>
                  <a:srgbClr val="FF99FF"/>
                </a:solidFill>
                <a:effectLst>
                  <a:outerShdw blurRad="38100" dist="38100" dir="2700000" algn="tl">
                    <a:srgbClr val="000000"/>
                  </a:outerShdw>
                </a:effectLst>
                <a:cs typeface="Arial" charset="0"/>
              </a:rPr>
              <a:t>722-586</a:t>
            </a:r>
          </a:p>
        </p:txBody>
      </p:sp>
      <p:sp>
        <p:nvSpPr>
          <p:cNvPr id="40980" name="Text Box 20"/>
          <p:cNvSpPr txBox="1">
            <a:spLocks noChangeArrowheads="1"/>
          </p:cNvSpPr>
          <p:nvPr/>
        </p:nvSpPr>
        <p:spPr bwMode="auto">
          <a:xfrm>
            <a:off x="5867400" y="6172200"/>
            <a:ext cx="3048000" cy="6429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66FF66"/>
              </a:buClr>
              <a:buSzPct val="100000"/>
              <a:buFont typeface="Arial" charset="0"/>
              <a:buNone/>
              <a:defRPr/>
            </a:pPr>
            <a:r>
              <a:rPr lang="en-GB" sz="3600" b="1">
                <a:solidFill>
                  <a:srgbClr val="66FF66"/>
                </a:solidFill>
                <a:effectLst>
                  <a:outerShdw blurRad="38100" dist="38100" dir="2700000" algn="tl">
                    <a:srgbClr val="000000"/>
                  </a:outerShdw>
                </a:effectLst>
                <a:cs typeface="Arial" charset="0"/>
              </a:rPr>
              <a:t>Exile  </a:t>
            </a:r>
            <a:r>
              <a:rPr lang="en-GB" sz="3200" b="1">
                <a:solidFill>
                  <a:srgbClr val="66FF66"/>
                </a:solidFill>
                <a:effectLst>
                  <a:outerShdw blurRad="38100" dist="38100" dir="2700000" algn="tl">
                    <a:srgbClr val="000000"/>
                  </a:outerShdw>
                </a:effectLst>
                <a:cs typeface="Arial" charset="0"/>
              </a:rPr>
              <a:t>586-536</a:t>
            </a:r>
          </a:p>
        </p:txBody>
      </p:sp>
      <p:sp>
        <p:nvSpPr>
          <p:cNvPr id="40981" name="AutoShape 21"/>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w="9525">
            <a:noFill/>
            <a:round/>
            <a:headEnd/>
            <a:tailEnd/>
          </a:ln>
          <a:effectLst>
            <a:outerShdw dist="38184" dir="2700000" algn="ctr" rotWithShape="0">
              <a:srgbClr val="000000">
                <a:alpha val="43031"/>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82" name="Text Box 22"/>
          <p:cNvSpPr txBox="1">
            <a:spLocks noChangeArrowheads="1"/>
          </p:cNvSpPr>
          <p:nvPr/>
        </p:nvSpPr>
        <p:spPr bwMode="auto">
          <a:xfrm>
            <a:off x="7010400" y="838200"/>
            <a:ext cx="2514600" cy="27003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CC00"/>
              </a:buClr>
              <a:buSzPct val="100000"/>
              <a:buFont typeface="Arial" charset="0"/>
              <a:buNone/>
              <a:defRPr/>
            </a:pPr>
            <a:r>
              <a:rPr lang="en-GB" sz="3600" b="1">
                <a:solidFill>
                  <a:srgbClr val="FFCC00"/>
                </a:solidFill>
                <a:effectLst>
                  <a:outerShdw blurRad="38100" dist="38100" dir="2700000" algn="tl">
                    <a:srgbClr val="000000"/>
                  </a:outerShdw>
                </a:effectLst>
                <a:cs typeface="Arial" charset="0"/>
              </a:rPr>
              <a:t>Post-    Exile </a:t>
            </a:r>
          </a:p>
          <a:p>
            <a:pPr algn="ctr" eaLnBrk="1" hangingPunct="1">
              <a:spcBef>
                <a:spcPts val="2000"/>
              </a:spcBef>
              <a:buClr>
                <a:srgbClr val="FFCC00"/>
              </a:buClr>
              <a:buSzPct val="100000"/>
              <a:buFont typeface="Arial" charset="0"/>
              <a:buNone/>
              <a:defRPr/>
            </a:pPr>
            <a:r>
              <a:rPr lang="en-GB" sz="3200" b="1">
                <a:solidFill>
                  <a:srgbClr val="FFCC00"/>
                </a:solidFill>
                <a:effectLst>
                  <a:outerShdw blurRad="38100" dist="38100" dir="2700000" algn="tl">
                    <a:srgbClr val="000000"/>
                  </a:outerShdw>
                </a:effectLst>
                <a:cs typeface="Arial" charset="0"/>
              </a:rPr>
              <a:t>536-425</a:t>
            </a:r>
          </a:p>
          <a:p>
            <a:pPr algn="ctr" eaLnBrk="1" hangingPunct="1">
              <a:spcBef>
                <a:spcPts val="2000"/>
              </a:spcBef>
              <a:buClr>
                <a:srgbClr val="FFCC00"/>
              </a:buClr>
              <a:buSzPct val="100000"/>
              <a:buFont typeface="Arial" charset="0"/>
              <a:buNone/>
              <a:defRPr/>
            </a:pPr>
            <a:endParaRPr lang="en-GB" sz="3200" b="1">
              <a:solidFill>
                <a:srgbClr val="FFCC00"/>
              </a:solidFill>
              <a:effectLst>
                <a:outerShdw blurRad="38100" dist="38100" dir="2700000" algn="tl">
                  <a:srgbClr val="000000"/>
                </a:outerShdw>
              </a:effectLst>
              <a:cs typeface="Arial" charset="0"/>
            </a:endParaRPr>
          </a:p>
        </p:txBody>
      </p:sp>
      <p:sp>
        <p:nvSpPr>
          <p:cNvPr id="40983" name="AutoShape 23"/>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84" name="AutoShape 24"/>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85" name="AutoShape 25"/>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86" name="AutoShape 26"/>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87" name="Text Box 27"/>
          <p:cNvSpPr txBox="1">
            <a:spLocks noChangeArrowheads="1"/>
          </p:cNvSpPr>
          <p:nvPr/>
        </p:nvSpPr>
        <p:spPr bwMode="auto">
          <a:xfrm>
            <a:off x="3962400" y="120650"/>
            <a:ext cx="4114800" cy="6429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buFont typeface="Arial" charset="0"/>
              <a:buNone/>
              <a:defRPr/>
            </a:pPr>
            <a:r>
              <a:rPr lang="en-GB" sz="3600" b="1" dirty="0" err="1">
                <a:solidFill>
                  <a:srgbClr val="FFFFFF"/>
                </a:solidFill>
                <a:effectLst>
                  <a:outerShdw blurRad="38100" dist="38100" dir="2700000" algn="tl">
                    <a:srgbClr val="000000"/>
                  </a:outerShdw>
                </a:effectLst>
                <a:cs typeface="Arial" charset="0"/>
              </a:rPr>
              <a:t>Ésaïe</a:t>
            </a:r>
            <a:r>
              <a:rPr lang="en-GB" sz="3600" b="1" dirty="0">
                <a:solidFill>
                  <a:srgbClr val="FFFFFF"/>
                </a:solidFill>
                <a:effectLst>
                  <a:outerShdw blurRad="38100" dist="38100" dir="2700000" algn="tl">
                    <a:srgbClr val="000000"/>
                  </a:outerShdw>
                </a:effectLst>
                <a:cs typeface="Arial" charset="0"/>
              </a:rPr>
              <a:t> 740-680 BC</a:t>
            </a:r>
          </a:p>
        </p:txBody>
      </p:sp>
      <p:sp>
        <p:nvSpPr>
          <p:cNvPr id="40988" name="AutoShape 28"/>
          <p:cNvSpPr>
            <a:spLocks noChangeArrowheads="1"/>
          </p:cNvSpPr>
          <p:nvPr/>
        </p:nvSpPr>
        <p:spPr bwMode="auto">
          <a:xfrm>
            <a:off x="4953000" y="685800"/>
            <a:ext cx="533400" cy="2895600"/>
          </a:xfrm>
          <a:prstGeom prst="downArrow">
            <a:avLst>
              <a:gd name="adj1" fmla="val 50000"/>
              <a:gd name="adj2" fmla="val 135714"/>
            </a:avLst>
          </a:prstGeom>
          <a:solidFill>
            <a:srgbClr val="FF3300"/>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89" name="Rectangle 29"/>
          <p:cNvSpPr>
            <a:spLocks noChangeArrowheads="1"/>
          </p:cNvSpPr>
          <p:nvPr/>
        </p:nvSpPr>
        <p:spPr bwMode="auto">
          <a:xfrm>
            <a:off x="5105400" y="3695700"/>
            <a:ext cx="495300" cy="190500"/>
          </a:xfrm>
          <a:prstGeom prst="rect">
            <a:avLst/>
          </a:prstGeom>
          <a:solidFill>
            <a:srgbClr val="FF3300"/>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a:lnSpc>
                <a:spcPct val="93000"/>
              </a:lnSpc>
              <a:buClr>
                <a:srgbClr val="FFFFFF"/>
              </a:buClr>
              <a:buSzPct val="100000"/>
              <a:buFont typeface="Arial" charset="0"/>
              <a:buNone/>
              <a:defRPr/>
            </a:pPr>
            <a:endParaRPr lang="en-SG">
              <a:effectLst>
                <a:outerShdw blurRad="38100" dist="38100" dir="2700000" algn="tl">
                  <a:srgbClr val="000000">
                    <a:alpha val="43137"/>
                  </a:srgbClr>
                </a:outerShdw>
              </a:effectLst>
              <a:ea typeface="ＭＳ Ｐゴシック" charset="-128"/>
              <a:cs typeface="+mn-cs"/>
            </a:endParaRPr>
          </a:p>
        </p:txBody>
      </p:sp>
      <p:sp>
        <p:nvSpPr>
          <p:cNvPr id="40990" name="Text Box 30"/>
          <p:cNvSpPr txBox="1">
            <a:spLocks noChangeArrowheads="1"/>
          </p:cNvSpPr>
          <p:nvPr/>
        </p:nvSpPr>
        <p:spPr bwMode="auto">
          <a:xfrm>
            <a:off x="76200" y="92075"/>
            <a:ext cx="3200400" cy="641350"/>
          </a:xfrm>
          <a:prstGeom prst="rect">
            <a:avLst/>
          </a:prstGeom>
          <a:no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buFont typeface="Arial" charset="0"/>
              <a:buNone/>
              <a:defRPr/>
            </a:pPr>
            <a:r>
              <a:rPr lang="en-GB" sz="3600" b="1" dirty="0" err="1">
                <a:solidFill>
                  <a:srgbClr val="FFFFFF"/>
                </a:solidFill>
                <a:effectLst>
                  <a:outerShdw blurRad="38100" dist="38100" dir="2700000" algn="tl">
                    <a:srgbClr val="000000"/>
                  </a:outerShdw>
                </a:effectLst>
              </a:rPr>
              <a:t>Chronologie</a:t>
            </a:r>
            <a:endParaRPr lang="en-GB" sz="3600" b="1" dirty="0">
              <a:solidFill>
                <a:srgbClr val="FFFFFF"/>
              </a:solidFill>
              <a:effectLst>
                <a:outerShdw blurRad="38100" dist="38100" dir="2700000" algn="tl">
                  <a:srgbClr val="000000"/>
                </a:outerShdw>
              </a:effectLst>
            </a:endParaRPr>
          </a:p>
        </p:txBody>
      </p:sp>
      <p:sp>
        <p:nvSpPr>
          <p:cNvPr id="40991" name="Text Box 31"/>
          <p:cNvSpPr txBox="1">
            <a:spLocks noChangeArrowheads="1"/>
          </p:cNvSpPr>
          <p:nvPr/>
        </p:nvSpPr>
        <p:spPr bwMode="auto">
          <a:xfrm>
            <a:off x="8618538" y="55563"/>
            <a:ext cx="722312" cy="46037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defRPr/>
            </a:pPr>
            <a:r>
              <a:rPr lang="en-GB" b="1">
                <a:solidFill>
                  <a:srgbClr val="FFFFFF"/>
                </a:solidFill>
                <a:effectLst>
                  <a:outerShdw blurRad="38100" dist="38100" dir="2700000" algn="tl">
                    <a:srgbClr val="000000"/>
                  </a:outerShdw>
                </a:effectLst>
                <a:cs typeface="Arial" charset="0"/>
              </a:rPr>
              <a:t>342</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40987"/>
                                        </p:tgtEl>
                                        <p:attrNameLst>
                                          <p:attrName>style.visibility</p:attrName>
                                        </p:attrNameLst>
                                      </p:cBhvr>
                                      <p:to>
                                        <p:strVal val="visible"/>
                                      </p:to>
                                    </p:set>
                                    <p:animEffect transition="in" filter="dissolve">
                                      <p:cBhvr additive="repl">
                                        <p:cTn id="7" dur="500"/>
                                        <p:tgtEl>
                                          <p:spTgt spid="40987"/>
                                        </p:tgtEl>
                                      </p:cBhvr>
                                    </p:animEffect>
                                  </p:childTnLst>
                                </p:cTn>
                              </p:par>
                            </p:childTnLst>
                          </p:cTn>
                        </p:par>
                        <p:par>
                          <p:cTn id="8" fill="hold" nodeType="afterGroup">
                            <p:stCondLst>
                              <p:cond delay="3500"/>
                            </p:stCondLst>
                            <p:childTnLst>
                              <p:par>
                                <p:cTn id="9" presetID="22" presetClass="entr" presetSubtype="1" fill="hold" grpId="0" nodeType="afterEffect">
                                  <p:stCondLst>
                                    <p:cond delay="0"/>
                                  </p:stCondLst>
                                  <p:childTnLst>
                                    <p:set>
                                      <p:cBhvr additive="repl">
                                        <p:cTn id="10" dur="1" fill="hold">
                                          <p:stCondLst>
                                            <p:cond delay="0"/>
                                          </p:stCondLst>
                                        </p:cTn>
                                        <p:tgtEl>
                                          <p:spTgt spid="40988"/>
                                        </p:tgtEl>
                                        <p:attrNameLst>
                                          <p:attrName>style.visibility</p:attrName>
                                        </p:attrNameLst>
                                      </p:cBhvr>
                                      <p:to>
                                        <p:strVal val="visible"/>
                                      </p:to>
                                    </p:set>
                                    <p:animEffect transition="in" filter="wipe(up)">
                                      <p:cBhvr additive="repl">
                                        <p:cTn id="11" dur="500"/>
                                        <p:tgtEl>
                                          <p:spTgt spid="40988"/>
                                        </p:tgtEl>
                                      </p:cBhvr>
                                    </p:animEffect>
                                  </p:childTnLst>
                                </p:cTn>
                              </p:par>
                            </p:childTnLst>
                          </p:cTn>
                        </p:par>
                        <p:par>
                          <p:cTn id="12" fill="hold" nodeType="afterGroup">
                            <p:stCondLst>
                              <p:cond delay="5000"/>
                            </p:stCondLst>
                            <p:childTnLst>
                              <p:par>
                                <p:cTn id="13" presetID="17" presetClass="entr" presetSubtype="10" fill="hold" grpId="0" nodeType="afterEffect">
                                  <p:stCondLst>
                                    <p:cond delay="0"/>
                                  </p:stCondLst>
                                  <p:childTnLst>
                                    <p:set>
                                      <p:cBhvr additive="repl">
                                        <p:cTn id="14" dur="1" fill="hold">
                                          <p:stCondLst>
                                            <p:cond delay="0"/>
                                          </p:stCondLst>
                                        </p:cTn>
                                        <p:tgtEl>
                                          <p:spTgt spid="40989"/>
                                        </p:tgtEl>
                                        <p:attrNameLst>
                                          <p:attrName>style.visibility</p:attrName>
                                        </p:attrNameLst>
                                      </p:cBhvr>
                                      <p:to>
                                        <p:strVal val="visible"/>
                                      </p:to>
                                    </p:set>
                                    <p:anim calcmode="lin" valueType="num">
                                      <p:cBhvr additive="repl">
                                        <p:cTn id="15" dur="500" fill="hold"/>
                                        <p:tgtEl>
                                          <p:spTgt spid="40989"/>
                                        </p:tgtEl>
                                        <p:attrNameLst>
                                          <p:attrName>ppt_w</p:attrName>
                                        </p:attrNameLst>
                                      </p:cBhvr>
                                      <p:tavLst>
                                        <p:tav tm="100000">
                                          <p:val>
                                            <p:fltVal val="0"/>
                                          </p:val>
                                        </p:tav>
                                        <p:tav tm="100000">
                                          <p:val>
                                            <p:strVal val="#ppt_w"/>
                                          </p:val>
                                        </p:tav>
                                      </p:tavLst>
                                    </p:anim>
                                    <p:anim calcmode="lin" valueType="num">
                                      <p:cBhvr additive="repl">
                                        <p:cTn id="16" dur="500" fill="hold"/>
                                        <p:tgtEl>
                                          <p:spTgt spid="40989"/>
                                        </p:tgtEl>
                                        <p:attrNameLst>
                                          <p:attrName>ppt_h</p:attrName>
                                        </p:attrNameLst>
                                      </p:cBhvr>
                                      <p:tavLst>
                                        <p:tav tm="10000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8" grpId="0" animBg="1"/>
      <p:bldP spid="4098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1"/>
          <p:cNvSpPr>
            <a:spLocks noChangeArrowheads="1"/>
          </p:cNvSpPr>
          <p:nvPr/>
        </p:nvSpPr>
        <p:spPr bwMode="auto">
          <a:xfrm>
            <a:off x="0" y="12700"/>
            <a:ext cx="9144000" cy="6858000"/>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674818" name="Rectangle 2"/>
          <p:cNvSpPr>
            <a:spLocks noChangeArrowheads="1"/>
          </p:cNvSpPr>
          <p:nvPr/>
        </p:nvSpPr>
        <p:spPr bwMode="auto">
          <a:xfrm>
            <a:off x="2624138" y="2719388"/>
            <a:ext cx="9144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pic>
        <p:nvPicPr>
          <p:cNvPr id="6748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438" b="3438"/>
          <a:stretch>
            <a:fillRect/>
          </a:stretch>
        </p:blipFill>
        <p:spPr bwMode="auto">
          <a:xfrm>
            <a:off x="-53975" y="1127125"/>
            <a:ext cx="9258300" cy="301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1988" name="Text Box 4"/>
          <p:cNvSpPr txBox="1">
            <a:spLocks noChangeArrowheads="1"/>
          </p:cNvSpPr>
          <p:nvPr/>
        </p:nvSpPr>
        <p:spPr bwMode="auto">
          <a:xfrm>
            <a:off x="533400" y="914400"/>
            <a:ext cx="8153400" cy="685800"/>
          </a:xfrm>
          <a:prstGeom prst="rect">
            <a:avLst/>
          </a:prstGeom>
          <a:solidFill>
            <a:srgbClr val="0000FF"/>
          </a:solid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0000"/>
              </a:lnSpc>
              <a:buClr>
                <a:srgbClr val="FFFFFF"/>
              </a:buClr>
              <a:buSzPct val="100000"/>
              <a:buFont typeface="Arial" charset="0"/>
              <a:buNone/>
              <a:defRPr/>
            </a:pPr>
            <a:r>
              <a:rPr lang="en-GB" sz="4000" b="1" dirty="0" err="1">
                <a:solidFill>
                  <a:srgbClr val="FFFFFF"/>
                </a:solidFill>
                <a:effectLst>
                  <a:outerShdw blurRad="38100" dist="38100" dir="2700000" algn="tl">
                    <a:srgbClr val="000000"/>
                  </a:outerShdw>
                </a:effectLst>
              </a:rPr>
              <a:t>Quand</a:t>
            </a:r>
            <a:r>
              <a:rPr lang="en-GB" sz="4000" b="1" dirty="0">
                <a:solidFill>
                  <a:srgbClr val="FFFFFF"/>
                </a:solidFill>
                <a:effectLst>
                  <a:outerShdw blurRad="38100" dist="38100" dir="2700000" algn="tl">
                    <a:srgbClr val="000000"/>
                  </a:outerShdw>
                </a:effectLst>
              </a:rPr>
              <a:t> </a:t>
            </a:r>
            <a:r>
              <a:rPr lang="en-GB" sz="4000" b="1" cap="all" dirty="0" err="1">
                <a:solidFill>
                  <a:srgbClr val="FFFFFF"/>
                </a:solidFill>
                <a:effectLst>
                  <a:outerShdw blurRad="38100" dist="38100" dir="2700000" algn="tl">
                    <a:srgbClr val="000000"/>
                  </a:outerShdw>
                </a:effectLst>
              </a:rPr>
              <a:t>é</a:t>
            </a:r>
            <a:r>
              <a:rPr lang="en-GB" sz="4000" b="1" dirty="0" err="1">
                <a:solidFill>
                  <a:srgbClr val="FFFFFF"/>
                </a:solidFill>
                <a:effectLst>
                  <a:outerShdw blurRad="38100" dist="38100" dir="2700000" algn="tl">
                    <a:srgbClr val="000000"/>
                  </a:outerShdw>
                </a:effectLst>
              </a:rPr>
              <a:t>saïe</a:t>
            </a:r>
            <a:r>
              <a:rPr lang="en-GB" sz="4000" b="1" dirty="0">
                <a:solidFill>
                  <a:srgbClr val="FFFFFF"/>
                </a:solidFill>
                <a:effectLst>
                  <a:outerShdw blurRad="38100" dist="38100" dir="2700000" algn="tl">
                    <a:srgbClr val="000000"/>
                  </a:outerShdw>
                </a:effectLst>
              </a:rPr>
              <a:t> a-t-</a:t>
            </a:r>
            <a:r>
              <a:rPr lang="en-GB" sz="4000" b="1" dirty="0" err="1">
                <a:solidFill>
                  <a:srgbClr val="FFFFFF"/>
                </a:solidFill>
                <a:effectLst>
                  <a:outerShdw blurRad="38100" dist="38100" dir="2700000" algn="tl">
                    <a:srgbClr val="000000"/>
                  </a:outerShdw>
                </a:effectLst>
              </a:rPr>
              <a:t>il</a:t>
            </a:r>
            <a:r>
              <a:rPr lang="en-GB" sz="4000" b="1" dirty="0">
                <a:solidFill>
                  <a:srgbClr val="FFFFFF"/>
                </a:solidFill>
                <a:effectLst>
                  <a:outerShdw blurRad="38100" dist="38100" dir="2700000" algn="tl">
                    <a:srgbClr val="000000"/>
                  </a:outerShdw>
                </a:effectLst>
              </a:rPr>
              <a:t> </a:t>
            </a:r>
            <a:r>
              <a:rPr lang="en-GB" sz="4000" b="1" dirty="0" err="1">
                <a:solidFill>
                  <a:srgbClr val="FFFFFF"/>
                </a:solidFill>
                <a:effectLst>
                  <a:outerShdw blurRad="38100" dist="38100" dir="2700000" algn="tl">
                    <a:srgbClr val="000000"/>
                  </a:outerShdw>
                </a:effectLst>
              </a:rPr>
              <a:t>prophétisé</a:t>
            </a:r>
            <a:r>
              <a:rPr lang="en-GB" sz="4000" b="1" dirty="0">
                <a:solidFill>
                  <a:srgbClr val="FFFFFF"/>
                </a:solidFill>
                <a:effectLst>
                  <a:outerShdw blurRad="38100" dist="38100" dir="2700000" algn="tl">
                    <a:srgbClr val="000000"/>
                  </a:outerShdw>
                </a:effectLst>
              </a:rPr>
              <a:t>?</a:t>
            </a:r>
          </a:p>
        </p:txBody>
      </p:sp>
      <p:sp>
        <p:nvSpPr>
          <p:cNvPr id="674821" name="Text Box 5"/>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342</a:t>
            </a:r>
          </a:p>
        </p:txBody>
      </p:sp>
    </p:spTree>
    <p:extLst>
      <p:ext uri="{BB962C8B-B14F-4D97-AF65-F5344CB8AC3E}">
        <p14:creationId xmlns:p14="http://schemas.microsoft.com/office/powerpoint/2010/main" val="4004869226"/>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1"/>
          <p:cNvSpPr>
            <a:spLocks noChangeArrowheads="1"/>
          </p:cNvSpPr>
          <p:nvPr/>
        </p:nvSpPr>
        <p:spPr bwMode="auto">
          <a:xfrm>
            <a:off x="0" y="12700"/>
            <a:ext cx="9144000" cy="6858000"/>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solidFill>
                <a:srgbClr val="FFFFFF"/>
              </a:solidFill>
            </a:endParaRPr>
          </a:p>
        </p:txBody>
      </p:sp>
      <p:pic>
        <p:nvPicPr>
          <p:cNvPr id="678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9238"/>
            <a:ext cx="91440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4035" name="Text Box 3"/>
          <p:cNvSpPr txBox="1">
            <a:spLocks noChangeArrowheads="1"/>
          </p:cNvSpPr>
          <p:nvPr/>
        </p:nvSpPr>
        <p:spPr bwMode="auto">
          <a:xfrm>
            <a:off x="0" y="42863"/>
            <a:ext cx="9136063" cy="746125"/>
          </a:xfrm>
          <a:prstGeom prst="rect">
            <a:avLst/>
          </a:prstGeom>
          <a:solidFill>
            <a:srgbClr val="0000FF"/>
          </a:solid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0000"/>
              </a:lnSpc>
              <a:buClr>
                <a:srgbClr val="FFFFFF"/>
              </a:buClr>
              <a:buSzPct val="100000"/>
              <a:buFont typeface="Arial" charset="0"/>
              <a:buNone/>
              <a:defRPr/>
            </a:pPr>
            <a:r>
              <a:rPr lang="en-GB" sz="4400" b="1" dirty="0">
                <a:solidFill>
                  <a:srgbClr val="FFFFFF"/>
                </a:solidFill>
                <a:effectLst>
                  <a:outerShdw blurRad="38100" dist="38100" dir="2700000" algn="tl">
                    <a:srgbClr val="000000"/>
                  </a:outerShdw>
                </a:effectLst>
              </a:rPr>
              <a:t>L’A.T. </a:t>
            </a:r>
            <a:r>
              <a:rPr lang="en-GB" sz="4400" b="1" dirty="0" err="1">
                <a:solidFill>
                  <a:srgbClr val="FFFFFF"/>
                </a:solidFill>
                <a:effectLst>
                  <a:outerShdw blurRad="38100" dist="38100" dir="2700000" algn="tl">
                    <a:srgbClr val="000000"/>
                  </a:outerShdw>
                </a:effectLst>
              </a:rPr>
              <a:t>simplifié</a:t>
            </a:r>
            <a:endParaRPr lang="en-GB" sz="4400" b="1" dirty="0">
              <a:solidFill>
                <a:srgbClr val="FFFFFF"/>
              </a:solidFill>
              <a:effectLst>
                <a:outerShdw blurRad="38100" dist="38100" dir="2700000" algn="tl">
                  <a:srgbClr val="000000"/>
                </a:outerShdw>
              </a:effectLst>
            </a:endParaRPr>
          </a:p>
        </p:txBody>
      </p:sp>
      <p:sp>
        <p:nvSpPr>
          <p:cNvPr id="678916" name="Text Box 4"/>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341</a:t>
            </a:r>
          </a:p>
        </p:txBody>
      </p:sp>
    </p:spTree>
    <p:extLst>
      <p:ext uri="{BB962C8B-B14F-4D97-AF65-F5344CB8AC3E}">
        <p14:creationId xmlns:p14="http://schemas.microsoft.com/office/powerpoint/2010/main" val="4224456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1"/>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grpSp>
        <p:nvGrpSpPr>
          <p:cNvPr id="680962" name="Group 2"/>
          <p:cNvGrpSpPr>
            <a:grpSpLocks/>
          </p:cNvGrpSpPr>
          <p:nvPr/>
        </p:nvGrpSpPr>
        <p:grpSpPr bwMode="auto">
          <a:xfrm>
            <a:off x="447675" y="790575"/>
            <a:ext cx="8008938" cy="4865688"/>
            <a:chOff x="282" y="498"/>
            <a:chExt cx="5045" cy="3065"/>
          </a:xfrm>
        </p:grpSpPr>
        <p:pic>
          <p:nvPicPr>
            <p:cNvPr id="68096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39458" t="7967" b="12184"/>
            <a:stretch>
              <a:fillRect/>
            </a:stretch>
          </p:blipFill>
          <p:spPr bwMode="auto">
            <a:xfrm>
              <a:off x="351" y="498"/>
              <a:ext cx="4977" cy="3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0967" name="Rectangle 4"/>
            <p:cNvSpPr>
              <a:spLocks noChangeArrowheads="1"/>
            </p:cNvSpPr>
            <p:nvPr/>
          </p:nvSpPr>
          <p:spPr bwMode="auto">
            <a:xfrm>
              <a:off x="282" y="1924"/>
              <a:ext cx="1254" cy="94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grpSp>
      <p:sp>
        <p:nvSpPr>
          <p:cNvPr id="45061" name="Oval 5"/>
          <p:cNvSpPr>
            <a:spLocks noChangeArrowheads="1"/>
          </p:cNvSpPr>
          <p:nvPr/>
        </p:nvSpPr>
        <p:spPr bwMode="auto">
          <a:xfrm>
            <a:off x="3124200" y="4267200"/>
            <a:ext cx="1066800" cy="533400"/>
          </a:xfrm>
          <a:prstGeom prst="ellipse">
            <a:avLst/>
          </a:prstGeom>
          <a:noFill/>
          <a:ln w="76320">
            <a:solidFill>
              <a:srgbClr val="990000"/>
            </a:solidFill>
            <a:miter lim="800000"/>
            <a:headEnd/>
            <a:tailEnd/>
          </a:ln>
          <a:effectLst>
            <a:outerShdw dist="17819" dir="2700000" algn="ctr" rotWithShape="0">
              <a:srgbClr val="FFFFFF">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45062" name="Text Box 6"/>
          <p:cNvSpPr txBox="1">
            <a:spLocks noChangeArrowheads="1"/>
          </p:cNvSpPr>
          <p:nvPr/>
        </p:nvSpPr>
        <p:spPr bwMode="auto">
          <a:xfrm>
            <a:off x="-22225" y="26988"/>
            <a:ext cx="9158288" cy="822325"/>
          </a:xfrm>
          <a:prstGeom prst="rect">
            <a:avLst/>
          </a:prstGeom>
          <a:solidFill>
            <a:srgbClr val="0000FF"/>
          </a:solid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0000"/>
              </a:lnSpc>
              <a:buClr>
                <a:srgbClr val="FFFFFF"/>
              </a:buClr>
              <a:buSzPct val="100000"/>
              <a:buFont typeface="Arial" charset="0"/>
              <a:buNone/>
              <a:defRPr/>
            </a:pPr>
            <a:r>
              <a:rPr lang="en-GB" sz="4400" b="1" dirty="0" err="1">
                <a:solidFill>
                  <a:srgbClr val="FFFFFF"/>
                </a:solidFill>
                <a:effectLst>
                  <a:outerShdw blurRad="38100" dist="38100" dir="2700000" algn="tl">
                    <a:srgbClr val="000000"/>
                  </a:outerShdw>
                </a:effectLst>
              </a:rPr>
              <a:t>Ésaïe</a:t>
            </a:r>
            <a:r>
              <a:rPr lang="en-GB" sz="4400" b="1" dirty="0">
                <a:solidFill>
                  <a:srgbClr val="FFFFFF"/>
                </a:solidFill>
                <a:effectLst>
                  <a:outerShdw blurRad="38100" dist="38100" dir="2700000" algn="tl">
                    <a:srgbClr val="000000"/>
                  </a:outerShdw>
                </a:effectLst>
              </a:rPr>
              <a:t> </a:t>
            </a:r>
            <a:r>
              <a:rPr lang="en-GB" sz="4400" b="1" dirty="0" err="1">
                <a:solidFill>
                  <a:srgbClr val="FFFFFF"/>
                </a:solidFill>
                <a:effectLst>
                  <a:outerShdw blurRad="38100" dist="38100" dir="2700000" algn="tl">
                    <a:srgbClr val="000000"/>
                  </a:outerShdw>
                </a:effectLst>
              </a:rPr>
              <a:t>parmi</a:t>
            </a:r>
            <a:r>
              <a:rPr lang="en-GB" sz="4400" b="1" dirty="0">
                <a:solidFill>
                  <a:srgbClr val="FFFFFF"/>
                </a:solidFill>
                <a:effectLst>
                  <a:outerShdw blurRad="38100" dist="38100" dir="2700000" algn="tl">
                    <a:srgbClr val="000000"/>
                  </a:outerShdw>
                </a:effectLst>
              </a:rPr>
              <a:t> les </a:t>
            </a:r>
            <a:r>
              <a:rPr lang="en-GB" sz="4400" b="1" dirty="0" err="1">
                <a:solidFill>
                  <a:srgbClr val="FFFFFF"/>
                </a:solidFill>
                <a:effectLst>
                  <a:outerShdw blurRad="38100" dist="38100" dir="2700000" algn="tl">
                    <a:srgbClr val="000000"/>
                  </a:outerShdw>
                </a:effectLst>
              </a:rPr>
              <a:t>livre</a:t>
            </a:r>
            <a:r>
              <a:rPr lang="en-GB" sz="4400" b="1" dirty="0">
                <a:solidFill>
                  <a:srgbClr val="FFFFFF"/>
                </a:solidFill>
                <a:effectLst>
                  <a:outerShdw blurRad="38100" dist="38100" dir="2700000" algn="tl">
                    <a:srgbClr val="000000"/>
                  </a:outerShdw>
                </a:effectLst>
              </a:rPr>
              <a:t> de </a:t>
            </a:r>
            <a:r>
              <a:rPr lang="en-GB" sz="4400" b="1" dirty="0" err="1">
                <a:solidFill>
                  <a:srgbClr val="FFFFFF"/>
                </a:solidFill>
                <a:effectLst>
                  <a:outerShdw blurRad="38100" dist="38100" dir="2700000" algn="tl">
                    <a:srgbClr val="000000"/>
                  </a:outerShdw>
                </a:effectLst>
              </a:rPr>
              <a:t>l’A.T</a:t>
            </a:r>
            <a:r>
              <a:rPr lang="en-GB" sz="4400" b="1" dirty="0">
                <a:solidFill>
                  <a:srgbClr val="FFFFFF"/>
                </a:solidFill>
                <a:effectLst>
                  <a:outerShdw blurRad="38100" dist="38100" dir="2700000" algn="tl">
                    <a:srgbClr val="000000"/>
                  </a:outerShdw>
                </a:effectLst>
              </a:rPr>
              <a:t>.</a:t>
            </a:r>
          </a:p>
        </p:txBody>
      </p:sp>
      <p:sp>
        <p:nvSpPr>
          <p:cNvPr id="680965" name="Text Box 7"/>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341</a:t>
            </a:r>
          </a:p>
        </p:txBody>
      </p:sp>
    </p:spTree>
    <p:extLst>
      <p:ext uri="{BB962C8B-B14F-4D97-AF65-F5344CB8AC3E}">
        <p14:creationId xmlns:p14="http://schemas.microsoft.com/office/powerpoint/2010/main" val="3573579313"/>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fill="hold" grpId="0" nodeType="clickEffect">
                                  <p:stCondLst>
                                    <p:cond delay="0"/>
                                  </p:stCondLst>
                                  <p:childTnLst>
                                    <p:set>
                                      <p:cBhvr additive="repl">
                                        <p:cTn id="6" dur="1" fill="hold">
                                          <p:stCondLst>
                                            <p:cond delay="0"/>
                                          </p:stCondLst>
                                        </p:cTn>
                                        <p:tgtEl>
                                          <p:spTgt spid="45061"/>
                                        </p:tgtEl>
                                        <p:attrNameLst>
                                          <p:attrName>style.visibility</p:attrName>
                                        </p:attrNameLst>
                                      </p:cBhvr>
                                      <p:to>
                                        <p:strVal val="visible"/>
                                      </p:to>
                                    </p:set>
                                    <p:animEffect transition="in" filter="fade">
                                      <p:cBhvr additive="repl">
                                        <p:cTn id="7" dur="2000"/>
                                        <p:tgtEl>
                                          <p:spTgt spid="45061"/>
                                        </p:tgtEl>
                                      </p:cBhvr>
                                    </p:animEffect>
                                    <p:anim calcmode="lin" valueType="num">
                                      <p:cBhvr additive="repl">
                                        <p:cTn id="8" dur="2000" fill="hold"/>
                                        <p:tgtEl>
                                          <p:spTgt spid="45061"/>
                                        </p:tgtEl>
                                        <p:attrNameLst>
                                          <p:attrName>r</p:attrName>
                                        </p:attrNameLst>
                                      </p:cBhvr>
                                      <p:tavLst>
                                        <p:tav tm="100000">
                                          <p:val>
                                            <p:strVal val="720"/>
                                          </p:val>
                                        </p:tav>
                                        <p:tav tm="100000">
                                          <p:val>
                                            <p:strVal val="0"/>
                                          </p:val>
                                        </p:tav>
                                      </p:tavLst>
                                    </p:anim>
                                    <p:anim calcmode="lin" valueType="num">
                                      <p:cBhvr additive="repl">
                                        <p:cTn id="9" dur="2000" fill="hold"/>
                                        <p:tgtEl>
                                          <p:spTgt spid="45061"/>
                                        </p:tgtEl>
                                        <p:attrNameLst>
                                          <p:attrName>ppt_h</p:attrName>
                                        </p:attrNameLst>
                                      </p:cBhvr>
                                      <p:tavLst>
                                        <p:tav tm="100000">
                                          <p:val>
                                            <p:fltVal val="0"/>
                                          </p:val>
                                        </p:tav>
                                        <p:tav tm="100000">
                                          <p:val>
                                            <p:strVal val="#ppt_h"/>
                                          </p:val>
                                        </p:tav>
                                      </p:tavLst>
                                    </p:anim>
                                    <p:anim calcmode="lin" valueType="num">
                                      <p:cBhvr additive="repl">
                                        <p:cTn id="10" dur="2000" fill="hold"/>
                                        <p:tgtEl>
                                          <p:spTgt spid="45061"/>
                                        </p:tgtEl>
                                        <p:attrNameLst>
                                          <p:attrName>ppt_w</p:attrName>
                                        </p:attrNameLst>
                                      </p:cBhvr>
                                      <p:tavLst>
                                        <p:tav tm="10000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9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6082" name="Text Box 2"/>
          <p:cNvSpPr txBox="1">
            <a:spLocks noChangeArrowheads="1"/>
          </p:cNvSpPr>
          <p:nvPr/>
        </p:nvSpPr>
        <p:spPr bwMode="auto">
          <a:xfrm>
            <a:off x="4724400" y="5715000"/>
            <a:ext cx="4419600" cy="701675"/>
          </a:xfrm>
          <a:prstGeom prst="rect">
            <a:avLst/>
          </a:prstGeom>
          <a:solidFill>
            <a:srgbClr val="0000FF"/>
          </a:solid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0000"/>
              </a:lnSpc>
              <a:buClr>
                <a:srgbClr val="FFFFFF"/>
              </a:buClr>
              <a:buSzPct val="100000"/>
              <a:buFont typeface="Arial" charset="0"/>
              <a:buNone/>
              <a:defRPr/>
            </a:pPr>
            <a:r>
              <a:rPr lang="en-GB" b="1" dirty="0" err="1">
                <a:solidFill>
                  <a:srgbClr val="FFFFFF"/>
                </a:solidFill>
                <a:effectLst>
                  <a:outerShdw blurRad="38100" dist="38100" dir="2700000" algn="tl">
                    <a:srgbClr val="000000"/>
                  </a:outerShdw>
                </a:effectLst>
              </a:rPr>
              <a:t>Ésaïe</a:t>
            </a:r>
            <a:r>
              <a:rPr lang="en-GB" b="1" dirty="0">
                <a:solidFill>
                  <a:srgbClr val="FFFFFF"/>
                </a:solidFill>
                <a:effectLst>
                  <a:outerShdw blurRad="38100" dist="38100" dir="2700000" algn="tl">
                    <a:srgbClr val="000000"/>
                  </a:outerShdw>
                </a:effectLst>
              </a:rPr>
              <a:t> </a:t>
            </a:r>
            <a:r>
              <a:rPr lang="en-GB" b="1" dirty="0" err="1">
                <a:solidFill>
                  <a:srgbClr val="FFFFFF"/>
                </a:solidFill>
                <a:effectLst>
                  <a:outerShdw blurRad="38100" dist="38100" dir="2700000" algn="tl">
                    <a:srgbClr val="000000"/>
                  </a:outerShdw>
                </a:effectLst>
              </a:rPr>
              <a:t>dans</a:t>
            </a:r>
            <a:r>
              <a:rPr lang="en-GB" b="1" dirty="0">
                <a:solidFill>
                  <a:srgbClr val="FFFFFF"/>
                </a:solidFill>
                <a:effectLst>
                  <a:outerShdw blurRad="38100" dist="38100" dir="2700000" algn="tl">
                    <a:srgbClr val="000000"/>
                  </a:outerShdw>
                </a:effectLst>
              </a:rPr>
              <a:t> </a:t>
            </a:r>
            <a:r>
              <a:rPr lang="en-GB" b="1" dirty="0" err="1">
                <a:solidFill>
                  <a:srgbClr val="FFFFFF"/>
                </a:solidFill>
                <a:effectLst>
                  <a:outerShdw blurRad="38100" dist="38100" dir="2700000" algn="tl">
                    <a:srgbClr val="000000"/>
                  </a:outerShdw>
                </a:effectLst>
              </a:rPr>
              <a:t>l’histoire</a:t>
            </a:r>
            <a:r>
              <a:rPr lang="en-GB" b="1" dirty="0">
                <a:solidFill>
                  <a:srgbClr val="FFFFFF"/>
                </a:solidFill>
                <a:effectLst>
                  <a:outerShdw blurRad="38100" dist="38100" dir="2700000" algn="tl">
                    <a:srgbClr val="000000"/>
                  </a:outerShdw>
                </a:effectLst>
              </a:rPr>
              <a:t> de </a:t>
            </a:r>
            <a:r>
              <a:rPr lang="en-GB" b="1" dirty="0" err="1">
                <a:solidFill>
                  <a:srgbClr val="FFFFFF"/>
                </a:solidFill>
                <a:effectLst>
                  <a:outerShdw blurRad="38100" dist="38100" dir="2700000" algn="tl">
                    <a:srgbClr val="000000"/>
                  </a:outerShdw>
                </a:effectLst>
              </a:rPr>
              <a:t>l’A.T</a:t>
            </a:r>
            <a:r>
              <a:rPr lang="en-GB" b="1" dirty="0">
                <a:solidFill>
                  <a:srgbClr val="FFFFFF"/>
                </a:solidFill>
                <a:effectLst>
                  <a:outerShdw blurRad="38100" dist="38100" dir="2700000" algn="tl">
                    <a:srgbClr val="000000"/>
                  </a:outerShdw>
                </a:effectLst>
              </a:rPr>
              <a:t>.</a:t>
            </a:r>
          </a:p>
        </p:txBody>
      </p:sp>
      <p:sp>
        <p:nvSpPr>
          <p:cNvPr id="46083" name="Oval 3"/>
          <p:cNvSpPr>
            <a:spLocks noChangeArrowheads="1"/>
          </p:cNvSpPr>
          <p:nvPr/>
        </p:nvSpPr>
        <p:spPr bwMode="auto">
          <a:xfrm>
            <a:off x="4676775" y="3830638"/>
            <a:ext cx="1720850" cy="1165225"/>
          </a:xfrm>
          <a:prstGeom prst="ellipse">
            <a:avLst/>
          </a:prstGeom>
          <a:noFill/>
          <a:ln w="76320">
            <a:solidFill>
              <a:srgbClr val="990000"/>
            </a:solidFill>
            <a:miter lim="800000"/>
            <a:headEnd/>
            <a:tailEnd/>
          </a:ln>
          <a:effectLst>
            <a:outerShdw dist="17819" dir="2700000" algn="ctr" rotWithShape="0">
              <a:srgbClr val="FFFFFF">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Tree>
    <p:extLst>
      <p:ext uri="{BB962C8B-B14F-4D97-AF65-F5344CB8AC3E}">
        <p14:creationId xmlns:p14="http://schemas.microsoft.com/office/powerpoint/2010/main" val="32164091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fill="hold" grpId="0" nodeType="clickEffect">
                                  <p:stCondLst>
                                    <p:cond delay="0"/>
                                  </p:stCondLst>
                                  <p:childTnLst>
                                    <p:set>
                                      <p:cBhvr additive="repl">
                                        <p:cTn id="6" dur="1" fill="hold">
                                          <p:stCondLst>
                                            <p:cond delay="0"/>
                                          </p:stCondLst>
                                        </p:cTn>
                                        <p:tgtEl>
                                          <p:spTgt spid="46083"/>
                                        </p:tgtEl>
                                        <p:attrNameLst>
                                          <p:attrName>style.visibility</p:attrName>
                                        </p:attrNameLst>
                                      </p:cBhvr>
                                      <p:to>
                                        <p:strVal val="visible"/>
                                      </p:to>
                                    </p:set>
                                    <p:animEffect transition="in" filter="fade">
                                      <p:cBhvr additive="repl">
                                        <p:cTn id="7" dur="2000"/>
                                        <p:tgtEl>
                                          <p:spTgt spid="46083"/>
                                        </p:tgtEl>
                                      </p:cBhvr>
                                    </p:animEffect>
                                    <p:anim calcmode="lin" valueType="num">
                                      <p:cBhvr additive="repl">
                                        <p:cTn id="8" dur="2000" fill="hold"/>
                                        <p:tgtEl>
                                          <p:spTgt spid="46083"/>
                                        </p:tgtEl>
                                        <p:attrNameLst>
                                          <p:attrName>r</p:attrName>
                                        </p:attrNameLst>
                                      </p:cBhvr>
                                      <p:tavLst>
                                        <p:tav tm="100000">
                                          <p:val>
                                            <p:strVal val="720"/>
                                          </p:val>
                                        </p:tav>
                                        <p:tav tm="100000">
                                          <p:val>
                                            <p:strVal val="0"/>
                                          </p:val>
                                        </p:tav>
                                      </p:tavLst>
                                    </p:anim>
                                    <p:anim calcmode="lin" valueType="num">
                                      <p:cBhvr additive="repl">
                                        <p:cTn id="9" dur="2000" fill="hold"/>
                                        <p:tgtEl>
                                          <p:spTgt spid="46083"/>
                                        </p:tgtEl>
                                        <p:attrNameLst>
                                          <p:attrName>ppt_h</p:attrName>
                                        </p:attrNameLst>
                                      </p:cBhvr>
                                      <p:tavLst>
                                        <p:tav tm="100000">
                                          <p:val>
                                            <p:fltVal val="0"/>
                                          </p:val>
                                        </p:tav>
                                        <p:tav tm="100000">
                                          <p:val>
                                            <p:strVal val="#ppt_h"/>
                                          </p:val>
                                        </p:tav>
                                      </p:tavLst>
                                    </p:anim>
                                    <p:anim calcmode="lin" valueType="num">
                                      <p:cBhvr additive="repl">
                                        <p:cTn id="10" dur="2000" fill="hold"/>
                                        <p:tgtEl>
                                          <p:spTgt spid="46083"/>
                                        </p:tgtEl>
                                        <p:attrNameLst>
                                          <p:attrName>ppt_w</p:attrName>
                                        </p:attrNameLst>
                                      </p:cBhvr>
                                      <p:tavLst>
                                        <p:tav tm="10000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Rectangle 1"/>
          <p:cNvSpPr>
            <a:spLocks noChangeArrowheads="1"/>
          </p:cNvSpPr>
          <p:nvPr/>
        </p:nvSpPr>
        <p:spPr bwMode="auto">
          <a:xfrm>
            <a:off x="0" y="1270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685058" name="Text Box 2"/>
          <p:cNvSpPr txBox="1">
            <a:spLocks noChangeArrowheads="1"/>
          </p:cNvSpPr>
          <p:nvPr/>
        </p:nvSpPr>
        <p:spPr bwMode="auto">
          <a:xfrm>
            <a:off x="8367713" y="55563"/>
            <a:ext cx="72231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342</a:t>
            </a:r>
          </a:p>
        </p:txBody>
      </p:sp>
      <p:grpSp>
        <p:nvGrpSpPr>
          <p:cNvPr id="685059" name="Group 3"/>
          <p:cNvGrpSpPr>
            <a:grpSpLocks/>
          </p:cNvGrpSpPr>
          <p:nvPr/>
        </p:nvGrpSpPr>
        <p:grpSpPr bwMode="auto">
          <a:xfrm>
            <a:off x="1177925" y="0"/>
            <a:ext cx="6821488" cy="6856413"/>
            <a:chOff x="742" y="0"/>
            <a:chExt cx="4297" cy="4319"/>
          </a:xfrm>
        </p:grpSpPr>
        <p:pic>
          <p:nvPicPr>
            <p:cNvPr id="68506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40402" t="1733" b="11258"/>
            <a:stretch>
              <a:fillRect/>
            </a:stretch>
          </p:blipFill>
          <p:spPr bwMode="auto">
            <a:xfrm>
              <a:off x="769" y="0"/>
              <a:ext cx="4271"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5063" name="Rectangle 5"/>
            <p:cNvSpPr>
              <a:spLocks noChangeArrowheads="1"/>
            </p:cNvSpPr>
            <p:nvPr/>
          </p:nvSpPr>
          <p:spPr bwMode="auto">
            <a:xfrm>
              <a:off x="769" y="594"/>
              <a:ext cx="726" cy="275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sp>
          <p:nvSpPr>
            <p:cNvPr id="685064" name="Rectangle 6"/>
            <p:cNvSpPr>
              <a:spLocks noChangeArrowheads="1"/>
            </p:cNvSpPr>
            <p:nvPr/>
          </p:nvSpPr>
          <p:spPr bwMode="auto">
            <a:xfrm>
              <a:off x="742" y="393"/>
              <a:ext cx="466" cy="27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endParaRPr>
            </a:p>
          </p:txBody>
        </p:sp>
      </p:grpSp>
      <p:sp>
        <p:nvSpPr>
          <p:cNvPr id="47111" name="Rectangle 7"/>
          <p:cNvSpPr>
            <a:spLocks noChangeArrowheads="1"/>
          </p:cNvSpPr>
          <p:nvPr/>
        </p:nvSpPr>
        <p:spPr bwMode="auto">
          <a:xfrm>
            <a:off x="2447925" y="3581400"/>
            <a:ext cx="2428875" cy="2133600"/>
          </a:xfrm>
          <a:prstGeom prst="rect">
            <a:avLst/>
          </a:prstGeom>
          <a:noFill/>
          <a:ln w="76320">
            <a:solidFill>
              <a:srgbClr val="990000"/>
            </a:solidFill>
            <a:miter lim="800000"/>
            <a:headEnd/>
            <a:tailEnd/>
          </a:ln>
          <a:effectLst>
            <a:outerShdw dist="17819" dir="2700000" algn="ctr" rotWithShape="0">
              <a:srgbClr val="FFFFFF">
                <a:alpha val="75014"/>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685061" name="Text Box 8"/>
          <p:cNvSpPr txBox="1">
            <a:spLocks noChangeArrowheads="1"/>
          </p:cNvSpPr>
          <p:nvPr/>
        </p:nvSpPr>
        <p:spPr bwMode="auto">
          <a:xfrm>
            <a:off x="-11113" y="1065213"/>
            <a:ext cx="2133601" cy="42481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eaLnBrk="1" hangingPunct="1">
              <a:lnSpc>
                <a:spcPct val="80000"/>
              </a:lnSpc>
              <a:buClr>
                <a:srgbClr val="FFFFFF"/>
              </a:buClr>
              <a:buSzPct val="100000"/>
              <a:buFont typeface="Arial" charset="0"/>
              <a:buNone/>
            </a:pPr>
            <a:r>
              <a:rPr lang="en-GB" sz="2800" b="1" dirty="0" err="1">
                <a:solidFill>
                  <a:srgbClr val="FFFFFF"/>
                </a:solidFill>
              </a:rPr>
              <a:t>Une</a:t>
            </a:r>
            <a:r>
              <a:rPr lang="en-GB" sz="2800" b="1" dirty="0">
                <a:solidFill>
                  <a:srgbClr val="FFFFFF"/>
                </a:solidFill>
              </a:rPr>
              <a:t> </a:t>
            </a:r>
            <a:r>
              <a:rPr lang="en-GB" sz="2800" b="1" dirty="0" err="1">
                <a:solidFill>
                  <a:srgbClr val="FFFFFF"/>
                </a:solidFill>
              </a:rPr>
              <a:t>vue</a:t>
            </a:r>
            <a:r>
              <a:rPr lang="en-GB" sz="2800" b="1" dirty="0">
                <a:solidFill>
                  <a:srgbClr val="FFFFFF"/>
                </a:solidFill>
              </a:rPr>
              <a:t> </a:t>
            </a:r>
            <a:r>
              <a:rPr lang="en-GB" sz="2800" b="1" dirty="0" err="1">
                <a:solidFill>
                  <a:srgbClr val="FFFFFF"/>
                </a:solidFill>
              </a:rPr>
              <a:t>rapprochée</a:t>
            </a:r>
            <a:r>
              <a:rPr lang="en-GB" sz="2800" b="1" dirty="0">
                <a:solidFill>
                  <a:srgbClr val="FFFFFF"/>
                </a:solidFill>
              </a:rPr>
              <a:t>...</a:t>
            </a:r>
          </a:p>
        </p:txBody>
      </p:sp>
    </p:spTree>
    <p:extLst>
      <p:ext uri="{BB962C8B-B14F-4D97-AF65-F5344CB8AC3E}">
        <p14:creationId xmlns:p14="http://schemas.microsoft.com/office/powerpoint/2010/main" val="3284676808"/>
      </p:ext>
    </p:extLst>
  </p:cSld>
  <p:clrMapOvr>
    <a:masterClrMapping/>
  </p:clrMapOvr>
  <p:transition spd="med">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en-US" sz="3000" b="1" dirty="0" err="1">
                <a:solidFill>
                  <a:schemeClr val="tx1"/>
                </a:solidFill>
                <a:latin typeface="Arial"/>
                <a:ea typeface="ＭＳ Ｐゴシック" charset="0"/>
                <a:cs typeface="Arial"/>
              </a:rPr>
              <a:t>Charte</a:t>
            </a:r>
            <a:r>
              <a:rPr kumimoji="0" lang="en-US" sz="3000" b="1" dirty="0">
                <a:solidFill>
                  <a:schemeClr val="tx1"/>
                </a:solidFill>
                <a:latin typeface="Arial"/>
                <a:ea typeface="ＭＳ Ｐゴシック" charset="0"/>
                <a:cs typeface="Arial"/>
              </a:rPr>
              <a:t> des </a:t>
            </a:r>
            <a:r>
              <a:rPr kumimoji="0" lang="en-US" sz="3000" b="1" dirty="0" err="1">
                <a:solidFill>
                  <a:schemeClr val="tx1"/>
                </a:solidFill>
                <a:latin typeface="Arial"/>
                <a:ea typeface="ＭＳ Ｐゴシック" charset="0"/>
                <a:cs typeface="Arial"/>
              </a:rPr>
              <a:t>rois</a:t>
            </a:r>
            <a:r>
              <a:rPr kumimoji="0" lang="en-US" sz="3000" b="1" dirty="0">
                <a:solidFill>
                  <a:schemeClr val="tx1"/>
                </a:solidFill>
                <a:latin typeface="Arial"/>
                <a:ea typeface="ＭＳ Ｐゴシック" charset="0"/>
                <a:cs typeface="Arial"/>
              </a:rPr>
              <a:t> et </a:t>
            </a:r>
            <a:r>
              <a:rPr kumimoji="0" lang="en-US" sz="3000" b="1" dirty="0" err="1">
                <a:solidFill>
                  <a:schemeClr val="tx1"/>
                </a:solidFill>
                <a:latin typeface="Arial"/>
                <a:ea typeface="ＭＳ Ｐゴシック" charset="0"/>
                <a:cs typeface="Arial"/>
              </a:rPr>
              <a:t>prophètes</a:t>
            </a:r>
            <a:r>
              <a:rPr kumimoji="0" lang="en-US" sz="3000" b="1" dirty="0">
                <a:solidFill>
                  <a:schemeClr val="tx1"/>
                </a:solidFill>
                <a:latin typeface="Arial"/>
                <a:ea typeface="ＭＳ Ｐゴシック" charset="0"/>
                <a:cs typeface="Arial"/>
              </a:rPr>
              <a:t> de </a:t>
            </a:r>
            <a:r>
              <a:rPr kumimoji="0" lang="en-US" sz="3000" b="1" dirty="0" err="1">
                <a:solidFill>
                  <a:schemeClr val="tx1"/>
                </a:solidFill>
                <a:latin typeface="Arial"/>
                <a:ea typeface="ＭＳ Ｐゴシック" charset="0"/>
                <a:cs typeface="Arial"/>
              </a:rPr>
              <a:t>l’A.T</a:t>
            </a:r>
            <a:r>
              <a:rPr kumimoji="0" lang="en-US" sz="3000" b="1" dirty="0">
                <a:solidFill>
                  <a:schemeClr val="tx1"/>
                </a:solidFill>
                <a:latin typeface="Arial"/>
                <a:ea typeface="ＭＳ Ｐゴシック" charset="0"/>
                <a:cs typeface="Arial"/>
              </a:rPr>
              <a:t>.</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defTabSz="914400">
              <a:defRPr/>
            </a:pPr>
            <a:r>
              <a:rPr lang="en-US" sz="2400" dirty="0">
                <a:solidFill>
                  <a:srgbClr val="FFFFFF"/>
                </a:solidFill>
              </a:rPr>
              <a:t>232 &amp; 342</a:t>
            </a:r>
          </a:p>
        </p:txBody>
      </p:sp>
    </p:spTree>
    <p:extLst>
      <p:ext uri="{BB962C8B-B14F-4D97-AF65-F5344CB8AC3E}">
        <p14:creationId xmlns:p14="http://schemas.microsoft.com/office/powerpoint/2010/main" val="1913378598"/>
      </p:ext>
    </p:extLst>
  </p:cSld>
  <p:clrMapOvr>
    <a:masterClrMapping/>
  </p:clrMapOvr>
  <p:transition spd="med">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defRPr/>
            </a:pPr>
            <a:r>
              <a:rPr kumimoji="0" lang="en-US" sz="3000" b="1" dirty="0" err="1">
                <a:solidFill>
                  <a:schemeClr val="tx1"/>
                </a:solidFill>
                <a:latin typeface="Arial"/>
                <a:ea typeface="ＭＳ Ｐゴシック" charset="0"/>
                <a:cs typeface="Arial"/>
              </a:rPr>
              <a:t>Charte</a:t>
            </a:r>
            <a:r>
              <a:rPr kumimoji="0" lang="en-US" sz="3000" b="1" dirty="0">
                <a:solidFill>
                  <a:schemeClr val="tx1"/>
                </a:solidFill>
                <a:latin typeface="Arial"/>
                <a:ea typeface="ＭＳ Ｐゴシック" charset="0"/>
                <a:cs typeface="Arial"/>
              </a:rPr>
              <a:t> des </a:t>
            </a:r>
            <a:r>
              <a:rPr kumimoji="0" lang="en-US" sz="3000" b="1" dirty="0" err="1">
                <a:solidFill>
                  <a:schemeClr val="tx1"/>
                </a:solidFill>
                <a:latin typeface="Arial"/>
                <a:ea typeface="ＭＳ Ｐゴシック" charset="0"/>
                <a:cs typeface="Arial"/>
              </a:rPr>
              <a:t>rois</a:t>
            </a:r>
            <a:r>
              <a:rPr kumimoji="0" lang="en-US" sz="3000" b="1" dirty="0">
                <a:solidFill>
                  <a:schemeClr val="tx1"/>
                </a:solidFill>
                <a:latin typeface="Arial"/>
                <a:ea typeface="ＭＳ Ｐゴシック" charset="0"/>
                <a:cs typeface="Arial"/>
              </a:rPr>
              <a:t> et </a:t>
            </a:r>
            <a:r>
              <a:rPr kumimoji="0" lang="en-US" sz="3000" b="1" dirty="0" err="1">
                <a:solidFill>
                  <a:schemeClr val="tx1"/>
                </a:solidFill>
                <a:latin typeface="Arial"/>
                <a:ea typeface="ＭＳ Ｐゴシック" charset="0"/>
                <a:cs typeface="Arial"/>
              </a:rPr>
              <a:t>prophètes</a:t>
            </a:r>
            <a:r>
              <a:rPr kumimoji="0" lang="en-US" sz="3000" b="1" dirty="0">
                <a:solidFill>
                  <a:schemeClr val="tx1"/>
                </a:solidFill>
                <a:latin typeface="Arial"/>
                <a:ea typeface="ＭＳ Ｐゴシック" charset="0"/>
                <a:cs typeface="Arial"/>
              </a:rPr>
              <a:t> de </a:t>
            </a:r>
            <a:r>
              <a:rPr kumimoji="0" lang="en-US" sz="3000" b="1" dirty="0" err="1">
                <a:solidFill>
                  <a:schemeClr val="tx1"/>
                </a:solidFill>
                <a:latin typeface="Arial"/>
                <a:ea typeface="ＭＳ Ｐゴシック" charset="0"/>
                <a:cs typeface="Arial"/>
              </a:rPr>
              <a:t>l’A.T</a:t>
            </a:r>
            <a:r>
              <a:rPr kumimoji="0" lang="en-US" sz="3000" b="1" dirty="0">
                <a:solidFill>
                  <a:schemeClr val="tx1"/>
                </a:solidFill>
                <a:latin typeface="Arial"/>
                <a:ea typeface="ＭＳ Ｐゴシック" charset="0"/>
                <a:cs typeface="Arial"/>
              </a:rPr>
              <a:t>.</a:t>
            </a:r>
          </a:p>
        </p:txBody>
      </p:sp>
      <p:sp>
        <p:nvSpPr>
          <p:cNvPr id="158723" name="Text Box 4"/>
          <p:cNvSpPr txBox="1">
            <a:spLocks noChangeArrowheads="1"/>
          </p:cNvSpPr>
          <p:nvPr/>
        </p:nvSpPr>
        <p:spPr bwMode="auto">
          <a:xfrm>
            <a:off x="7020272" y="0"/>
            <a:ext cx="2123728"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algn="ctr" defTabSz="914400">
              <a:defRPr/>
            </a:pPr>
            <a:r>
              <a:rPr lang="en-US" sz="2400" dirty="0">
                <a:solidFill>
                  <a:srgbClr val="FFFFFF"/>
                </a:solidFill>
              </a:rPr>
              <a:t>232 &amp; 342</a:t>
            </a: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0" y="620688"/>
            <a:ext cx="3862638" cy="44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163014"/>
      </p:ext>
    </p:extLst>
  </p:cSld>
  <p:clrMapOvr>
    <a:masterClrMapping/>
  </p:clrMapOvr>
  <p:transition spd="med">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Juda</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doit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être</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encouragé</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en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sachant</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que</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Dieu</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le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jugera</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pour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toute</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désobéissance</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à Sa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loi</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mais</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assurera</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aussi</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la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restoration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à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travers</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un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reste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fidèle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un retour à la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terre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et le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salut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à</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travers</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le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futur</a:t>
            </a:r>
            <a:r>
              <a:rPr kumimoji="0" lang="en-US" sz="3200" b="1" i="0" u="none" strike="noStrike" kern="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Messie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qui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apportera</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une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bénédiction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universelle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latin typeface="Arial"/>
                <a:cs typeface="Arial"/>
              </a:rPr>
              <a:t>Déclaration</a:t>
            </a:r>
            <a:r>
              <a:rPr lang="en-US" sz="3600" b="1" dirty="0">
                <a:solidFill>
                  <a:srgbClr val="FFFFFF"/>
                </a:solidFill>
                <a:latin typeface="Arial"/>
                <a:cs typeface="Arial"/>
              </a:rPr>
              <a:t> en guise de résumé</a:t>
            </a:r>
          </a:p>
        </p:txBody>
      </p:sp>
      <p:sp>
        <p:nvSpPr>
          <p:cNvPr id="14" name="Text Box 3"/>
          <p:cNvSpPr txBox="1">
            <a:spLocks noChangeArrowheads="1"/>
          </p:cNvSpPr>
          <p:nvPr/>
        </p:nvSpPr>
        <p:spPr bwMode="auto">
          <a:xfrm>
            <a:off x="8327392" y="113581"/>
            <a:ext cx="69922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a:extLst>
              <a:ext uri="{FF2B5EF4-FFF2-40B4-BE49-F238E27FC236}">
                <a16:creationId xmlns:a16="http://schemas.microsoft.com/office/drawing/2014/main" id="{4A154B59-36DF-8749-B1C6-894037FFEF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É</a:t>
            </a:r>
            <a:r>
              <a:rPr kumimoji="0" 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saïe</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38158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 Box 1"/>
          <p:cNvSpPr txBox="1">
            <a:spLocks noChangeArrowheads="1"/>
          </p:cNvSpPr>
          <p:nvPr/>
        </p:nvSpPr>
        <p:spPr bwMode="auto">
          <a:xfrm>
            <a:off x="533400" y="455613"/>
            <a:ext cx="7770813" cy="1144587"/>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4000" b="1" dirty="0" err="1">
                <a:solidFill>
                  <a:srgbClr val="FFFFFF"/>
                </a:solidFill>
                <a:ea typeface="宋体" charset="0"/>
                <a:cs typeface="宋体" charset="0"/>
              </a:rPr>
              <a:t>Comparaison</a:t>
            </a:r>
            <a:r>
              <a:rPr lang="en-GB" sz="4000" b="1" dirty="0">
                <a:solidFill>
                  <a:srgbClr val="FFFFFF"/>
                </a:solidFill>
                <a:ea typeface="宋体" charset="0"/>
                <a:cs typeface="宋体" charset="0"/>
              </a:rPr>
              <a:t> des Alliances</a:t>
            </a:r>
          </a:p>
        </p:txBody>
      </p:sp>
      <p:sp>
        <p:nvSpPr>
          <p:cNvPr id="17410" name="Text Box 2"/>
          <p:cNvSpPr txBox="1">
            <a:spLocks noChangeArrowheads="1"/>
          </p:cNvSpPr>
          <p:nvPr/>
        </p:nvSpPr>
        <p:spPr bwMode="auto">
          <a:xfrm>
            <a:off x="533400" y="2286000"/>
            <a:ext cx="807561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eaLnBrk="1" hangingPunct="1">
              <a:spcBef>
                <a:spcPts val="638"/>
              </a:spcBef>
              <a:buClr>
                <a:srgbClr val="FFFFFF"/>
              </a:buClr>
              <a:buSzPct val="100000"/>
              <a:buFont typeface="Arial" charset="0"/>
              <a:buNone/>
            </a:pPr>
            <a:r>
              <a:rPr lang="en-GB" dirty="0">
                <a:solidFill>
                  <a:srgbClr val="000000"/>
                </a:solidFill>
                <a:ea typeface="宋体" charset="0"/>
                <a:cs typeface="宋体" charset="0"/>
              </a:rPr>
              <a:t>Il y a </a:t>
            </a:r>
            <a:r>
              <a:rPr lang="en-GB" dirty="0" err="1">
                <a:solidFill>
                  <a:srgbClr val="000000"/>
                </a:solidFill>
                <a:ea typeface="宋体" charset="0"/>
                <a:cs typeface="宋体" charset="0"/>
              </a:rPr>
              <a:t>seulement</a:t>
            </a:r>
            <a:r>
              <a:rPr lang="en-GB" dirty="0">
                <a:solidFill>
                  <a:srgbClr val="000000"/>
                </a:solidFill>
                <a:ea typeface="宋体" charset="0"/>
                <a:cs typeface="宋体" charset="0"/>
              </a:rPr>
              <a:t> 4 alliances </a:t>
            </a:r>
            <a:r>
              <a:rPr lang="en-GB" dirty="0" err="1">
                <a:solidFill>
                  <a:srgbClr val="000000"/>
                </a:solidFill>
                <a:ea typeface="宋体" charset="0"/>
                <a:cs typeface="宋体" charset="0"/>
              </a:rPr>
              <a:t>escathologiques</a:t>
            </a:r>
            <a:r>
              <a:rPr lang="en-GB" dirty="0">
                <a:solidFill>
                  <a:srgbClr val="000000"/>
                </a:solidFill>
                <a:ea typeface="宋体" charset="0"/>
                <a:cs typeface="宋体" charset="0"/>
              </a:rPr>
              <a:t> </a:t>
            </a:r>
            <a:r>
              <a:rPr lang="en-GB" dirty="0" err="1">
                <a:solidFill>
                  <a:srgbClr val="000000"/>
                </a:solidFill>
                <a:ea typeface="宋体" charset="0"/>
                <a:cs typeface="宋体" charset="0"/>
              </a:rPr>
              <a:t>clés</a:t>
            </a:r>
            <a:r>
              <a:rPr lang="en-GB" dirty="0">
                <a:solidFill>
                  <a:srgbClr val="000000"/>
                </a:solidFill>
                <a:ea typeface="宋体" charset="0"/>
                <a:cs typeface="宋体" charset="0"/>
              </a:rPr>
              <a:t> </a:t>
            </a:r>
            <a:r>
              <a:rPr lang="en-GB" dirty="0" err="1">
                <a:solidFill>
                  <a:srgbClr val="000000"/>
                </a:solidFill>
                <a:ea typeface="宋体" charset="0"/>
                <a:cs typeface="宋体" charset="0"/>
              </a:rPr>
              <a:t>dans</a:t>
            </a:r>
            <a:r>
              <a:rPr lang="en-GB" dirty="0">
                <a:solidFill>
                  <a:srgbClr val="000000"/>
                </a:solidFill>
                <a:ea typeface="宋体" charset="0"/>
                <a:cs typeface="宋体" charset="0"/>
              </a:rPr>
              <a:t> les </a:t>
            </a:r>
            <a:r>
              <a:rPr lang="en-GB" cap="all" dirty="0" err="1">
                <a:solidFill>
                  <a:srgbClr val="000000"/>
                </a:solidFill>
                <a:ea typeface="宋体" charset="0"/>
                <a:cs typeface="宋体" charset="0"/>
              </a:rPr>
              <a:t>é</a:t>
            </a:r>
            <a:r>
              <a:rPr lang="en-GB" dirty="0" err="1">
                <a:solidFill>
                  <a:srgbClr val="000000"/>
                </a:solidFill>
                <a:ea typeface="宋体" charset="0"/>
                <a:cs typeface="宋体" charset="0"/>
              </a:rPr>
              <a:t>critures</a:t>
            </a:r>
            <a:r>
              <a:rPr lang="en-GB" dirty="0">
                <a:solidFill>
                  <a:srgbClr val="000000"/>
                </a:solidFill>
                <a:ea typeface="宋体" charset="0"/>
                <a:cs typeface="宋体" charset="0"/>
              </a:rPr>
              <a:t>.  </a:t>
            </a:r>
            <a:r>
              <a:rPr lang="en-GB" dirty="0" err="1">
                <a:solidFill>
                  <a:srgbClr val="000000"/>
                </a:solidFill>
                <a:ea typeface="宋体" charset="0"/>
                <a:cs typeface="宋体" charset="0"/>
              </a:rPr>
              <a:t>Elles</a:t>
            </a:r>
            <a:r>
              <a:rPr lang="en-GB" dirty="0">
                <a:solidFill>
                  <a:srgbClr val="000000"/>
                </a:solidFill>
                <a:ea typeface="宋体" charset="0"/>
                <a:cs typeface="宋体" charset="0"/>
              </a:rPr>
              <a:t> </a:t>
            </a:r>
            <a:r>
              <a:rPr lang="en-GB" dirty="0" err="1">
                <a:solidFill>
                  <a:srgbClr val="000000"/>
                </a:solidFill>
                <a:ea typeface="宋体" charset="0"/>
                <a:cs typeface="宋体" charset="0"/>
              </a:rPr>
              <a:t>partagent</a:t>
            </a:r>
            <a:r>
              <a:rPr lang="en-GB" dirty="0">
                <a:solidFill>
                  <a:srgbClr val="000000"/>
                </a:solidFill>
                <a:ea typeface="宋体" charset="0"/>
                <a:cs typeface="宋体" charset="0"/>
              </a:rPr>
              <a:t> les traits </a:t>
            </a:r>
            <a:r>
              <a:rPr lang="en-GB" dirty="0" err="1">
                <a:solidFill>
                  <a:srgbClr val="000000"/>
                </a:solidFill>
                <a:ea typeface="宋体" charset="0"/>
                <a:cs typeface="宋体" charset="0"/>
              </a:rPr>
              <a:t>communs</a:t>
            </a:r>
            <a:r>
              <a:rPr lang="en-GB" dirty="0">
                <a:solidFill>
                  <a:srgbClr val="000000"/>
                </a:solidFill>
                <a:ea typeface="宋体" charset="0"/>
                <a:cs typeface="宋体" charset="0"/>
              </a:rPr>
              <a:t> </a:t>
            </a:r>
            <a:r>
              <a:rPr lang="en-GB" dirty="0" err="1">
                <a:solidFill>
                  <a:srgbClr val="000000"/>
                </a:solidFill>
                <a:ea typeface="宋体" charset="0"/>
                <a:cs typeface="宋体" charset="0"/>
              </a:rPr>
              <a:t>suivants</a:t>
            </a:r>
            <a:r>
              <a:rPr lang="en-GB" dirty="0">
                <a:solidFill>
                  <a:srgbClr val="000000"/>
                </a:solidFill>
                <a:ea typeface="宋体" charset="0"/>
                <a:cs typeface="宋体" charset="0"/>
              </a:rPr>
              <a:t>:</a:t>
            </a:r>
          </a:p>
        </p:txBody>
      </p:sp>
      <p:sp>
        <p:nvSpPr>
          <p:cNvPr id="17411" name="Text Box 3"/>
          <p:cNvSpPr txBox="1">
            <a:spLocks noChangeArrowheads="1"/>
          </p:cNvSpPr>
          <p:nvPr/>
        </p:nvSpPr>
        <p:spPr bwMode="auto">
          <a:xfrm>
            <a:off x="685800" y="3352800"/>
            <a:ext cx="8077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lstStyle>
            <a:lvl1pPr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2pPr>
            <a:lvl3pPr marL="1143000" indent="-228600"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3pPr>
            <a:lvl4pPr marL="1600200" indent="-228600"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4pPr>
            <a:lvl5pPr marL="2057400" indent="-228600" eaLnBrk="0" hangingPunct="0">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828675" algn="l"/>
                <a:tab pos="1657350" algn="l"/>
                <a:tab pos="2487613" algn="l"/>
                <a:tab pos="3316288" algn="l"/>
                <a:tab pos="4146550" algn="l"/>
                <a:tab pos="4975225" algn="l"/>
                <a:tab pos="5805488" algn="l"/>
                <a:tab pos="6634163" algn="l"/>
                <a:tab pos="7464425" algn="l"/>
                <a:tab pos="8293100" algn="l"/>
                <a:tab pos="9123363" algn="l"/>
                <a:tab pos="9361488" algn="l"/>
                <a:tab pos="9777413" algn="l"/>
                <a:tab pos="9779000" algn="l"/>
              </a:tabLst>
              <a:defRPr sz="2400">
                <a:solidFill>
                  <a:schemeClr val="bg1"/>
                </a:solidFill>
                <a:latin typeface="Arial" charset="0"/>
                <a:ea typeface="ＭＳ Ｐゴシック" charset="0"/>
              </a:defRPr>
            </a:lvl9pPr>
          </a:lstStyle>
          <a:p>
            <a:pPr eaLnBrk="1" hangingPunct="1">
              <a:spcBef>
                <a:spcPts val="638"/>
              </a:spcBef>
              <a:buClr>
                <a:srgbClr val="FFFFFF"/>
              </a:buClr>
              <a:buSzPct val="100000"/>
              <a:buFont typeface="Arial" charset="0"/>
              <a:buNone/>
            </a:pPr>
            <a:r>
              <a:rPr lang="en-GB" sz="2200" b="1" dirty="0">
                <a:solidFill>
                  <a:srgbClr val="000000"/>
                </a:solidFill>
                <a:ea typeface="宋体" charset="0"/>
                <a:cs typeface="宋体" charset="0"/>
              </a:rPr>
              <a:t>1.	</a:t>
            </a:r>
            <a:r>
              <a:rPr lang="en-GB" sz="2200" b="1" dirty="0" err="1">
                <a:solidFill>
                  <a:srgbClr val="000000"/>
                </a:solidFill>
                <a:ea typeface="宋体" charset="0"/>
                <a:cs typeface="宋体" charset="0"/>
              </a:rPr>
              <a:t>Inconditionnel</a:t>
            </a:r>
            <a:endParaRPr lang="en-GB" sz="2200" b="1" dirty="0">
              <a:solidFill>
                <a:srgbClr val="000000"/>
              </a:solidFill>
              <a:ea typeface="宋体" charset="0"/>
              <a:cs typeface="宋体" charset="0"/>
            </a:endParaRPr>
          </a:p>
          <a:p>
            <a:pPr eaLnBrk="1" hangingPunct="1">
              <a:spcBef>
                <a:spcPts val="638"/>
              </a:spcBef>
              <a:buClr>
                <a:srgbClr val="FFFFFF"/>
              </a:buClr>
              <a:buSzPct val="100000"/>
              <a:buFont typeface="Arial" charset="0"/>
              <a:buNone/>
            </a:pPr>
            <a:r>
              <a:rPr lang="en-GB" sz="2200" b="1" dirty="0">
                <a:solidFill>
                  <a:srgbClr val="000000"/>
                </a:solidFill>
                <a:ea typeface="宋体" charset="0"/>
                <a:cs typeface="宋体" charset="0"/>
              </a:rPr>
              <a:t>2.	</a:t>
            </a:r>
            <a:r>
              <a:rPr lang="en-GB" sz="2200" b="1" dirty="0" err="1">
                <a:solidFill>
                  <a:srgbClr val="000000"/>
                </a:solidFill>
                <a:ea typeface="宋体" charset="0"/>
                <a:cs typeface="宋体" charset="0"/>
              </a:rPr>
              <a:t>Éternel</a:t>
            </a:r>
            <a:endParaRPr lang="en-GB" sz="2200" b="1" dirty="0">
              <a:solidFill>
                <a:srgbClr val="000000"/>
              </a:solidFill>
              <a:ea typeface="宋体" charset="0"/>
              <a:cs typeface="宋体" charset="0"/>
            </a:endParaRPr>
          </a:p>
          <a:p>
            <a:pPr eaLnBrk="1" hangingPunct="1">
              <a:spcBef>
                <a:spcPts val="638"/>
              </a:spcBef>
              <a:buClr>
                <a:srgbClr val="FFFFFF"/>
              </a:buClr>
              <a:buSzPct val="100000"/>
              <a:buFont typeface="Arial" charset="0"/>
              <a:buNone/>
            </a:pPr>
            <a:r>
              <a:rPr lang="en-GB" sz="2200" b="1" dirty="0">
                <a:solidFill>
                  <a:srgbClr val="000000"/>
                </a:solidFill>
                <a:ea typeface="宋体" charset="0"/>
                <a:cs typeface="宋体" charset="0"/>
              </a:rPr>
              <a:t>3.	</a:t>
            </a:r>
            <a:r>
              <a:rPr lang="en-GB" sz="2200" b="1" dirty="0" err="1">
                <a:solidFill>
                  <a:srgbClr val="000000"/>
                </a:solidFill>
                <a:ea typeface="宋体" charset="0"/>
                <a:cs typeface="宋体" charset="0"/>
              </a:rPr>
              <a:t>Accomplissement</a:t>
            </a:r>
            <a:r>
              <a:rPr lang="en-GB" sz="2200" b="1" dirty="0">
                <a:solidFill>
                  <a:srgbClr val="000000"/>
                </a:solidFill>
                <a:ea typeface="宋体" charset="0"/>
                <a:cs typeface="宋体" charset="0"/>
              </a:rPr>
              <a:t> </a:t>
            </a:r>
            <a:r>
              <a:rPr lang="en-GB" sz="2200" b="1" dirty="0" err="1">
                <a:solidFill>
                  <a:srgbClr val="000000"/>
                </a:solidFill>
                <a:ea typeface="宋体" charset="0"/>
                <a:cs typeface="宋体" charset="0"/>
              </a:rPr>
              <a:t>partiel</a:t>
            </a:r>
            <a:r>
              <a:rPr lang="en-GB" sz="2200" b="1" dirty="0">
                <a:solidFill>
                  <a:srgbClr val="000000"/>
                </a:solidFill>
                <a:ea typeface="宋体" charset="0"/>
                <a:cs typeface="宋体" charset="0"/>
              </a:rPr>
              <a:t> et </a:t>
            </a:r>
            <a:r>
              <a:rPr lang="en-GB" sz="2200" b="1" dirty="0" err="1">
                <a:solidFill>
                  <a:srgbClr val="000000"/>
                </a:solidFill>
                <a:ea typeface="宋体" charset="0"/>
                <a:cs typeface="宋体" charset="0"/>
              </a:rPr>
              <a:t>spirituel</a:t>
            </a:r>
            <a:r>
              <a:rPr lang="en-GB" sz="2200" b="1" dirty="0">
                <a:solidFill>
                  <a:srgbClr val="000000"/>
                </a:solidFill>
                <a:ea typeface="宋体" charset="0"/>
                <a:cs typeface="宋体" charset="0"/>
              </a:rPr>
              <a:t> </a:t>
            </a:r>
            <a:r>
              <a:rPr lang="en-GB" sz="2200" b="1" dirty="0" err="1">
                <a:solidFill>
                  <a:srgbClr val="000000"/>
                </a:solidFill>
                <a:ea typeface="宋体" charset="0"/>
                <a:cs typeface="宋体" charset="0"/>
              </a:rPr>
              <a:t>maintenant</a:t>
            </a:r>
            <a:endParaRPr lang="en-GB" sz="2200" b="1" dirty="0">
              <a:solidFill>
                <a:srgbClr val="000000"/>
              </a:solidFill>
              <a:ea typeface="宋体" charset="0"/>
              <a:cs typeface="宋体" charset="0"/>
            </a:endParaRPr>
          </a:p>
          <a:p>
            <a:pPr eaLnBrk="1" hangingPunct="1">
              <a:spcBef>
                <a:spcPts val="638"/>
              </a:spcBef>
              <a:buClr>
                <a:srgbClr val="FFFFFF"/>
              </a:buClr>
              <a:buSzPct val="100000"/>
              <a:buFont typeface="Arial" charset="0"/>
              <a:buNone/>
            </a:pPr>
            <a:r>
              <a:rPr lang="en-GB" sz="2200" b="1" dirty="0">
                <a:solidFill>
                  <a:srgbClr val="000000"/>
                </a:solidFill>
                <a:ea typeface="宋体" charset="0"/>
                <a:cs typeface="宋体" charset="0"/>
              </a:rPr>
              <a:t>4.	</a:t>
            </a:r>
            <a:r>
              <a:rPr lang="en-GB" sz="2200" b="1" dirty="0" err="1">
                <a:solidFill>
                  <a:srgbClr val="000000"/>
                </a:solidFill>
                <a:ea typeface="宋体" charset="0"/>
                <a:cs typeface="宋体" charset="0"/>
              </a:rPr>
              <a:t>Accomplissement</a:t>
            </a:r>
            <a:r>
              <a:rPr lang="en-GB" sz="2200" b="1" dirty="0">
                <a:solidFill>
                  <a:srgbClr val="000000"/>
                </a:solidFill>
                <a:ea typeface="宋体" charset="0"/>
                <a:cs typeface="宋体" charset="0"/>
              </a:rPr>
              <a:t> </a:t>
            </a:r>
            <a:r>
              <a:rPr lang="en-GB" sz="2200" b="1" dirty="0" err="1">
                <a:solidFill>
                  <a:srgbClr val="000000"/>
                </a:solidFill>
                <a:ea typeface="宋体" charset="0"/>
                <a:cs typeface="宋体" charset="0"/>
              </a:rPr>
              <a:t>complet</a:t>
            </a:r>
            <a:r>
              <a:rPr lang="en-GB" sz="2200" b="1" dirty="0">
                <a:solidFill>
                  <a:srgbClr val="000000"/>
                </a:solidFill>
                <a:ea typeface="宋体" charset="0"/>
                <a:cs typeface="宋体" charset="0"/>
              </a:rPr>
              <a:t> et </a:t>
            </a:r>
            <a:r>
              <a:rPr lang="en-GB" sz="2200" b="1" dirty="0" err="1">
                <a:solidFill>
                  <a:srgbClr val="000000"/>
                </a:solidFill>
                <a:ea typeface="宋体" charset="0"/>
                <a:cs typeface="宋体" charset="0"/>
              </a:rPr>
              <a:t>littéral</a:t>
            </a:r>
            <a:r>
              <a:rPr lang="en-GB" sz="2200" b="1" dirty="0">
                <a:solidFill>
                  <a:srgbClr val="000000"/>
                </a:solidFill>
                <a:ea typeface="宋体" charset="0"/>
                <a:cs typeface="宋体" charset="0"/>
              </a:rPr>
              <a:t> </a:t>
            </a:r>
            <a:r>
              <a:rPr lang="en-GB" sz="2200" b="1" dirty="0" err="1">
                <a:solidFill>
                  <a:srgbClr val="000000"/>
                </a:solidFill>
                <a:ea typeface="宋体" charset="0"/>
                <a:cs typeface="宋体" charset="0"/>
              </a:rPr>
              <a:t>dans</a:t>
            </a:r>
            <a:r>
              <a:rPr lang="en-GB" sz="2200" b="1" dirty="0">
                <a:solidFill>
                  <a:srgbClr val="000000"/>
                </a:solidFill>
                <a:ea typeface="宋体" charset="0"/>
                <a:cs typeface="宋体" charset="0"/>
              </a:rPr>
              <a:t> le future</a:t>
            </a:r>
          </a:p>
          <a:p>
            <a:pPr eaLnBrk="1" hangingPunct="1">
              <a:spcBef>
                <a:spcPts val="638"/>
              </a:spcBef>
              <a:buClr>
                <a:srgbClr val="FFFFFF"/>
              </a:buClr>
              <a:buSzPct val="100000"/>
              <a:buFont typeface="Arial" charset="0"/>
              <a:buNone/>
            </a:pPr>
            <a:r>
              <a:rPr lang="en-GB" sz="2200" b="1" dirty="0">
                <a:solidFill>
                  <a:srgbClr val="000000"/>
                </a:solidFill>
                <a:ea typeface="宋体" charset="0"/>
                <a:cs typeface="宋体" charset="0"/>
              </a:rPr>
              <a:t>5.	</a:t>
            </a:r>
            <a:r>
              <a:rPr lang="en-GB" sz="2200" b="1" dirty="0" err="1">
                <a:solidFill>
                  <a:srgbClr val="000000"/>
                </a:solidFill>
                <a:ea typeface="宋体" charset="0"/>
                <a:cs typeface="宋体" charset="0"/>
              </a:rPr>
              <a:t>Portée</a:t>
            </a:r>
            <a:r>
              <a:rPr lang="en-GB" sz="2200" b="1" dirty="0">
                <a:solidFill>
                  <a:srgbClr val="000000"/>
                </a:solidFill>
                <a:ea typeface="宋体" charset="0"/>
                <a:cs typeface="宋体" charset="0"/>
              </a:rPr>
              <a:t> </a:t>
            </a:r>
            <a:r>
              <a:rPr lang="en-GB" sz="2200" b="1" dirty="0" err="1">
                <a:solidFill>
                  <a:srgbClr val="000000"/>
                </a:solidFill>
                <a:ea typeface="宋体" charset="0"/>
                <a:cs typeface="宋体" charset="0"/>
              </a:rPr>
              <a:t>universelle</a:t>
            </a:r>
            <a:endParaRPr lang="en-GB" sz="2200" b="1" dirty="0">
              <a:solidFill>
                <a:srgbClr val="000000"/>
              </a:solidFill>
              <a:ea typeface="宋体" charset="0"/>
              <a:cs typeface="宋体" charset="0"/>
            </a:endParaRPr>
          </a:p>
        </p:txBody>
      </p:sp>
      <p:sp>
        <p:nvSpPr>
          <p:cNvPr id="644100"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eaLnBrk="1" hangingPunct="1">
              <a:lnSpc>
                <a:spcPct val="93000"/>
              </a:lnSpc>
              <a:buClr>
                <a:srgbClr val="FFFFFF"/>
              </a:buClr>
              <a:buSzPct val="100000"/>
              <a:buFont typeface="Arial" charset="0"/>
              <a:buNone/>
            </a:pPr>
            <a:r>
              <a:rPr lang="en-GB" b="1">
                <a:solidFill>
                  <a:schemeClr val="tx1"/>
                </a:solidFill>
              </a:rPr>
              <a:t>489b</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7410">
                                            <p:txEl>
                                              <p:pRg st="0" end="0"/>
                                            </p:txEl>
                                          </p:spTgt>
                                        </p:tgtEl>
                                        <p:attrNameLst>
                                          <p:attrName>style.visibility</p:attrName>
                                        </p:attrNameLst>
                                      </p:cBhvr>
                                      <p:to>
                                        <p:strVal val="visible"/>
                                      </p:to>
                                    </p:set>
                                    <p:anim calcmode="lin" valueType="num">
                                      <p:cBhvr additive="repl">
                                        <p:cTn id="7" dur="500" fill="hold"/>
                                        <p:tgtEl>
                                          <p:spTgt spid="17410">
                                            <p:txEl>
                                              <p:pRg st="0" end="0"/>
                                            </p:txEl>
                                          </p:spTgt>
                                        </p:tgtEl>
                                        <p:attrNameLst>
                                          <p:attrName>ppt_x</p:attrName>
                                        </p:attrNameLst>
                                      </p:cBhvr>
                                      <p:tavLst>
                                        <p:tav>
                                          <p:val>
                                            <p:strVal val="0-#ppt_w/2"/>
                                          </p:val>
                                        </p:tav>
                                        <p:tav>
                                          <p:val>
                                            <p:strVal val="#ppt_x"/>
                                          </p:val>
                                        </p:tav>
                                      </p:tavLst>
                                    </p:anim>
                                    <p:anim calcmode="lin" valueType="num">
                                      <p:cBhvr additive="repl">
                                        <p:cTn id="8" dur="500" fill="hold"/>
                                        <p:tgtEl>
                                          <p:spTgt spid="17410">
                                            <p:txEl>
                                              <p:pRg st="0" end="0"/>
                                            </p:txEl>
                                          </p:spTgt>
                                        </p:tgtEl>
                                        <p:attrNameLst>
                                          <p:attrName>ppt_y</p:attrName>
                                        </p:attrNameLst>
                                      </p:cBhvr>
                                      <p:tavLst>
                                        <p:tav>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17411">
                                            <p:txEl>
                                              <p:pRg st="0" end="0"/>
                                            </p:txEl>
                                          </p:spTgt>
                                        </p:tgtEl>
                                        <p:attrNameLst>
                                          <p:attrName>style.visibility</p:attrName>
                                        </p:attrNameLst>
                                      </p:cBhvr>
                                      <p:to>
                                        <p:strVal val="visible"/>
                                      </p:to>
                                    </p:set>
                                    <p:anim calcmode="lin" valueType="num">
                                      <p:cBhvr additive="repl">
                                        <p:cTn id="13" dur="500" fill="hold"/>
                                        <p:tgtEl>
                                          <p:spTgt spid="17411">
                                            <p:txEl>
                                              <p:pRg st="0" end="0"/>
                                            </p:txEl>
                                          </p:spTgt>
                                        </p:tgtEl>
                                        <p:attrNameLst>
                                          <p:attrName>ppt_x</p:attrName>
                                        </p:attrNameLst>
                                      </p:cBhvr>
                                      <p:tavLst>
                                        <p:tav>
                                          <p:val>
                                            <p:strVal val="0-#ppt_w/2"/>
                                          </p:val>
                                        </p:tav>
                                        <p:tav>
                                          <p:val>
                                            <p:strVal val="#ppt_x"/>
                                          </p:val>
                                        </p:tav>
                                      </p:tavLst>
                                    </p:anim>
                                    <p:anim calcmode="lin" valueType="num">
                                      <p:cBhvr additive="repl">
                                        <p:cTn id="14" dur="500" fill="hold"/>
                                        <p:tgtEl>
                                          <p:spTgt spid="17411">
                                            <p:txEl>
                                              <p:pRg st="0" end="0"/>
                                            </p:txEl>
                                          </p:spTgt>
                                        </p:tgtEl>
                                        <p:attrNameLst>
                                          <p:attrName>ppt_y</p:attrName>
                                        </p:attrNameLst>
                                      </p:cBhvr>
                                      <p:tavLst>
                                        <p:tav>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17411">
                                            <p:txEl>
                                              <p:pRg st="1" end="1"/>
                                            </p:txEl>
                                          </p:spTgt>
                                        </p:tgtEl>
                                        <p:attrNameLst>
                                          <p:attrName>style.visibility</p:attrName>
                                        </p:attrNameLst>
                                      </p:cBhvr>
                                      <p:to>
                                        <p:strVal val="visible"/>
                                      </p:to>
                                    </p:set>
                                    <p:anim calcmode="lin" valueType="num">
                                      <p:cBhvr additive="repl">
                                        <p:cTn id="19" dur="500" fill="hold"/>
                                        <p:tgtEl>
                                          <p:spTgt spid="17411">
                                            <p:txEl>
                                              <p:pRg st="1" end="1"/>
                                            </p:txEl>
                                          </p:spTgt>
                                        </p:tgtEl>
                                        <p:attrNameLst>
                                          <p:attrName>ppt_x</p:attrName>
                                        </p:attrNameLst>
                                      </p:cBhvr>
                                      <p:tavLst>
                                        <p:tav>
                                          <p:val>
                                            <p:strVal val="0-#ppt_w/2"/>
                                          </p:val>
                                        </p:tav>
                                        <p:tav>
                                          <p:val>
                                            <p:strVal val="#ppt_x"/>
                                          </p:val>
                                        </p:tav>
                                      </p:tavLst>
                                    </p:anim>
                                    <p:anim calcmode="lin" valueType="num">
                                      <p:cBhvr additive="repl">
                                        <p:cTn id="20" dur="500" fill="hold"/>
                                        <p:tgtEl>
                                          <p:spTgt spid="17411">
                                            <p:txEl>
                                              <p:pRg st="1" end="1"/>
                                            </p:txEl>
                                          </p:spTgt>
                                        </p:tgtEl>
                                        <p:attrNameLst>
                                          <p:attrName>ppt_y</p:attrName>
                                        </p:attrNameLst>
                                      </p:cBhvr>
                                      <p:tavLst>
                                        <p:tav>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17411">
                                            <p:txEl>
                                              <p:pRg st="2" end="2"/>
                                            </p:txEl>
                                          </p:spTgt>
                                        </p:tgtEl>
                                        <p:attrNameLst>
                                          <p:attrName>style.visibility</p:attrName>
                                        </p:attrNameLst>
                                      </p:cBhvr>
                                      <p:to>
                                        <p:strVal val="visible"/>
                                      </p:to>
                                    </p:set>
                                    <p:anim calcmode="lin" valueType="num">
                                      <p:cBhvr additive="repl">
                                        <p:cTn id="25" dur="500" fill="hold"/>
                                        <p:tgtEl>
                                          <p:spTgt spid="17411">
                                            <p:txEl>
                                              <p:pRg st="2" end="2"/>
                                            </p:txEl>
                                          </p:spTgt>
                                        </p:tgtEl>
                                        <p:attrNameLst>
                                          <p:attrName>ppt_x</p:attrName>
                                        </p:attrNameLst>
                                      </p:cBhvr>
                                      <p:tavLst>
                                        <p:tav>
                                          <p:val>
                                            <p:strVal val="0-#ppt_w/2"/>
                                          </p:val>
                                        </p:tav>
                                        <p:tav>
                                          <p:val>
                                            <p:strVal val="#ppt_x"/>
                                          </p:val>
                                        </p:tav>
                                      </p:tavLst>
                                    </p:anim>
                                    <p:anim calcmode="lin" valueType="num">
                                      <p:cBhvr additive="repl">
                                        <p:cTn id="26" dur="500" fill="hold"/>
                                        <p:tgtEl>
                                          <p:spTgt spid="17411">
                                            <p:txEl>
                                              <p:pRg st="2" end="2"/>
                                            </p:txEl>
                                          </p:spTgt>
                                        </p:tgtEl>
                                        <p:attrNameLst>
                                          <p:attrName>ppt_y</p:attrName>
                                        </p:attrNameLst>
                                      </p:cBhvr>
                                      <p:tavLst>
                                        <p:tav>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additive="repl">
                                        <p:cTn id="30" dur="1" fill="hold">
                                          <p:stCondLst>
                                            <p:cond delay="0"/>
                                          </p:stCondLst>
                                        </p:cTn>
                                        <p:tgtEl>
                                          <p:spTgt spid="17411">
                                            <p:txEl>
                                              <p:pRg st="3" end="3"/>
                                            </p:txEl>
                                          </p:spTgt>
                                        </p:tgtEl>
                                        <p:attrNameLst>
                                          <p:attrName>style.visibility</p:attrName>
                                        </p:attrNameLst>
                                      </p:cBhvr>
                                      <p:to>
                                        <p:strVal val="visible"/>
                                      </p:to>
                                    </p:set>
                                    <p:anim calcmode="lin" valueType="num">
                                      <p:cBhvr additive="repl">
                                        <p:cTn id="31" dur="500" fill="hold"/>
                                        <p:tgtEl>
                                          <p:spTgt spid="17411">
                                            <p:txEl>
                                              <p:pRg st="3" end="3"/>
                                            </p:txEl>
                                          </p:spTgt>
                                        </p:tgtEl>
                                        <p:attrNameLst>
                                          <p:attrName>ppt_x</p:attrName>
                                        </p:attrNameLst>
                                      </p:cBhvr>
                                      <p:tavLst>
                                        <p:tav>
                                          <p:val>
                                            <p:strVal val="0-#ppt_w/2"/>
                                          </p:val>
                                        </p:tav>
                                        <p:tav>
                                          <p:val>
                                            <p:strVal val="#ppt_x"/>
                                          </p:val>
                                        </p:tav>
                                      </p:tavLst>
                                    </p:anim>
                                    <p:anim calcmode="lin" valueType="num">
                                      <p:cBhvr additive="repl">
                                        <p:cTn id="32" dur="500" fill="hold"/>
                                        <p:tgtEl>
                                          <p:spTgt spid="17411">
                                            <p:txEl>
                                              <p:pRg st="3" end="3"/>
                                            </p:txEl>
                                          </p:spTgt>
                                        </p:tgtEl>
                                        <p:attrNameLst>
                                          <p:attrName>ppt_y</p:attrName>
                                        </p:attrNameLst>
                                      </p:cBhvr>
                                      <p:tavLst>
                                        <p:tav>
                                          <p:val>
                                            <p:strVal val="#ppt_y"/>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additive="repl">
                                        <p:cTn id="36" dur="1" fill="hold">
                                          <p:stCondLst>
                                            <p:cond delay="0"/>
                                          </p:stCondLst>
                                        </p:cTn>
                                        <p:tgtEl>
                                          <p:spTgt spid="17411">
                                            <p:txEl>
                                              <p:pRg st="4" end="4"/>
                                            </p:txEl>
                                          </p:spTgt>
                                        </p:tgtEl>
                                        <p:attrNameLst>
                                          <p:attrName>style.visibility</p:attrName>
                                        </p:attrNameLst>
                                      </p:cBhvr>
                                      <p:to>
                                        <p:strVal val="visible"/>
                                      </p:to>
                                    </p:set>
                                    <p:anim calcmode="lin" valueType="num">
                                      <p:cBhvr additive="repl">
                                        <p:cTn id="37" dur="500" fill="hold"/>
                                        <p:tgtEl>
                                          <p:spTgt spid="17411">
                                            <p:txEl>
                                              <p:pRg st="4" end="4"/>
                                            </p:txEl>
                                          </p:spTgt>
                                        </p:tgtEl>
                                        <p:attrNameLst>
                                          <p:attrName>ppt_x</p:attrName>
                                        </p:attrNameLst>
                                      </p:cBhvr>
                                      <p:tavLst>
                                        <p:tav>
                                          <p:val>
                                            <p:strVal val="0-#ppt_w/2"/>
                                          </p:val>
                                        </p:tav>
                                        <p:tav>
                                          <p:val>
                                            <p:strVal val="#ppt_x"/>
                                          </p:val>
                                        </p:tav>
                                      </p:tavLst>
                                    </p:anim>
                                    <p:anim calcmode="lin" valueType="num">
                                      <p:cBhvr additive="repl">
                                        <p:cTn id="38" dur="500" fill="hold"/>
                                        <p:tgtEl>
                                          <p:spTgt spid="17411">
                                            <p:txEl>
                                              <p:pRg st="4" end="4"/>
                                            </p:txEl>
                                          </p:spTgt>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6145" name="Group 1"/>
          <p:cNvGrpSpPr>
            <a:grpSpLocks/>
          </p:cNvGrpSpPr>
          <p:nvPr/>
        </p:nvGrpSpPr>
        <p:grpSpPr bwMode="auto">
          <a:xfrm>
            <a:off x="0" y="1447800"/>
            <a:ext cx="9139238" cy="5329238"/>
            <a:chOff x="0" y="1005"/>
            <a:chExt cx="6347" cy="3701"/>
          </a:xfrm>
        </p:grpSpPr>
        <p:grpSp>
          <p:nvGrpSpPr>
            <p:cNvPr id="646148" name="Group 2"/>
            <p:cNvGrpSpPr>
              <a:grpSpLocks/>
            </p:cNvGrpSpPr>
            <p:nvPr/>
          </p:nvGrpSpPr>
          <p:grpSpPr bwMode="auto">
            <a:xfrm>
              <a:off x="2" y="1005"/>
              <a:ext cx="6345" cy="355"/>
              <a:chOff x="2" y="1005"/>
              <a:chExt cx="6345" cy="355"/>
            </a:xfrm>
          </p:grpSpPr>
          <p:grpSp>
            <p:nvGrpSpPr>
              <p:cNvPr id="646170" name="Group 3"/>
              <p:cNvGrpSpPr>
                <a:grpSpLocks/>
              </p:cNvGrpSpPr>
              <p:nvPr/>
            </p:nvGrpSpPr>
            <p:grpSpPr bwMode="auto">
              <a:xfrm>
                <a:off x="2" y="1005"/>
                <a:ext cx="1113" cy="355"/>
                <a:chOff x="2" y="1005"/>
                <a:chExt cx="1113" cy="355"/>
              </a:xfrm>
            </p:grpSpPr>
            <p:sp>
              <p:nvSpPr>
                <p:cNvPr id="646183" name="Rectangle 4"/>
                <p:cNvSpPr>
                  <a:spLocks noChangeArrowheads="1"/>
                </p:cNvSpPr>
                <p:nvPr/>
              </p:nvSpPr>
              <p:spPr bwMode="auto">
                <a:xfrm>
                  <a:off x="2" y="1005"/>
                  <a:ext cx="1114" cy="356"/>
                </a:xfrm>
                <a:prstGeom prst="rect">
                  <a:avLst/>
                </a:prstGeom>
                <a:solidFill>
                  <a:srgbClr val="000000"/>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latin typeface="Arail" charset="0"/>
                    <a:cs typeface="Arail" charset="0"/>
                  </a:endParaRPr>
                </a:p>
              </p:txBody>
            </p:sp>
            <p:sp>
              <p:nvSpPr>
                <p:cNvPr id="646184" name="Rectangle 5"/>
                <p:cNvSpPr>
                  <a:spLocks noChangeArrowheads="1"/>
                </p:cNvSpPr>
                <p:nvPr/>
              </p:nvSpPr>
              <p:spPr bwMode="auto">
                <a:xfrm>
                  <a:off x="66" y="1005"/>
                  <a:ext cx="987" cy="356"/>
                </a:xfrm>
                <a:prstGeom prst="rect">
                  <a:avLst/>
                </a:prstGeom>
                <a:solidFill>
                  <a:srgbClr val="000000"/>
                </a:solidFill>
                <a:ln w="12600">
                  <a:solidFill>
                    <a:srgbClr val="000000"/>
                  </a:solidFill>
                  <a:miter lim="800000"/>
                  <a:headEnd/>
                  <a:tailEnd/>
                </a:ln>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latin typeface="Arail" charset="0"/>
                      <a:cs typeface="Times New Roman" charset="0"/>
                    </a:rPr>
                    <a:t> </a:t>
                  </a:r>
                </a:p>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GB" sz="1800">
                    <a:solidFill>
                      <a:srgbClr val="000000"/>
                    </a:solidFill>
                    <a:latin typeface="Arail" charset="0"/>
                    <a:cs typeface="Times New Roman" charset="0"/>
                  </a:endParaRPr>
                </a:p>
              </p:txBody>
            </p:sp>
          </p:grpSp>
          <p:grpSp>
            <p:nvGrpSpPr>
              <p:cNvPr id="646171" name="Group 6"/>
              <p:cNvGrpSpPr>
                <a:grpSpLocks/>
              </p:cNvGrpSpPr>
              <p:nvPr/>
            </p:nvGrpSpPr>
            <p:grpSpPr bwMode="auto">
              <a:xfrm>
                <a:off x="1118" y="1005"/>
                <a:ext cx="1278" cy="355"/>
                <a:chOff x="1118" y="1005"/>
                <a:chExt cx="1278" cy="355"/>
              </a:xfrm>
            </p:grpSpPr>
            <p:sp>
              <p:nvSpPr>
                <p:cNvPr id="646181" name="Rectangle 7"/>
                <p:cNvSpPr>
                  <a:spLocks noChangeArrowheads="1"/>
                </p:cNvSpPr>
                <p:nvPr/>
              </p:nvSpPr>
              <p:spPr bwMode="auto">
                <a:xfrm>
                  <a:off x="1118" y="1005"/>
                  <a:ext cx="1279" cy="356"/>
                </a:xfrm>
                <a:prstGeom prst="rect">
                  <a:avLst/>
                </a:prstGeom>
                <a:solidFill>
                  <a:srgbClr val="000000"/>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latin typeface="Arail" charset="0"/>
                    <a:cs typeface="Arail" charset="0"/>
                  </a:endParaRPr>
                </a:p>
              </p:txBody>
            </p:sp>
            <p:sp>
              <p:nvSpPr>
                <p:cNvPr id="646182" name="Rectangle 8"/>
                <p:cNvSpPr>
                  <a:spLocks noChangeArrowheads="1"/>
                </p:cNvSpPr>
                <p:nvPr/>
              </p:nvSpPr>
              <p:spPr bwMode="auto">
                <a:xfrm>
                  <a:off x="1182" y="1005"/>
                  <a:ext cx="1151" cy="356"/>
                </a:xfrm>
                <a:prstGeom prst="rect">
                  <a:avLst/>
                </a:prstGeom>
                <a:solidFill>
                  <a:srgbClr val="000000"/>
                </a:solidFill>
                <a:ln w="12600">
                  <a:solidFill>
                    <a:srgbClr val="000000"/>
                  </a:solidFill>
                  <a:miter lim="800000"/>
                  <a:headEnd/>
                  <a:tailEnd/>
                </a:ln>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err="1">
                      <a:solidFill>
                        <a:srgbClr val="FFFFFF"/>
                      </a:solidFill>
                      <a:latin typeface="Arail" charset="0"/>
                      <a:cs typeface="Times New Roman" charset="0"/>
                    </a:rPr>
                    <a:t>Abrahamique</a:t>
                  </a:r>
                  <a:endParaRPr lang="en-GB" sz="1800" b="1" dirty="0">
                    <a:solidFill>
                      <a:srgbClr val="FFFFFF"/>
                    </a:solidFill>
                    <a:latin typeface="Arail" charset="0"/>
                    <a:cs typeface="Times New Roman" charset="0"/>
                  </a:endParaRPr>
                </a:p>
              </p:txBody>
            </p:sp>
          </p:grpSp>
          <p:grpSp>
            <p:nvGrpSpPr>
              <p:cNvPr id="646172" name="Group 9"/>
              <p:cNvGrpSpPr>
                <a:grpSpLocks/>
              </p:cNvGrpSpPr>
              <p:nvPr/>
            </p:nvGrpSpPr>
            <p:grpSpPr bwMode="auto">
              <a:xfrm>
                <a:off x="2398" y="1005"/>
                <a:ext cx="1351" cy="355"/>
                <a:chOff x="2398" y="1005"/>
                <a:chExt cx="1351" cy="355"/>
              </a:xfrm>
            </p:grpSpPr>
            <p:sp>
              <p:nvSpPr>
                <p:cNvPr id="646179" name="Rectangle 10"/>
                <p:cNvSpPr>
                  <a:spLocks noChangeArrowheads="1"/>
                </p:cNvSpPr>
                <p:nvPr/>
              </p:nvSpPr>
              <p:spPr bwMode="auto">
                <a:xfrm>
                  <a:off x="2398" y="1005"/>
                  <a:ext cx="1352" cy="356"/>
                </a:xfrm>
                <a:prstGeom prst="rect">
                  <a:avLst/>
                </a:prstGeom>
                <a:solidFill>
                  <a:srgbClr val="000000"/>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latin typeface="Arail" charset="0"/>
                    <a:cs typeface="Arail" charset="0"/>
                  </a:endParaRPr>
                </a:p>
              </p:txBody>
            </p:sp>
            <p:sp>
              <p:nvSpPr>
                <p:cNvPr id="646180" name="Rectangle 11"/>
                <p:cNvSpPr>
                  <a:spLocks noChangeArrowheads="1"/>
                </p:cNvSpPr>
                <p:nvPr/>
              </p:nvSpPr>
              <p:spPr bwMode="auto">
                <a:xfrm>
                  <a:off x="2462" y="1005"/>
                  <a:ext cx="1224" cy="356"/>
                </a:xfrm>
                <a:prstGeom prst="rect">
                  <a:avLst/>
                </a:prstGeom>
                <a:solidFill>
                  <a:srgbClr val="000000"/>
                </a:solidFill>
                <a:ln w="12600">
                  <a:solidFill>
                    <a:srgbClr val="000000"/>
                  </a:solidFill>
                  <a:miter lim="800000"/>
                  <a:headEnd/>
                  <a:tailEnd/>
                </a:ln>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a:solidFill>
                        <a:srgbClr val="FFFFFF"/>
                      </a:solidFill>
                      <a:latin typeface="Arail" charset="0"/>
                      <a:cs typeface="Arail" charset="0"/>
                    </a:rPr>
                    <a:t>Terre </a:t>
                  </a:r>
                </a:p>
              </p:txBody>
            </p:sp>
          </p:grpSp>
          <p:grpSp>
            <p:nvGrpSpPr>
              <p:cNvPr id="646173" name="Group 12"/>
              <p:cNvGrpSpPr>
                <a:grpSpLocks/>
              </p:cNvGrpSpPr>
              <p:nvPr/>
            </p:nvGrpSpPr>
            <p:grpSpPr bwMode="auto">
              <a:xfrm>
                <a:off x="3751" y="1005"/>
                <a:ext cx="1243" cy="355"/>
                <a:chOff x="3751" y="1005"/>
                <a:chExt cx="1243" cy="355"/>
              </a:xfrm>
            </p:grpSpPr>
            <p:sp>
              <p:nvSpPr>
                <p:cNvPr id="646177" name="Rectangle 13"/>
                <p:cNvSpPr>
                  <a:spLocks noChangeArrowheads="1"/>
                </p:cNvSpPr>
                <p:nvPr/>
              </p:nvSpPr>
              <p:spPr bwMode="auto">
                <a:xfrm>
                  <a:off x="3751" y="1005"/>
                  <a:ext cx="1244" cy="356"/>
                </a:xfrm>
                <a:prstGeom prst="rect">
                  <a:avLst/>
                </a:prstGeom>
                <a:solidFill>
                  <a:srgbClr val="000000"/>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latin typeface="Arail" charset="0"/>
                    <a:cs typeface="Arail" charset="0"/>
                  </a:endParaRPr>
                </a:p>
              </p:txBody>
            </p:sp>
            <p:sp>
              <p:nvSpPr>
                <p:cNvPr id="646178" name="Rectangle 14"/>
                <p:cNvSpPr>
                  <a:spLocks noChangeArrowheads="1"/>
                </p:cNvSpPr>
                <p:nvPr/>
              </p:nvSpPr>
              <p:spPr bwMode="auto">
                <a:xfrm>
                  <a:off x="3815" y="1005"/>
                  <a:ext cx="1117" cy="356"/>
                </a:xfrm>
                <a:prstGeom prst="rect">
                  <a:avLst/>
                </a:prstGeom>
                <a:solidFill>
                  <a:srgbClr val="000000"/>
                </a:solidFill>
                <a:ln w="12600">
                  <a:solidFill>
                    <a:srgbClr val="000000"/>
                  </a:solidFill>
                  <a:miter lim="800000"/>
                  <a:headEnd/>
                  <a:tailEnd/>
                </a:ln>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err="1">
                      <a:solidFill>
                        <a:srgbClr val="FFFFFF"/>
                      </a:solidFill>
                      <a:latin typeface="Arail" charset="0"/>
                      <a:cs typeface="Arail" charset="0"/>
                    </a:rPr>
                    <a:t>Davidique</a:t>
                  </a:r>
                  <a:endParaRPr lang="en-GB" sz="1800" b="1" dirty="0">
                    <a:solidFill>
                      <a:srgbClr val="FFFFFF"/>
                    </a:solidFill>
                    <a:latin typeface="Arail" charset="0"/>
                    <a:cs typeface="Arail" charset="0"/>
                  </a:endParaRPr>
                </a:p>
              </p:txBody>
            </p:sp>
          </p:grpSp>
          <p:grpSp>
            <p:nvGrpSpPr>
              <p:cNvPr id="646174" name="Group 15"/>
              <p:cNvGrpSpPr>
                <a:grpSpLocks/>
              </p:cNvGrpSpPr>
              <p:nvPr/>
            </p:nvGrpSpPr>
            <p:grpSpPr bwMode="auto">
              <a:xfrm>
                <a:off x="4997" y="1005"/>
                <a:ext cx="1350" cy="355"/>
                <a:chOff x="4997" y="1005"/>
                <a:chExt cx="1350" cy="355"/>
              </a:xfrm>
            </p:grpSpPr>
            <p:sp>
              <p:nvSpPr>
                <p:cNvPr id="646175" name="Rectangle 16"/>
                <p:cNvSpPr>
                  <a:spLocks noChangeArrowheads="1"/>
                </p:cNvSpPr>
                <p:nvPr/>
              </p:nvSpPr>
              <p:spPr bwMode="auto">
                <a:xfrm>
                  <a:off x="4997" y="1005"/>
                  <a:ext cx="1351" cy="356"/>
                </a:xfrm>
                <a:prstGeom prst="rect">
                  <a:avLst/>
                </a:prstGeom>
                <a:solidFill>
                  <a:srgbClr val="000000"/>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latin typeface="Arail" charset="0"/>
                    <a:cs typeface="Arail" charset="0"/>
                  </a:endParaRPr>
                </a:p>
              </p:txBody>
            </p:sp>
            <p:sp>
              <p:nvSpPr>
                <p:cNvPr id="646176" name="Rectangle 17"/>
                <p:cNvSpPr>
                  <a:spLocks noChangeArrowheads="1"/>
                </p:cNvSpPr>
                <p:nvPr/>
              </p:nvSpPr>
              <p:spPr bwMode="auto">
                <a:xfrm>
                  <a:off x="5060" y="1005"/>
                  <a:ext cx="1225" cy="356"/>
                </a:xfrm>
                <a:prstGeom prst="rect">
                  <a:avLst/>
                </a:prstGeom>
                <a:solidFill>
                  <a:srgbClr val="000000"/>
                </a:solidFill>
                <a:ln w="12600">
                  <a:solidFill>
                    <a:srgbClr val="000000"/>
                  </a:solidFill>
                  <a:miter lim="800000"/>
                  <a:headEnd/>
                  <a:tailEnd/>
                </a:ln>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a:solidFill>
                        <a:srgbClr val="FFFFFF"/>
                      </a:solidFill>
                      <a:latin typeface="Arail" charset="0"/>
                      <a:cs typeface="Times New Roman" charset="0"/>
                    </a:rPr>
                    <a:t>Nouvelle</a:t>
                  </a:r>
                </a:p>
              </p:txBody>
            </p:sp>
          </p:grpSp>
        </p:grpSp>
        <p:grpSp>
          <p:nvGrpSpPr>
            <p:cNvPr id="646149" name="Group 18"/>
            <p:cNvGrpSpPr>
              <a:grpSpLocks/>
            </p:cNvGrpSpPr>
            <p:nvPr/>
          </p:nvGrpSpPr>
          <p:grpSpPr bwMode="auto">
            <a:xfrm>
              <a:off x="0" y="1363"/>
              <a:ext cx="6345" cy="3343"/>
              <a:chOff x="0" y="1363"/>
              <a:chExt cx="6345" cy="3343"/>
            </a:xfrm>
          </p:grpSpPr>
          <p:sp>
            <p:nvSpPr>
              <p:cNvPr id="646150" name="Rectangle 19"/>
              <p:cNvSpPr>
                <a:spLocks noChangeArrowheads="1"/>
              </p:cNvSpPr>
              <p:nvPr/>
            </p:nvSpPr>
            <p:spPr bwMode="auto">
              <a:xfrm>
                <a:off x="0" y="1363"/>
                <a:ext cx="1099" cy="115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i="1" dirty="0" err="1">
                    <a:solidFill>
                      <a:srgbClr val="000000"/>
                    </a:solidFill>
                    <a:latin typeface="Arail" charset="0"/>
                    <a:cs typeface="Times New Roman" charset="0"/>
                  </a:rPr>
                  <a:t>Bénédictions</a:t>
                </a:r>
                <a:r>
                  <a:rPr lang="en-GB" sz="1800" b="1" i="1" dirty="0">
                    <a:solidFill>
                      <a:srgbClr val="000000"/>
                    </a:solidFill>
                    <a:latin typeface="Arail" charset="0"/>
                    <a:cs typeface="Times New Roman" charset="0"/>
                  </a:rPr>
                  <a:t> </a:t>
                </a:r>
                <a:r>
                  <a:rPr lang="en-GB" sz="1800" b="1" i="1" dirty="0" err="1">
                    <a:solidFill>
                      <a:srgbClr val="000000"/>
                    </a:solidFill>
                    <a:latin typeface="Arail" charset="0"/>
                    <a:cs typeface="Times New Roman" charset="0"/>
                  </a:rPr>
                  <a:t>nationales</a:t>
                </a:r>
                <a:endParaRPr lang="en-GB" sz="1800" b="1" i="1" dirty="0">
                  <a:solidFill>
                    <a:srgbClr val="000000"/>
                  </a:solidFill>
                  <a:latin typeface="Arail" charset="0"/>
                  <a:cs typeface="Times New Roman" charset="0"/>
                </a:endParaRPr>
              </a:p>
            </p:txBody>
          </p:sp>
          <p:sp>
            <p:nvSpPr>
              <p:cNvPr id="646151" name="Rectangle 20"/>
              <p:cNvSpPr>
                <a:spLocks noChangeArrowheads="1"/>
              </p:cNvSpPr>
              <p:nvPr/>
            </p:nvSpPr>
            <p:spPr bwMode="auto">
              <a:xfrm>
                <a:off x="1099" y="1363"/>
                <a:ext cx="1281" cy="115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une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grande</a:t>
                </a:r>
                <a:r>
                  <a:rPr lang="en-GB" sz="1800" dirty="0">
                    <a:solidFill>
                      <a:srgbClr val="000000"/>
                    </a:solidFill>
                    <a:latin typeface="Arail" charset="0"/>
                    <a:cs typeface="Times New Roman" charset="0"/>
                  </a:rPr>
                  <a:t> nation </a:t>
                </a:r>
                <a:r>
                  <a:rPr lang="en-GB" sz="1800" dirty="0" err="1">
                    <a:solidFill>
                      <a:srgbClr val="000000"/>
                    </a:solidFill>
                    <a:latin typeface="Arail" charset="0"/>
                    <a:cs typeface="Times New Roman" charset="0"/>
                  </a:rPr>
                  <a:t>sortira</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d’Abraham</a:t>
                </a:r>
                <a:endParaRPr lang="en-GB" sz="1800" dirty="0">
                  <a:solidFill>
                    <a:srgbClr val="000000"/>
                  </a:solidFill>
                  <a:latin typeface="Arail" charset="0"/>
                  <a:cs typeface="Times New Roman" charset="0"/>
                </a:endParaRPr>
              </a:p>
            </p:txBody>
          </p:sp>
          <p:sp>
            <p:nvSpPr>
              <p:cNvPr id="646152" name="Rectangle 21"/>
              <p:cNvSpPr>
                <a:spLocks noChangeArrowheads="1"/>
              </p:cNvSpPr>
              <p:nvPr/>
            </p:nvSpPr>
            <p:spPr bwMode="auto">
              <a:xfrm>
                <a:off x="2380" y="1363"/>
                <a:ext cx="1362" cy="115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Rejet</a:t>
                </a:r>
                <a:r>
                  <a:rPr lang="en-GB" sz="1800" dirty="0">
                    <a:solidFill>
                      <a:srgbClr val="000000"/>
                    </a:solidFill>
                    <a:latin typeface="Arail" charset="0"/>
                    <a:cs typeface="Times New Roman" charset="0"/>
                  </a:rPr>
                  <a:t> (exile)</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Rassemblement</a:t>
                </a:r>
                <a:endParaRPr lang="en-GB" sz="1800" dirty="0">
                  <a:solidFill>
                    <a:srgbClr val="000000"/>
                  </a:solidFill>
                  <a:latin typeface="Arail" charset="0"/>
                  <a:cs typeface="Times New Roman" charset="0"/>
                </a:endParaRP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Réunis</a:t>
                </a:r>
                <a:r>
                  <a:rPr lang="en-GB" sz="1800" dirty="0">
                    <a:solidFill>
                      <a:srgbClr val="000000"/>
                    </a:solidFill>
                    <a:latin typeface="Arail" charset="0"/>
                    <a:cs typeface="Times New Roman" charset="0"/>
                  </a:rPr>
                  <a:t> </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a:t>
                </a:r>
                <a:r>
                  <a:rPr lang="en-GB" sz="1800" cap="all" dirty="0" err="1">
                    <a:solidFill>
                      <a:srgbClr val="000000"/>
                    </a:solidFill>
                    <a:latin typeface="Arail" charset="0"/>
                    <a:cs typeface="Times New Roman" charset="0"/>
                  </a:rPr>
                  <a:t>é</a:t>
                </a:r>
                <a:r>
                  <a:rPr lang="en-GB" sz="1800" dirty="0" err="1">
                    <a:solidFill>
                      <a:srgbClr val="000000"/>
                    </a:solidFill>
                    <a:latin typeface="Arail" charset="0"/>
                    <a:cs typeface="Times New Roman" charset="0"/>
                  </a:rPr>
                  <a:t>s</a:t>
                </a:r>
                <a:r>
                  <a:rPr lang="en-GB" sz="1800" dirty="0">
                    <a:solidFill>
                      <a:srgbClr val="000000"/>
                    </a:solidFill>
                    <a:latin typeface="Arail" charset="0"/>
                    <a:cs typeface="Times New Roman" charset="0"/>
                  </a:rPr>
                  <a:t>. 11:11-16)</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Repentance,</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Prospérité</a:t>
                </a:r>
                <a:r>
                  <a:rPr lang="en-GB" sz="1800" dirty="0">
                    <a:solidFill>
                      <a:srgbClr val="000000"/>
                    </a:solidFill>
                    <a:latin typeface="Arail" charset="0"/>
                    <a:cs typeface="Times New Roman" charset="0"/>
                  </a:rPr>
                  <a:t> de la </a:t>
                </a:r>
                <a:r>
                  <a:rPr lang="en-GB" sz="1800" dirty="0" err="1">
                    <a:solidFill>
                      <a:srgbClr val="000000"/>
                    </a:solidFill>
                    <a:latin typeface="Arail" charset="0"/>
                    <a:cs typeface="Times New Roman" charset="0"/>
                  </a:rPr>
                  <a:t>terre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restaurée</a:t>
                </a:r>
                <a:endParaRPr lang="en-GB" sz="1800" dirty="0">
                  <a:solidFill>
                    <a:srgbClr val="000000"/>
                  </a:solidFill>
                  <a:latin typeface="Arail" charset="0"/>
                  <a:cs typeface="Times New Roman" charset="0"/>
                </a:endParaRPr>
              </a:p>
            </p:txBody>
          </p:sp>
          <p:sp>
            <p:nvSpPr>
              <p:cNvPr id="646153" name="Rectangle 22"/>
              <p:cNvSpPr>
                <a:spLocks noChangeArrowheads="1"/>
              </p:cNvSpPr>
              <p:nvPr/>
            </p:nvSpPr>
            <p:spPr bwMode="auto">
              <a:xfrm>
                <a:off x="3741" y="1363"/>
                <a:ext cx="1243" cy="115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Temple (via son)</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Règne</a:t>
                </a:r>
                <a:r>
                  <a:rPr lang="en-GB" sz="1800" dirty="0">
                    <a:solidFill>
                      <a:srgbClr val="000000"/>
                    </a:solidFill>
                    <a:latin typeface="Arail" charset="0"/>
                    <a:cs typeface="Times New Roman" charset="0"/>
                  </a:rPr>
                  <a:t> d’un </a:t>
                </a:r>
                <a:r>
                  <a:rPr lang="en-GB" sz="1800" dirty="0" err="1">
                    <a:solidFill>
                      <a:srgbClr val="000000"/>
                    </a:solidFill>
                    <a:latin typeface="Arail" charset="0"/>
                    <a:cs typeface="Times New Roman" charset="0"/>
                  </a:rPr>
                  <a:t>roi</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juste</a:t>
                </a:r>
                <a:r>
                  <a:rPr lang="en-GB" sz="1800" dirty="0">
                    <a:solidFill>
                      <a:srgbClr val="000000"/>
                    </a:solidFill>
                    <a:latin typeface="Arail" charset="0"/>
                    <a:cs typeface="Times New Roman" charset="0"/>
                  </a:rPr>
                  <a:t> (un descendant de David) </a:t>
                </a:r>
                <a:r>
                  <a:rPr lang="en-GB" sz="1800" dirty="0" err="1">
                    <a:solidFill>
                      <a:srgbClr val="000000"/>
                    </a:solidFill>
                    <a:latin typeface="Arail" charset="0"/>
                    <a:cs typeface="Times New Roman" charset="0"/>
                  </a:rPr>
                  <a:t>sur</a:t>
                </a:r>
                <a:r>
                  <a:rPr lang="en-GB" sz="1800" dirty="0">
                    <a:solidFill>
                      <a:srgbClr val="000000"/>
                    </a:solidFill>
                    <a:latin typeface="Arail" charset="0"/>
                    <a:cs typeface="Times New Roman" charset="0"/>
                  </a:rPr>
                  <a:t> le </a:t>
                </a:r>
                <a:r>
                  <a:rPr lang="en-GB" sz="1800" dirty="0" err="1">
                    <a:solidFill>
                      <a:srgbClr val="000000"/>
                    </a:solidFill>
                    <a:latin typeface="Arail" charset="0"/>
                    <a:cs typeface="Times New Roman" charset="0"/>
                  </a:rPr>
                  <a:t>royaume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où</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Israël</a:t>
                </a:r>
                <a:r>
                  <a:rPr lang="en-GB" sz="1800" dirty="0">
                    <a:solidFill>
                      <a:srgbClr val="000000"/>
                    </a:solidFill>
                    <a:latin typeface="Arail" charset="0"/>
                    <a:cs typeface="Times New Roman" charset="0"/>
                  </a:rPr>
                  <a:t> sera prominent (</a:t>
                </a:r>
                <a:r>
                  <a:rPr lang="en-GB" sz="1800" cap="all" dirty="0" err="1">
                    <a:solidFill>
                      <a:srgbClr val="000000"/>
                    </a:solidFill>
                    <a:latin typeface="Arail" charset="0"/>
                    <a:cs typeface="Times New Roman" charset="0"/>
                  </a:rPr>
                  <a:t>é</a:t>
                </a:r>
                <a:r>
                  <a:rPr lang="en-GB" sz="1800" dirty="0" err="1">
                    <a:solidFill>
                      <a:srgbClr val="000000"/>
                    </a:solidFill>
                    <a:latin typeface="Arail" charset="0"/>
                    <a:cs typeface="Times New Roman" charset="0"/>
                  </a:rPr>
                  <a:t>s</a:t>
                </a:r>
                <a:r>
                  <a:rPr lang="en-GB" sz="1800" dirty="0">
                    <a:solidFill>
                      <a:srgbClr val="000000"/>
                    </a:solidFill>
                    <a:latin typeface="Arail" charset="0"/>
                    <a:cs typeface="Times New Roman" charset="0"/>
                  </a:rPr>
                  <a:t>. 11:1-5)</a:t>
                </a:r>
              </a:p>
            </p:txBody>
          </p:sp>
          <p:sp>
            <p:nvSpPr>
              <p:cNvPr id="646154" name="Rectangle 23"/>
              <p:cNvSpPr>
                <a:spLocks noChangeArrowheads="1"/>
              </p:cNvSpPr>
              <p:nvPr/>
            </p:nvSpPr>
            <p:spPr bwMode="auto">
              <a:xfrm>
                <a:off x="4985" y="1363"/>
                <a:ext cx="1361" cy="115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Réunification</a:t>
                </a:r>
                <a:r>
                  <a:rPr lang="en-GB" sz="1800" dirty="0">
                    <a:solidFill>
                      <a:srgbClr val="000000"/>
                    </a:solidFill>
                    <a:latin typeface="Arail" charset="0"/>
                    <a:cs typeface="Times New Roman" charset="0"/>
                  </a:rPr>
                  <a:t> de </a:t>
                </a:r>
                <a:r>
                  <a:rPr lang="en-GB" sz="1800" dirty="0" err="1">
                    <a:solidFill>
                      <a:srgbClr val="000000"/>
                    </a:solidFill>
                    <a:latin typeface="Arail" charset="0"/>
                    <a:cs typeface="Times New Roman" charset="0"/>
                  </a:rPr>
                  <a:t>Juda</a:t>
                </a:r>
                <a:r>
                  <a:rPr lang="en-GB" sz="1800" dirty="0">
                    <a:solidFill>
                      <a:srgbClr val="000000"/>
                    </a:solidFill>
                    <a:latin typeface="Arail" charset="0"/>
                    <a:cs typeface="Times New Roman" charset="0"/>
                  </a:rPr>
                  <a:t> et </a:t>
                </a:r>
                <a:r>
                  <a:rPr lang="en-GB" sz="1800" dirty="0" err="1">
                    <a:solidFill>
                      <a:srgbClr val="000000"/>
                    </a:solidFill>
                    <a:latin typeface="Arail" charset="0"/>
                    <a:cs typeface="Times New Roman" charset="0"/>
                  </a:rPr>
                  <a:t>d’Israël</a:t>
                </a:r>
                <a:r>
                  <a:rPr lang="en-GB" sz="1800" dirty="0">
                    <a:solidFill>
                      <a:srgbClr val="000000"/>
                    </a:solidFill>
                    <a:latin typeface="Arail" charset="0"/>
                    <a:cs typeface="Times New Roman" charset="0"/>
                  </a:rPr>
                  <a:t>,</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Pardon</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Habitation du Saint-Esprit</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Coeur nouveau</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100% Chrétien</a:t>
                </a:r>
              </a:p>
              <a:p>
                <a:pPr algn="ctr">
                  <a:lnSpc>
                    <a:spcPct val="70000"/>
                  </a:lnSpc>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(Ezek. 36:25-38)</a:t>
                </a:r>
              </a:p>
            </p:txBody>
          </p:sp>
          <p:sp>
            <p:nvSpPr>
              <p:cNvPr id="646155" name="Rectangle 24"/>
              <p:cNvSpPr>
                <a:spLocks noChangeArrowheads="1"/>
              </p:cNvSpPr>
              <p:nvPr/>
            </p:nvSpPr>
            <p:spPr bwMode="auto">
              <a:xfrm>
                <a:off x="0" y="2521"/>
                <a:ext cx="1099" cy="64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i="1" dirty="0" err="1">
                    <a:solidFill>
                      <a:srgbClr val="000000"/>
                    </a:solidFill>
                    <a:latin typeface="Arail" charset="0"/>
                    <a:cs typeface="Times New Roman" charset="0"/>
                  </a:rPr>
                  <a:t>Bénédictions</a:t>
                </a:r>
                <a:r>
                  <a:rPr lang="en-GB" sz="1800" b="1" i="1" dirty="0">
                    <a:solidFill>
                      <a:srgbClr val="000000"/>
                    </a:solidFill>
                    <a:latin typeface="Arail" charset="0"/>
                    <a:cs typeface="Times New Roman" charset="0"/>
                  </a:rPr>
                  <a:t> </a:t>
                </a:r>
                <a:r>
                  <a:rPr lang="en-GB" sz="1800" b="1" i="1" dirty="0" err="1">
                    <a:solidFill>
                      <a:srgbClr val="000000"/>
                    </a:solidFill>
                    <a:latin typeface="Arail" charset="0"/>
                    <a:cs typeface="Times New Roman" charset="0"/>
                  </a:rPr>
                  <a:t>universelles</a:t>
                </a:r>
                <a:endParaRPr lang="en-GB" sz="1800" b="1" i="1" dirty="0">
                  <a:solidFill>
                    <a:srgbClr val="000000"/>
                  </a:solidFill>
                  <a:latin typeface="Arail" charset="0"/>
                  <a:cs typeface="Times New Roman" charset="0"/>
                </a:endParaRPr>
              </a:p>
            </p:txBody>
          </p:sp>
          <p:sp>
            <p:nvSpPr>
              <p:cNvPr id="646156" name="Rectangle 25"/>
              <p:cNvSpPr>
                <a:spLocks noChangeArrowheads="1"/>
              </p:cNvSpPr>
              <p:nvPr/>
            </p:nvSpPr>
            <p:spPr bwMode="auto">
              <a:xfrm>
                <a:off x="1099" y="2521"/>
                <a:ext cx="1281" cy="64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toutes</a:t>
                </a:r>
                <a:r>
                  <a:rPr lang="en-GB" sz="1800" dirty="0">
                    <a:solidFill>
                      <a:srgbClr val="000000"/>
                    </a:solidFill>
                    <a:latin typeface="Arail" charset="0"/>
                    <a:cs typeface="Times New Roman" charset="0"/>
                  </a:rPr>
                  <a:t> les nations </a:t>
                </a:r>
                <a:r>
                  <a:rPr lang="en-GB" sz="1800" dirty="0" err="1">
                    <a:solidFill>
                      <a:srgbClr val="000000"/>
                    </a:solidFill>
                    <a:latin typeface="Arail" charset="0"/>
                    <a:cs typeface="Times New Roman" charset="0"/>
                  </a:rPr>
                  <a:t>seront</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bénies</a:t>
                </a:r>
                <a:r>
                  <a:rPr lang="en-GB" sz="1800" dirty="0">
                    <a:solidFill>
                      <a:srgbClr val="000000"/>
                    </a:solidFill>
                    <a:latin typeface="Arail" charset="0"/>
                    <a:cs typeface="Times New Roman" charset="0"/>
                  </a:rPr>
                  <a:t> à </a:t>
                </a:r>
                <a:r>
                  <a:rPr lang="en-GB" sz="1800" dirty="0" err="1">
                    <a:solidFill>
                      <a:srgbClr val="000000"/>
                    </a:solidFill>
                    <a:latin typeface="Arail" charset="0"/>
                    <a:cs typeface="Times New Roman" charset="0"/>
                  </a:rPr>
                  <a:t>travers</a:t>
                </a:r>
                <a:r>
                  <a:rPr lang="en-GB" sz="1800" dirty="0">
                    <a:solidFill>
                      <a:srgbClr val="000000"/>
                    </a:solidFill>
                    <a:latin typeface="Arail" charset="0"/>
                    <a:cs typeface="Times New Roman" charset="0"/>
                  </a:rPr>
                  <a:t> Christ</a:t>
                </a:r>
              </a:p>
            </p:txBody>
          </p:sp>
          <p:sp>
            <p:nvSpPr>
              <p:cNvPr id="646157" name="Rectangle 26"/>
              <p:cNvSpPr>
                <a:spLocks noChangeArrowheads="1"/>
              </p:cNvSpPr>
              <p:nvPr/>
            </p:nvSpPr>
            <p:spPr bwMode="auto">
              <a:xfrm>
                <a:off x="2380" y="2521"/>
                <a:ext cx="1362" cy="64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latin typeface="Arail" charset="0"/>
                    <a:cs typeface="Times New Roman" charset="0"/>
                  </a:rPr>
                  <a:t>Le </a:t>
                </a:r>
                <a:r>
                  <a:rPr lang="en-GB" sz="1600" dirty="0" err="1">
                    <a:solidFill>
                      <a:srgbClr val="000000"/>
                    </a:solidFill>
                    <a:latin typeface="Arail" charset="0"/>
                    <a:cs typeface="Times New Roman" charset="0"/>
                  </a:rPr>
                  <a:t>monde</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est</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béni</a:t>
                </a:r>
                <a:r>
                  <a:rPr lang="en-GB" sz="1600" dirty="0">
                    <a:solidFill>
                      <a:srgbClr val="000000"/>
                    </a:solidFill>
                    <a:latin typeface="Arail" charset="0"/>
                    <a:cs typeface="Times New Roman" charset="0"/>
                  </a:rPr>
                  <a:t> en visitant </a:t>
                </a:r>
                <a:r>
                  <a:rPr lang="en-GB" sz="1600" dirty="0" err="1">
                    <a:solidFill>
                      <a:srgbClr val="000000"/>
                    </a:solidFill>
                    <a:latin typeface="Arail" charset="0"/>
                    <a:cs typeface="Times New Roman" charset="0"/>
                  </a:rPr>
                  <a:t>Jérusalem</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Za</a:t>
                </a:r>
                <a:r>
                  <a:rPr lang="en-GB" sz="1600" dirty="0">
                    <a:solidFill>
                      <a:srgbClr val="000000"/>
                    </a:solidFill>
                    <a:latin typeface="Arail" charset="0"/>
                    <a:cs typeface="Times New Roman" charset="0"/>
                  </a:rPr>
                  <a:t>. 14:16-19)</a:t>
                </a:r>
              </a:p>
            </p:txBody>
          </p:sp>
          <p:sp>
            <p:nvSpPr>
              <p:cNvPr id="646158" name="Rectangle 27"/>
              <p:cNvSpPr>
                <a:spLocks noChangeArrowheads="1"/>
              </p:cNvSpPr>
              <p:nvPr/>
            </p:nvSpPr>
            <p:spPr bwMode="auto">
              <a:xfrm>
                <a:off x="3741" y="2521"/>
                <a:ext cx="1243" cy="64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Royaume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règne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politique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sur</a:t>
                </a:r>
                <a:r>
                  <a:rPr lang="en-GB" sz="1800" dirty="0">
                    <a:solidFill>
                      <a:srgbClr val="000000"/>
                    </a:solidFill>
                    <a:latin typeface="Arail" charset="0"/>
                    <a:cs typeface="Times New Roman" charset="0"/>
                  </a:rPr>
                  <a:t> la </a:t>
                </a:r>
                <a:r>
                  <a:rPr lang="en-GB" sz="1800" dirty="0" err="1">
                    <a:solidFill>
                      <a:srgbClr val="000000"/>
                    </a:solidFill>
                    <a:latin typeface="Arail" charset="0"/>
                    <a:cs typeface="Times New Roman" charset="0"/>
                  </a:rPr>
                  <a:t>terre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entière</a:t>
                </a:r>
                <a:r>
                  <a:rPr lang="en-GB" sz="1800" dirty="0">
                    <a:solidFill>
                      <a:srgbClr val="000000"/>
                    </a:solidFill>
                    <a:latin typeface="Arail" charset="0"/>
                    <a:cs typeface="Times New Roman" charset="0"/>
                  </a:rPr>
                  <a:t>)</a:t>
                </a:r>
              </a:p>
            </p:txBody>
          </p:sp>
          <p:sp>
            <p:nvSpPr>
              <p:cNvPr id="646159" name="Rectangle 28"/>
              <p:cNvSpPr>
                <a:spLocks noChangeArrowheads="1"/>
              </p:cNvSpPr>
              <p:nvPr/>
            </p:nvSpPr>
            <p:spPr bwMode="auto">
              <a:xfrm>
                <a:off x="4985" y="2521"/>
                <a:ext cx="1361" cy="64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 </a:t>
                </a:r>
              </a:p>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latin typeface="Arail" charset="0"/>
                    <a:cs typeface="Times New Roman" charset="0"/>
                  </a:rPr>
                  <a:t>Le </a:t>
                </a:r>
                <a:r>
                  <a:rPr lang="en-GB" sz="1800" dirty="0" err="1">
                    <a:solidFill>
                      <a:srgbClr val="000000"/>
                    </a:solidFill>
                    <a:latin typeface="Arail" charset="0"/>
                    <a:cs typeface="Times New Roman" charset="0"/>
                  </a:rPr>
                  <a:t>monde</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entier</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évangélisé</a:t>
                </a:r>
                <a:endParaRPr lang="en-GB" sz="1800" dirty="0">
                  <a:solidFill>
                    <a:srgbClr val="000000"/>
                  </a:solidFill>
                  <a:latin typeface="Arail" charset="0"/>
                  <a:cs typeface="Times New Roman" charset="0"/>
                </a:endParaRPr>
              </a:p>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GB" sz="1800" dirty="0">
                  <a:solidFill>
                    <a:srgbClr val="000000"/>
                  </a:solidFill>
                  <a:latin typeface="Arail" charset="0"/>
                  <a:cs typeface="Times New Roman" charset="0"/>
                </a:endParaRPr>
              </a:p>
            </p:txBody>
          </p:sp>
          <p:sp>
            <p:nvSpPr>
              <p:cNvPr id="646160" name="Rectangle 29"/>
              <p:cNvSpPr>
                <a:spLocks noChangeArrowheads="1"/>
              </p:cNvSpPr>
              <p:nvPr/>
            </p:nvSpPr>
            <p:spPr bwMode="auto">
              <a:xfrm>
                <a:off x="0" y="3163"/>
                <a:ext cx="1099" cy="815"/>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400" b="1" i="1" dirty="0" err="1">
                    <a:solidFill>
                      <a:srgbClr val="000000"/>
                    </a:solidFill>
                    <a:latin typeface="Arail" charset="0"/>
                    <a:cs typeface="Times New Roman" charset="0"/>
                  </a:rPr>
                  <a:t>Accomplissement</a:t>
                </a:r>
                <a:r>
                  <a:rPr lang="en-GB" sz="1400" b="1" i="1" dirty="0">
                    <a:solidFill>
                      <a:srgbClr val="000000"/>
                    </a:solidFill>
                    <a:latin typeface="Arail" charset="0"/>
                    <a:cs typeface="Times New Roman" charset="0"/>
                  </a:rPr>
                  <a:t> </a:t>
                </a:r>
                <a:r>
                  <a:rPr lang="en-GB" sz="1400" b="1" i="1" dirty="0" err="1">
                    <a:solidFill>
                      <a:srgbClr val="000000"/>
                    </a:solidFill>
                    <a:latin typeface="Arail" charset="0"/>
                    <a:cs typeface="Times New Roman" charset="0"/>
                  </a:rPr>
                  <a:t>présent</a:t>
                </a:r>
                <a:r>
                  <a:rPr lang="en-GB" sz="1400" b="1" i="1" dirty="0">
                    <a:solidFill>
                      <a:srgbClr val="000000"/>
                    </a:solidFill>
                    <a:latin typeface="Arail" charset="0"/>
                    <a:cs typeface="Times New Roman" charset="0"/>
                  </a:rPr>
                  <a:t> (</a:t>
                </a:r>
                <a:r>
                  <a:rPr lang="en-GB" sz="1400" b="1" i="1" dirty="0" err="1">
                    <a:solidFill>
                      <a:srgbClr val="000000"/>
                    </a:solidFill>
                    <a:latin typeface="Arail" charset="0"/>
                    <a:cs typeface="Times New Roman" charset="0"/>
                  </a:rPr>
                  <a:t>partiel</a:t>
                </a:r>
                <a:r>
                  <a:rPr lang="en-GB" sz="1400" b="1" i="1" dirty="0">
                    <a:solidFill>
                      <a:srgbClr val="000000"/>
                    </a:solidFill>
                    <a:latin typeface="Arail" charset="0"/>
                    <a:cs typeface="Times New Roman" charset="0"/>
                  </a:rPr>
                  <a:t>)</a:t>
                </a:r>
              </a:p>
            </p:txBody>
          </p:sp>
          <p:sp>
            <p:nvSpPr>
              <p:cNvPr id="646161" name="Rectangle 30"/>
              <p:cNvSpPr>
                <a:spLocks noChangeArrowheads="1"/>
              </p:cNvSpPr>
              <p:nvPr/>
            </p:nvSpPr>
            <p:spPr bwMode="auto">
              <a:xfrm>
                <a:off x="1099" y="3163"/>
                <a:ext cx="1281" cy="815"/>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L’</a:t>
                </a:r>
                <a:r>
                  <a:rPr lang="en-GB" sz="1600" cap="all" dirty="0" err="1">
                    <a:solidFill>
                      <a:srgbClr val="000000"/>
                    </a:solidFill>
                    <a:latin typeface="Arail" charset="0"/>
                    <a:cs typeface="Times New Roman" charset="0"/>
                  </a:rPr>
                  <a:t>é</a:t>
                </a:r>
                <a:r>
                  <a:rPr lang="en-GB" sz="1600" dirty="0" err="1">
                    <a:solidFill>
                      <a:srgbClr val="000000"/>
                    </a:solidFill>
                    <a:latin typeface="Arail" charset="0"/>
                    <a:cs typeface="Times New Roman" charset="0"/>
                  </a:rPr>
                  <a:t>glise</a:t>
                </a:r>
                <a:r>
                  <a:rPr lang="en-GB" sz="1600" dirty="0">
                    <a:solidFill>
                      <a:srgbClr val="000000"/>
                    </a:solidFill>
                    <a:latin typeface="Arail" charset="0"/>
                    <a:cs typeface="Times New Roman" charset="0"/>
                  </a:rPr>
                  <a:t> en </a:t>
                </a:r>
                <a:r>
                  <a:rPr lang="en-GB" sz="1600" dirty="0" err="1">
                    <a:solidFill>
                      <a:srgbClr val="000000"/>
                    </a:solidFill>
                    <a:latin typeface="Arail" charset="0"/>
                    <a:cs typeface="Times New Roman" charset="0"/>
                  </a:rPr>
                  <a:t>tant</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que</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semence</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spirituelle</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d’Abraham</a:t>
                </a:r>
                <a:r>
                  <a:rPr lang="en-GB" sz="1600" dirty="0">
                    <a:solidFill>
                      <a:srgbClr val="000000"/>
                    </a:solidFill>
                    <a:latin typeface="Arail" charset="0"/>
                    <a:cs typeface="Times New Roman" charset="0"/>
                  </a:rPr>
                  <a:t>(Gal. 3:5)</a:t>
                </a:r>
              </a:p>
            </p:txBody>
          </p:sp>
          <p:sp>
            <p:nvSpPr>
              <p:cNvPr id="646162" name="Rectangle 31"/>
              <p:cNvSpPr>
                <a:spLocks noChangeArrowheads="1"/>
              </p:cNvSpPr>
              <p:nvPr/>
            </p:nvSpPr>
            <p:spPr bwMode="auto">
              <a:xfrm>
                <a:off x="2380" y="3163"/>
                <a:ext cx="1362" cy="815"/>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Rassemblement</a:t>
                </a:r>
                <a:r>
                  <a:rPr lang="en-GB" sz="1800" dirty="0">
                    <a:solidFill>
                      <a:srgbClr val="000000"/>
                    </a:solidFill>
                    <a:latin typeface="Arail" charset="0"/>
                    <a:cs typeface="Times New Roman" charset="0"/>
                  </a:rPr>
                  <a:t> &amp; renaissance </a:t>
                </a:r>
                <a:r>
                  <a:rPr lang="en-GB" sz="1800" dirty="0" err="1">
                    <a:solidFill>
                      <a:srgbClr val="000000"/>
                    </a:solidFill>
                    <a:latin typeface="Arail" charset="0"/>
                    <a:cs typeface="Times New Roman" charset="0"/>
                  </a:rPr>
                  <a:t>d’Israël</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moderne</a:t>
                </a:r>
                <a:r>
                  <a:rPr lang="en-GB" sz="1800" dirty="0">
                    <a:solidFill>
                      <a:srgbClr val="000000"/>
                    </a:solidFill>
                    <a:latin typeface="Arail" charset="0"/>
                    <a:cs typeface="Times New Roman" charset="0"/>
                  </a:rPr>
                  <a:t> (</a:t>
                </a:r>
                <a:r>
                  <a:rPr lang="en-GB" sz="1800" cap="all" dirty="0" err="1">
                    <a:solidFill>
                      <a:srgbClr val="000000"/>
                    </a:solidFill>
                    <a:latin typeface="Arail" charset="0"/>
                    <a:cs typeface="Times New Roman" charset="0"/>
                  </a:rPr>
                  <a:t>é</a:t>
                </a:r>
                <a:r>
                  <a:rPr lang="en-GB" sz="1800" dirty="0" err="1">
                    <a:solidFill>
                      <a:srgbClr val="000000"/>
                    </a:solidFill>
                    <a:latin typeface="Arail" charset="0"/>
                    <a:cs typeface="Times New Roman" charset="0"/>
                  </a:rPr>
                  <a:t>z</a:t>
                </a:r>
                <a:r>
                  <a:rPr lang="en-GB" sz="1800" dirty="0">
                    <a:solidFill>
                      <a:srgbClr val="000000"/>
                    </a:solidFill>
                    <a:latin typeface="Arail" charset="0"/>
                    <a:cs typeface="Times New Roman" charset="0"/>
                  </a:rPr>
                  <a:t>. 37:7-8)</a:t>
                </a:r>
              </a:p>
            </p:txBody>
          </p:sp>
          <p:sp>
            <p:nvSpPr>
              <p:cNvPr id="646163" name="Rectangle 32"/>
              <p:cNvSpPr>
                <a:spLocks noChangeArrowheads="1"/>
              </p:cNvSpPr>
              <p:nvPr/>
            </p:nvSpPr>
            <p:spPr bwMode="auto">
              <a:xfrm>
                <a:off x="3741" y="3163"/>
                <a:ext cx="1243" cy="815"/>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err="1">
                    <a:solidFill>
                      <a:srgbClr val="000000"/>
                    </a:solidFill>
                    <a:latin typeface="Arail" charset="0"/>
                    <a:cs typeface="Times New Roman" charset="0"/>
                  </a:rPr>
                  <a:t>Église</a:t>
                </a:r>
                <a:r>
                  <a:rPr lang="en-GB" sz="1600" dirty="0">
                    <a:solidFill>
                      <a:srgbClr val="000000"/>
                    </a:solidFill>
                    <a:latin typeface="Arail" charset="0"/>
                    <a:cs typeface="Times New Roman" charset="0"/>
                  </a:rPr>
                  <a:t> en </a:t>
                </a:r>
                <a:r>
                  <a:rPr lang="en-GB" sz="1600" dirty="0" err="1">
                    <a:solidFill>
                      <a:srgbClr val="000000"/>
                    </a:solidFill>
                    <a:latin typeface="Arail" charset="0"/>
                    <a:cs typeface="Times New Roman" charset="0"/>
                  </a:rPr>
                  <a:t>tant</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que</a:t>
                </a:r>
                <a:r>
                  <a:rPr lang="en-GB" sz="1600" dirty="0">
                    <a:solidFill>
                      <a:srgbClr val="000000"/>
                    </a:solidFill>
                    <a:latin typeface="Arail" charset="0"/>
                    <a:cs typeface="Times New Roman" charset="0"/>
                  </a:rPr>
                  <a:t> temple </a:t>
                </a:r>
                <a:r>
                  <a:rPr lang="en-GB" sz="1600" dirty="0" err="1">
                    <a:solidFill>
                      <a:srgbClr val="000000"/>
                    </a:solidFill>
                    <a:latin typeface="Arail" charset="0"/>
                    <a:cs typeface="Times New Roman" charset="0"/>
                  </a:rPr>
                  <a:t>spirituel</a:t>
                </a:r>
                <a:r>
                  <a:rPr lang="en-GB" sz="1600" dirty="0">
                    <a:solidFill>
                      <a:srgbClr val="000000"/>
                    </a:solidFill>
                    <a:latin typeface="Arail" charset="0"/>
                    <a:cs typeface="Times New Roman" charset="0"/>
                  </a:rPr>
                  <a:t> &amp; et Christ attendant de </a:t>
                </a:r>
                <a:r>
                  <a:rPr lang="en-GB" sz="1600" dirty="0" err="1">
                    <a:solidFill>
                      <a:srgbClr val="000000"/>
                    </a:solidFill>
                    <a:latin typeface="Arail" charset="0"/>
                    <a:cs typeface="Times New Roman" charset="0"/>
                  </a:rPr>
                  <a:t>régner</a:t>
                </a:r>
                <a:endParaRPr lang="en-GB" sz="1600" dirty="0">
                  <a:solidFill>
                    <a:srgbClr val="000000"/>
                  </a:solidFill>
                  <a:latin typeface="Arail" charset="0"/>
                  <a:cs typeface="Times New Roman" charset="0"/>
                </a:endParaRPr>
              </a:p>
            </p:txBody>
          </p:sp>
          <p:sp>
            <p:nvSpPr>
              <p:cNvPr id="646164" name="Rectangle 33"/>
              <p:cNvSpPr>
                <a:spLocks noChangeArrowheads="1"/>
              </p:cNvSpPr>
              <p:nvPr/>
            </p:nvSpPr>
            <p:spPr bwMode="auto">
              <a:xfrm>
                <a:off x="4985" y="3163"/>
                <a:ext cx="1361" cy="815"/>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Loi</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abolie</a:t>
                </a:r>
                <a:r>
                  <a:rPr lang="en-GB" sz="1600" dirty="0">
                    <a:solidFill>
                      <a:srgbClr val="000000"/>
                    </a:solidFill>
                    <a:latin typeface="Arail" charset="0"/>
                    <a:cs typeface="Times New Roman" charset="0"/>
                  </a:rPr>
                  <a:t>, Pardon, nouvelle nature et habitation du Saint-Esprit</a:t>
                </a:r>
              </a:p>
            </p:txBody>
          </p:sp>
          <p:sp>
            <p:nvSpPr>
              <p:cNvPr id="646165" name="Rectangle 34"/>
              <p:cNvSpPr>
                <a:spLocks noChangeArrowheads="1"/>
              </p:cNvSpPr>
              <p:nvPr/>
            </p:nvSpPr>
            <p:spPr bwMode="auto">
              <a:xfrm>
                <a:off x="0" y="3978"/>
                <a:ext cx="1099" cy="72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1400" b="1" i="1" dirty="0" err="1">
                    <a:solidFill>
                      <a:srgbClr val="000000"/>
                    </a:solidFill>
                    <a:latin typeface="Arail" charset="0"/>
                    <a:cs typeface="Times New Roman" charset="0"/>
                  </a:rPr>
                  <a:t>Accomplissement</a:t>
                </a:r>
                <a:r>
                  <a:rPr lang="en-US" sz="1400" b="1" i="1" dirty="0">
                    <a:solidFill>
                      <a:srgbClr val="000000"/>
                    </a:solidFill>
                    <a:latin typeface="Arail" charset="0"/>
                    <a:cs typeface="Times New Roman" charset="0"/>
                  </a:rPr>
                  <a:t> future (</a:t>
                </a:r>
                <a:r>
                  <a:rPr lang="en-US" sz="1400" b="1" i="1" dirty="0" err="1">
                    <a:solidFill>
                      <a:srgbClr val="000000"/>
                    </a:solidFill>
                    <a:latin typeface="Arail" charset="0"/>
                    <a:cs typeface="Times New Roman" charset="0"/>
                  </a:rPr>
                  <a:t>complet</a:t>
                </a:r>
                <a:r>
                  <a:rPr lang="en-US" sz="1400" b="1" i="1" dirty="0">
                    <a:solidFill>
                      <a:srgbClr val="000000"/>
                    </a:solidFill>
                    <a:latin typeface="Arail" charset="0"/>
                    <a:cs typeface="Times New Roman" charset="0"/>
                  </a:rPr>
                  <a:t>)</a:t>
                </a:r>
                <a:endParaRPr lang="en-GB" sz="1400" b="1" i="1" dirty="0">
                  <a:solidFill>
                    <a:srgbClr val="000000"/>
                  </a:solidFill>
                  <a:latin typeface="Arail" charset="0"/>
                  <a:cs typeface="Times New Roman" charset="0"/>
                </a:endParaRPr>
              </a:p>
            </p:txBody>
          </p:sp>
          <p:sp>
            <p:nvSpPr>
              <p:cNvPr id="646166" name="Rectangle 35"/>
              <p:cNvSpPr>
                <a:spLocks noChangeArrowheads="1"/>
              </p:cNvSpPr>
              <p:nvPr/>
            </p:nvSpPr>
            <p:spPr bwMode="auto">
              <a:xfrm>
                <a:off x="1099" y="3978"/>
                <a:ext cx="1281" cy="72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400" dirty="0">
                    <a:solidFill>
                      <a:srgbClr val="000000"/>
                    </a:solidFill>
                    <a:latin typeface="Arail" charset="0"/>
                    <a:cs typeface="Times New Roman" charset="0"/>
                  </a:rPr>
                  <a:t> </a:t>
                </a:r>
                <a:r>
                  <a:rPr lang="en-GB" sz="1400" dirty="0" err="1">
                    <a:solidFill>
                      <a:srgbClr val="000000"/>
                    </a:solidFill>
                    <a:latin typeface="Arail" charset="0"/>
                    <a:cs typeface="Times New Roman" charset="0"/>
                  </a:rPr>
                  <a:t>Toutes</a:t>
                </a:r>
                <a:r>
                  <a:rPr lang="en-GB" sz="1400" dirty="0">
                    <a:solidFill>
                      <a:srgbClr val="000000"/>
                    </a:solidFill>
                    <a:latin typeface="Arail" charset="0"/>
                    <a:cs typeface="Times New Roman" charset="0"/>
                  </a:rPr>
                  <a:t> les 4 alliances </a:t>
                </a:r>
                <a:r>
                  <a:rPr lang="en-GB" sz="1400" dirty="0" err="1">
                    <a:solidFill>
                      <a:srgbClr val="000000"/>
                    </a:solidFill>
                    <a:latin typeface="Arail" charset="0"/>
                    <a:cs typeface="Times New Roman" charset="0"/>
                  </a:rPr>
                  <a:t>seront</a:t>
                </a:r>
                <a:r>
                  <a:rPr lang="en-GB" sz="1400" dirty="0">
                    <a:solidFill>
                      <a:srgbClr val="000000"/>
                    </a:solidFill>
                    <a:latin typeface="Arail" charset="0"/>
                    <a:cs typeface="Times New Roman" charset="0"/>
                  </a:rPr>
                  <a:t> </a:t>
                </a:r>
                <a:r>
                  <a:rPr lang="en-GB" sz="1400" dirty="0" err="1">
                    <a:solidFill>
                      <a:srgbClr val="000000"/>
                    </a:solidFill>
                    <a:latin typeface="Arail" charset="0"/>
                    <a:cs typeface="Times New Roman" charset="0"/>
                  </a:rPr>
                  <a:t>accomplies</a:t>
                </a:r>
                <a:r>
                  <a:rPr lang="en-GB" sz="1400" dirty="0">
                    <a:solidFill>
                      <a:srgbClr val="000000"/>
                    </a:solidFill>
                    <a:latin typeface="Arail" charset="0"/>
                    <a:cs typeface="Times New Roman" charset="0"/>
                  </a:rPr>
                  <a:t> pendant le </a:t>
                </a:r>
                <a:r>
                  <a:rPr lang="en-GB" sz="1400" dirty="0" err="1">
                    <a:solidFill>
                      <a:srgbClr val="000000"/>
                    </a:solidFill>
                    <a:latin typeface="Arail" charset="0"/>
                    <a:cs typeface="Times New Roman" charset="0"/>
                  </a:rPr>
                  <a:t>Royaume</a:t>
                </a:r>
                <a:r>
                  <a:rPr lang="en-GB" sz="1400" dirty="0">
                    <a:solidFill>
                      <a:srgbClr val="000000"/>
                    </a:solidFill>
                    <a:latin typeface="Arail" charset="0"/>
                    <a:cs typeface="Times New Roman" charset="0"/>
                  </a:rPr>
                  <a:t> </a:t>
                </a:r>
                <a:r>
                  <a:rPr lang="en-GB" sz="1400" dirty="0" err="1">
                    <a:solidFill>
                      <a:srgbClr val="000000"/>
                    </a:solidFill>
                    <a:latin typeface="Arail" charset="0"/>
                    <a:cs typeface="Times New Roman" charset="0"/>
                  </a:rPr>
                  <a:t>millennaire</a:t>
                </a:r>
                <a:endParaRPr lang="en-GB" sz="1400" dirty="0">
                  <a:solidFill>
                    <a:srgbClr val="000000"/>
                  </a:solidFill>
                  <a:latin typeface="Arail" charset="0"/>
                  <a:cs typeface="Times New Roman" charset="0"/>
                </a:endParaRPr>
              </a:p>
            </p:txBody>
          </p:sp>
          <p:sp>
            <p:nvSpPr>
              <p:cNvPr id="646167" name="Rectangle 36"/>
              <p:cNvSpPr>
                <a:spLocks noChangeArrowheads="1"/>
              </p:cNvSpPr>
              <p:nvPr/>
            </p:nvSpPr>
            <p:spPr bwMode="auto">
              <a:xfrm>
                <a:off x="2380" y="3978"/>
                <a:ext cx="1362" cy="72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err="1">
                    <a:solidFill>
                      <a:srgbClr val="000000"/>
                    </a:solidFill>
                    <a:latin typeface="Arail" charset="0"/>
                    <a:cs typeface="Times New Roman" charset="0"/>
                  </a:rPr>
                  <a:t>Pleines</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frontières</a:t>
                </a:r>
                <a:r>
                  <a:rPr lang="en-GB" sz="1600" dirty="0">
                    <a:solidFill>
                      <a:srgbClr val="000000"/>
                    </a:solidFill>
                    <a:latin typeface="Arail" charset="0"/>
                    <a:cs typeface="Times New Roman" charset="0"/>
                  </a:rPr>
                  <a:t> </a:t>
                </a:r>
                <a:r>
                  <a:rPr lang="en-GB" sz="1600" dirty="0" err="1">
                    <a:solidFill>
                      <a:srgbClr val="000000"/>
                    </a:solidFill>
                    <a:latin typeface="Arail" charset="0"/>
                    <a:cs typeface="Times New Roman" charset="0"/>
                  </a:rPr>
                  <a:t>données</a:t>
                </a:r>
                <a:r>
                  <a:rPr lang="en-GB" sz="1600" dirty="0">
                    <a:solidFill>
                      <a:srgbClr val="000000"/>
                    </a:solidFill>
                    <a:latin typeface="Arail" charset="0"/>
                    <a:cs typeface="Times New Roman" charset="0"/>
                  </a:rPr>
                  <a:t> à </a:t>
                </a:r>
                <a:r>
                  <a:rPr lang="en-GB" sz="1600" dirty="0" err="1">
                    <a:solidFill>
                      <a:srgbClr val="000000"/>
                    </a:solidFill>
                    <a:latin typeface="Arail" charset="0"/>
                    <a:cs typeface="Times New Roman" charset="0"/>
                  </a:rPr>
                  <a:t>Israël</a:t>
                </a:r>
                <a:r>
                  <a:rPr lang="en-GB" sz="1600">
                    <a:solidFill>
                      <a:srgbClr val="000000"/>
                    </a:solidFill>
                    <a:latin typeface="Arail" charset="0"/>
                    <a:cs typeface="Times New Roman" charset="0"/>
                  </a:rPr>
                  <a:t> </a:t>
                </a:r>
              </a:p>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a:solidFill>
                      <a:srgbClr val="000000"/>
                    </a:solidFill>
                    <a:latin typeface="Arail" charset="0"/>
                    <a:cs typeface="Times New Roman" charset="0"/>
                  </a:rPr>
                  <a:t>(</a:t>
                </a:r>
                <a:r>
                  <a:rPr lang="en-GB" sz="1600" cap="all" dirty="0" err="1">
                    <a:solidFill>
                      <a:srgbClr val="000000"/>
                    </a:solidFill>
                    <a:latin typeface="Arail" charset="0"/>
                    <a:cs typeface="Times New Roman" charset="0"/>
                  </a:rPr>
                  <a:t>é</a:t>
                </a:r>
                <a:r>
                  <a:rPr lang="en-GB" sz="1600" dirty="0" err="1">
                    <a:solidFill>
                      <a:srgbClr val="000000"/>
                    </a:solidFill>
                    <a:latin typeface="Arail" charset="0"/>
                    <a:cs typeface="Times New Roman" charset="0"/>
                  </a:rPr>
                  <a:t>z</a:t>
                </a:r>
                <a:r>
                  <a:rPr lang="en-GB" sz="1600" dirty="0">
                    <a:solidFill>
                      <a:srgbClr val="000000"/>
                    </a:solidFill>
                    <a:latin typeface="Arail" charset="0"/>
                    <a:cs typeface="Times New Roman" charset="0"/>
                  </a:rPr>
                  <a:t>. 37:8-28; 47–48)</a:t>
                </a:r>
              </a:p>
            </p:txBody>
          </p:sp>
          <p:sp>
            <p:nvSpPr>
              <p:cNvPr id="646168" name="Rectangle 37"/>
              <p:cNvSpPr>
                <a:spLocks noChangeArrowheads="1"/>
              </p:cNvSpPr>
              <p:nvPr/>
            </p:nvSpPr>
            <p:spPr bwMode="auto">
              <a:xfrm>
                <a:off x="3741" y="3978"/>
                <a:ext cx="1243" cy="72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latin typeface="Arail" charset="0"/>
                    <a:cs typeface="Times New Roman" charset="0"/>
                  </a:rPr>
                  <a:t>Christ </a:t>
                </a:r>
                <a:r>
                  <a:rPr lang="en-GB" sz="1600" dirty="0" err="1">
                    <a:solidFill>
                      <a:srgbClr val="000000"/>
                    </a:solidFill>
                    <a:latin typeface="Arail" charset="0"/>
                    <a:cs typeface="Times New Roman" charset="0"/>
                  </a:rPr>
                  <a:t>dirige</a:t>
                </a:r>
                <a:r>
                  <a:rPr lang="en-GB" sz="1600" dirty="0">
                    <a:solidFill>
                      <a:srgbClr val="000000"/>
                    </a:solidFill>
                    <a:latin typeface="Arail" charset="0"/>
                    <a:cs typeface="Times New Roman" charset="0"/>
                  </a:rPr>
                  <a:t> le </a:t>
                </a:r>
                <a:r>
                  <a:rPr lang="en-GB" sz="1600" dirty="0" err="1">
                    <a:solidFill>
                      <a:srgbClr val="000000"/>
                    </a:solidFill>
                    <a:latin typeface="Arail" charset="0"/>
                    <a:cs typeface="Times New Roman" charset="0"/>
                  </a:rPr>
                  <a:t>monde</a:t>
                </a:r>
                <a:r>
                  <a:rPr lang="en-GB" sz="1600" dirty="0">
                    <a:solidFill>
                      <a:srgbClr val="000000"/>
                    </a:solidFill>
                    <a:latin typeface="Arail" charset="0"/>
                    <a:cs typeface="Times New Roman" charset="0"/>
                  </a:rPr>
                  <a:t> (</a:t>
                </a:r>
                <a:r>
                  <a:rPr lang="en-GB" sz="1600" cap="all" dirty="0" err="1">
                    <a:solidFill>
                      <a:srgbClr val="000000"/>
                    </a:solidFill>
                    <a:latin typeface="Arail" charset="0"/>
                    <a:cs typeface="Times New Roman" charset="0"/>
                  </a:rPr>
                  <a:t>é</a:t>
                </a:r>
                <a:r>
                  <a:rPr lang="en-GB" sz="1600" dirty="0" err="1">
                    <a:solidFill>
                      <a:srgbClr val="000000"/>
                    </a:solidFill>
                    <a:latin typeface="Arail" charset="0"/>
                    <a:cs typeface="Times New Roman" charset="0"/>
                  </a:rPr>
                  <a:t>s</a:t>
                </a:r>
                <a:r>
                  <a:rPr lang="en-GB" sz="1600" dirty="0">
                    <a:solidFill>
                      <a:srgbClr val="000000"/>
                    </a:solidFill>
                    <a:latin typeface="Arail" charset="0"/>
                    <a:cs typeface="Times New Roman" charset="0"/>
                  </a:rPr>
                  <a:t>. 2, 11) avec les saints (Ap. 5:10)</a:t>
                </a:r>
              </a:p>
            </p:txBody>
          </p:sp>
          <p:sp>
            <p:nvSpPr>
              <p:cNvPr id="646169" name="Rectangle 38"/>
              <p:cNvSpPr>
                <a:spLocks noChangeArrowheads="1"/>
              </p:cNvSpPr>
              <p:nvPr/>
            </p:nvSpPr>
            <p:spPr bwMode="auto">
              <a:xfrm>
                <a:off x="4985" y="3978"/>
                <a:ext cx="1361" cy="72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4680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latin typeface="Arail" charset="0"/>
                    <a:cs typeface="Times New Roman" charset="0"/>
                  </a:rPr>
                  <a:t>Monde</a:t>
                </a:r>
                <a:r>
                  <a:rPr lang="en-GB" sz="1800" dirty="0">
                    <a:solidFill>
                      <a:srgbClr val="000000"/>
                    </a:solidFill>
                    <a:latin typeface="Arail" charset="0"/>
                    <a:cs typeface="Times New Roman" charset="0"/>
                  </a:rPr>
                  <a:t> 100% </a:t>
                </a:r>
                <a:r>
                  <a:rPr lang="en-GB" sz="1800" dirty="0" err="1">
                    <a:solidFill>
                      <a:srgbClr val="000000"/>
                    </a:solidFill>
                    <a:latin typeface="Arail" charset="0"/>
                    <a:cs typeface="Times New Roman" charset="0"/>
                  </a:rPr>
                  <a:t>chrétien</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Juda</a:t>
                </a:r>
                <a:r>
                  <a:rPr lang="en-GB" sz="1800" dirty="0">
                    <a:solidFill>
                      <a:srgbClr val="000000"/>
                    </a:solidFill>
                    <a:latin typeface="Arail" charset="0"/>
                    <a:cs typeface="Times New Roman" charset="0"/>
                  </a:rPr>
                  <a:t> et </a:t>
                </a:r>
                <a:r>
                  <a:rPr lang="en-GB" sz="1800" dirty="0" err="1">
                    <a:solidFill>
                      <a:srgbClr val="000000"/>
                    </a:solidFill>
                    <a:latin typeface="Arail" charset="0"/>
                    <a:cs typeface="Times New Roman" charset="0"/>
                  </a:rPr>
                  <a:t>Israël</a:t>
                </a:r>
                <a:r>
                  <a:rPr lang="en-GB" sz="1800" dirty="0">
                    <a:solidFill>
                      <a:srgbClr val="000000"/>
                    </a:solidFill>
                    <a:latin typeface="Arail" charset="0"/>
                    <a:cs typeface="Times New Roman" charset="0"/>
                  </a:rPr>
                  <a:t> </a:t>
                </a:r>
                <a:r>
                  <a:rPr lang="en-GB" sz="1800" dirty="0" err="1">
                    <a:solidFill>
                      <a:srgbClr val="000000"/>
                    </a:solidFill>
                    <a:latin typeface="Arail" charset="0"/>
                    <a:cs typeface="Times New Roman" charset="0"/>
                  </a:rPr>
                  <a:t>réuni</a:t>
                </a:r>
                <a:endParaRPr lang="en-GB" sz="1800" dirty="0">
                  <a:solidFill>
                    <a:srgbClr val="000000"/>
                  </a:solidFill>
                  <a:latin typeface="Arail" charset="0"/>
                  <a:cs typeface="Times New Roman" charset="0"/>
                </a:endParaRPr>
              </a:p>
            </p:txBody>
          </p:sp>
        </p:grpSp>
      </p:grpSp>
      <p:sp>
        <p:nvSpPr>
          <p:cNvPr id="646146" name="Text Box 39"/>
          <p:cNvSpPr txBox="1">
            <a:spLocks noChangeArrowheads="1"/>
          </p:cNvSpPr>
          <p:nvPr/>
        </p:nvSpPr>
        <p:spPr bwMode="auto">
          <a:xfrm>
            <a:off x="379413" y="457200"/>
            <a:ext cx="8162925" cy="762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nchor="b"/>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300" dirty="0" err="1">
                <a:solidFill>
                  <a:srgbClr val="FFFFFF"/>
                </a:solidFill>
                <a:latin typeface="Arail" charset="0"/>
                <a:cs typeface="Arial" charset="0"/>
              </a:rPr>
              <a:t>Contrastes</a:t>
            </a:r>
            <a:r>
              <a:rPr lang="en-GB" sz="3300" dirty="0">
                <a:solidFill>
                  <a:srgbClr val="FFFFFF"/>
                </a:solidFill>
                <a:latin typeface="Arail" charset="0"/>
                <a:cs typeface="Arial" charset="0"/>
              </a:rPr>
              <a:t> des Alliances</a:t>
            </a:r>
          </a:p>
        </p:txBody>
      </p:sp>
      <p:sp>
        <p:nvSpPr>
          <p:cNvPr id="646147" name="Text Box 40"/>
          <p:cNvSpPr txBox="1">
            <a:spLocks noChangeArrowheads="1"/>
          </p:cNvSpPr>
          <p:nvPr/>
        </p:nvSpPr>
        <p:spPr bwMode="auto">
          <a:xfrm>
            <a:off x="7812088" y="0"/>
            <a:ext cx="1331912"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eaLnBrk="1" hangingPunct="1">
              <a:lnSpc>
                <a:spcPct val="93000"/>
              </a:lnSpc>
              <a:buClr>
                <a:srgbClr val="FFFFFF"/>
              </a:buClr>
              <a:buSzPct val="100000"/>
              <a:buFont typeface="Arial" charset="0"/>
              <a:buNone/>
            </a:pPr>
            <a:r>
              <a:rPr lang="en-GB" b="1">
                <a:solidFill>
                  <a:srgbClr val="000000"/>
                </a:solidFill>
                <a:latin typeface="Arail" charset="0"/>
                <a:cs typeface="Arail" charset="0"/>
              </a:rPr>
              <a:t>489b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Text Box 1"/>
          <p:cNvSpPr txBox="1">
            <a:spLocks noChangeArrowheads="1"/>
          </p:cNvSpPr>
          <p:nvPr/>
        </p:nvSpPr>
        <p:spPr bwMode="auto">
          <a:xfrm>
            <a:off x="609600" y="533400"/>
            <a:ext cx="8043863" cy="684213"/>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nchor="b"/>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300" dirty="0" err="1">
                <a:solidFill>
                  <a:srgbClr val="FFFFFF"/>
                </a:solidFill>
                <a:latin typeface="Arail" charset="0"/>
                <a:cs typeface="Arial" charset="0"/>
              </a:rPr>
              <a:t>Contrastes</a:t>
            </a:r>
            <a:r>
              <a:rPr lang="en-GB" sz="3300" dirty="0">
                <a:solidFill>
                  <a:srgbClr val="FFFFFF"/>
                </a:solidFill>
                <a:latin typeface="Arail" charset="0"/>
                <a:cs typeface="Arial" charset="0"/>
              </a:rPr>
              <a:t> des Alliances</a:t>
            </a:r>
          </a:p>
        </p:txBody>
      </p:sp>
      <p:grpSp>
        <p:nvGrpSpPr>
          <p:cNvPr id="648194" name="Group 2"/>
          <p:cNvGrpSpPr>
            <a:grpSpLocks/>
          </p:cNvGrpSpPr>
          <p:nvPr/>
        </p:nvGrpSpPr>
        <p:grpSpPr bwMode="auto">
          <a:xfrm>
            <a:off x="14288" y="1447800"/>
            <a:ext cx="9048750" cy="5327650"/>
            <a:chOff x="10" y="1005"/>
            <a:chExt cx="6284" cy="3700"/>
          </a:xfrm>
        </p:grpSpPr>
        <p:grpSp>
          <p:nvGrpSpPr>
            <p:cNvPr id="648196" name="Group 3"/>
            <p:cNvGrpSpPr>
              <a:grpSpLocks/>
            </p:cNvGrpSpPr>
            <p:nvPr/>
          </p:nvGrpSpPr>
          <p:grpSpPr bwMode="auto">
            <a:xfrm>
              <a:off x="10" y="1005"/>
              <a:ext cx="6284" cy="345"/>
              <a:chOff x="10" y="1005"/>
              <a:chExt cx="6284" cy="345"/>
            </a:xfrm>
          </p:grpSpPr>
          <p:grpSp>
            <p:nvGrpSpPr>
              <p:cNvPr id="648223" name="Group 4"/>
              <p:cNvGrpSpPr>
                <a:grpSpLocks/>
              </p:cNvGrpSpPr>
              <p:nvPr/>
            </p:nvGrpSpPr>
            <p:grpSpPr bwMode="auto">
              <a:xfrm>
                <a:off x="10" y="1005"/>
                <a:ext cx="1103" cy="345"/>
                <a:chOff x="10" y="1005"/>
                <a:chExt cx="1103" cy="345"/>
              </a:xfrm>
            </p:grpSpPr>
            <p:sp>
              <p:nvSpPr>
                <p:cNvPr id="648236" name="Rectangle 5"/>
                <p:cNvSpPr>
                  <a:spLocks noChangeArrowheads="1"/>
                </p:cNvSpPr>
                <p:nvPr/>
              </p:nvSpPr>
              <p:spPr bwMode="auto">
                <a:xfrm>
                  <a:off x="10" y="1005"/>
                  <a:ext cx="1104" cy="346"/>
                </a:xfrm>
                <a:prstGeom prst="rect">
                  <a:avLst/>
                </a:prstGeom>
                <a:solidFill>
                  <a:srgbClr val="191919"/>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cs typeface="Arial" charset="0"/>
                  </a:endParaRPr>
                </a:p>
              </p:txBody>
            </p:sp>
            <p:sp>
              <p:nvSpPr>
                <p:cNvPr id="648237" name="Rectangle 6"/>
                <p:cNvSpPr>
                  <a:spLocks noChangeArrowheads="1"/>
                </p:cNvSpPr>
                <p:nvPr/>
              </p:nvSpPr>
              <p:spPr bwMode="auto">
                <a:xfrm>
                  <a:off x="73" y="1005"/>
                  <a:ext cx="977" cy="346"/>
                </a:xfrm>
                <a:prstGeom prst="rect">
                  <a:avLst/>
                </a:prstGeom>
                <a:solidFill>
                  <a:srgbClr val="191919"/>
                </a:solidFill>
                <a:ln w="12600">
                  <a:solidFill>
                    <a:srgbClr val="000000"/>
                  </a:solidFill>
                  <a:miter lim="800000"/>
                  <a:headEnd/>
                  <a:tailEnd/>
                </a:ln>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宋体" charset="0"/>
                      <a:cs typeface="宋体" charset="0"/>
                    </a:rPr>
                    <a:t> </a:t>
                  </a:r>
                </a:p>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en-GB" sz="1800">
                    <a:solidFill>
                      <a:srgbClr val="000000"/>
                    </a:solidFill>
                    <a:ea typeface="宋体" charset="0"/>
                    <a:cs typeface="宋体" charset="0"/>
                  </a:endParaRPr>
                </a:p>
              </p:txBody>
            </p:sp>
          </p:grpSp>
          <p:grpSp>
            <p:nvGrpSpPr>
              <p:cNvPr id="648224" name="Group 7"/>
              <p:cNvGrpSpPr>
                <a:grpSpLocks/>
              </p:cNvGrpSpPr>
              <p:nvPr/>
            </p:nvGrpSpPr>
            <p:grpSpPr bwMode="auto">
              <a:xfrm>
                <a:off x="1115" y="1005"/>
                <a:ext cx="1266" cy="345"/>
                <a:chOff x="1115" y="1005"/>
                <a:chExt cx="1266" cy="345"/>
              </a:xfrm>
            </p:grpSpPr>
            <p:sp>
              <p:nvSpPr>
                <p:cNvPr id="648234" name="Rectangle 8"/>
                <p:cNvSpPr>
                  <a:spLocks noChangeArrowheads="1"/>
                </p:cNvSpPr>
                <p:nvPr/>
              </p:nvSpPr>
              <p:spPr bwMode="auto">
                <a:xfrm>
                  <a:off x="1115" y="1005"/>
                  <a:ext cx="1267" cy="346"/>
                </a:xfrm>
                <a:prstGeom prst="rect">
                  <a:avLst/>
                </a:prstGeom>
                <a:solidFill>
                  <a:srgbClr val="191919"/>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cs typeface="Arial" charset="0"/>
                  </a:endParaRPr>
                </a:p>
              </p:txBody>
            </p:sp>
            <p:sp>
              <p:nvSpPr>
                <p:cNvPr id="648235" name="Rectangle 9"/>
                <p:cNvSpPr>
                  <a:spLocks noChangeArrowheads="1"/>
                </p:cNvSpPr>
                <p:nvPr/>
              </p:nvSpPr>
              <p:spPr bwMode="auto">
                <a:xfrm>
                  <a:off x="1178" y="1005"/>
                  <a:ext cx="1141" cy="346"/>
                </a:xfrm>
                <a:prstGeom prst="rect">
                  <a:avLst/>
                </a:prstGeom>
                <a:solidFill>
                  <a:srgbClr val="191919"/>
                </a:solidFill>
                <a:ln w="12600">
                  <a:solidFill>
                    <a:srgbClr val="000000"/>
                  </a:solidFill>
                  <a:miter lim="800000"/>
                  <a:headEnd/>
                  <a:tailEnd/>
                </a:ln>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err="1">
                      <a:solidFill>
                        <a:srgbClr val="FFFFFF"/>
                      </a:solidFill>
                      <a:ea typeface="宋体" charset="0"/>
                      <a:cs typeface="宋体" charset="0"/>
                    </a:rPr>
                    <a:t>Abrahamique</a:t>
                  </a:r>
                  <a:endParaRPr lang="en-GB" sz="1800" b="1" dirty="0">
                    <a:solidFill>
                      <a:srgbClr val="FFFFFF"/>
                    </a:solidFill>
                    <a:ea typeface="宋体" charset="0"/>
                    <a:cs typeface="宋体" charset="0"/>
                  </a:endParaRPr>
                </a:p>
              </p:txBody>
            </p:sp>
          </p:grpSp>
          <p:grpSp>
            <p:nvGrpSpPr>
              <p:cNvPr id="648225" name="Group 10"/>
              <p:cNvGrpSpPr>
                <a:grpSpLocks/>
              </p:cNvGrpSpPr>
              <p:nvPr/>
            </p:nvGrpSpPr>
            <p:grpSpPr bwMode="auto">
              <a:xfrm>
                <a:off x="2383" y="1005"/>
                <a:ext cx="1337" cy="345"/>
                <a:chOff x="2383" y="1005"/>
                <a:chExt cx="1337" cy="345"/>
              </a:xfrm>
            </p:grpSpPr>
            <p:sp>
              <p:nvSpPr>
                <p:cNvPr id="648232" name="Rectangle 11"/>
                <p:cNvSpPr>
                  <a:spLocks noChangeArrowheads="1"/>
                </p:cNvSpPr>
                <p:nvPr/>
              </p:nvSpPr>
              <p:spPr bwMode="auto">
                <a:xfrm>
                  <a:off x="2383" y="1005"/>
                  <a:ext cx="1338" cy="346"/>
                </a:xfrm>
                <a:prstGeom prst="rect">
                  <a:avLst/>
                </a:prstGeom>
                <a:solidFill>
                  <a:srgbClr val="191919"/>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cs typeface="Arial" charset="0"/>
                  </a:endParaRPr>
                </a:p>
              </p:txBody>
            </p:sp>
            <p:sp>
              <p:nvSpPr>
                <p:cNvPr id="648233" name="Rectangle 12"/>
                <p:cNvSpPr>
                  <a:spLocks noChangeArrowheads="1"/>
                </p:cNvSpPr>
                <p:nvPr/>
              </p:nvSpPr>
              <p:spPr bwMode="auto">
                <a:xfrm>
                  <a:off x="2446" y="1005"/>
                  <a:ext cx="1212" cy="346"/>
                </a:xfrm>
                <a:prstGeom prst="rect">
                  <a:avLst/>
                </a:prstGeom>
                <a:solidFill>
                  <a:srgbClr val="191919"/>
                </a:solidFill>
                <a:ln w="12600">
                  <a:solidFill>
                    <a:srgbClr val="000000"/>
                  </a:solidFill>
                  <a:miter lim="800000"/>
                  <a:headEnd/>
                  <a:tailEnd/>
                </a:ln>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a:solidFill>
                        <a:srgbClr val="FFFFFF"/>
                      </a:solidFill>
                      <a:ea typeface="宋体" charset="0"/>
                      <a:cs typeface="宋体" charset="0"/>
                    </a:rPr>
                    <a:t>Terre </a:t>
                  </a:r>
                </a:p>
              </p:txBody>
            </p:sp>
          </p:grpSp>
          <p:grpSp>
            <p:nvGrpSpPr>
              <p:cNvPr id="648226" name="Group 13"/>
              <p:cNvGrpSpPr>
                <a:grpSpLocks/>
              </p:cNvGrpSpPr>
              <p:nvPr/>
            </p:nvGrpSpPr>
            <p:grpSpPr bwMode="auto">
              <a:xfrm>
                <a:off x="3723" y="1005"/>
                <a:ext cx="1232" cy="345"/>
                <a:chOff x="3723" y="1005"/>
                <a:chExt cx="1232" cy="345"/>
              </a:xfrm>
            </p:grpSpPr>
            <p:sp>
              <p:nvSpPr>
                <p:cNvPr id="648230" name="Rectangle 14"/>
                <p:cNvSpPr>
                  <a:spLocks noChangeArrowheads="1"/>
                </p:cNvSpPr>
                <p:nvPr/>
              </p:nvSpPr>
              <p:spPr bwMode="auto">
                <a:xfrm>
                  <a:off x="3723" y="1005"/>
                  <a:ext cx="1233" cy="346"/>
                </a:xfrm>
                <a:prstGeom prst="rect">
                  <a:avLst/>
                </a:prstGeom>
                <a:solidFill>
                  <a:srgbClr val="191919"/>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cs typeface="Arial" charset="0"/>
                  </a:endParaRPr>
                </a:p>
              </p:txBody>
            </p:sp>
            <p:sp>
              <p:nvSpPr>
                <p:cNvPr id="648231" name="Rectangle 15"/>
                <p:cNvSpPr>
                  <a:spLocks noChangeArrowheads="1"/>
                </p:cNvSpPr>
                <p:nvPr/>
              </p:nvSpPr>
              <p:spPr bwMode="auto">
                <a:xfrm>
                  <a:off x="3785" y="1005"/>
                  <a:ext cx="1107" cy="346"/>
                </a:xfrm>
                <a:prstGeom prst="rect">
                  <a:avLst/>
                </a:prstGeom>
                <a:solidFill>
                  <a:srgbClr val="191919"/>
                </a:solidFill>
                <a:ln w="12600">
                  <a:solidFill>
                    <a:srgbClr val="000000"/>
                  </a:solidFill>
                  <a:miter lim="800000"/>
                  <a:headEnd/>
                  <a:tailEnd/>
                </a:ln>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err="1">
                      <a:solidFill>
                        <a:srgbClr val="FFFFFF"/>
                      </a:solidFill>
                      <a:ea typeface="宋体" charset="0"/>
                      <a:cs typeface="宋体" charset="0"/>
                    </a:rPr>
                    <a:t>Davidique</a:t>
                  </a:r>
                  <a:endParaRPr lang="en-GB" sz="1800" b="1" dirty="0">
                    <a:solidFill>
                      <a:srgbClr val="FFFFFF"/>
                    </a:solidFill>
                    <a:ea typeface="宋体" charset="0"/>
                    <a:cs typeface="宋体" charset="0"/>
                  </a:endParaRPr>
                </a:p>
              </p:txBody>
            </p:sp>
          </p:grpSp>
          <p:grpSp>
            <p:nvGrpSpPr>
              <p:cNvPr id="648227" name="Group 16"/>
              <p:cNvGrpSpPr>
                <a:grpSpLocks/>
              </p:cNvGrpSpPr>
              <p:nvPr/>
            </p:nvGrpSpPr>
            <p:grpSpPr bwMode="auto">
              <a:xfrm>
                <a:off x="4957" y="1005"/>
                <a:ext cx="1337" cy="345"/>
                <a:chOff x="4957" y="1005"/>
                <a:chExt cx="1337" cy="345"/>
              </a:xfrm>
            </p:grpSpPr>
            <p:sp>
              <p:nvSpPr>
                <p:cNvPr id="648228" name="Rectangle 17"/>
                <p:cNvSpPr>
                  <a:spLocks noChangeArrowheads="1"/>
                </p:cNvSpPr>
                <p:nvPr/>
              </p:nvSpPr>
              <p:spPr bwMode="auto">
                <a:xfrm>
                  <a:off x="4957" y="1005"/>
                  <a:ext cx="1338" cy="346"/>
                </a:xfrm>
                <a:prstGeom prst="rect">
                  <a:avLst/>
                </a:prstGeom>
                <a:solidFill>
                  <a:srgbClr val="191919"/>
                </a:solidFill>
                <a:ln w="12600">
                  <a:solidFill>
                    <a:srgbClr val="000000"/>
                  </a:solidFill>
                  <a:miter lim="800000"/>
                  <a:headEnd/>
                  <a:tailEnd/>
                </a:ln>
              </p:spPr>
              <p:txBody>
                <a:bodyPr wrap="none" anchor="ctr"/>
                <a:lstStyle/>
                <a:p>
                  <a:pPr>
                    <a:lnSpc>
                      <a:spcPct val="93000"/>
                    </a:lnSpc>
                    <a:buClr>
                      <a:srgbClr val="FFFFFF"/>
                    </a:buClr>
                    <a:buSzPct val="100000"/>
                    <a:buFont typeface="Arial" charset="0"/>
                    <a:buNone/>
                  </a:pPr>
                  <a:endParaRPr lang="en-US">
                    <a:cs typeface="Arial" charset="0"/>
                  </a:endParaRPr>
                </a:p>
              </p:txBody>
            </p:sp>
            <p:sp>
              <p:nvSpPr>
                <p:cNvPr id="648229" name="Rectangle 18"/>
                <p:cNvSpPr>
                  <a:spLocks noChangeArrowheads="1"/>
                </p:cNvSpPr>
                <p:nvPr/>
              </p:nvSpPr>
              <p:spPr bwMode="auto">
                <a:xfrm>
                  <a:off x="5020" y="1005"/>
                  <a:ext cx="1212" cy="346"/>
                </a:xfrm>
                <a:prstGeom prst="rect">
                  <a:avLst/>
                </a:prstGeom>
                <a:solidFill>
                  <a:srgbClr val="191919"/>
                </a:solidFill>
                <a:ln w="12600">
                  <a:solidFill>
                    <a:srgbClr val="000000"/>
                  </a:solidFill>
                  <a:miter lim="800000"/>
                  <a:headEnd/>
                  <a:tailEnd/>
                </a:ln>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dirty="0">
                      <a:solidFill>
                        <a:srgbClr val="FFFFFF"/>
                      </a:solidFill>
                      <a:ea typeface="宋体" charset="0"/>
                      <a:cs typeface="宋体" charset="0"/>
                    </a:rPr>
                    <a:t>Nouvelle</a:t>
                  </a:r>
                </a:p>
              </p:txBody>
            </p:sp>
          </p:grpSp>
        </p:grpSp>
        <p:grpSp>
          <p:nvGrpSpPr>
            <p:cNvPr id="648197" name="Group 19"/>
            <p:cNvGrpSpPr>
              <a:grpSpLocks/>
            </p:cNvGrpSpPr>
            <p:nvPr/>
          </p:nvGrpSpPr>
          <p:grpSpPr bwMode="auto">
            <a:xfrm>
              <a:off x="12" y="1352"/>
              <a:ext cx="6281" cy="3353"/>
              <a:chOff x="12" y="1352"/>
              <a:chExt cx="6281" cy="3353"/>
            </a:xfrm>
          </p:grpSpPr>
          <p:sp>
            <p:nvSpPr>
              <p:cNvPr id="648198" name="Rectangle 20"/>
              <p:cNvSpPr>
                <a:spLocks noChangeArrowheads="1"/>
              </p:cNvSpPr>
              <p:nvPr/>
            </p:nvSpPr>
            <p:spPr bwMode="auto">
              <a:xfrm>
                <a:off x="12" y="1352"/>
                <a:ext cx="1088" cy="80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b="1" i="1" dirty="0">
                    <a:solidFill>
                      <a:srgbClr val="000000"/>
                    </a:solidFill>
                    <a:ea typeface="宋体" charset="0"/>
                    <a:cs typeface="宋体" charset="0"/>
                  </a:rPr>
                  <a:t> </a:t>
                </a:r>
                <a:r>
                  <a:rPr lang="en-GB" sz="1600" b="1" i="1" dirty="0" err="1">
                    <a:solidFill>
                      <a:srgbClr val="000000"/>
                    </a:solidFill>
                    <a:ea typeface="宋体" charset="0"/>
                    <a:cs typeface="宋体" charset="0"/>
                  </a:rPr>
                  <a:t>Définition</a:t>
                </a:r>
                <a:r>
                  <a:rPr lang="en-GB" sz="1600" b="1" i="1" dirty="0">
                    <a:solidFill>
                      <a:srgbClr val="000000"/>
                    </a:solidFill>
                    <a:ea typeface="宋体" charset="0"/>
                    <a:cs typeface="宋体" charset="0"/>
                  </a:rPr>
                  <a:t>: </a:t>
                </a: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1600" b="1" i="1" dirty="0" err="1">
                    <a:solidFill>
                      <a:srgbClr val="000000"/>
                    </a:solidFill>
                    <a:ea typeface="宋体" charset="0"/>
                    <a:cs typeface="宋体" charset="0"/>
                  </a:rPr>
                  <a:t>Promesse</a:t>
                </a:r>
                <a:r>
                  <a:rPr lang="en-US" sz="1600" b="1" i="1" dirty="0">
                    <a:solidFill>
                      <a:srgbClr val="000000"/>
                    </a:solidFill>
                    <a:ea typeface="宋体" charset="0"/>
                    <a:cs typeface="宋体" charset="0"/>
                  </a:rPr>
                  <a:t> de </a:t>
                </a:r>
                <a:r>
                  <a:rPr lang="en-US" sz="1600" b="1" i="1" dirty="0" err="1">
                    <a:solidFill>
                      <a:srgbClr val="000000"/>
                    </a:solidFill>
                    <a:ea typeface="宋体" charset="0"/>
                    <a:cs typeface="宋体" charset="0"/>
                  </a:rPr>
                  <a:t>Dieu</a:t>
                </a:r>
                <a:r>
                  <a:rPr lang="en-US" sz="1600" b="1" i="1" dirty="0">
                    <a:solidFill>
                      <a:srgbClr val="000000"/>
                    </a:solidFill>
                    <a:ea typeface="宋体" charset="0"/>
                    <a:cs typeface="宋体" charset="0"/>
                  </a:rPr>
                  <a:t> de </a:t>
                </a:r>
                <a:r>
                  <a:rPr lang="en-US" sz="1600" b="1" i="1" dirty="0" err="1">
                    <a:solidFill>
                      <a:srgbClr val="000000"/>
                    </a:solidFill>
                    <a:ea typeface="宋体" charset="0"/>
                    <a:cs typeface="宋体" charset="0"/>
                  </a:rPr>
                  <a:t>donner</a:t>
                </a:r>
                <a:r>
                  <a:rPr lang="en-US" sz="1600" b="1" i="1" dirty="0">
                    <a:solidFill>
                      <a:srgbClr val="000000"/>
                    </a:solidFill>
                    <a:ea typeface="宋体" charset="0"/>
                    <a:cs typeface="宋体" charset="0"/>
                  </a:rPr>
                  <a:t> à </a:t>
                </a:r>
                <a:r>
                  <a:rPr lang="en-US" sz="1600" b="1" i="1" dirty="0" err="1">
                    <a:solidFill>
                      <a:srgbClr val="000000"/>
                    </a:solidFill>
                    <a:ea typeface="宋体" charset="0"/>
                    <a:cs typeface="宋体" charset="0"/>
                  </a:rPr>
                  <a:t>Israël</a:t>
                </a:r>
                <a:r>
                  <a:rPr lang="en-GB" altLang="ja-JP" sz="1600" b="1" i="1" dirty="0">
                    <a:solidFill>
                      <a:srgbClr val="000000"/>
                    </a:solidFill>
                    <a:ea typeface="宋体" charset="0"/>
                    <a:cs typeface="宋体" charset="0"/>
                  </a:rPr>
                  <a:t>…</a:t>
                </a:r>
                <a:endParaRPr lang="en-GB" sz="1600" b="1" i="1" dirty="0">
                  <a:solidFill>
                    <a:srgbClr val="000000"/>
                  </a:solidFill>
                  <a:ea typeface="宋体" charset="0"/>
                  <a:cs typeface="宋体" charset="0"/>
                </a:endParaRPr>
              </a:p>
            </p:txBody>
          </p:sp>
          <p:sp>
            <p:nvSpPr>
              <p:cNvPr id="648199" name="Rectangle 21"/>
              <p:cNvSpPr>
                <a:spLocks noChangeArrowheads="1"/>
              </p:cNvSpPr>
              <p:nvPr/>
            </p:nvSpPr>
            <p:spPr bwMode="auto">
              <a:xfrm>
                <a:off x="1100" y="1352"/>
                <a:ext cx="1268" cy="80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terre</a:t>
                </a: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règne</a:t>
                </a:r>
                <a:r>
                  <a:rPr lang="en-GB" sz="1800" dirty="0">
                    <a:solidFill>
                      <a:srgbClr val="000000"/>
                    </a:solidFill>
                    <a:ea typeface="宋体" charset="0"/>
                    <a:cs typeface="宋体" charset="0"/>
                  </a:rPr>
                  <a:t>, et </a:t>
                </a:r>
                <a:r>
                  <a:rPr lang="en-GB" sz="1800" dirty="0" err="1">
                    <a:solidFill>
                      <a:srgbClr val="000000"/>
                    </a:solidFill>
                    <a:ea typeface="宋体" charset="0"/>
                    <a:cs typeface="宋体" charset="0"/>
                  </a:rPr>
                  <a:t>bénédiction</a:t>
                </a:r>
                <a:r>
                  <a:rPr lang="en-GB" sz="1800" dirty="0">
                    <a:solidFill>
                      <a:srgbClr val="000000"/>
                    </a:solidFill>
                    <a:ea typeface="宋体" charset="0"/>
                    <a:cs typeface="宋体" charset="0"/>
                  </a:rPr>
                  <a:t> au profit de </a:t>
                </a:r>
                <a:r>
                  <a:rPr lang="en-GB" sz="1800" dirty="0" err="1">
                    <a:solidFill>
                      <a:srgbClr val="000000"/>
                    </a:solidFill>
                    <a:ea typeface="宋体" charset="0"/>
                    <a:cs typeface="宋体" charset="0"/>
                  </a:rPr>
                  <a:t>toute</a:t>
                </a:r>
                <a:r>
                  <a:rPr lang="en-GB" sz="1800" dirty="0">
                    <a:solidFill>
                      <a:srgbClr val="000000"/>
                    </a:solidFill>
                    <a:ea typeface="宋体" charset="0"/>
                    <a:cs typeface="宋体" charset="0"/>
                  </a:rPr>
                  <a:t> la </a:t>
                </a:r>
                <a:r>
                  <a:rPr lang="en-GB" sz="1800" dirty="0" err="1">
                    <a:solidFill>
                      <a:srgbClr val="000000"/>
                    </a:solidFill>
                    <a:ea typeface="宋体" charset="0"/>
                    <a:cs typeface="宋体" charset="0"/>
                  </a:rPr>
                  <a:t>terre</a:t>
                </a:r>
                <a:endParaRPr lang="en-GB" sz="1800" dirty="0">
                  <a:solidFill>
                    <a:srgbClr val="000000"/>
                  </a:solidFill>
                  <a:ea typeface="宋体" charset="0"/>
                  <a:cs typeface="宋体" charset="0"/>
                </a:endParaRPr>
              </a:p>
            </p:txBody>
          </p:sp>
          <p:sp>
            <p:nvSpPr>
              <p:cNvPr id="648200" name="Rectangle 22"/>
              <p:cNvSpPr>
                <a:spLocks noChangeArrowheads="1"/>
              </p:cNvSpPr>
              <p:nvPr/>
            </p:nvSpPr>
            <p:spPr bwMode="auto">
              <a:xfrm>
                <a:off x="2367" y="1352"/>
                <a:ext cx="1348" cy="80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ea typeface="宋体" charset="0"/>
                    <a:cs typeface="宋体" charset="0"/>
                  </a:rPr>
                  <a:t> </a:t>
                </a:r>
                <a:r>
                  <a:rPr lang="en-GB" sz="1600" u="sng" dirty="0" err="1">
                    <a:solidFill>
                      <a:srgbClr val="000000"/>
                    </a:solidFill>
                    <a:ea typeface="宋体" charset="0"/>
                    <a:cs typeface="宋体" charset="0"/>
                  </a:rPr>
                  <a:t>terre</a:t>
                </a:r>
                <a:r>
                  <a:rPr lang="en-GB" sz="1600" dirty="0">
                    <a:solidFill>
                      <a:srgbClr val="000000"/>
                    </a:solidFill>
                    <a:ea typeface="宋体" charset="0"/>
                    <a:cs typeface="宋体" charset="0"/>
                  </a:rPr>
                  <a:t> </a:t>
                </a:r>
                <a:r>
                  <a:rPr lang="en-GB" sz="1600" i="1" dirty="0" err="1">
                    <a:solidFill>
                      <a:srgbClr val="000000"/>
                    </a:solidFill>
                    <a:ea typeface="宋体" charset="0"/>
                    <a:cs typeface="宋体" charset="0"/>
                  </a:rPr>
                  <a:t>phisique</a:t>
                </a:r>
                <a:r>
                  <a:rPr lang="en-GB" sz="1600" i="1" dirty="0">
                    <a:solidFill>
                      <a:srgbClr val="000000"/>
                    </a:solidFill>
                    <a:ea typeface="宋体" charset="0"/>
                    <a:cs typeface="宋体" charset="0"/>
                  </a:rPr>
                  <a:t> </a:t>
                </a:r>
                <a:r>
                  <a:rPr lang="en-GB" sz="1600" dirty="0" err="1">
                    <a:solidFill>
                      <a:srgbClr val="000000"/>
                    </a:solidFill>
                    <a:ea typeface="宋体" charset="0"/>
                    <a:cs typeface="宋体" charset="0"/>
                  </a:rPr>
                  <a:t>depuis</a:t>
                </a:r>
                <a:r>
                  <a:rPr lang="en-GB" sz="1600" dirty="0">
                    <a:solidFill>
                      <a:srgbClr val="000000"/>
                    </a:solidFill>
                    <a:ea typeface="宋体" charset="0"/>
                    <a:cs typeface="宋体" charset="0"/>
                  </a:rPr>
                  <a:t> la </a:t>
                </a:r>
                <a:r>
                  <a:rPr lang="en-GB" sz="1600" dirty="0" err="1">
                    <a:solidFill>
                      <a:srgbClr val="000000"/>
                    </a:solidFill>
                    <a:ea typeface="宋体" charset="0"/>
                    <a:cs typeface="宋体" charset="0"/>
                  </a:rPr>
                  <a:t>vallée</a:t>
                </a:r>
                <a:r>
                  <a:rPr lang="en-GB" sz="1600" dirty="0">
                    <a:solidFill>
                      <a:srgbClr val="000000"/>
                    </a:solidFill>
                    <a:ea typeface="宋体" charset="0"/>
                    <a:cs typeface="宋体" charset="0"/>
                  </a:rPr>
                  <a:t> </a:t>
                </a:r>
                <a:r>
                  <a:rPr lang="en-GB" sz="1600" dirty="0" err="1">
                    <a:solidFill>
                      <a:srgbClr val="000000"/>
                    </a:solidFill>
                    <a:ea typeface="宋体" charset="0"/>
                    <a:cs typeface="宋体" charset="0"/>
                  </a:rPr>
                  <a:t>d’Egypte</a:t>
                </a:r>
                <a:r>
                  <a:rPr lang="en-GB" sz="1600" dirty="0">
                    <a:solidFill>
                      <a:srgbClr val="000000"/>
                    </a:solidFill>
                    <a:ea typeface="宋体" charset="0"/>
                    <a:cs typeface="宋体" charset="0"/>
                  </a:rPr>
                  <a:t> </a:t>
                </a:r>
                <a:r>
                  <a:rPr lang="en-GB" sz="1600" dirty="0" err="1">
                    <a:solidFill>
                      <a:srgbClr val="000000"/>
                    </a:solidFill>
                    <a:ea typeface="宋体" charset="0"/>
                    <a:cs typeface="宋体" charset="0"/>
                  </a:rPr>
                  <a:t>jusqu’au</a:t>
                </a:r>
                <a:r>
                  <a:rPr lang="en-GB" sz="1600" dirty="0">
                    <a:solidFill>
                      <a:srgbClr val="000000"/>
                    </a:solidFill>
                    <a:ea typeface="宋体" charset="0"/>
                    <a:cs typeface="宋体" charset="0"/>
                  </a:rPr>
                  <a:t> </a:t>
                </a:r>
                <a:r>
                  <a:rPr lang="en-GB" sz="1600" dirty="0" err="1">
                    <a:solidFill>
                      <a:srgbClr val="000000"/>
                    </a:solidFill>
                    <a:ea typeface="宋体" charset="0"/>
                    <a:cs typeface="宋体" charset="0"/>
                  </a:rPr>
                  <a:t>fleuve</a:t>
                </a:r>
                <a:r>
                  <a:rPr lang="en-GB" sz="1600" dirty="0">
                    <a:solidFill>
                      <a:srgbClr val="000000"/>
                    </a:solidFill>
                    <a:ea typeface="宋体" charset="0"/>
                    <a:cs typeface="宋体" charset="0"/>
                  </a:rPr>
                  <a:t> </a:t>
                </a:r>
                <a:r>
                  <a:rPr lang="en-GB" sz="1600" dirty="0" err="1">
                    <a:solidFill>
                      <a:srgbClr val="000000"/>
                    </a:solidFill>
                    <a:ea typeface="宋体" charset="0"/>
                    <a:cs typeface="宋体" charset="0"/>
                  </a:rPr>
                  <a:t>Euphrate</a:t>
                </a:r>
                <a:r>
                  <a:rPr lang="en-GB" sz="1600" dirty="0">
                    <a:solidFill>
                      <a:srgbClr val="000000"/>
                    </a:solidFill>
                    <a:ea typeface="宋体" charset="0"/>
                    <a:cs typeface="宋体" charset="0"/>
                  </a:rPr>
                  <a:t> (Gen. 15:18)</a:t>
                </a:r>
                <a:r>
                  <a:rPr lang="en-US" sz="1600" dirty="0">
                    <a:solidFill>
                      <a:srgbClr val="000000"/>
                    </a:solidFill>
                    <a:ea typeface="宋体" charset="0"/>
                    <a:cs typeface="宋体" charset="0"/>
                  </a:rPr>
                  <a:t>‏</a:t>
                </a:r>
                <a:endParaRPr lang="en-GB" sz="1600" dirty="0">
                  <a:solidFill>
                    <a:srgbClr val="000000"/>
                  </a:solidFill>
                  <a:ea typeface="宋体" charset="0"/>
                  <a:cs typeface="宋体" charset="0"/>
                </a:endParaRPr>
              </a:p>
            </p:txBody>
          </p:sp>
          <p:sp>
            <p:nvSpPr>
              <p:cNvPr id="648201" name="Rectangle 23"/>
              <p:cNvSpPr>
                <a:spLocks noChangeArrowheads="1"/>
              </p:cNvSpPr>
              <p:nvPr/>
            </p:nvSpPr>
            <p:spPr bwMode="auto">
              <a:xfrm>
                <a:off x="3715" y="1352"/>
                <a:ext cx="1230" cy="80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u="sng" dirty="0" err="1">
                    <a:solidFill>
                      <a:srgbClr val="000000"/>
                    </a:solidFill>
                    <a:ea typeface="宋体" charset="0"/>
                    <a:cs typeface="宋体" charset="0"/>
                  </a:rPr>
                  <a:t>règne</a:t>
                </a:r>
                <a:r>
                  <a:rPr lang="en-GB" sz="1600" u="sng" dirty="0">
                    <a:solidFill>
                      <a:srgbClr val="000000"/>
                    </a:solidFill>
                    <a:ea typeface="宋体" charset="0"/>
                    <a:cs typeface="宋体" charset="0"/>
                  </a:rPr>
                  <a:t> </a:t>
                </a:r>
                <a:r>
                  <a:rPr lang="en-GB" sz="1600" i="1" dirty="0" err="1">
                    <a:solidFill>
                      <a:srgbClr val="000000"/>
                    </a:solidFill>
                    <a:ea typeface="宋体" charset="0"/>
                    <a:cs typeface="宋体" charset="0"/>
                  </a:rPr>
                  <a:t>politique</a:t>
                </a:r>
                <a:r>
                  <a:rPr lang="en-GB" sz="1600" dirty="0">
                    <a:solidFill>
                      <a:srgbClr val="000000"/>
                    </a:solidFill>
                    <a:ea typeface="宋体" charset="0"/>
                    <a:cs typeface="宋体" charset="0"/>
                  </a:rPr>
                  <a:t>  d’un descendant de David pour </a:t>
                </a:r>
                <a:r>
                  <a:rPr lang="en-GB" sz="1600" dirty="0" err="1">
                    <a:solidFill>
                      <a:srgbClr val="000000"/>
                    </a:solidFill>
                    <a:ea typeface="宋体" charset="0"/>
                    <a:cs typeface="宋体" charset="0"/>
                  </a:rPr>
                  <a:t>toujours</a:t>
                </a:r>
                <a:r>
                  <a:rPr lang="en-GB" sz="1600" dirty="0">
                    <a:solidFill>
                      <a:srgbClr val="000000"/>
                    </a:solidFill>
                    <a:ea typeface="宋体" charset="0"/>
                    <a:cs typeface="宋体" charset="0"/>
                  </a:rPr>
                  <a:t> à </a:t>
                </a:r>
                <a:r>
                  <a:rPr lang="en-GB" sz="1600" dirty="0" err="1">
                    <a:solidFill>
                      <a:srgbClr val="000000"/>
                    </a:solidFill>
                    <a:ea typeface="宋体" charset="0"/>
                    <a:cs typeface="宋体" charset="0"/>
                  </a:rPr>
                  <a:t>partir</a:t>
                </a:r>
                <a:r>
                  <a:rPr lang="en-GB" sz="1600" dirty="0">
                    <a:solidFill>
                      <a:srgbClr val="000000"/>
                    </a:solidFill>
                    <a:ea typeface="宋体" charset="0"/>
                    <a:cs typeface="宋体" charset="0"/>
                  </a:rPr>
                  <a:t> de </a:t>
                </a:r>
                <a:r>
                  <a:rPr lang="en-GB" sz="1600" dirty="0" err="1">
                    <a:solidFill>
                      <a:srgbClr val="000000"/>
                    </a:solidFill>
                    <a:ea typeface="宋体" charset="0"/>
                    <a:cs typeface="宋体" charset="0"/>
                  </a:rPr>
                  <a:t>Sion</a:t>
                </a:r>
                <a:endParaRPr lang="en-GB" sz="1600" dirty="0">
                  <a:solidFill>
                    <a:srgbClr val="000000"/>
                  </a:solidFill>
                  <a:ea typeface="宋体" charset="0"/>
                  <a:cs typeface="宋体" charset="0"/>
                </a:endParaRPr>
              </a:p>
            </p:txBody>
          </p:sp>
          <p:sp>
            <p:nvSpPr>
              <p:cNvPr id="648202" name="Rectangle 24"/>
              <p:cNvSpPr>
                <a:spLocks noChangeArrowheads="1"/>
              </p:cNvSpPr>
              <p:nvPr/>
            </p:nvSpPr>
            <p:spPr bwMode="auto">
              <a:xfrm>
                <a:off x="4946" y="1352"/>
                <a:ext cx="1348" cy="80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u="sng" dirty="0" err="1">
                    <a:solidFill>
                      <a:srgbClr val="000000"/>
                    </a:solidFill>
                    <a:ea typeface="宋体" charset="0"/>
                    <a:cs typeface="宋体" charset="0"/>
                  </a:rPr>
                  <a:t>Bénédictions</a:t>
                </a:r>
                <a:r>
                  <a:rPr lang="en-GB" sz="1600" dirty="0">
                    <a:solidFill>
                      <a:srgbClr val="000000"/>
                    </a:solidFill>
                    <a:ea typeface="宋体" charset="0"/>
                    <a:cs typeface="宋体" charset="0"/>
                  </a:rPr>
                  <a:t> </a:t>
                </a:r>
                <a:r>
                  <a:rPr lang="en-GB" sz="1600" i="1" dirty="0" err="1">
                    <a:solidFill>
                      <a:srgbClr val="000000"/>
                    </a:solidFill>
                    <a:ea typeface="宋体" charset="0"/>
                    <a:cs typeface="宋体" charset="0"/>
                  </a:rPr>
                  <a:t>spirituelles</a:t>
                </a:r>
                <a:r>
                  <a:rPr lang="en-GB" sz="1600" dirty="0">
                    <a:solidFill>
                      <a:srgbClr val="000000"/>
                    </a:solidFill>
                    <a:ea typeface="宋体" charset="0"/>
                    <a:cs typeface="宋体" charset="0"/>
                  </a:rPr>
                  <a:t> de purification </a:t>
                </a:r>
                <a:r>
                  <a:rPr lang="en-GB" sz="1600" dirty="0" err="1">
                    <a:solidFill>
                      <a:srgbClr val="000000"/>
                    </a:solidFill>
                    <a:ea typeface="宋体" charset="0"/>
                    <a:cs typeface="宋体" charset="0"/>
                  </a:rPr>
                  <a:t>nationale</a:t>
                </a:r>
                <a:r>
                  <a:rPr lang="en-GB" sz="1600" dirty="0">
                    <a:solidFill>
                      <a:srgbClr val="000000"/>
                    </a:solidFill>
                    <a:ea typeface="宋体" charset="0"/>
                    <a:cs typeface="宋体" charset="0"/>
                  </a:rPr>
                  <a:t> et de </a:t>
                </a:r>
                <a:r>
                  <a:rPr lang="en-GB" sz="1600" dirty="0" err="1">
                    <a:solidFill>
                      <a:srgbClr val="000000"/>
                    </a:solidFill>
                    <a:ea typeface="宋体" charset="0"/>
                    <a:cs typeface="宋体" charset="0"/>
                  </a:rPr>
                  <a:t>restauration</a:t>
                </a:r>
                <a:endParaRPr lang="en-GB" sz="1600" dirty="0">
                  <a:solidFill>
                    <a:srgbClr val="000000"/>
                  </a:solidFill>
                  <a:ea typeface="宋体" charset="0"/>
                  <a:cs typeface="宋体" charset="0"/>
                </a:endParaRPr>
              </a:p>
            </p:txBody>
          </p:sp>
          <p:sp>
            <p:nvSpPr>
              <p:cNvPr id="648203" name="Rectangle 25"/>
              <p:cNvSpPr>
                <a:spLocks noChangeArrowheads="1"/>
              </p:cNvSpPr>
              <p:nvPr/>
            </p:nvSpPr>
            <p:spPr bwMode="auto">
              <a:xfrm>
                <a:off x="12" y="2155"/>
                <a:ext cx="1088" cy="51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i="1" dirty="0">
                    <a:solidFill>
                      <a:srgbClr val="000000"/>
                    </a:solidFill>
                    <a:ea typeface="宋体" charset="0"/>
                    <a:cs typeface="宋体" charset="0"/>
                  </a:rPr>
                  <a:t> Relation</a:t>
                </a:r>
              </a:p>
            </p:txBody>
          </p:sp>
          <p:sp>
            <p:nvSpPr>
              <p:cNvPr id="648204" name="Rectangle 26"/>
              <p:cNvSpPr>
                <a:spLocks noChangeArrowheads="1"/>
              </p:cNvSpPr>
              <p:nvPr/>
            </p:nvSpPr>
            <p:spPr bwMode="auto">
              <a:xfrm>
                <a:off x="1100" y="2155"/>
                <a:ext cx="1268" cy="51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patronage (</a:t>
                </a:r>
                <a:r>
                  <a:rPr lang="en-GB" sz="1800" dirty="0" err="1">
                    <a:solidFill>
                      <a:srgbClr val="000000"/>
                    </a:solidFill>
                    <a:ea typeface="宋体" charset="0"/>
                    <a:cs typeface="宋体" charset="0"/>
                  </a:rPr>
                  <a:t>couverture</a:t>
                </a:r>
                <a:r>
                  <a:rPr lang="en-GB" sz="1800" dirty="0">
                    <a:solidFill>
                      <a:srgbClr val="000000"/>
                    </a:solidFill>
                    <a:ea typeface="宋体" charset="0"/>
                    <a:cs typeface="宋体" charset="0"/>
                  </a:rPr>
                  <a:t>)</a:t>
                </a:r>
              </a:p>
            </p:txBody>
          </p:sp>
          <p:sp>
            <p:nvSpPr>
              <p:cNvPr id="648205" name="Rectangle 27"/>
              <p:cNvSpPr>
                <a:spLocks noChangeArrowheads="1"/>
              </p:cNvSpPr>
              <p:nvPr/>
            </p:nvSpPr>
            <p:spPr bwMode="auto">
              <a:xfrm>
                <a:off x="2367" y="2155"/>
                <a:ext cx="1348" cy="51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Terre</a:t>
                </a:r>
              </a:p>
            </p:txBody>
          </p:sp>
          <p:sp>
            <p:nvSpPr>
              <p:cNvPr id="648206" name="Rectangle 28"/>
              <p:cNvSpPr>
                <a:spLocks noChangeArrowheads="1"/>
              </p:cNvSpPr>
              <p:nvPr/>
            </p:nvSpPr>
            <p:spPr bwMode="auto">
              <a:xfrm>
                <a:off x="3715" y="2155"/>
                <a:ext cx="1230" cy="51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Postérité</a:t>
                </a:r>
                <a:endParaRPr lang="en-GB" sz="1800" dirty="0">
                  <a:solidFill>
                    <a:srgbClr val="000000"/>
                  </a:solidFill>
                  <a:ea typeface="宋体" charset="0"/>
                  <a:cs typeface="宋体" charset="0"/>
                </a:endParaRPr>
              </a:p>
            </p:txBody>
          </p:sp>
          <p:sp>
            <p:nvSpPr>
              <p:cNvPr id="648207" name="Rectangle 29"/>
              <p:cNvSpPr>
                <a:spLocks noChangeArrowheads="1"/>
              </p:cNvSpPr>
              <p:nvPr/>
            </p:nvSpPr>
            <p:spPr bwMode="auto">
              <a:xfrm>
                <a:off x="4946" y="2155"/>
                <a:ext cx="1348" cy="519"/>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Bénédictions</a:t>
                </a:r>
                <a:endParaRPr lang="en-GB" sz="1800" dirty="0">
                  <a:solidFill>
                    <a:srgbClr val="000000"/>
                  </a:solidFill>
                  <a:ea typeface="宋体" charset="0"/>
                  <a:cs typeface="宋体" charset="0"/>
                </a:endParaRPr>
              </a:p>
            </p:txBody>
          </p:sp>
          <p:sp>
            <p:nvSpPr>
              <p:cNvPr id="648208" name="Rectangle 30"/>
              <p:cNvSpPr>
                <a:spLocks noChangeArrowheads="1"/>
              </p:cNvSpPr>
              <p:nvPr/>
            </p:nvSpPr>
            <p:spPr bwMode="auto">
              <a:xfrm>
                <a:off x="12" y="2674"/>
                <a:ext cx="1088" cy="520"/>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i="1" dirty="0" err="1">
                    <a:solidFill>
                      <a:srgbClr val="000000"/>
                    </a:solidFill>
                    <a:ea typeface="宋体" charset="0"/>
                    <a:cs typeface="宋体" charset="0"/>
                  </a:rPr>
                  <a:t>Texte</a:t>
                </a:r>
                <a:r>
                  <a:rPr lang="en-GB" sz="1800" b="1" i="1" dirty="0">
                    <a:solidFill>
                      <a:srgbClr val="000000"/>
                    </a:solidFill>
                    <a:ea typeface="宋体" charset="0"/>
                    <a:cs typeface="宋体" charset="0"/>
                  </a:rPr>
                  <a:t> </a:t>
                </a:r>
                <a:r>
                  <a:rPr lang="en-GB" sz="1800" b="1" i="1" dirty="0" err="1">
                    <a:solidFill>
                      <a:srgbClr val="000000"/>
                    </a:solidFill>
                    <a:ea typeface="宋体" charset="0"/>
                    <a:cs typeface="宋体" charset="0"/>
                  </a:rPr>
                  <a:t>clé</a:t>
                </a:r>
                <a:endParaRPr lang="en-GB" sz="1800" b="1" i="1" dirty="0">
                  <a:solidFill>
                    <a:srgbClr val="000000"/>
                  </a:solidFill>
                  <a:ea typeface="宋体" charset="0"/>
                  <a:cs typeface="宋体" charset="0"/>
                </a:endParaRPr>
              </a:p>
            </p:txBody>
          </p:sp>
          <p:sp>
            <p:nvSpPr>
              <p:cNvPr id="648209" name="Rectangle 31"/>
              <p:cNvSpPr>
                <a:spLocks noChangeArrowheads="1"/>
              </p:cNvSpPr>
              <p:nvPr/>
            </p:nvSpPr>
            <p:spPr bwMode="auto">
              <a:xfrm>
                <a:off x="1100" y="2674"/>
                <a:ext cx="1268" cy="520"/>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宋体" charset="0"/>
                    <a:cs typeface="宋体" charset="0"/>
                  </a:rPr>
                  <a:t> Gen. 12:1-3</a:t>
                </a:r>
              </a:p>
            </p:txBody>
          </p:sp>
          <p:sp>
            <p:nvSpPr>
              <p:cNvPr id="648210" name="Rectangle 32"/>
              <p:cNvSpPr>
                <a:spLocks noChangeArrowheads="1"/>
              </p:cNvSpPr>
              <p:nvPr/>
            </p:nvSpPr>
            <p:spPr bwMode="auto">
              <a:xfrm>
                <a:off x="2367" y="2674"/>
                <a:ext cx="1348" cy="520"/>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宋体" charset="0"/>
                    <a:cs typeface="宋体" charset="0"/>
                  </a:rPr>
                  <a:t>Deut. 30:1-10</a:t>
                </a:r>
              </a:p>
            </p:txBody>
          </p:sp>
          <p:sp>
            <p:nvSpPr>
              <p:cNvPr id="648211" name="Rectangle 33"/>
              <p:cNvSpPr>
                <a:spLocks noChangeArrowheads="1"/>
              </p:cNvSpPr>
              <p:nvPr/>
            </p:nvSpPr>
            <p:spPr bwMode="auto">
              <a:xfrm>
                <a:off x="3715" y="2674"/>
                <a:ext cx="1230" cy="520"/>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宋体" charset="0"/>
                    <a:cs typeface="宋体" charset="0"/>
                  </a:rPr>
                  <a:t> 2 Sam. 7:12-16</a:t>
                </a:r>
              </a:p>
            </p:txBody>
          </p:sp>
          <p:sp>
            <p:nvSpPr>
              <p:cNvPr id="648212" name="Rectangle 34"/>
              <p:cNvSpPr>
                <a:spLocks noChangeArrowheads="1"/>
              </p:cNvSpPr>
              <p:nvPr/>
            </p:nvSpPr>
            <p:spPr bwMode="auto">
              <a:xfrm>
                <a:off x="4946" y="2674"/>
                <a:ext cx="1348" cy="520"/>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Jé</a:t>
                </a:r>
                <a:r>
                  <a:rPr lang="en-GB" sz="1800" dirty="0">
                    <a:solidFill>
                      <a:srgbClr val="000000"/>
                    </a:solidFill>
                    <a:ea typeface="宋体" charset="0"/>
                    <a:cs typeface="宋体" charset="0"/>
                  </a:rPr>
                  <a:t>. 31:31-34</a:t>
                </a:r>
              </a:p>
            </p:txBody>
          </p:sp>
          <p:sp>
            <p:nvSpPr>
              <p:cNvPr id="648213" name="Rectangle 35"/>
              <p:cNvSpPr>
                <a:spLocks noChangeArrowheads="1"/>
              </p:cNvSpPr>
              <p:nvPr/>
            </p:nvSpPr>
            <p:spPr bwMode="auto">
              <a:xfrm>
                <a:off x="12" y="3193"/>
                <a:ext cx="1088" cy="708"/>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b="1" i="1" dirty="0">
                    <a:solidFill>
                      <a:srgbClr val="000000"/>
                    </a:solidFill>
                    <a:ea typeface="宋体" charset="0"/>
                    <a:cs typeface="宋体" charset="0"/>
                  </a:rPr>
                  <a:t> </a:t>
                </a:r>
                <a:r>
                  <a:rPr lang="en-GB" sz="1600" b="1" i="1" dirty="0" err="1">
                    <a:solidFill>
                      <a:srgbClr val="000000"/>
                    </a:solidFill>
                    <a:ea typeface="宋体" charset="0"/>
                    <a:cs typeface="宋体" charset="0"/>
                  </a:rPr>
                  <a:t>Récipiendaire</a:t>
                </a:r>
                <a:endParaRPr lang="en-GB" sz="1600" b="1" i="1" dirty="0">
                  <a:solidFill>
                    <a:srgbClr val="000000"/>
                  </a:solidFill>
                  <a:ea typeface="宋体" charset="0"/>
                  <a:cs typeface="宋体" charset="0"/>
                </a:endParaRP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b="1" i="1" dirty="0">
                    <a:solidFill>
                      <a:srgbClr val="000000"/>
                    </a:solidFill>
                    <a:ea typeface="宋体" charset="0"/>
                    <a:cs typeface="宋体" charset="0"/>
                  </a:rPr>
                  <a:t>Date</a:t>
                </a: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b="1" i="1" dirty="0">
                    <a:solidFill>
                      <a:srgbClr val="000000"/>
                    </a:solidFill>
                    <a:ea typeface="宋体" charset="0"/>
                    <a:cs typeface="宋体" charset="0"/>
                  </a:rPr>
                  <a:t>Place</a:t>
                </a:r>
              </a:p>
            </p:txBody>
          </p:sp>
          <p:sp>
            <p:nvSpPr>
              <p:cNvPr id="648214" name="Rectangle 36"/>
              <p:cNvSpPr>
                <a:spLocks noChangeArrowheads="1"/>
              </p:cNvSpPr>
              <p:nvPr/>
            </p:nvSpPr>
            <p:spPr bwMode="auto">
              <a:xfrm>
                <a:off x="1100" y="3193"/>
                <a:ext cx="1268" cy="708"/>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ea typeface="宋体" charset="0"/>
                    <a:cs typeface="宋体" charset="0"/>
                  </a:rPr>
                  <a:t> Abraham</a:t>
                </a:r>
              </a:p>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ea typeface="宋体" charset="0"/>
                    <a:cs typeface="宋体" charset="0"/>
                  </a:rPr>
                  <a:t>2060 BC</a:t>
                </a:r>
              </a:p>
              <a:p>
                <a:pPr algn="ct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600" dirty="0">
                    <a:solidFill>
                      <a:srgbClr val="000000"/>
                    </a:solidFill>
                    <a:ea typeface="宋体" charset="0"/>
                    <a:cs typeface="宋体" charset="0"/>
                  </a:rPr>
                  <a:t>Our des </a:t>
                </a:r>
                <a:r>
                  <a:rPr lang="en-GB" sz="1600" dirty="0" err="1">
                    <a:solidFill>
                      <a:srgbClr val="000000"/>
                    </a:solidFill>
                    <a:ea typeface="宋体" charset="0"/>
                    <a:cs typeface="宋体" charset="0"/>
                  </a:rPr>
                  <a:t>Chaldéens</a:t>
                </a:r>
                <a:endParaRPr lang="en-GB" sz="1600" dirty="0">
                  <a:solidFill>
                    <a:srgbClr val="000000"/>
                  </a:solidFill>
                  <a:ea typeface="宋体" charset="0"/>
                  <a:cs typeface="宋体" charset="0"/>
                </a:endParaRPr>
              </a:p>
            </p:txBody>
          </p:sp>
          <p:sp>
            <p:nvSpPr>
              <p:cNvPr id="648215" name="Rectangle 37"/>
              <p:cNvSpPr>
                <a:spLocks noChangeArrowheads="1"/>
              </p:cNvSpPr>
              <p:nvPr/>
            </p:nvSpPr>
            <p:spPr bwMode="auto">
              <a:xfrm>
                <a:off x="2367" y="3193"/>
                <a:ext cx="1348" cy="708"/>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Moïse</a:t>
                </a:r>
                <a:endParaRPr lang="en-GB" sz="1800" dirty="0">
                  <a:solidFill>
                    <a:srgbClr val="000000"/>
                  </a:solidFill>
                  <a:ea typeface="宋体" charset="0"/>
                  <a:cs typeface="宋体" charset="0"/>
                </a:endParaRP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1445 BC</a:t>
                </a: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Mt. Sinai</a:t>
                </a:r>
              </a:p>
            </p:txBody>
          </p:sp>
          <p:sp>
            <p:nvSpPr>
              <p:cNvPr id="648216" name="Rectangle 38"/>
              <p:cNvSpPr>
                <a:spLocks noChangeArrowheads="1"/>
              </p:cNvSpPr>
              <p:nvPr/>
            </p:nvSpPr>
            <p:spPr bwMode="auto">
              <a:xfrm>
                <a:off x="3715" y="3193"/>
                <a:ext cx="1230" cy="708"/>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David</a:t>
                </a: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1004 BC</a:t>
                </a: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ea typeface="宋体" charset="0"/>
                    <a:cs typeface="宋体" charset="0"/>
                  </a:rPr>
                  <a:t>Jérusalem</a:t>
                </a:r>
                <a:endParaRPr lang="en-GB" sz="1800" dirty="0">
                  <a:solidFill>
                    <a:srgbClr val="000000"/>
                  </a:solidFill>
                  <a:ea typeface="宋体" charset="0"/>
                  <a:cs typeface="宋体" charset="0"/>
                </a:endParaRPr>
              </a:p>
            </p:txBody>
          </p:sp>
          <p:sp>
            <p:nvSpPr>
              <p:cNvPr id="648217" name="Rectangle 39"/>
              <p:cNvSpPr>
                <a:spLocks noChangeArrowheads="1"/>
              </p:cNvSpPr>
              <p:nvPr/>
            </p:nvSpPr>
            <p:spPr bwMode="auto">
              <a:xfrm>
                <a:off x="4946" y="3193"/>
                <a:ext cx="1348" cy="708"/>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Jérémie</a:t>
                </a:r>
                <a:endParaRPr lang="en-GB" sz="1800" dirty="0">
                  <a:solidFill>
                    <a:srgbClr val="000000"/>
                  </a:solidFill>
                  <a:ea typeface="宋体" charset="0"/>
                  <a:cs typeface="宋体" charset="0"/>
                </a:endParaRP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595 BC</a:t>
                </a:r>
              </a:p>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err="1">
                    <a:solidFill>
                      <a:srgbClr val="000000"/>
                    </a:solidFill>
                    <a:ea typeface="宋体" charset="0"/>
                    <a:cs typeface="宋体" charset="0"/>
                  </a:rPr>
                  <a:t>Jérusalem</a:t>
                </a:r>
                <a:endParaRPr lang="en-GB" sz="1800" dirty="0">
                  <a:solidFill>
                    <a:srgbClr val="000000"/>
                  </a:solidFill>
                  <a:ea typeface="宋体" charset="0"/>
                  <a:cs typeface="宋体" charset="0"/>
                </a:endParaRPr>
              </a:p>
            </p:txBody>
          </p:sp>
          <p:sp>
            <p:nvSpPr>
              <p:cNvPr id="648218" name="Rectangle 40"/>
              <p:cNvSpPr>
                <a:spLocks noChangeArrowheads="1"/>
              </p:cNvSpPr>
              <p:nvPr/>
            </p:nvSpPr>
            <p:spPr bwMode="auto">
              <a:xfrm>
                <a:off x="12" y="3902"/>
                <a:ext cx="1088" cy="804"/>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b="1" i="1" dirty="0" err="1">
                    <a:solidFill>
                      <a:srgbClr val="000000"/>
                    </a:solidFill>
                    <a:ea typeface="宋体" charset="0"/>
                    <a:cs typeface="宋体" charset="0"/>
                  </a:rPr>
                  <a:t>Bénédictions</a:t>
                </a:r>
                <a:r>
                  <a:rPr lang="en-GB" sz="1800" b="1" i="1" dirty="0">
                    <a:solidFill>
                      <a:srgbClr val="000000"/>
                    </a:solidFill>
                    <a:ea typeface="宋体" charset="0"/>
                    <a:cs typeface="宋体" charset="0"/>
                  </a:rPr>
                  <a:t> </a:t>
                </a:r>
                <a:r>
                  <a:rPr lang="en-GB" sz="1800" b="1" i="1" dirty="0" err="1">
                    <a:solidFill>
                      <a:srgbClr val="000000"/>
                    </a:solidFill>
                    <a:ea typeface="宋体" charset="0"/>
                    <a:cs typeface="宋体" charset="0"/>
                  </a:rPr>
                  <a:t>personnelles</a:t>
                </a:r>
                <a:r>
                  <a:rPr lang="en-GB" sz="1800" b="1" i="1" dirty="0">
                    <a:solidFill>
                      <a:srgbClr val="000000"/>
                    </a:solidFill>
                    <a:ea typeface="宋体" charset="0"/>
                    <a:cs typeface="宋体" charset="0"/>
                  </a:rPr>
                  <a:t> pour le 1</a:t>
                </a:r>
                <a:r>
                  <a:rPr lang="en-GB" sz="1800" b="1" i="1" baseline="30000" dirty="0">
                    <a:solidFill>
                      <a:srgbClr val="000000"/>
                    </a:solidFill>
                    <a:ea typeface="宋体" charset="0"/>
                    <a:cs typeface="宋体" charset="0"/>
                  </a:rPr>
                  <a:t>er</a:t>
                </a:r>
                <a:r>
                  <a:rPr lang="en-GB" sz="1800" b="1" i="1" dirty="0">
                    <a:solidFill>
                      <a:srgbClr val="000000"/>
                    </a:solidFill>
                    <a:ea typeface="宋体" charset="0"/>
                    <a:cs typeface="宋体" charset="0"/>
                  </a:rPr>
                  <a:t> </a:t>
                </a:r>
                <a:r>
                  <a:rPr lang="en-GB" sz="1800" b="1" i="1" dirty="0" err="1">
                    <a:solidFill>
                      <a:srgbClr val="000000"/>
                    </a:solidFill>
                    <a:ea typeface="宋体" charset="0"/>
                    <a:cs typeface="宋体" charset="0"/>
                  </a:rPr>
                  <a:t>récipiendaire</a:t>
                </a:r>
                <a:endParaRPr lang="en-GB" sz="1800" b="1" i="1" dirty="0">
                  <a:solidFill>
                    <a:srgbClr val="000000"/>
                  </a:solidFill>
                  <a:ea typeface="宋体" charset="0"/>
                  <a:cs typeface="宋体" charset="0"/>
                </a:endParaRPr>
              </a:p>
            </p:txBody>
          </p:sp>
          <p:sp>
            <p:nvSpPr>
              <p:cNvPr id="648219" name="Rectangle 41"/>
              <p:cNvSpPr>
                <a:spLocks noChangeArrowheads="1"/>
              </p:cNvSpPr>
              <p:nvPr/>
            </p:nvSpPr>
            <p:spPr bwMode="auto">
              <a:xfrm>
                <a:off x="1100" y="3902"/>
                <a:ext cx="1268" cy="804"/>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Possessions &amp; nom </a:t>
                </a:r>
                <a:r>
                  <a:rPr lang="en-GB" sz="1800" dirty="0" err="1">
                    <a:solidFill>
                      <a:srgbClr val="000000"/>
                    </a:solidFill>
                    <a:ea typeface="宋体" charset="0"/>
                    <a:cs typeface="宋体" charset="0"/>
                  </a:rPr>
                  <a:t>bénis</a:t>
                </a: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fils</a:t>
                </a:r>
                <a:r>
                  <a:rPr lang="en-GB" sz="1800" dirty="0">
                    <a:solidFill>
                      <a:srgbClr val="000000"/>
                    </a:solidFill>
                    <a:ea typeface="宋体" charset="0"/>
                    <a:cs typeface="宋体" charset="0"/>
                  </a:rPr>
                  <a:t>, correction des </a:t>
                </a:r>
                <a:r>
                  <a:rPr lang="en-GB" sz="1800" dirty="0" err="1">
                    <a:solidFill>
                      <a:srgbClr val="000000"/>
                    </a:solidFill>
                    <a:ea typeface="宋体" charset="0"/>
                    <a:cs typeface="宋体" charset="0"/>
                  </a:rPr>
                  <a:t>opposants</a:t>
                </a:r>
                <a:endParaRPr lang="en-GB" sz="1800" dirty="0">
                  <a:solidFill>
                    <a:srgbClr val="000000"/>
                  </a:solidFill>
                  <a:ea typeface="宋体" charset="0"/>
                  <a:cs typeface="宋体" charset="0"/>
                </a:endParaRPr>
              </a:p>
            </p:txBody>
          </p:sp>
          <p:sp>
            <p:nvSpPr>
              <p:cNvPr id="648220" name="Rectangle 42"/>
              <p:cNvSpPr>
                <a:spLocks noChangeArrowheads="1"/>
              </p:cNvSpPr>
              <p:nvPr/>
            </p:nvSpPr>
            <p:spPr bwMode="auto">
              <a:xfrm>
                <a:off x="2367" y="3902"/>
                <a:ext cx="1348" cy="804"/>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Privilège</a:t>
                </a:r>
                <a:r>
                  <a:rPr lang="en-GB" sz="1800" dirty="0">
                    <a:solidFill>
                      <a:srgbClr val="000000"/>
                    </a:solidFill>
                    <a:ea typeface="宋体" charset="0"/>
                    <a:cs typeface="宋体" charset="0"/>
                  </a:rPr>
                  <a:t> de </a:t>
                </a:r>
                <a:r>
                  <a:rPr lang="en-GB" sz="1800" dirty="0" err="1">
                    <a:solidFill>
                      <a:srgbClr val="000000"/>
                    </a:solidFill>
                    <a:ea typeface="宋体" charset="0"/>
                    <a:cs typeface="宋体" charset="0"/>
                  </a:rPr>
                  <a:t>voir</a:t>
                </a:r>
                <a:r>
                  <a:rPr lang="en-GB" sz="1800" dirty="0">
                    <a:solidFill>
                      <a:srgbClr val="000000"/>
                    </a:solidFill>
                    <a:ea typeface="宋体" charset="0"/>
                    <a:cs typeface="宋体" charset="0"/>
                  </a:rPr>
                  <a:t> Canaan de loin</a:t>
                </a:r>
              </a:p>
            </p:txBody>
          </p:sp>
          <p:sp>
            <p:nvSpPr>
              <p:cNvPr id="648221" name="Rectangle 43"/>
              <p:cNvSpPr>
                <a:spLocks noChangeArrowheads="1"/>
              </p:cNvSpPr>
              <p:nvPr/>
            </p:nvSpPr>
            <p:spPr bwMode="auto">
              <a:xfrm>
                <a:off x="3715" y="3902"/>
                <a:ext cx="1230" cy="804"/>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dirty="0">
                    <a:solidFill>
                      <a:srgbClr val="000000"/>
                    </a:solidFill>
                    <a:ea typeface="宋体" charset="0"/>
                    <a:cs typeface="宋体" charset="0"/>
                  </a:rPr>
                  <a:t> </a:t>
                </a:r>
                <a:r>
                  <a:rPr lang="en-GB" sz="1800" dirty="0" err="1">
                    <a:solidFill>
                      <a:srgbClr val="000000"/>
                    </a:solidFill>
                    <a:ea typeface="宋体" charset="0"/>
                    <a:cs typeface="宋体" charset="0"/>
                  </a:rPr>
                  <a:t>Fils</a:t>
                </a:r>
                <a:r>
                  <a:rPr lang="en-GB" sz="1800" dirty="0">
                    <a:solidFill>
                      <a:srgbClr val="000000"/>
                    </a:solidFill>
                    <a:ea typeface="宋体" charset="0"/>
                    <a:cs typeface="宋体" charset="0"/>
                  </a:rPr>
                  <a:t> (</a:t>
                </a:r>
                <a:r>
                  <a:rPr lang="ru-RU" altLang="ja-JP" sz="1800" dirty="0">
                    <a:solidFill>
                      <a:srgbClr val="000000"/>
                    </a:solidFill>
                    <a:ea typeface="宋体" charset="0"/>
                    <a:cs typeface="宋体" charset="0"/>
                  </a:rPr>
                  <a:t>“</a:t>
                </a:r>
                <a:r>
                  <a:rPr lang="en-GB" altLang="ja-JP" sz="1800" dirty="0" err="1">
                    <a:solidFill>
                      <a:srgbClr val="000000"/>
                    </a:solidFill>
                    <a:ea typeface="宋体" charset="0"/>
                    <a:cs typeface="宋体" charset="0"/>
                  </a:rPr>
                  <a:t>maison</a:t>
                </a:r>
                <a:r>
                  <a:rPr lang="ru-RU" altLang="ja-JP" sz="1800" dirty="0">
                    <a:solidFill>
                      <a:srgbClr val="000000"/>
                    </a:solidFill>
                    <a:ea typeface="宋体" charset="0"/>
                    <a:cs typeface="宋体" charset="0"/>
                  </a:rPr>
                  <a:t>"</a:t>
                </a:r>
                <a:r>
                  <a:rPr lang="en-GB" altLang="ja-JP" sz="1800" dirty="0">
                    <a:solidFill>
                      <a:srgbClr val="000000"/>
                    </a:solidFill>
                    <a:ea typeface="宋体" charset="0"/>
                    <a:cs typeface="宋体" charset="0"/>
                  </a:rPr>
                  <a:t>) qui ne </a:t>
                </a:r>
                <a:r>
                  <a:rPr lang="en-GB" altLang="ja-JP" sz="1800" dirty="0" err="1">
                    <a:solidFill>
                      <a:srgbClr val="000000"/>
                    </a:solidFill>
                    <a:ea typeface="宋体" charset="0"/>
                    <a:cs typeface="宋体" charset="0"/>
                  </a:rPr>
                  <a:t>cesseront</a:t>
                </a:r>
                <a:r>
                  <a:rPr lang="en-GB" altLang="ja-JP" sz="1800" dirty="0">
                    <a:solidFill>
                      <a:srgbClr val="000000"/>
                    </a:solidFill>
                    <a:ea typeface="宋体" charset="0"/>
                    <a:cs typeface="宋体" charset="0"/>
                  </a:rPr>
                  <a:t> </a:t>
                </a:r>
                <a:r>
                  <a:rPr lang="en-GB" altLang="ja-JP" sz="1800" dirty="0" err="1">
                    <a:solidFill>
                      <a:srgbClr val="000000"/>
                    </a:solidFill>
                    <a:ea typeface="宋体" charset="0"/>
                    <a:cs typeface="宋体" charset="0"/>
                  </a:rPr>
                  <a:t>d’exister</a:t>
                </a:r>
                <a:r>
                  <a:rPr lang="en-GB" altLang="ja-JP" sz="1800" dirty="0">
                    <a:solidFill>
                      <a:srgbClr val="000000"/>
                    </a:solidFill>
                    <a:ea typeface="宋体" charset="0"/>
                    <a:cs typeface="宋体" charset="0"/>
                  </a:rPr>
                  <a:t> (Matt. 1:1-17)</a:t>
                </a:r>
                <a:r>
                  <a:rPr lang="en-US" altLang="ja-JP" sz="1800" dirty="0">
                    <a:solidFill>
                      <a:srgbClr val="000000"/>
                    </a:solidFill>
                    <a:ea typeface="宋体" charset="0"/>
                    <a:cs typeface="宋体" charset="0"/>
                  </a:rPr>
                  <a:t>‏</a:t>
                </a:r>
                <a:endParaRPr lang="en-GB" sz="1800" dirty="0">
                  <a:solidFill>
                    <a:srgbClr val="000000"/>
                  </a:solidFill>
                  <a:ea typeface="宋体" charset="0"/>
                  <a:cs typeface="宋体" charset="0"/>
                </a:endParaRPr>
              </a:p>
            </p:txBody>
          </p:sp>
          <p:sp>
            <p:nvSpPr>
              <p:cNvPr id="648222" name="Rectangle 44"/>
              <p:cNvSpPr>
                <a:spLocks noChangeArrowheads="1"/>
              </p:cNvSpPr>
              <p:nvPr/>
            </p:nvSpPr>
            <p:spPr bwMode="auto">
              <a:xfrm>
                <a:off x="4946" y="3902"/>
                <a:ext cx="1348" cy="804"/>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1800">
                    <a:solidFill>
                      <a:srgbClr val="000000"/>
                    </a:solidFill>
                    <a:ea typeface="宋体" charset="0"/>
                    <a:cs typeface="宋体" charset="0"/>
                  </a:rPr>
                  <a:t> —</a:t>
                </a:r>
              </a:p>
            </p:txBody>
          </p:sp>
        </p:grpSp>
      </p:grpSp>
      <p:sp>
        <p:nvSpPr>
          <p:cNvPr id="648195" name="Text Box 45"/>
          <p:cNvSpPr txBox="1">
            <a:spLocks noChangeArrowheads="1"/>
          </p:cNvSpPr>
          <p:nvPr/>
        </p:nvSpPr>
        <p:spPr bwMode="auto">
          <a:xfrm>
            <a:off x="7740650" y="-14288"/>
            <a:ext cx="1447800" cy="390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eaLnBrk="1" hangingPunct="1">
              <a:lnSpc>
                <a:spcPct val="93000"/>
              </a:lnSpc>
              <a:buClr>
                <a:srgbClr val="FFFFFF"/>
              </a:buClr>
              <a:buSzPct val="100000"/>
              <a:buFont typeface="Arial" charset="0"/>
              <a:buNone/>
            </a:pPr>
            <a:r>
              <a:rPr lang="en-GB" b="1">
                <a:solidFill>
                  <a:srgbClr val="000000"/>
                </a:solidFill>
                <a:cs typeface="Arial" charset="0"/>
              </a:rPr>
              <a:t>489b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381000"/>
            <a:ext cx="4419600"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0242" name="Text Box 2"/>
          <p:cNvSpPr txBox="1">
            <a:spLocks noChangeArrowheads="1"/>
          </p:cNvSpPr>
          <p:nvPr/>
        </p:nvSpPr>
        <p:spPr bwMode="auto">
          <a:xfrm>
            <a:off x="600075" y="311150"/>
            <a:ext cx="914400" cy="5803769"/>
          </a:xfrm>
          <a:prstGeom prst="rect">
            <a:avLst/>
          </a:pr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lnSpc>
                <a:spcPct val="75000"/>
              </a:lnSpc>
              <a:spcBef>
                <a:spcPts val="2750"/>
              </a:spcBef>
              <a:buClr>
                <a:srgbClr val="FFFFFF"/>
              </a:buClr>
              <a:buSzPct val="100000"/>
              <a:buFont typeface="Arial" charset="0"/>
              <a:buNone/>
            </a:pPr>
            <a:endParaRPr lang="en-GB" sz="4400" b="1" dirty="0">
              <a:solidFill>
                <a:srgbClr val="FFFFFF"/>
              </a:solidFill>
              <a:cs typeface="Arial" charset="0"/>
            </a:endParaRPr>
          </a:p>
          <a:p>
            <a:pPr algn="ctr" eaLnBrk="1" hangingPunct="1">
              <a:lnSpc>
                <a:spcPct val="75000"/>
              </a:lnSpc>
              <a:spcBef>
                <a:spcPts val="2750"/>
              </a:spcBef>
              <a:buClr>
                <a:srgbClr val="FFFFFF"/>
              </a:buClr>
              <a:buSzPct val="100000"/>
              <a:buFont typeface="Arial" charset="0"/>
              <a:buNone/>
            </a:pPr>
            <a:r>
              <a:rPr lang="en-GB" sz="4400" b="1" dirty="0">
                <a:solidFill>
                  <a:srgbClr val="FFFFFF"/>
                </a:solidFill>
                <a:cs typeface="Arial" charset="0"/>
              </a:rPr>
              <a:t>É </a:t>
            </a:r>
          </a:p>
          <a:p>
            <a:pPr algn="ctr" eaLnBrk="1" hangingPunct="1">
              <a:lnSpc>
                <a:spcPct val="75000"/>
              </a:lnSpc>
              <a:spcBef>
                <a:spcPts val="2750"/>
              </a:spcBef>
              <a:buClr>
                <a:srgbClr val="FFFFFF"/>
              </a:buClr>
              <a:buSzPct val="100000"/>
              <a:buFont typeface="Arial" charset="0"/>
              <a:buNone/>
            </a:pPr>
            <a:r>
              <a:rPr lang="en-GB" sz="4400" b="1" dirty="0">
                <a:solidFill>
                  <a:srgbClr val="FFFFFF"/>
                </a:solidFill>
                <a:cs typeface="Arial" charset="0"/>
              </a:rPr>
              <a:t>S</a:t>
            </a:r>
          </a:p>
          <a:p>
            <a:pPr algn="ctr" eaLnBrk="1" hangingPunct="1">
              <a:lnSpc>
                <a:spcPct val="75000"/>
              </a:lnSpc>
              <a:spcBef>
                <a:spcPts val="2750"/>
              </a:spcBef>
              <a:buClr>
                <a:srgbClr val="FFFFFF"/>
              </a:buClr>
              <a:buSzPct val="100000"/>
              <a:buFont typeface="Arial" charset="0"/>
              <a:buNone/>
            </a:pPr>
            <a:r>
              <a:rPr lang="en-GB" sz="4400" b="1" dirty="0">
                <a:solidFill>
                  <a:srgbClr val="FFFFFF"/>
                </a:solidFill>
                <a:cs typeface="Arial" charset="0"/>
              </a:rPr>
              <a:t>A</a:t>
            </a:r>
          </a:p>
          <a:p>
            <a:pPr algn="ctr" eaLnBrk="1" hangingPunct="1">
              <a:lnSpc>
                <a:spcPct val="75000"/>
              </a:lnSpc>
              <a:spcBef>
                <a:spcPts val="2750"/>
              </a:spcBef>
              <a:buClr>
                <a:srgbClr val="FFFFFF"/>
              </a:buClr>
              <a:buSzPct val="100000"/>
              <a:buFont typeface="Arial" charset="0"/>
              <a:buNone/>
            </a:pPr>
            <a:r>
              <a:rPr lang="en-GB" sz="4400" b="1" dirty="0">
                <a:solidFill>
                  <a:srgbClr val="FFFFFF"/>
                </a:solidFill>
                <a:cs typeface="Arial" charset="0"/>
              </a:rPr>
              <a:t>Ï </a:t>
            </a:r>
          </a:p>
          <a:p>
            <a:pPr algn="ctr" eaLnBrk="1" hangingPunct="1">
              <a:lnSpc>
                <a:spcPct val="75000"/>
              </a:lnSpc>
              <a:spcBef>
                <a:spcPts val="2750"/>
              </a:spcBef>
              <a:buClr>
                <a:srgbClr val="FFFFFF"/>
              </a:buClr>
              <a:buSzPct val="100000"/>
              <a:buFont typeface="Arial" charset="0"/>
              <a:buNone/>
            </a:pPr>
            <a:r>
              <a:rPr lang="en-GB" sz="4400" b="1" dirty="0">
                <a:solidFill>
                  <a:srgbClr val="FFFFFF"/>
                </a:solidFill>
                <a:cs typeface="Arial" charset="0"/>
              </a:rPr>
              <a:t>E</a:t>
            </a:r>
          </a:p>
          <a:p>
            <a:pPr algn="ctr" eaLnBrk="1" hangingPunct="1">
              <a:lnSpc>
                <a:spcPct val="75000"/>
              </a:lnSpc>
              <a:spcBef>
                <a:spcPts val="2750"/>
              </a:spcBef>
              <a:buClr>
                <a:srgbClr val="FFFFFF"/>
              </a:buClr>
              <a:buSzPct val="100000"/>
              <a:buFont typeface="Arial" charset="0"/>
              <a:buNone/>
            </a:pPr>
            <a:r>
              <a:rPr lang="en-GB" sz="4400" b="1" dirty="0">
                <a:solidFill>
                  <a:srgbClr val="FFFFFF"/>
                </a:solidFill>
                <a:cs typeface="Arial" charset="0"/>
              </a:rPr>
              <a:t>     </a:t>
            </a:r>
          </a:p>
        </p:txBody>
      </p:sp>
      <p:sp>
        <p:nvSpPr>
          <p:cNvPr id="33795" name="Text Box 3"/>
          <p:cNvSpPr txBox="1">
            <a:spLocks noChangeArrowheads="1"/>
          </p:cNvSpPr>
          <p:nvPr/>
        </p:nvSpPr>
        <p:spPr bwMode="auto">
          <a:xfrm>
            <a:off x="4876800" y="1524000"/>
            <a:ext cx="3886200" cy="457200"/>
          </a:xfrm>
          <a:prstGeom prst="rect">
            <a:avLst/>
          </a:prstGeom>
          <a:solidFill>
            <a:srgbClr val="336600"/>
          </a:solid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defRPr/>
            </a:pPr>
            <a:r>
              <a:rPr lang="en-GB" b="1" dirty="0" err="1">
                <a:solidFill>
                  <a:srgbClr val="FFFFFF"/>
                </a:solidFill>
                <a:effectLst>
                  <a:outerShdw blurRad="38100" dist="38100" dir="2700000" algn="tl">
                    <a:srgbClr val="000000"/>
                  </a:outerShdw>
                </a:effectLst>
                <a:cs typeface="Arial" charset="0"/>
              </a:rPr>
              <a:t>Arrière</a:t>
            </a:r>
            <a:r>
              <a:rPr lang="en-GB" b="1" dirty="0">
                <a:solidFill>
                  <a:srgbClr val="FFFFFF"/>
                </a:solidFill>
                <a:effectLst>
                  <a:outerShdw blurRad="38100" dist="38100" dir="2700000" algn="tl">
                    <a:srgbClr val="000000"/>
                  </a:outerShdw>
                </a:effectLst>
                <a:cs typeface="Arial" charset="0"/>
              </a:rPr>
              <a:t>-plan </a:t>
            </a:r>
            <a:r>
              <a:rPr lang="en-GB" b="1" dirty="0" err="1">
                <a:solidFill>
                  <a:srgbClr val="FFFFFF"/>
                </a:solidFill>
                <a:effectLst>
                  <a:outerShdw blurRad="38100" dist="38100" dir="2700000" algn="tl">
                    <a:srgbClr val="000000"/>
                  </a:outerShdw>
                </a:effectLst>
                <a:cs typeface="Arial" charset="0"/>
              </a:rPr>
              <a:t>d’Ésaïe</a:t>
            </a:r>
            <a:r>
              <a:rPr lang="en-GB" b="1" dirty="0">
                <a:solidFill>
                  <a:srgbClr val="FFFFFF"/>
                </a:solidFill>
                <a:effectLst>
                  <a:outerShdw blurRad="38100" dist="38100" dir="2700000" algn="tl">
                    <a:srgbClr val="000000"/>
                  </a:outerShdw>
                </a:effectLst>
                <a:cs typeface="Arial" charset="0"/>
              </a:rPr>
              <a:t> </a:t>
            </a:r>
          </a:p>
        </p:txBody>
      </p:sp>
      <p:sp>
        <p:nvSpPr>
          <p:cNvPr id="33796" name="Text Box 4"/>
          <p:cNvSpPr txBox="1">
            <a:spLocks noChangeArrowheads="1"/>
          </p:cNvSpPr>
          <p:nvPr/>
        </p:nvSpPr>
        <p:spPr bwMode="auto">
          <a:xfrm>
            <a:off x="4876800" y="2057400"/>
            <a:ext cx="3886200" cy="457200"/>
          </a:xfrm>
          <a:prstGeom prst="rect">
            <a:avLst/>
          </a:prstGeom>
          <a:solidFill>
            <a:srgbClr val="336600"/>
          </a:solid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defRPr/>
            </a:pPr>
            <a:r>
              <a:rPr lang="en-GB" sz="2000" b="1" dirty="0" err="1">
                <a:solidFill>
                  <a:srgbClr val="FFFFFF"/>
                </a:solidFill>
                <a:effectLst>
                  <a:outerShdw blurRad="38100" dist="38100" dir="2700000" algn="tl">
                    <a:srgbClr val="000000"/>
                  </a:outerShdw>
                </a:effectLst>
                <a:cs typeface="Arial" charset="0"/>
              </a:rPr>
              <a:t>Charte</a:t>
            </a:r>
            <a:r>
              <a:rPr lang="en-GB" sz="2000" b="1" dirty="0">
                <a:solidFill>
                  <a:srgbClr val="FFFFFF"/>
                </a:solidFill>
                <a:effectLst>
                  <a:outerShdw blurRad="38100" dist="38100" dir="2700000" algn="tl">
                    <a:srgbClr val="000000"/>
                  </a:outerShdw>
                </a:effectLst>
                <a:cs typeface="Arial" charset="0"/>
              </a:rPr>
              <a:t> de la structure du </a:t>
            </a:r>
            <a:r>
              <a:rPr lang="en-GB" sz="2000" b="1" dirty="0" err="1">
                <a:solidFill>
                  <a:srgbClr val="FFFFFF"/>
                </a:solidFill>
                <a:effectLst>
                  <a:outerShdw blurRad="38100" dist="38100" dir="2700000" algn="tl">
                    <a:srgbClr val="000000"/>
                  </a:outerShdw>
                </a:effectLst>
                <a:cs typeface="Arial" charset="0"/>
              </a:rPr>
              <a:t>livre</a:t>
            </a:r>
            <a:endParaRPr lang="en-GB" sz="2000" b="1" dirty="0">
              <a:solidFill>
                <a:srgbClr val="FFFFFF"/>
              </a:solidFill>
              <a:effectLst>
                <a:outerShdw blurRad="38100" dist="38100" dir="2700000" algn="tl">
                  <a:srgbClr val="000000"/>
                </a:outerShdw>
              </a:effectLst>
              <a:cs typeface="Arial" charset="0"/>
            </a:endParaRPr>
          </a:p>
        </p:txBody>
      </p:sp>
      <p:sp>
        <p:nvSpPr>
          <p:cNvPr id="650245" name="Text Box 5"/>
          <p:cNvSpPr txBox="1">
            <a:spLocks noChangeArrowheads="1"/>
          </p:cNvSpPr>
          <p:nvPr/>
        </p:nvSpPr>
        <p:spPr bwMode="auto">
          <a:xfrm>
            <a:off x="5257800" y="38100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33798" name="Text Box 6"/>
          <p:cNvSpPr txBox="1">
            <a:spLocks noChangeArrowheads="1"/>
          </p:cNvSpPr>
          <p:nvPr/>
        </p:nvSpPr>
        <p:spPr bwMode="auto">
          <a:xfrm>
            <a:off x="4876800" y="2590800"/>
            <a:ext cx="3886200" cy="457200"/>
          </a:xfrm>
          <a:prstGeom prst="rect">
            <a:avLst/>
          </a:prstGeom>
          <a:solidFill>
            <a:srgbClr val="336600"/>
          </a:solid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defRPr/>
            </a:pPr>
            <a:r>
              <a:rPr lang="en-GB" b="1" dirty="0">
                <a:solidFill>
                  <a:srgbClr val="FFFFFF"/>
                </a:solidFill>
                <a:effectLst>
                  <a:outerShdw blurRad="38100" dist="38100" dir="2700000" algn="tl">
                    <a:srgbClr val="000000"/>
                  </a:outerShdw>
                </a:effectLst>
                <a:cs typeface="Arial" charset="0"/>
              </a:rPr>
              <a:t>Sections par </a:t>
            </a:r>
            <a:r>
              <a:rPr lang="en-GB" b="1" dirty="0" err="1">
                <a:solidFill>
                  <a:srgbClr val="FFFFFF"/>
                </a:solidFill>
                <a:effectLst>
                  <a:outerShdw blurRad="38100" dist="38100" dir="2700000" algn="tl">
                    <a:srgbClr val="000000"/>
                  </a:outerShdw>
                </a:effectLst>
                <a:cs typeface="Arial" charset="0"/>
              </a:rPr>
              <a:t>chapitres</a:t>
            </a:r>
            <a:endParaRPr lang="en-GB" b="1" dirty="0">
              <a:solidFill>
                <a:srgbClr val="FFFFFF"/>
              </a:solidFill>
              <a:effectLst>
                <a:outerShdw blurRad="38100" dist="38100" dir="2700000" algn="tl">
                  <a:srgbClr val="000000"/>
                </a:outerShdw>
              </a:effectLst>
              <a:cs typeface="Arial" charset="0"/>
            </a:endParaRPr>
          </a:p>
        </p:txBody>
      </p:sp>
      <p:sp>
        <p:nvSpPr>
          <p:cNvPr id="33799" name="Text Box 7"/>
          <p:cNvSpPr txBox="1">
            <a:spLocks noChangeArrowheads="1"/>
          </p:cNvSpPr>
          <p:nvPr/>
        </p:nvSpPr>
        <p:spPr bwMode="auto">
          <a:xfrm>
            <a:off x="4876800" y="3124200"/>
            <a:ext cx="3886200" cy="457200"/>
          </a:xfrm>
          <a:prstGeom prst="rect">
            <a:avLst/>
          </a:prstGeom>
          <a:solidFill>
            <a:srgbClr val="336600"/>
          </a:solid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defRPr/>
            </a:pPr>
            <a:r>
              <a:rPr lang="en-GB" b="1" dirty="0" err="1">
                <a:solidFill>
                  <a:srgbClr val="FFFFFF"/>
                </a:solidFill>
                <a:effectLst>
                  <a:outerShdw blurRad="38100" dist="38100" dir="2700000" algn="tl">
                    <a:srgbClr val="000000"/>
                  </a:outerShdw>
                </a:effectLst>
                <a:cs typeface="Arial" charset="0"/>
              </a:rPr>
              <a:t>Théologie</a:t>
            </a:r>
            <a:r>
              <a:rPr lang="en-GB" b="1" dirty="0">
                <a:solidFill>
                  <a:srgbClr val="FFFFFF"/>
                </a:solidFill>
                <a:effectLst>
                  <a:outerShdw blurRad="38100" dist="38100" dir="2700000" algn="tl">
                    <a:srgbClr val="000000"/>
                  </a:outerShdw>
                </a:effectLst>
                <a:cs typeface="Arial" charset="0"/>
              </a:rPr>
              <a:t> </a:t>
            </a:r>
          </a:p>
        </p:txBody>
      </p:sp>
      <p:sp>
        <p:nvSpPr>
          <p:cNvPr id="33800" name="Text Box 8"/>
          <p:cNvSpPr txBox="1">
            <a:spLocks noChangeArrowheads="1"/>
          </p:cNvSpPr>
          <p:nvPr/>
        </p:nvSpPr>
        <p:spPr bwMode="auto">
          <a:xfrm>
            <a:off x="4876800" y="3657600"/>
            <a:ext cx="3886200" cy="457200"/>
          </a:xfrm>
          <a:prstGeom prst="rect">
            <a:avLst/>
          </a:prstGeom>
          <a:solidFill>
            <a:srgbClr val="336600"/>
          </a:solid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defRPr/>
            </a:pPr>
            <a:r>
              <a:rPr lang="en-GB" b="1" dirty="0" err="1">
                <a:solidFill>
                  <a:srgbClr val="FFFFFF"/>
                </a:solidFill>
                <a:effectLst>
                  <a:outerShdw blurRad="38100" dist="38100" dir="2700000" algn="tl">
                    <a:srgbClr val="000000"/>
                  </a:outerShdw>
                </a:effectLst>
                <a:cs typeface="Arial" charset="0"/>
              </a:rPr>
              <a:t>Problèmes</a:t>
            </a:r>
            <a:r>
              <a:rPr lang="en-GB" b="1" dirty="0">
                <a:solidFill>
                  <a:srgbClr val="FFFFFF"/>
                </a:solidFill>
                <a:effectLst>
                  <a:outerShdw blurRad="38100" dist="38100" dir="2700000" algn="tl">
                    <a:srgbClr val="000000"/>
                  </a:outerShdw>
                </a:effectLst>
                <a:cs typeface="Arial" charset="0"/>
              </a:rPr>
              <a:t> </a:t>
            </a:r>
            <a:r>
              <a:rPr lang="en-GB" b="1" dirty="0" err="1">
                <a:solidFill>
                  <a:srgbClr val="FFFFFF"/>
                </a:solidFill>
                <a:effectLst>
                  <a:outerShdw blurRad="38100" dist="38100" dir="2700000" algn="tl">
                    <a:srgbClr val="000000"/>
                  </a:outerShdw>
                </a:effectLst>
                <a:cs typeface="Arial" charset="0"/>
              </a:rPr>
              <a:t>principaux</a:t>
            </a:r>
            <a:endParaRPr lang="en-GB" b="1" dirty="0">
              <a:solidFill>
                <a:srgbClr val="FFFFFF"/>
              </a:solidFill>
              <a:effectLst>
                <a:outerShdw blurRad="38100" dist="38100" dir="2700000" algn="tl">
                  <a:srgbClr val="000000"/>
                </a:outerShdw>
              </a:effectLst>
              <a:cs typeface="Arial" charset="0"/>
            </a:endParaRPr>
          </a:p>
        </p:txBody>
      </p:sp>
      <p:sp>
        <p:nvSpPr>
          <p:cNvPr id="33801" name="Text Box 9"/>
          <p:cNvSpPr txBox="1">
            <a:spLocks noChangeArrowheads="1"/>
          </p:cNvSpPr>
          <p:nvPr/>
        </p:nvSpPr>
        <p:spPr bwMode="auto">
          <a:xfrm>
            <a:off x="4876800" y="4191000"/>
            <a:ext cx="3886200" cy="457200"/>
          </a:xfrm>
          <a:prstGeom prst="rect">
            <a:avLst/>
          </a:prstGeom>
          <a:solidFill>
            <a:srgbClr val="336600"/>
          </a:solid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500"/>
              </a:spcBef>
              <a:buClr>
                <a:srgbClr val="FFFFFF"/>
              </a:buClr>
              <a:buSzPct val="100000"/>
              <a:buFont typeface="Arial" charset="0"/>
              <a:buNone/>
              <a:defRPr/>
            </a:pPr>
            <a:r>
              <a:rPr lang="en-GB" b="1">
                <a:solidFill>
                  <a:srgbClr val="FFFFFF"/>
                </a:solidFill>
                <a:effectLst>
                  <a:outerShdw blurRad="38100" dist="38100" dir="2700000" algn="tl">
                    <a:srgbClr val="000000"/>
                  </a:outerShdw>
                </a:effectLst>
                <a:cs typeface="Arial" charset="0"/>
              </a:rPr>
              <a:t>Application</a:t>
            </a:r>
          </a:p>
        </p:txBody>
      </p:sp>
      <p:sp>
        <p:nvSpPr>
          <p:cNvPr id="33802" name="Text Box 10"/>
          <p:cNvSpPr txBox="1">
            <a:spLocks noChangeArrowheads="1"/>
          </p:cNvSpPr>
          <p:nvPr/>
        </p:nvSpPr>
        <p:spPr bwMode="auto">
          <a:xfrm>
            <a:off x="4876800" y="381000"/>
            <a:ext cx="3886200" cy="1077913"/>
          </a:xfrm>
          <a:prstGeom prst="rect">
            <a:avLst/>
          </a:prstGeom>
          <a:solidFill>
            <a:srgbClr val="0000FF"/>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Arial" charset="0"/>
              <a:buNone/>
              <a:defRPr/>
            </a:pPr>
            <a:r>
              <a:rPr lang="en-GB" sz="3200" b="1" cap="all" dirty="0" err="1">
                <a:solidFill>
                  <a:srgbClr val="FFFFFF"/>
                </a:solidFill>
                <a:effectLst>
                  <a:outerShdw blurRad="38100" dist="38100" dir="2700000" algn="tl">
                    <a:srgbClr val="000000"/>
                  </a:outerShdw>
                </a:effectLst>
              </a:rPr>
              <a:t>Portée</a:t>
            </a:r>
            <a:r>
              <a:rPr lang="en-GB" sz="3200" b="1" cap="all" dirty="0">
                <a:solidFill>
                  <a:srgbClr val="FFFFFF"/>
                </a:solidFill>
                <a:effectLst>
                  <a:outerShdw blurRad="38100" dist="38100" dir="2700000" algn="tl">
                    <a:srgbClr val="000000"/>
                  </a:outerShdw>
                </a:effectLst>
              </a:rPr>
              <a:t> de la </a:t>
            </a:r>
            <a:r>
              <a:rPr lang="en-GB" sz="3200" b="1" cap="all" dirty="0" err="1">
                <a:solidFill>
                  <a:srgbClr val="FFFFFF"/>
                </a:solidFill>
                <a:effectLst>
                  <a:outerShdw blurRad="38100" dist="38100" dir="2700000" algn="tl">
                    <a:srgbClr val="000000"/>
                  </a:outerShdw>
                </a:effectLst>
              </a:rPr>
              <a:t>PRéSENTATION</a:t>
            </a:r>
            <a:endParaRPr lang="en-GB" sz="3200" b="1" cap="all" dirty="0">
              <a:solidFill>
                <a:srgbClr val="FFFFFF"/>
              </a:solidFill>
              <a:effectLst>
                <a:outerShdw blurRad="38100" dist="38100" dir="2700000" algn="tl">
                  <a:srgbClr val="000000"/>
                </a:outerShdw>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1264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1264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1264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1264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1264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1264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8441" name="Text Box 10"/>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defRPr/>
            </a:pPr>
            <a:r>
              <a:rPr lang="en-US" b="1">
                <a:solidFill>
                  <a:srgbClr val="FFFFFF"/>
                </a:solidFill>
                <a:effectLst>
                  <a:outerShdw blurRad="38100" dist="38100" dir="2700000" algn="tl">
                    <a:srgbClr val="000000"/>
                  </a:outerShdw>
                </a:effectLst>
                <a:latin typeface="Arial" charset="0"/>
                <a:cs typeface="Arial" charset="0"/>
              </a:rPr>
              <a:t>342</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a:solidFill>
                  <a:srgbClr val="FFFFFF"/>
                </a:solidFill>
                <a:cs typeface="Arial" charset="0"/>
              </a:rPr>
              <a:t>Abdias </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a:solidFill>
                  <a:srgbClr val="FFFFFF"/>
                </a:solidFill>
                <a:cs typeface="Arial" charset="0"/>
              </a:rPr>
              <a:t>Jonas</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Amos</a:t>
            </a: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Osée</a:t>
            </a:r>
            <a:endParaRPr lang="en-US" sz="2800" dirty="0">
              <a:solidFill>
                <a:srgbClr val="FFFFFF"/>
              </a:solidFill>
              <a:cs typeface="Arial"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Ésaïe</a:t>
            </a:r>
            <a:r>
              <a:rPr lang="en-US" sz="2800" dirty="0">
                <a:solidFill>
                  <a:srgbClr val="FFFFFF"/>
                </a:solidFill>
                <a:cs typeface="Arial" charset="0"/>
              </a:rPr>
              <a:t> </a:t>
            </a: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Michée</a:t>
            </a:r>
            <a:endParaRPr lang="en-US" sz="2800" dirty="0">
              <a:solidFill>
                <a:srgbClr val="FFFFFF"/>
              </a:solidFill>
              <a:cs typeface="Arial" charset="0"/>
            </a:endParaRP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Nahum</a:t>
            </a: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Sophonie</a:t>
            </a:r>
            <a:endParaRPr lang="en-US" sz="2800" dirty="0">
              <a:solidFill>
                <a:srgbClr val="FFFFFF"/>
              </a:solidFill>
              <a:cs typeface="Arial" charset="0"/>
            </a:endParaRP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Habakkuk</a:t>
            </a: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Joël</a:t>
            </a:r>
            <a:endParaRPr lang="en-US" sz="2800" dirty="0">
              <a:solidFill>
                <a:srgbClr val="FFFFFF"/>
              </a:solidFill>
              <a:cs typeface="Arial" charset="0"/>
            </a:endParaRP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Jérémie</a:t>
            </a:r>
            <a:endParaRPr lang="en-US" sz="2800" dirty="0">
              <a:solidFill>
                <a:srgbClr val="FFFFFF"/>
              </a:solidFill>
              <a:cs typeface="Arial" charset="0"/>
            </a:endParaRP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Lamentations</a:t>
            </a: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Daniel</a:t>
            </a: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Ézékiel</a:t>
            </a:r>
            <a:endParaRPr lang="en-US" sz="2800" dirty="0">
              <a:solidFill>
                <a:srgbClr val="FFFFFF"/>
              </a:solidFill>
              <a:cs typeface="Arial" charset="0"/>
            </a:endParaRP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spcBef>
                <a:spcPct val="20000"/>
              </a:spcBef>
              <a:buClr>
                <a:srgbClr val="99CCFF"/>
              </a:buClr>
              <a:buSzPct val="110000"/>
            </a:pPr>
            <a:r>
              <a:rPr lang="en-US" sz="2800" dirty="0" err="1">
                <a:solidFill>
                  <a:srgbClr val="FFFFFF"/>
                </a:solidFill>
                <a:cs typeface="Arial" charset="0"/>
              </a:rPr>
              <a:t>Aggée</a:t>
            </a:r>
            <a:r>
              <a:rPr lang="en-US" sz="2800" dirty="0">
                <a:solidFill>
                  <a:srgbClr val="FFFFFF"/>
                </a:solidFill>
                <a:cs typeface="Arial" charset="0"/>
              </a:rPr>
              <a:t> </a:t>
            </a: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spcBef>
                <a:spcPct val="20000"/>
              </a:spcBef>
              <a:buClr>
                <a:srgbClr val="99CCFF"/>
              </a:buClr>
              <a:buSzPct val="110000"/>
            </a:pPr>
            <a:r>
              <a:rPr lang="en-US" sz="2800" dirty="0" err="1">
                <a:solidFill>
                  <a:srgbClr val="FFFFFF"/>
                </a:solidFill>
                <a:cs typeface="Arial" charset="0"/>
              </a:rPr>
              <a:t>Zacharie</a:t>
            </a:r>
            <a:endParaRPr lang="en-US" sz="2800" dirty="0">
              <a:solidFill>
                <a:srgbClr val="FFFFFF"/>
              </a:solidFill>
              <a:cs typeface="Arial" charset="0"/>
            </a:endParaRP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Malachie</a:t>
            </a:r>
            <a:endParaRPr lang="en-US" sz="2800" dirty="0">
              <a:solidFill>
                <a:srgbClr val="FFFFFF"/>
              </a:solidFill>
              <a:cs typeface="Arial" charset="0"/>
            </a:endParaRPr>
          </a:p>
        </p:txBody>
      </p:sp>
      <p:sp>
        <p:nvSpPr>
          <p:cNvPr id="11266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12670"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kumimoji="1" lang="en-US" sz="2800" dirty="0">
                <a:solidFill>
                  <a:srgbClr val="EAEAEA"/>
                </a:solidFill>
                <a:cs typeface="Arial" charset="0"/>
              </a:rPr>
              <a:t>Dates </a:t>
            </a:r>
            <a:r>
              <a:rPr kumimoji="1" lang="en-US" sz="2800" dirty="0" err="1">
                <a:solidFill>
                  <a:srgbClr val="EAEAEA"/>
                </a:solidFill>
                <a:cs typeface="Arial" charset="0"/>
              </a:rPr>
              <a:t>clés</a:t>
            </a:r>
            <a:endParaRPr kumimoji="1" lang="en-US" sz="2800" dirty="0">
              <a:solidFill>
                <a:srgbClr val="EAEAEA"/>
              </a:solidFill>
              <a:cs typeface="Arial" charset="0"/>
            </a:endParaRPr>
          </a:p>
        </p:txBody>
      </p:sp>
      <p:sp>
        <p:nvSpPr>
          <p:cNvPr id="11267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a:r>
              <a:rPr lang="en-US" sz="3200" kern="10" dirty="0">
                <a:ln w="9525">
                  <a:round/>
                  <a:headEnd/>
                  <a:tailEnd/>
                </a:ln>
                <a:gradFill rotWithShape="1">
                  <a:gsLst>
                    <a:gs pos="0">
                      <a:srgbClr val="FFFFCC"/>
                    </a:gs>
                    <a:gs pos="100000">
                      <a:srgbClr val="FF9999"/>
                    </a:gs>
                  </a:gsLst>
                  <a:lin ang="5400000" scaled="1"/>
                </a:gradFill>
                <a:latin typeface="Arial"/>
                <a:ea typeface="Arial"/>
                <a:cs typeface="Arial"/>
              </a:rPr>
              <a:t>Placer les </a:t>
            </a:r>
            <a:r>
              <a:rPr lang="en-US" sz="3200" kern="10" dirty="0" err="1">
                <a:ln w="9525">
                  <a:round/>
                  <a:headEnd/>
                  <a:tailEnd/>
                </a:ln>
                <a:gradFill rotWithShape="1">
                  <a:gsLst>
                    <a:gs pos="0">
                      <a:srgbClr val="FFFFCC"/>
                    </a:gs>
                    <a:gs pos="100000">
                      <a:srgbClr val="FF9999"/>
                    </a:gs>
                  </a:gsLst>
                  <a:lin ang="5400000" scaled="1"/>
                </a:gradFill>
                <a:latin typeface="Arial"/>
                <a:ea typeface="Arial"/>
                <a:cs typeface="Arial"/>
              </a:rPr>
              <a:t>prophètes</a:t>
            </a:r>
            <a:endParaRPr lang="en-US" sz="3200" kern="10" dirty="0">
              <a:ln w="9525">
                <a:round/>
                <a:headEnd/>
                <a:tailEnd/>
              </a:ln>
              <a:gradFill rotWithShape="1">
                <a:gsLst>
                  <a:gs pos="0">
                    <a:srgbClr val="FFFFCC"/>
                  </a:gs>
                  <a:gs pos="100000">
                    <a:srgbClr val="FF9999"/>
                  </a:gs>
                </a:gsLst>
                <a:lin ang="5400000" scaled="1"/>
              </a:gradFill>
              <a:latin typeface="Arial"/>
              <a:ea typeface="Arial"/>
              <a:cs typeface="Arial"/>
            </a:endParaRPr>
          </a:p>
        </p:txBody>
      </p:sp>
    </p:spTree>
    <p:extLst>
      <p:ext uri="{BB962C8B-B14F-4D97-AF65-F5344CB8AC3E}">
        <p14:creationId xmlns:p14="http://schemas.microsoft.com/office/powerpoint/2010/main" val="2376779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Ésaïe</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
        <p:nvSpPr>
          <p:cNvPr id="9" name="Rectangle 2"/>
          <p:cNvSpPr txBox="1">
            <a:spLocks noChangeArrowheads="1"/>
          </p:cNvSpPr>
          <p:nvPr/>
        </p:nvSpPr>
        <p:spPr bwMode="auto">
          <a:xfrm>
            <a:off x="0" y="104682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0" cap="none" spc="0" normalizeH="0" baseline="0" noProof="0">
                <a:ln>
                  <a:noFill/>
                </a:ln>
                <a:solidFill>
                  <a:schemeClr val="bg1"/>
                </a:solidFill>
                <a:effectLst>
                  <a:glow rad="127000">
                    <a:schemeClr val="tx1"/>
                  </a:glow>
                </a:effectLst>
                <a:uLnTx/>
                <a:uFillTx/>
                <a:latin typeface="Arial" charset="0"/>
                <a:ea typeface="ＭＳ Ｐゴシック" charset="0"/>
                <a:cs typeface="ＭＳ Ｐゴシック" charset="0"/>
              </a:rPr>
              <a:t>Soyez parfaits</a:t>
            </a:r>
            <a:endParaRPr kumimoji="0" lang="en-US" sz="80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2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904" y="5300069"/>
            <a:ext cx="9144000" cy="1397300"/>
          </a:xfrm>
          <a:solidFill>
            <a:srgbClr val="000000"/>
          </a:solidFill>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“Le </a:t>
            </a:r>
            <a:r>
              <a:rPr lang="en-US" b="1" i="1" dirty="0" err="1">
                <a:effectLst>
                  <a:glow rad="127000">
                    <a:schemeClr val="tx1"/>
                  </a:glow>
                </a:effectLst>
                <a:latin typeface="Arial" charset="0"/>
                <a:ea typeface="ＭＳ Ｐゴシック" charset="0"/>
                <a:cs typeface="ＭＳ Ｐゴシック" charset="0"/>
              </a:rPr>
              <a:t>chapitre</a:t>
            </a:r>
            <a:r>
              <a:rPr lang="en-US" b="1" i="1" dirty="0">
                <a:effectLst>
                  <a:glow rad="127000">
                    <a:schemeClr val="tx1"/>
                  </a:glow>
                </a:effectLst>
                <a:latin typeface="Arial" charset="0"/>
                <a:ea typeface="ＭＳ Ｐゴシック" charset="0"/>
                <a:cs typeface="ＭＳ Ｐゴシック" charset="0"/>
              </a:rPr>
              <a:t> </a:t>
            </a:r>
            <a:r>
              <a:rPr lang="en-US" b="1" i="1" dirty="0" err="1">
                <a:effectLst>
                  <a:glow rad="127000">
                    <a:schemeClr val="tx1"/>
                  </a:glow>
                </a:effectLst>
                <a:latin typeface="Arial" charset="0"/>
                <a:ea typeface="ＭＳ Ｐゴシック" charset="0"/>
                <a:cs typeface="ＭＳ Ｐゴシック" charset="0"/>
              </a:rPr>
              <a:t>interdit</a:t>
            </a:r>
            <a:r>
              <a:rPr lang="en-US" b="1" i="1" dirty="0">
                <a:effectLst>
                  <a:glow rad="127000">
                    <a:schemeClr val="tx1"/>
                  </a:glow>
                </a:effectLst>
                <a:latin typeface="Arial" charset="0"/>
                <a:ea typeface="ＭＳ Ｐゴシック" charset="0"/>
                <a:cs typeface="ＭＳ Ｐゴシック" charset="0"/>
              </a:rPr>
              <a:t>" </a:t>
            </a:r>
            <a:br>
              <a:rPr lang="en-US" b="1" i="1" dirty="0">
                <a:effectLst>
                  <a:glow rad="127000">
                    <a:schemeClr val="tx1"/>
                  </a:glow>
                </a:effectLst>
                <a:latin typeface="Arial" charset="0"/>
                <a:ea typeface="ＭＳ Ｐゴシック" charset="0"/>
                <a:cs typeface="ＭＳ Ｐゴシック" charset="0"/>
              </a:rPr>
            </a:br>
            <a:r>
              <a:rPr lang="en-US" b="1" i="1" dirty="0" err="1">
                <a:effectLst>
                  <a:glow rad="127000">
                    <a:schemeClr val="tx1"/>
                  </a:glow>
                </a:effectLst>
                <a:latin typeface="Arial" charset="0"/>
                <a:ea typeface="ＭＳ Ｐゴシック" charset="0"/>
                <a:cs typeface="ＭＳ Ｐゴシック" charset="0"/>
              </a:rPr>
              <a:t>dans</a:t>
            </a:r>
            <a:r>
              <a:rPr lang="en-US" b="1" i="1" dirty="0">
                <a:effectLst>
                  <a:glow rad="127000">
                    <a:schemeClr val="tx1"/>
                  </a:glow>
                </a:effectLst>
                <a:latin typeface="Arial" charset="0"/>
                <a:ea typeface="ＭＳ Ｐゴシック" charset="0"/>
                <a:cs typeface="ＭＳ Ｐゴシック" charset="0"/>
              </a:rPr>
              <a:t> la Bible </a:t>
            </a:r>
            <a:r>
              <a:rPr lang="en-US" b="1" i="1" dirty="0" err="1">
                <a:effectLst>
                  <a:glow rad="127000">
                    <a:schemeClr val="tx1"/>
                  </a:glow>
                </a:effectLst>
                <a:latin typeface="Arial" charset="0"/>
                <a:ea typeface="ＭＳ Ｐゴシック" charset="0"/>
                <a:cs typeface="ＭＳ Ｐゴシック" charset="0"/>
              </a:rPr>
              <a:t>hébraïque</a:t>
            </a:r>
            <a:endParaRPr lang="en-US"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err="1">
                <a:solidFill>
                  <a:srgbClr val="FFFFFF"/>
                </a:solidFill>
                <a:effectLst>
                  <a:glow rad="127000">
                    <a:srgbClr val="000000"/>
                  </a:glow>
                </a:effectLst>
                <a:latin typeface="Arial" charset="0"/>
                <a:ea typeface="ＭＳ Ｐゴシック" charset="0"/>
                <a:cs typeface="ＭＳ Ｐゴシック" charset="0"/>
              </a:rPr>
              <a:t>Ésaïe</a:t>
            </a:r>
            <a:r>
              <a:rPr lang="en-US" sz="7200" b="1" dirty="0">
                <a:solidFill>
                  <a:srgbClr val="FFFFFF"/>
                </a:solidFill>
                <a:effectLst>
                  <a:glow rad="127000">
                    <a:srgbClr val="000000"/>
                  </a:glow>
                </a:effectLst>
                <a:latin typeface="Arial" charset="0"/>
                <a:ea typeface="ＭＳ Ｐゴシック" charset="0"/>
                <a:cs typeface="ＭＳ Ｐゴシック" charset="0"/>
              </a:rPr>
              <a:t> 53</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4572959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45"/>
            <a:ext cx="56791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033" y="5981786"/>
            <a:ext cx="9144000" cy="909772"/>
          </a:xfrm>
          <a:effectLst>
            <a:outerShdw blurRad="63500" dist="35921" dir="2700000" algn="ctr" rotWithShape="0">
              <a:schemeClr val="tx2">
                <a:alpha val="74998"/>
              </a:schemeClr>
            </a:outerShdw>
          </a:effectLst>
        </p:spPr>
        <p:txBody>
          <a:bodyPr anchor="ctr"/>
          <a:lstStyle/>
          <a:p>
            <a:pPr>
              <a:defRPr/>
            </a:pPr>
            <a:r>
              <a:rPr lang="en-US" sz="3200" b="1" i="1" dirty="0">
                <a:effectLst>
                  <a:glow rad="127000">
                    <a:schemeClr val="tx1"/>
                  </a:glow>
                </a:effectLst>
                <a:latin typeface="Arial" charset="0"/>
                <a:ea typeface="ＭＳ Ｐゴシック" charset="0"/>
                <a:cs typeface="ＭＳ Ｐゴシック" charset="0"/>
              </a:rPr>
              <a:t>Le </a:t>
            </a:r>
            <a:r>
              <a:rPr lang="en-US" sz="3200" b="1" i="1" dirty="0" err="1">
                <a:effectLst>
                  <a:glow rad="127000">
                    <a:schemeClr val="tx1"/>
                  </a:glow>
                </a:effectLst>
                <a:latin typeface="Arial" charset="0"/>
                <a:ea typeface="ＭＳ Ｐゴシック" charset="0"/>
                <a:cs typeface="ＭＳ Ｐゴシック" charset="0"/>
              </a:rPr>
              <a:t>discours</a:t>
            </a:r>
            <a:r>
              <a:rPr lang="en-US" sz="3200" b="1" i="1" dirty="0">
                <a:effectLst>
                  <a:glow rad="127000">
                    <a:schemeClr val="tx1"/>
                  </a:glow>
                </a:effectLst>
                <a:latin typeface="Arial" charset="0"/>
                <a:ea typeface="ＭＳ Ｐゴシック" charset="0"/>
                <a:cs typeface="ＭＳ Ｐゴシック" charset="0"/>
              </a:rPr>
              <a:t> de la </a:t>
            </a:r>
            <a:r>
              <a:rPr lang="en-US" sz="3200" b="1" i="1" dirty="0" err="1">
                <a:effectLst>
                  <a:glow rad="127000">
                    <a:schemeClr val="tx1"/>
                  </a:glow>
                </a:effectLst>
                <a:latin typeface="Arial" charset="0"/>
                <a:ea typeface="ＭＳ Ｐゴシック" charset="0"/>
                <a:cs typeface="ＭＳ Ｐゴシック" charset="0"/>
              </a:rPr>
              <a:t>ville</a:t>
            </a:r>
            <a:r>
              <a:rPr lang="en-US" sz="3200" b="1" i="1" dirty="0">
                <a:effectLst>
                  <a:glow rad="127000">
                    <a:schemeClr val="tx1"/>
                  </a:glow>
                </a:effectLst>
                <a:latin typeface="Arial" charset="0"/>
                <a:ea typeface="ＭＳ Ｐゴシック" charset="0"/>
                <a:cs typeface="ＭＳ Ｐゴシック" charset="0"/>
              </a:rPr>
              <a:t> </a:t>
            </a:r>
            <a:r>
              <a:rPr lang="en-US" sz="3200" b="1" i="1" dirty="0" err="1">
                <a:effectLst>
                  <a:glow rad="127000">
                    <a:schemeClr val="tx1"/>
                  </a:glow>
                </a:effectLst>
                <a:latin typeface="Arial" charset="0"/>
                <a:ea typeface="ＭＳ Ｐゴシック" charset="0"/>
                <a:cs typeface="ＭＳ Ｐゴシック" charset="0"/>
              </a:rPr>
              <a:t>aujourd’hui</a:t>
            </a:r>
            <a:endParaRPr lang="en-US" sz="32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Réchauffement</a:t>
            </a:r>
            <a:r>
              <a:rPr lang="en-US" sz="4800" b="1" dirty="0">
                <a:solidFill>
                  <a:srgbClr val="FFFFFF"/>
                </a:solidFill>
                <a:effectLst>
                  <a:glow rad="127000">
                    <a:srgbClr val="000000"/>
                  </a:glow>
                </a:effectLst>
                <a:latin typeface="Arial" charset="0"/>
                <a:ea typeface="ＭＳ Ｐゴシック" charset="0"/>
                <a:cs typeface="ＭＳ Ｐゴシック" charset="0"/>
              </a:rPr>
              <a:t> </a:t>
            </a:r>
            <a:r>
              <a:rPr lang="en-US" sz="4800" b="1" dirty="0" err="1">
                <a:solidFill>
                  <a:srgbClr val="FFFFFF"/>
                </a:solidFill>
                <a:effectLst>
                  <a:glow rad="127000">
                    <a:srgbClr val="000000"/>
                  </a:glow>
                </a:effectLst>
                <a:latin typeface="Arial" charset="0"/>
                <a:ea typeface="ＭＳ Ｐゴシック" charset="0"/>
                <a:cs typeface="ＭＳ Ｐゴシック" charset="0"/>
              </a:rPr>
              <a:t>climatique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pic>
        <p:nvPicPr>
          <p:cNvPr id="4" name="Picture 3"/>
          <p:cNvPicPr>
            <a:picLocks noChangeAspect="1"/>
          </p:cNvPicPr>
          <p:nvPr/>
        </p:nvPicPr>
        <p:blipFill>
          <a:blip r:embed="rId4"/>
          <a:stretch>
            <a:fillRect/>
          </a:stretch>
        </p:blipFill>
        <p:spPr>
          <a:xfrm>
            <a:off x="4211960" y="764704"/>
            <a:ext cx="4932040" cy="3284739"/>
          </a:xfrm>
          <a:prstGeom prst="rect">
            <a:avLst/>
          </a:prstGeom>
        </p:spPr>
      </p:pic>
    </p:spTree>
    <p:extLst>
      <p:ext uri="{BB962C8B-B14F-4D97-AF65-F5344CB8AC3E}">
        <p14:creationId xmlns:p14="http://schemas.microsoft.com/office/powerpoint/2010/main" val="2901154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7932"/>
            <a:ext cx="9144000" cy="69496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en-US" sz="4000" b="1" i="1" dirty="0" err="1">
                <a:effectLst>
                  <a:glow rad="127000">
                    <a:schemeClr val="tx1"/>
                  </a:glow>
                </a:effectLst>
                <a:latin typeface="Arial" charset="0"/>
                <a:ea typeface="ＭＳ Ｐゴシック" charset="0"/>
                <a:cs typeface="ＭＳ Ｐゴシック" charset="0"/>
              </a:rPr>
              <a:t>Une</a:t>
            </a:r>
            <a:r>
              <a:rPr lang="en-US" sz="4000" b="1" i="1" dirty="0">
                <a:effectLst>
                  <a:glow rad="127000">
                    <a:schemeClr val="tx1"/>
                  </a:glow>
                </a:effectLst>
                <a:latin typeface="Arial" charset="0"/>
                <a:ea typeface="ＭＳ Ｐゴシック" charset="0"/>
                <a:cs typeface="ＭＳ Ｐゴシック" charset="0"/>
              </a:rPr>
              <a:t> </a:t>
            </a:r>
            <a:r>
              <a:rPr lang="en-US" sz="4000" b="1" i="1" dirty="0" err="1">
                <a:effectLst>
                  <a:glow rad="127000">
                    <a:schemeClr val="tx1"/>
                  </a:glow>
                </a:effectLst>
                <a:latin typeface="Arial" charset="0"/>
                <a:ea typeface="ＭＳ Ｐゴシック" charset="0"/>
                <a:cs typeface="ＭＳ Ｐゴシック" charset="0"/>
              </a:rPr>
              <a:t>étude</a:t>
            </a:r>
            <a:r>
              <a:rPr lang="en-US" sz="4000" b="1" i="1" dirty="0">
                <a:effectLst>
                  <a:glow rad="127000">
                    <a:schemeClr val="tx1"/>
                  </a:glow>
                </a:effectLst>
                <a:latin typeface="Arial" charset="0"/>
                <a:ea typeface="ＭＳ Ｐゴシック" charset="0"/>
                <a:cs typeface="ＭＳ Ｐゴシック" charset="0"/>
              </a:rPr>
              <a:t> du </a:t>
            </a:r>
            <a:r>
              <a:rPr lang="en-US" sz="4000" b="1" i="1" dirty="0" err="1">
                <a:effectLst>
                  <a:glow rad="127000">
                    <a:schemeClr val="tx1"/>
                  </a:glow>
                </a:effectLst>
                <a:latin typeface="Arial" charset="0"/>
                <a:ea typeface="ＭＳ Ｐゴシック" charset="0"/>
                <a:cs typeface="ＭＳ Ｐゴシック" charset="0"/>
              </a:rPr>
              <a:t>livre</a:t>
            </a:r>
            <a:r>
              <a:rPr lang="en-US" sz="4000" b="1" i="1" dirty="0">
                <a:effectLst>
                  <a:glow rad="127000">
                    <a:schemeClr val="tx1"/>
                  </a:glow>
                </a:effectLst>
                <a:latin typeface="Arial" charset="0"/>
                <a:ea typeface="ＭＳ Ｐゴシック" charset="0"/>
                <a:cs typeface="ＭＳ Ｐゴシック" charset="0"/>
              </a:rPr>
              <a:t> </a:t>
            </a:r>
            <a:r>
              <a:rPr lang="en-US" sz="4000" b="1" i="1" dirty="0" err="1">
                <a:effectLst>
                  <a:glow rad="127000">
                    <a:schemeClr val="tx1"/>
                  </a:glow>
                </a:effectLst>
                <a:latin typeface="Arial" charset="0"/>
                <a:ea typeface="ＭＳ Ｐゴシック" charset="0"/>
                <a:cs typeface="ＭＳ Ｐゴシック" charset="0"/>
              </a:rPr>
              <a:t>d’</a:t>
            </a:r>
            <a:r>
              <a:rPr lang="en-US" sz="4000" b="1" i="1" cap="all" dirty="0" err="1">
                <a:effectLst>
                  <a:glow rad="127000">
                    <a:schemeClr val="tx1"/>
                  </a:glow>
                </a:effectLst>
                <a:latin typeface="Arial" charset="0"/>
                <a:ea typeface="ＭＳ Ｐゴシック" charset="0"/>
                <a:cs typeface="ＭＳ Ｐゴシック" charset="0"/>
              </a:rPr>
              <a:t>é</a:t>
            </a:r>
            <a:r>
              <a:rPr lang="en-US" sz="4000" b="1" i="1" dirty="0" err="1">
                <a:effectLst>
                  <a:glow rad="127000">
                    <a:schemeClr val="tx1"/>
                  </a:glow>
                </a:effectLst>
                <a:latin typeface="Arial" charset="0"/>
                <a:ea typeface="ＭＳ Ｐゴシック" charset="0"/>
                <a:cs typeface="ＭＳ Ｐゴシック" charset="0"/>
              </a:rPr>
              <a:t>saïe</a:t>
            </a:r>
            <a:endParaRPr lang="en-US" sz="40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Avertissement</a:t>
            </a:r>
            <a:r>
              <a:rPr lang="en-US" sz="5400" b="1" dirty="0">
                <a:solidFill>
                  <a:srgbClr val="FFFFFF"/>
                </a:solidFill>
                <a:effectLst>
                  <a:glow rad="127000">
                    <a:srgbClr val="000000"/>
                  </a:glow>
                </a:effectLst>
                <a:latin typeface="Arial" charset="0"/>
                <a:ea typeface="ＭＳ Ｐゴシック" charset="0"/>
                <a:cs typeface="ＭＳ Ｐゴシック" charset="0"/>
              </a:rPr>
              <a:t> </a:t>
            </a:r>
            <a:r>
              <a:rPr lang="en-US" sz="5400" b="1" dirty="0" err="1">
                <a:solidFill>
                  <a:srgbClr val="FFFFFF"/>
                </a:solidFill>
                <a:effectLst>
                  <a:glow rad="127000">
                    <a:srgbClr val="000000"/>
                  </a:glow>
                </a:effectLst>
                <a:latin typeface="Arial" charset="0"/>
                <a:ea typeface="ＭＳ Ｐゴシック" charset="0"/>
                <a:cs typeface="ＭＳ Ｐゴシック" charset="0"/>
              </a:rPr>
              <a:t>universel</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p:txBody>
      </p:sp>
    </p:spTree>
    <p:extLst>
      <p:ext uri="{BB962C8B-B14F-4D97-AF65-F5344CB8AC3E}">
        <p14:creationId xmlns:p14="http://schemas.microsoft.com/office/powerpoint/2010/main" val="18404752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Comment </a:t>
            </a:r>
            <a:r>
              <a:rPr lang="en-US" b="1" dirty="0" err="1">
                <a:effectLst>
                  <a:glow rad="127000">
                    <a:schemeClr val="tx1"/>
                  </a:glow>
                </a:effectLst>
                <a:latin typeface="Arial" charset="0"/>
                <a:ea typeface="ＭＳ Ｐゴシック" charset="0"/>
                <a:cs typeface="ＭＳ Ｐゴシック" charset="0"/>
              </a:rPr>
              <a:t>Dieu</a:t>
            </a:r>
            <a:r>
              <a:rPr lang="en-US" b="1" dirty="0">
                <a:effectLst>
                  <a:glow rad="127000">
                    <a:schemeClr val="tx1"/>
                  </a:glow>
                </a:effectLst>
                <a:latin typeface="Arial" charset="0"/>
                <a:ea typeface="ＭＳ Ｐゴシック" charset="0"/>
                <a:cs typeface="ＭＳ Ｐゴシック" charset="0"/>
              </a:rPr>
              <a:t> </a:t>
            </a:r>
            <a:r>
              <a:rPr lang="en-US" b="1" dirty="0" err="1">
                <a:solidFill>
                  <a:srgbClr val="FFFF00"/>
                </a:solidFill>
                <a:effectLst>
                  <a:glow rad="127000">
                    <a:schemeClr val="tx1"/>
                  </a:glow>
                </a:effectLst>
                <a:latin typeface="Arial" charset="0"/>
                <a:ea typeface="ＭＳ Ｐゴシック" charset="0"/>
                <a:cs typeface="ＭＳ Ｐゴシック" charset="0"/>
              </a:rPr>
              <a:t>accomplira</a:t>
            </a:r>
            <a:r>
              <a:rPr lang="en-US" b="1" dirty="0">
                <a:effectLst>
                  <a:glow rad="127000">
                    <a:schemeClr val="tx1"/>
                  </a:glow>
                </a:effectLst>
                <a:latin typeface="Arial" charset="0"/>
                <a:ea typeface="ＭＳ Ｐゴシック" charset="0"/>
                <a:cs typeface="ＭＳ Ｐゴシック" charset="0"/>
              </a:rPr>
              <a:t> Son plan pour </a:t>
            </a:r>
            <a:r>
              <a:rPr lang="en-US" b="1" dirty="0" err="1">
                <a:effectLst>
                  <a:glow rad="127000">
                    <a:schemeClr val="tx1"/>
                  </a:glow>
                </a:effectLst>
                <a:latin typeface="Arial" charset="0"/>
                <a:ea typeface="ＭＳ Ｐゴシック" charset="0"/>
                <a:cs typeface="ＭＳ Ｐゴシック" charset="0"/>
              </a:rPr>
              <a:t>toute</a:t>
            </a:r>
            <a:r>
              <a:rPr lang="en-US" b="1" dirty="0">
                <a:effectLst>
                  <a:glow rad="127000">
                    <a:schemeClr val="tx1"/>
                  </a:glow>
                </a:effectLst>
                <a:latin typeface="Arial" charset="0"/>
                <a:ea typeface="ＭＳ Ｐゴシック" charset="0"/>
                <a:cs typeface="ＭＳ Ｐゴシック" charset="0"/>
              </a:rPr>
              <a:t> la </a:t>
            </a:r>
            <a:r>
              <a:rPr lang="en-US" b="1" dirty="0" err="1">
                <a:effectLst>
                  <a:glow rad="127000">
                    <a:schemeClr val="tx1"/>
                  </a:glow>
                </a:effectLst>
                <a:latin typeface="Arial" charset="0"/>
                <a:ea typeface="ＭＳ Ｐゴシック" charset="0"/>
                <a:cs typeface="ＭＳ Ｐゴシック" charset="0"/>
              </a:rPr>
              <a:t>création</a:t>
            </a:r>
            <a:r>
              <a:rPr lang="en-US"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303018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Alliance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err="1">
                <a:solidFill>
                  <a:srgbClr val="FFFFFF"/>
                </a:solidFill>
                <a:effectLst>
                  <a:glow rad="127000">
                    <a:srgbClr val="000000"/>
                  </a:glow>
                </a:effectLst>
                <a:latin typeface="Arial" charset="0"/>
                <a:ea typeface="ＭＳ Ｐゴシック" charset="0"/>
                <a:cs typeface="ＭＳ Ｐゴシック" charset="0"/>
              </a:rPr>
              <a:t>Juda</a:t>
            </a:r>
            <a:r>
              <a:rPr lang="en-US" sz="2800" b="1" dirty="0">
                <a:solidFill>
                  <a:srgbClr val="FFFFFF"/>
                </a:solidFill>
                <a:effectLst>
                  <a:glow rad="127000">
                    <a:srgbClr val="000000"/>
                  </a:glow>
                </a:effectLst>
                <a:latin typeface="Arial" charset="0"/>
                <a:ea typeface="ＭＳ Ｐゴシック" charset="0"/>
                <a:cs typeface="ＭＳ Ｐゴシック" charset="0"/>
              </a:rPr>
              <a:t> a </a:t>
            </a:r>
            <a:r>
              <a:rPr lang="en-US" sz="2800" b="1" dirty="0" err="1">
                <a:solidFill>
                  <a:srgbClr val="FFFFFF"/>
                </a:solidFill>
                <a:effectLst>
                  <a:glow rad="127000">
                    <a:srgbClr val="000000"/>
                  </a:glow>
                </a:effectLst>
                <a:latin typeface="Arial" charset="0"/>
                <a:ea typeface="ＭＳ Ｐゴシック" charset="0"/>
                <a:cs typeface="ＭＳ Ｐゴシック" charset="0"/>
              </a:rPr>
              <a:t>brisé</a:t>
            </a:r>
            <a:r>
              <a:rPr lang="en-US" sz="2800" b="1" dirty="0">
                <a:solidFill>
                  <a:srgbClr val="FFFFFF"/>
                </a:solidFill>
                <a:effectLst>
                  <a:glow rad="127000">
                    <a:srgbClr val="000000"/>
                  </a:glow>
                </a:effectLst>
                <a:latin typeface="Arial" charset="0"/>
                <a:ea typeface="ＭＳ Ｐゴシック" charset="0"/>
                <a:cs typeface="ＭＳ Ｐゴシック" charset="0"/>
              </a:rPr>
              <a:t> son alliance avec </a:t>
            </a:r>
            <a:r>
              <a:rPr lang="en-US" sz="2800" b="1" dirty="0" err="1">
                <a:solidFill>
                  <a:srgbClr val="FFFFFF"/>
                </a:solidFill>
                <a:effectLst>
                  <a:glow rad="127000">
                    <a:srgbClr val="000000"/>
                  </a:glow>
                </a:effectLst>
                <a:latin typeface="Arial" charset="0"/>
                <a:ea typeface="ＭＳ Ｐゴシック" charset="0"/>
                <a:cs typeface="ＭＳ Ｐゴシック" charset="0"/>
              </a:rPr>
              <a:t>Dieu</a:t>
            </a:r>
            <a:r>
              <a:rPr lang="en-US" sz="2800" b="1" dirty="0">
                <a:solidFill>
                  <a:srgbClr val="FFFFFF"/>
                </a:solidFill>
                <a:effectLst>
                  <a:glow rad="127000">
                    <a:srgbClr val="000000"/>
                  </a:glow>
                </a:effectLst>
                <a:latin typeface="Arial" charset="0"/>
                <a:ea typeface="ＭＳ Ｐゴシック" charset="0"/>
                <a:cs typeface="ＭＳ Ｐゴシック" charset="0"/>
              </a:rPr>
              <a:t> (24:5) </a:t>
            </a:r>
            <a:r>
              <a:rPr lang="en-US" sz="2800" b="1" dirty="0" err="1">
                <a:solidFill>
                  <a:srgbClr val="FFFFFF"/>
                </a:solidFill>
                <a:effectLst>
                  <a:glow rad="127000">
                    <a:srgbClr val="000000"/>
                  </a:glow>
                </a:effectLst>
                <a:latin typeface="Arial" charset="0"/>
                <a:ea typeface="ＭＳ Ｐゴシック" charset="0"/>
                <a:cs typeface="ＭＳ Ｐゴシック" charset="0"/>
              </a:rPr>
              <a:t>cependant</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Dieu</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restera</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fidèle</a:t>
            </a:r>
            <a:r>
              <a:rPr lang="en-US" sz="2800" b="1" dirty="0">
                <a:solidFill>
                  <a:srgbClr val="FFFFFF"/>
                </a:solidFill>
                <a:effectLst>
                  <a:glow rad="127000">
                    <a:srgbClr val="000000"/>
                  </a:glow>
                </a:effectLst>
                <a:latin typeface="Arial" charset="0"/>
                <a:ea typeface="ＭＳ Ｐゴシック" charset="0"/>
                <a:cs typeface="ＭＳ Ｐゴシック" charset="0"/>
              </a:rPr>
              <a:t> à Son alliance avec </a:t>
            </a:r>
            <a:r>
              <a:rPr lang="en-US" sz="2800" b="1" dirty="0" err="1">
                <a:solidFill>
                  <a:srgbClr val="FFFFFF"/>
                </a:solidFill>
                <a:effectLst>
                  <a:glow rad="127000">
                    <a:srgbClr val="000000"/>
                  </a:glow>
                </a:effectLst>
                <a:latin typeface="Arial" charset="0"/>
                <a:ea typeface="ＭＳ Ｐゴシック" charset="0"/>
                <a:cs typeface="ＭＳ Ｐゴシック" charset="0"/>
              </a:rPr>
              <a:t>lui</a:t>
            </a:r>
            <a:r>
              <a:rPr lang="en-US" sz="2800" b="1" dirty="0">
                <a:solidFill>
                  <a:srgbClr val="FFFFFF"/>
                </a:solidFill>
                <a:effectLst>
                  <a:glow rad="127000">
                    <a:srgbClr val="000000"/>
                  </a:glow>
                </a:effectLst>
                <a:latin typeface="Arial" charset="0"/>
                <a:ea typeface="ＭＳ Ｐゴシック" charset="0"/>
                <a:cs typeface="ＭＳ Ｐゴシック" charset="0"/>
              </a:rPr>
              <a:t> (54:10; 55:3; 61:8) en </a:t>
            </a:r>
            <a:r>
              <a:rPr lang="en-US" sz="2800" b="1" dirty="0" err="1">
                <a:solidFill>
                  <a:srgbClr val="FFFFFF"/>
                </a:solidFill>
                <a:effectLst>
                  <a:glow rad="127000">
                    <a:srgbClr val="000000"/>
                  </a:glow>
                </a:effectLst>
                <a:latin typeface="Arial" charset="0"/>
                <a:ea typeface="ＭＳ Ｐゴシック" charset="0"/>
                <a:cs typeface="ＭＳ Ｐゴシック" charset="0"/>
              </a:rPr>
              <a:t>envoyant</a:t>
            </a:r>
            <a:r>
              <a:rPr lang="en-US" sz="2800" b="1" dirty="0">
                <a:solidFill>
                  <a:srgbClr val="FFFFFF"/>
                </a:solidFill>
                <a:effectLst>
                  <a:glow rad="127000">
                    <a:srgbClr val="000000"/>
                  </a:glow>
                </a:effectLst>
                <a:latin typeface="Arial" charset="0"/>
                <a:ea typeface="ＭＳ Ｐゴシック" charset="0"/>
                <a:cs typeface="ＭＳ Ｐゴシック" charset="0"/>
              </a:rPr>
              <a:t> Son </a:t>
            </a:r>
            <a:r>
              <a:rPr lang="en-US" sz="2800" b="1" dirty="0" err="1">
                <a:solidFill>
                  <a:srgbClr val="FFFFFF"/>
                </a:solidFill>
                <a:effectLst>
                  <a:glow rad="127000">
                    <a:srgbClr val="000000"/>
                  </a:glow>
                </a:effectLst>
                <a:latin typeface="Arial" charset="0"/>
                <a:ea typeface="ＭＳ Ｐゴシック" charset="0"/>
                <a:cs typeface="ＭＳ Ｐゴシック" charset="0"/>
              </a:rPr>
              <a:t>Serviteur-Messie</a:t>
            </a:r>
            <a:r>
              <a:rPr lang="en-US" sz="2800" b="1" dirty="0">
                <a:solidFill>
                  <a:srgbClr val="FFFFFF"/>
                </a:solidFill>
                <a:effectLst>
                  <a:glow rad="127000">
                    <a:srgbClr val="000000"/>
                  </a:glow>
                </a:effectLst>
                <a:latin typeface="Arial" charset="0"/>
                <a:ea typeface="ＭＳ Ｐゴシック" charset="0"/>
                <a:cs typeface="ＭＳ Ｐゴシック" charset="0"/>
              </a:rPr>
              <a:t> (42:6; 49:8) pour </a:t>
            </a:r>
            <a:r>
              <a:rPr lang="en-US" sz="2800" b="1" dirty="0" err="1">
                <a:solidFill>
                  <a:srgbClr val="FFFFFF"/>
                </a:solidFill>
                <a:effectLst>
                  <a:glow rad="127000">
                    <a:srgbClr val="000000"/>
                  </a:glow>
                </a:effectLst>
                <a:latin typeface="Arial" charset="0"/>
                <a:ea typeface="ＭＳ Ｐゴシック" charset="0"/>
                <a:cs typeface="ＭＳ Ｐゴシック" charset="0"/>
              </a:rPr>
              <a:t>donner</a:t>
            </a:r>
            <a:r>
              <a:rPr lang="en-US" sz="2800" b="1" dirty="0">
                <a:solidFill>
                  <a:srgbClr val="FFFFFF"/>
                </a:solidFill>
                <a:effectLst>
                  <a:glow rad="127000">
                    <a:srgbClr val="000000"/>
                  </a:glow>
                </a:effectLst>
                <a:latin typeface="Arial" charset="0"/>
                <a:ea typeface="ＭＳ Ｐゴシック" charset="0"/>
                <a:cs typeface="ＭＳ Ｐゴシック" charset="0"/>
              </a:rPr>
              <a:t> Son Esprit (59:21). </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b="1" dirty="0">
                <a:solidFill>
                  <a:srgbClr val="FFFFFF"/>
                </a:solidFill>
                <a:cs typeface="Arial" charset="0"/>
              </a:rPr>
              <a:t>347b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06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Théologie</a:t>
            </a:r>
            <a:r>
              <a:rPr lang="en-US" sz="4800" b="1" dirty="0">
                <a:effectLst>
                  <a:glow rad="127000">
                    <a:schemeClr val="tx1"/>
                  </a:glow>
                </a:effectLst>
                <a:latin typeface="Arial" charset="0"/>
                <a:ea typeface="ＭＳ Ｐゴシック" charset="0"/>
                <a:cs typeface="ＭＳ Ｐゴシック" charset="0"/>
              </a:rPr>
              <a:t> de </a:t>
            </a:r>
            <a:r>
              <a:rPr lang="en-US" sz="4800" b="1" dirty="0" err="1">
                <a:effectLst>
                  <a:glow rad="127000">
                    <a:schemeClr val="tx1"/>
                  </a:glow>
                </a:effectLst>
                <a:latin typeface="Arial" charset="0"/>
                <a:ea typeface="ＭＳ Ｐゴシック" charset="0"/>
                <a:cs typeface="ＭＳ Ｐゴシック" charset="0"/>
              </a:rPr>
              <a:t>l’humanisme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a:solidFill>
                  <a:srgbClr val="FFFFFF"/>
                </a:solidFill>
                <a:effectLst>
                  <a:glow rad="127000">
                    <a:srgbClr val="000000"/>
                  </a:glow>
                </a:effectLst>
                <a:latin typeface="Arial" charset="0"/>
                <a:ea typeface="ＭＳ Ｐゴシック" charset="0"/>
                <a:cs typeface="ＭＳ Ｐゴシック" charset="0"/>
              </a:rPr>
              <a:t>Présent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Future</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631736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Idée </a:t>
            </a:r>
            <a:r>
              <a:rPr lang="en-US" sz="4800" b="1" dirty="0" err="1">
                <a:effectLst>
                  <a:glow rad="127000">
                    <a:schemeClr val="tx1"/>
                  </a:glow>
                </a:effectLst>
                <a:latin typeface="Arial" charset="0"/>
                <a:ea typeface="ＭＳ Ｐゴシック" charset="0"/>
                <a:cs typeface="ＭＳ Ｐゴシック" charset="0"/>
              </a:rPr>
              <a:t>principale</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d’Esaïe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a:solidFill>
                  <a:srgbClr val="FFFFFF"/>
                </a:solidFill>
                <a:effectLst>
                  <a:glow rad="127000">
                    <a:srgbClr val="000000"/>
                  </a:glow>
                </a:effectLst>
                <a:latin typeface="Arial" charset="0"/>
                <a:ea typeface="ＭＳ Ｐゴシック" charset="0"/>
                <a:cs typeface="ＭＳ Ｐゴシック" charset="0"/>
              </a:rPr>
              <a:t>Jugement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err="1">
                <a:solidFill>
                  <a:srgbClr val="FFFFFF"/>
                </a:solidFill>
                <a:effectLst>
                  <a:glow rad="127000">
                    <a:srgbClr val="000000"/>
                  </a:glow>
                </a:effectLst>
                <a:latin typeface="Arial" charset="0"/>
                <a:ea typeface="ＭＳ Ｐゴシック" charset="0"/>
                <a:cs typeface="ＭＳ Ｐゴシック" charset="0"/>
              </a:rPr>
              <a:t>Salut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748944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164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83050"/>
            <a:ext cx="3455988" cy="310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164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4083050"/>
            <a:ext cx="5715000" cy="310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916" name="Text Box 4"/>
          <p:cNvSpPr txBox="1">
            <a:spLocks noChangeArrowheads="1"/>
          </p:cNvSpPr>
          <p:nvPr/>
        </p:nvSpPr>
        <p:spPr bwMode="auto">
          <a:xfrm>
            <a:off x="327025" y="1127125"/>
            <a:ext cx="8328025" cy="2959100"/>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defRPr/>
            </a:pPr>
            <a:r>
              <a:rPr lang="ru-RU" sz="2800" b="1" dirty="0">
                <a:solidFill>
                  <a:srgbClr val="FFFFFF"/>
                </a:solidFill>
                <a:effectLst>
                  <a:outerShdw blurRad="50800" dist="38100" dir="2700000">
                    <a:srgbClr val="000000">
                      <a:alpha val="43000"/>
                    </a:srgbClr>
                  </a:outerShdw>
                </a:effectLst>
                <a:cs typeface="Arial" charset="0"/>
              </a:rPr>
              <a:t>"</a:t>
            </a:r>
            <a:r>
              <a:rPr lang="fr-FR" sz="2800" dirty="0"/>
              <a:t>Levez les yeux vers le ciel, et regardez en bas sur la terre! Car les cieux s'évanouiront comme une fumée, La terre tombera en lambeaux comme un vêtement, Et ses habitants périront comme des mouches; Mais mon salut durera éternellement, Et ma justice n'aura point de fin.</a:t>
            </a:r>
            <a:r>
              <a:rPr lang="ru-RU" sz="2800" b="1" dirty="0">
                <a:solidFill>
                  <a:srgbClr val="FFFFFF"/>
                </a:solidFill>
                <a:effectLst>
                  <a:outerShdw blurRad="50800" dist="38100" dir="2700000">
                    <a:srgbClr val="000000">
                      <a:alpha val="43000"/>
                    </a:srgbClr>
                  </a:outerShdw>
                </a:effectLst>
              </a:rPr>
              <a:t>"</a:t>
            </a:r>
            <a:endParaRPr lang="en-GB" sz="2800" b="1" dirty="0">
              <a:solidFill>
                <a:srgbClr val="FFFFFF"/>
              </a:solidFill>
              <a:effectLst>
                <a:outerShdw blurRad="50800" dist="38100" dir="2700000">
                  <a:srgbClr val="000000">
                    <a:alpha val="43000"/>
                  </a:srgbClr>
                </a:outerShdw>
              </a:effectLst>
            </a:endParaRPr>
          </a:p>
          <a:p>
            <a:pPr algn="r" defTabSz="449263" eaLnBrk="1" fontAlgn="base" hangingPunct="1">
              <a:lnSpc>
                <a:spcPct val="93000"/>
              </a:lnSpc>
              <a:spcBef>
                <a:spcPct val="0"/>
              </a:spcBef>
              <a:spcAft>
                <a:spcPct val="0"/>
              </a:spcAft>
              <a:buClr>
                <a:srgbClr val="FFFFFF"/>
              </a:buClr>
              <a:buSzPct val="100000"/>
              <a:buFont typeface="Arial" charset="0"/>
              <a:buNone/>
              <a:defRPr/>
            </a:pPr>
            <a:r>
              <a:rPr lang="en-GB" sz="2800" b="1" dirty="0">
                <a:solidFill>
                  <a:srgbClr val="FFFFFF"/>
                </a:solidFill>
                <a:effectLst>
                  <a:outerShdw blurRad="50800" dist="38100" dir="2700000">
                    <a:srgbClr val="000000">
                      <a:alpha val="43000"/>
                    </a:srgbClr>
                  </a:outerShdw>
                </a:effectLst>
                <a:cs typeface="Arial" charset="0"/>
              </a:rPr>
              <a:t>(Es. 51:6 LSG)</a:t>
            </a:r>
          </a:p>
        </p:txBody>
      </p:sp>
      <p:sp>
        <p:nvSpPr>
          <p:cNvPr id="616453" name="Text Box 5"/>
          <p:cNvSpPr txBox="1">
            <a:spLocks noChangeArrowheads="1"/>
          </p:cNvSpPr>
          <p:nvPr/>
        </p:nvSpPr>
        <p:spPr bwMode="auto">
          <a:xfrm>
            <a:off x="0" y="620713"/>
            <a:ext cx="1960563"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r>
              <a:rPr lang="en-GB" sz="2500" dirty="0" err="1">
                <a:solidFill>
                  <a:srgbClr val="FFFFFF"/>
                </a:solidFill>
              </a:rPr>
              <a:t>Verset</a:t>
            </a:r>
            <a:r>
              <a:rPr lang="en-GB" sz="2500" dirty="0">
                <a:solidFill>
                  <a:srgbClr val="FFFFFF"/>
                </a:solidFill>
              </a:rPr>
              <a:t> </a:t>
            </a:r>
            <a:r>
              <a:rPr lang="en-GB" sz="2500" dirty="0" err="1">
                <a:solidFill>
                  <a:srgbClr val="FFFFFF"/>
                </a:solidFill>
              </a:rPr>
              <a:t>clé</a:t>
            </a:r>
            <a:r>
              <a:rPr lang="en-GB" sz="2500" dirty="0">
                <a:solidFill>
                  <a:srgbClr val="FFFFFF"/>
                </a:solidFill>
              </a:rPr>
              <a:t>:</a:t>
            </a:r>
          </a:p>
        </p:txBody>
      </p:sp>
      <p:sp>
        <p:nvSpPr>
          <p:cNvPr id="616454" name="Text Box 6"/>
          <p:cNvSpPr txBox="1">
            <a:spLocks noChangeArrowheads="1"/>
          </p:cNvSpPr>
          <p:nvPr/>
        </p:nvSpPr>
        <p:spPr bwMode="auto">
          <a:xfrm>
            <a:off x="7021513" y="163513"/>
            <a:ext cx="1958975"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defTabSz="449263" eaLnBrk="1" fontAlgn="base" hangingPunct="1">
              <a:lnSpc>
                <a:spcPct val="93000"/>
              </a:lnSpc>
              <a:spcBef>
                <a:spcPct val="0"/>
              </a:spcBef>
              <a:spcAft>
                <a:spcPct val="0"/>
              </a:spcAft>
              <a:buClr>
                <a:srgbClr val="FFFFFF"/>
              </a:buClr>
              <a:buSzPct val="100000"/>
              <a:buFont typeface="Arial" charset="0"/>
              <a:buNone/>
            </a:pPr>
            <a:r>
              <a:rPr lang="en-GB" sz="2500" b="1">
                <a:solidFill>
                  <a:srgbClr val="FFFFFF"/>
                </a:solidFill>
              </a:rPr>
              <a:t>452</a:t>
            </a:r>
          </a:p>
        </p:txBody>
      </p:sp>
    </p:spTree>
    <p:extLst>
      <p:ext uri="{BB962C8B-B14F-4D97-AF65-F5344CB8AC3E}">
        <p14:creationId xmlns:p14="http://schemas.microsoft.com/office/powerpoint/2010/main" val="2377052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0098" name="Picture 2">
            <a:extLst>
              <a:ext uri="{FF2B5EF4-FFF2-40B4-BE49-F238E27FC236}">
                <a16:creationId xmlns:a16="http://schemas.microsoft.com/office/drawing/2014/main" id="{D74B101C-C08F-0A47-ADFE-62F5C4E084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6" y="840814"/>
            <a:ext cx="9148936" cy="6017185"/>
          </a:xfrm>
          <a:prstGeom prst="rect">
            <a:avLst/>
          </a:prstGeom>
          <a:noFill/>
          <a:extLst>
            <a:ext uri="{909E8E84-426E-40DD-AFC4-6F175D3DCCD1}">
              <a14:hiddenFill xmlns:a14="http://schemas.microsoft.com/office/drawing/2010/main">
                <a:solidFill>
                  <a:srgbClr val="FFFFFF"/>
                </a:solidFill>
              </a14:hiddenFill>
            </a:ext>
          </a:extLst>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5" name="Rectangle 3"/>
          <p:cNvSpPr>
            <a:spLocks noChangeArrowheads="1"/>
          </p:cNvSpPr>
          <p:nvPr/>
        </p:nvSpPr>
        <p:spPr bwMode="auto">
          <a:xfrm>
            <a:off x="0" y="107921"/>
            <a:ext cx="9144000" cy="58477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ctr"/>
            <a:r>
              <a:rPr lang="en-US" sz="3200" b="1" dirty="0">
                <a:solidFill>
                  <a:prstClr val="white"/>
                </a:solidFill>
                <a:effectLst>
                  <a:glow rad="165100">
                    <a:prstClr val="black"/>
                  </a:glow>
                </a:effectLst>
                <a:latin typeface="Arial"/>
                <a:ea typeface="ＭＳ Ｐゴシック"/>
                <a:cs typeface="Arial"/>
              </a:rPr>
              <a:t>63,779 </a:t>
            </a:r>
            <a:r>
              <a:rPr lang="en-US" sz="3200" b="1" dirty="0" err="1">
                <a:solidFill>
                  <a:prstClr val="white"/>
                </a:solidFill>
                <a:effectLst>
                  <a:glow rad="165100">
                    <a:prstClr val="black"/>
                  </a:glow>
                </a:effectLst>
                <a:latin typeface="Arial"/>
                <a:ea typeface="ＭＳ Ｐゴシック"/>
                <a:cs typeface="Arial"/>
              </a:rPr>
              <a:t>références</a:t>
            </a:r>
            <a:r>
              <a:rPr lang="en-US" sz="3200" b="1" dirty="0">
                <a:solidFill>
                  <a:prstClr val="white"/>
                </a:solidFill>
                <a:effectLst>
                  <a:glow rad="165100">
                    <a:prstClr val="black"/>
                  </a:glow>
                </a:effectLst>
                <a:latin typeface="Arial"/>
                <a:ea typeface="ＭＳ Ｐゴシック"/>
                <a:cs typeface="Arial"/>
              </a:rPr>
              <a:t> </a:t>
            </a:r>
            <a:r>
              <a:rPr lang="en-US" sz="3200" b="1" dirty="0" err="1">
                <a:solidFill>
                  <a:prstClr val="white"/>
                </a:solidFill>
                <a:effectLst>
                  <a:glow rad="165100">
                    <a:prstClr val="black"/>
                  </a:glow>
                </a:effectLst>
                <a:latin typeface="Arial"/>
                <a:ea typeface="ＭＳ Ｐゴシック"/>
                <a:cs typeface="Arial"/>
              </a:rPr>
              <a:t>croisées</a:t>
            </a:r>
            <a:r>
              <a:rPr lang="en-US" sz="3200" b="1" dirty="0">
                <a:solidFill>
                  <a:prstClr val="white"/>
                </a:solidFill>
                <a:effectLst>
                  <a:glow rad="165100">
                    <a:prstClr val="black"/>
                  </a:glow>
                </a:effectLst>
                <a:latin typeface="Arial"/>
                <a:ea typeface="ＭＳ Ｐゴシック"/>
                <a:cs typeface="Arial"/>
              </a:rPr>
              <a:t> </a:t>
            </a:r>
            <a:r>
              <a:rPr lang="en-US" sz="3200" b="1" dirty="0" err="1">
                <a:solidFill>
                  <a:prstClr val="white"/>
                </a:solidFill>
                <a:effectLst>
                  <a:glow rad="165100">
                    <a:prstClr val="black"/>
                  </a:glow>
                </a:effectLst>
                <a:latin typeface="Arial"/>
                <a:ea typeface="ＭＳ Ｐゴシック"/>
                <a:cs typeface="Arial"/>
              </a:rPr>
              <a:t>dans</a:t>
            </a:r>
            <a:r>
              <a:rPr lang="en-US" sz="3200" b="1" dirty="0">
                <a:solidFill>
                  <a:prstClr val="white"/>
                </a:solidFill>
                <a:effectLst>
                  <a:glow rad="165100">
                    <a:prstClr val="black"/>
                  </a:glow>
                </a:effectLst>
                <a:latin typeface="Arial"/>
                <a:ea typeface="ＭＳ Ｐゴシック"/>
                <a:cs typeface="Arial"/>
              </a:rPr>
              <a:t> la Bible</a:t>
            </a:r>
          </a:p>
        </p:txBody>
      </p:sp>
    </p:spTree>
    <p:extLst>
      <p:ext uri="{BB962C8B-B14F-4D97-AF65-F5344CB8AC3E}">
        <p14:creationId xmlns:p14="http://schemas.microsoft.com/office/powerpoint/2010/main" val="3644591683"/>
      </p:ext>
    </p:extLst>
  </p:cSld>
  <p:clrMapOvr>
    <a:overrideClrMapping bg1="lt1" tx1="dk1" bg2="lt2" tx2="dk2" accent1="accent1" accent2="accent2" accent3="accent3" accent4="accent4" accent5="accent5" accent6="accent6" hlink="hlink" folHlink="folHlink"/>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49C80-939C-C941-BDC2-EEAC677DC7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9702" y="5661248"/>
            <a:ext cx="7010570" cy="107721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pPr algn="ctr"/>
            <a:r>
              <a:rPr lang="en-US" sz="3200" b="1" dirty="0" err="1">
                <a:solidFill>
                  <a:prstClr val="white"/>
                </a:solidFill>
                <a:effectLst>
                  <a:glow rad="165100">
                    <a:prstClr val="black"/>
                  </a:glow>
                </a:effectLst>
                <a:latin typeface="Arial"/>
                <a:ea typeface="ＭＳ Ｐゴシック"/>
                <a:cs typeface="Arial"/>
              </a:rPr>
              <a:t>Livres</a:t>
            </a:r>
            <a:r>
              <a:rPr lang="en-US" sz="3200" b="1" dirty="0">
                <a:solidFill>
                  <a:prstClr val="white"/>
                </a:solidFill>
                <a:effectLst>
                  <a:glow rad="165100">
                    <a:prstClr val="black"/>
                  </a:glow>
                </a:effectLst>
                <a:latin typeface="Arial"/>
                <a:ea typeface="ＭＳ Ｐゴシック"/>
                <a:cs typeface="Arial"/>
              </a:rPr>
              <a:t> de</a:t>
            </a:r>
          </a:p>
          <a:p>
            <a:pPr algn="ctr"/>
            <a:r>
              <a:rPr lang="en-US" sz="3200" b="1" dirty="0" err="1">
                <a:solidFill>
                  <a:prstClr val="white"/>
                </a:solidFill>
                <a:effectLst>
                  <a:glow rad="165100">
                    <a:prstClr val="black"/>
                  </a:glow>
                </a:effectLst>
                <a:latin typeface="Arial"/>
                <a:ea typeface="ＭＳ Ｐゴシック"/>
                <a:cs typeface="Arial"/>
              </a:rPr>
              <a:t>l’A.T</a:t>
            </a:r>
            <a:r>
              <a:rPr lang="en-US" sz="3200" b="1" dirty="0">
                <a:solidFill>
                  <a:prstClr val="white"/>
                </a:solidFill>
                <a:effectLst>
                  <a:glow rad="165100">
                    <a:prstClr val="black"/>
                  </a:glow>
                </a:effectLst>
                <a:latin typeface="Arial"/>
                <a:ea typeface="ＭＳ Ｐゴシック"/>
                <a:cs typeface="Arial"/>
              </a:rPr>
              <a:t>.</a:t>
            </a:r>
          </a:p>
        </p:txBody>
      </p:sp>
      <p:sp>
        <p:nvSpPr>
          <p:cNvPr id="5" name="Rectangle 3"/>
          <p:cNvSpPr>
            <a:spLocks noChangeArrowheads="1"/>
          </p:cNvSpPr>
          <p:nvPr/>
        </p:nvSpPr>
        <p:spPr bwMode="auto">
          <a:xfrm>
            <a:off x="0" y="107921"/>
            <a:ext cx="9144000" cy="52322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ctr"/>
            <a:r>
              <a:rPr lang="en-US" sz="2800" b="1" dirty="0" err="1">
                <a:solidFill>
                  <a:prstClr val="white"/>
                </a:solidFill>
                <a:effectLst>
                  <a:glow rad="165100">
                    <a:prstClr val="black"/>
                  </a:glow>
                </a:effectLst>
                <a:latin typeface="Arial"/>
                <a:ea typeface="ＭＳ Ｐゴシック"/>
                <a:cs typeface="Arial"/>
              </a:rPr>
              <a:t>Références</a:t>
            </a:r>
            <a:r>
              <a:rPr lang="en-US" sz="2800" b="1" dirty="0">
                <a:solidFill>
                  <a:prstClr val="white"/>
                </a:solidFill>
                <a:effectLst>
                  <a:glow rad="165100">
                    <a:prstClr val="black"/>
                  </a:glow>
                </a:effectLst>
                <a:latin typeface="Arial"/>
                <a:ea typeface="ＭＳ Ｐゴシック"/>
                <a:cs typeface="Arial"/>
              </a:rPr>
              <a:t> </a:t>
            </a:r>
            <a:r>
              <a:rPr lang="en-US" sz="2800" b="1" dirty="0" err="1">
                <a:solidFill>
                  <a:prstClr val="white"/>
                </a:solidFill>
                <a:effectLst>
                  <a:glow rad="165100">
                    <a:prstClr val="black"/>
                  </a:glow>
                </a:effectLst>
                <a:latin typeface="Arial"/>
                <a:ea typeface="ＭＳ Ｐゴシック"/>
                <a:cs typeface="Arial"/>
              </a:rPr>
              <a:t>croisées</a:t>
            </a:r>
            <a:r>
              <a:rPr lang="en-US" sz="2800" b="1" dirty="0">
                <a:solidFill>
                  <a:prstClr val="white"/>
                </a:solidFill>
                <a:effectLst>
                  <a:glow rad="165100">
                    <a:prstClr val="black"/>
                  </a:glow>
                </a:effectLst>
                <a:latin typeface="Arial"/>
                <a:ea typeface="ＭＳ Ｐゴシック"/>
                <a:cs typeface="Arial"/>
              </a:rPr>
              <a:t> de la </a:t>
            </a:r>
            <a:r>
              <a:rPr lang="en-US" sz="2800" b="1" dirty="0" err="1">
                <a:solidFill>
                  <a:prstClr val="white"/>
                </a:solidFill>
                <a:effectLst>
                  <a:glow rad="165100">
                    <a:prstClr val="black"/>
                  </a:glow>
                </a:effectLst>
                <a:latin typeface="Arial"/>
                <a:ea typeface="ＭＳ Ｐゴシック"/>
                <a:cs typeface="Arial"/>
              </a:rPr>
              <a:t>création</a:t>
            </a:r>
            <a:r>
              <a:rPr lang="en-US" sz="2800" b="1" dirty="0">
                <a:solidFill>
                  <a:prstClr val="white"/>
                </a:solidFill>
                <a:effectLst>
                  <a:glow rad="165100">
                    <a:prstClr val="black"/>
                  </a:glow>
                </a:effectLst>
                <a:latin typeface="Arial"/>
                <a:ea typeface="ＭＳ Ｐゴシック"/>
                <a:cs typeface="Arial"/>
              </a:rPr>
              <a:t> </a:t>
            </a:r>
            <a:r>
              <a:rPr lang="en-US" sz="2800" b="1" dirty="0" err="1">
                <a:solidFill>
                  <a:prstClr val="white"/>
                </a:solidFill>
                <a:effectLst>
                  <a:glow rad="165100">
                    <a:prstClr val="black"/>
                  </a:glow>
                </a:effectLst>
                <a:latin typeface="Arial"/>
                <a:ea typeface="ＭＳ Ｐゴシック"/>
                <a:cs typeface="Arial"/>
              </a:rPr>
              <a:t>dans</a:t>
            </a:r>
            <a:r>
              <a:rPr lang="en-US" sz="2800" b="1" dirty="0">
                <a:solidFill>
                  <a:prstClr val="white"/>
                </a:solidFill>
                <a:effectLst>
                  <a:glow rad="165100">
                    <a:prstClr val="black"/>
                  </a:glow>
                </a:effectLst>
                <a:latin typeface="Arial"/>
                <a:ea typeface="ＭＳ Ｐゴシック"/>
                <a:cs typeface="Arial"/>
              </a:rPr>
              <a:t> </a:t>
            </a:r>
            <a:r>
              <a:rPr lang="en-US" sz="2800" b="1" dirty="0" err="1">
                <a:solidFill>
                  <a:prstClr val="white"/>
                </a:solidFill>
                <a:effectLst>
                  <a:glow rad="165100">
                    <a:prstClr val="black"/>
                  </a:glow>
                </a:effectLst>
                <a:latin typeface="Arial"/>
                <a:ea typeface="ＭＳ Ｐゴシック"/>
                <a:cs typeface="Arial"/>
              </a:rPr>
              <a:t>l’</a:t>
            </a:r>
            <a:r>
              <a:rPr lang="en-US" sz="2800" b="1" cap="all" dirty="0" err="1">
                <a:solidFill>
                  <a:prstClr val="white"/>
                </a:solidFill>
                <a:effectLst>
                  <a:glow rad="165100">
                    <a:prstClr val="black"/>
                  </a:glow>
                </a:effectLst>
                <a:latin typeface="Arial"/>
                <a:ea typeface="ＭＳ Ｐゴシック"/>
                <a:cs typeface="Arial"/>
              </a:rPr>
              <a:t>é</a:t>
            </a:r>
            <a:r>
              <a:rPr lang="en-US" sz="2800" b="1" dirty="0" err="1">
                <a:solidFill>
                  <a:prstClr val="white"/>
                </a:solidFill>
                <a:effectLst>
                  <a:glow rad="165100">
                    <a:prstClr val="black"/>
                  </a:glow>
                </a:effectLst>
                <a:latin typeface="Arial"/>
                <a:ea typeface="ＭＳ Ｐゴシック"/>
                <a:cs typeface="Arial"/>
              </a:rPr>
              <a:t>criture</a:t>
            </a:r>
            <a:endParaRPr lang="en-US" sz="2800" b="1" dirty="0">
              <a:solidFill>
                <a:prstClr val="white"/>
              </a:solidFill>
              <a:effectLst>
                <a:glow rad="165100">
                  <a:prstClr val="black"/>
                </a:glow>
              </a:effectLst>
              <a:latin typeface="Arial"/>
              <a:ea typeface="ＭＳ Ｐゴシック"/>
              <a:cs typeface="Arial"/>
            </a:endParaRPr>
          </a:p>
        </p:txBody>
      </p:sp>
      <p:sp>
        <p:nvSpPr>
          <p:cNvPr id="8" name="Rectangle 3">
            <a:extLst>
              <a:ext uri="{FF2B5EF4-FFF2-40B4-BE49-F238E27FC236}">
                <a16:creationId xmlns:a16="http://schemas.microsoft.com/office/drawing/2014/main" id="{041FAB52-F6F9-3F48-A75E-836E730E6FF3}"/>
              </a:ext>
            </a:extLst>
          </p:cNvPr>
          <p:cNvSpPr>
            <a:spLocks noChangeArrowheads="1"/>
          </p:cNvSpPr>
          <p:nvPr/>
        </p:nvSpPr>
        <p:spPr bwMode="auto">
          <a:xfrm>
            <a:off x="6913613" y="5661248"/>
            <a:ext cx="2220685" cy="107721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pPr algn="ctr"/>
            <a:r>
              <a:rPr lang="en-US" sz="3200" b="1" dirty="0" err="1">
                <a:solidFill>
                  <a:prstClr val="white"/>
                </a:solidFill>
                <a:effectLst>
                  <a:glow rad="165100">
                    <a:prstClr val="black"/>
                  </a:glow>
                </a:effectLst>
                <a:latin typeface="Arial"/>
                <a:ea typeface="ＭＳ Ｐゴシック"/>
                <a:cs typeface="Arial"/>
              </a:rPr>
              <a:t>Livres</a:t>
            </a:r>
            <a:r>
              <a:rPr lang="en-US" sz="3200" b="1" dirty="0">
                <a:solidFill>
                  <a:prstClr val="white"/>
                </a:solidFill>
                <a:effectLst>
                  <a:glow rad="165100">
                    <a:prstClr val="black"/>
                  </a:glow>
                </a:effectLst>
                <a:latin typeface="Arial"/>
                <a:ea typeface="ＭＳ Ｐゴシック"/>
                <a:cs typeface="Arial"/>
              </a:rPr>
              <a:t> du </a:t>
            </a:r>
          </a:p>
          <a:p>
            <a:pPr algn="ctr"/>
            <a:r>
              <a:rPr lang="en-US" sz="3200" b="1" dirty="0">
                <a:solidFill>
                  <a:prstClr val="white"/>
                </a:solidFill>
                <a:effectLst>
                  <a:glow rad="165100">
                    <a:prstClr val="black"/>
                  </a:glow>
                </a:effectLst>
                <a:latin typeface="Arial"/>
                <a:ea typeface="ＭＳ Ｐゴシック"/>
                <a:cs typeface="Arial"/>
              </a:rPr>
              <a:t>N.T.</a:t>
            </a:r>
          </a:p>
        </p:txBody>
      </p:sp>
      <p:sp>
        <p:nvSpPr>
          <p:cNvPr id="9" name="Rectangle 3">
            <a:extLst>
              <a:ext uri="{FF2B5EF4-FFF2-40B4-BE49-F238E27FC236}">
                <a16:creationId xmlns:a16="http://schemas.microsoft.com/office/drawing/2014/main" id="{E974D3DB-6252-AC49-91D5-7C4AF6B67EC4}"/>
              </a:ext>
            </a:extLst>
          </p:cNvPr>
          <p:cNvSpPr>
            <a:spLocks noChangeArrowheads="1"/>
          </p:cNvSpPr>
          <p:nvPr/>
        </p:nvSpPr>
        <p:spPr bwMode="auto">
          <a:xfrm>
            <a:off x="2253343" y="2408922"/>
            <a:ext cx="4660270" cy="107721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pPr algn="ctr"/>
            <a:r>
              <a:rPr lang="en-US" sz="3200" b="1" dirty="0">
                <a:solidFill>
                  <a:prstClr val="white"/>
                </a:solidFill>
                <a:effectLst>
                  <a:glow rad="165100">
                    <a:prstClr val="black"/>
                  </a:glow>
                </a:effectLst>
                <a:latin typeface="Arial"/>
                <a:ea typeface="ＭＳ Ｐゴシック"/>
                <a:cs typeface="Arial"/>
              </a:rPr>
              <a:t>Liens avec le </a:t>
            </a:r>
            <a:r>
              <a:rPr lang="en-US" sz="3200" b="1" dirty="0" err="1">
                <a:solidFill>
                  <a:prstClr val="white"/>
                </a:solidFill>
                <a:effectLst>
                  <a:glow rad="165100">
                    <a:prstClr val="black"/>
                  </a:glow>
                </a:effectLst>
                <a:latin typeface="Arial"/>
                <a:ea typeface="ＭＳ Ｐゴシック"/>
                <a:cs typeface="Arial"/>
              </a:rPr>
              <a:t>recit</a:t>
            </a:r>
            <a:r>
              <a:rPr lang="en-US" sz="3200" b="1" dirty="0">
                <a:solidFill>
                  <a:prstClr val="white"/>
                </a:solidFill>
                <a:effectLst>
                  <a:glow rad="165100">
                    <a:prstClr val="black"/>
                  </a:glow>
                </a:effectLst>
                <a:latin typeface="Arial"/>
                <a:ea typeface="ＭＳ Ｐゴシック"/>
                <a:cs typeface="Arial"/>
              </a:rPr>
              <a:t> de la </a:t>
            </a:r>
            <a:r>
              <a:rPr lang="en-US" sz="3200" b="1" dirty="0" err="1">
                <a:solidFill>
                  <a:prstClr val="white"/>
                </a:solidFill>
                <a:effectLst>
                  <a:glow rad="165100">
                    <a:prstClr val="black"/>
                  </a:glow>
                </a:effectLst>
                <a:latin typeface="Arial"/>
                <a:ea typeface="ＭＳ Ｐゴシック"/>
                <a:cs typeface="Arial"/>
              </a:rPr>
              <a:t>création</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3926621608"/>
      </p:ext>
    </p:extLst>
  </p:cSld>
  <p:clrMapOvr>
    <a:overrideClrMapping bg1="lt1" tx1="dk1" bg2="lt2" tx2="dk2" accent1="accent1" accent2="accent2" accent3="accent3" accent4="accent4" accent5="accent5" accent6="accent6" hlink="hlink" folHlink="folHlink"/>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368255" cy="463846"/>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dirty="0" err="1">
                <a:solidFill>
                  <a:srgbClr val="000000"/>
                </a:solidFill>
                <a:cs typeface="Arial" charset="0"/>
              </a:rPr>
              <a:t>Ère</a:t>
            </a:r>
            <a:r>
              <a:rPr lang="en-GB" b="1" dirty="0">
                <a:solidFill>
                  <a:srgbClr val="000000"/>
                </a:solidFill>
                <a:cs typeface="Arial" charset="0"/>
              </a:rPr>
              <a:t> de </a:t>
            </a:r>
            <a:r>
              <a:rPr lang="en-GB" b="1" dirty="0" err="1">
                <a:solidFill>
                  <a:srgbClr val="000000"/>
                </a:solidFill>
                <a:cs typeface="Arial" charset="0"/>
              </a:rPr>
              <a:t>l’Eglise</a:t>
            </a:r>
            <a:endParaRPr lang="en-GB" b="1" dirty="0">
              <a:solidFill>
                <a:srgbClr val="000000"/>
              </a:solidFill>
              <a:cs typeface="Arial"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dirty="0">
                <a:solidFill>
                  <a:srgbClr val="000000"/>
                </a:solidFill>
                <a:cs typeface="Arial" charset="0"/>
              </a:rPr>
              <a:t>Tribulation</a:t>
            </a:r>
          </a:p>
          <a:p>
            <a:pPr algn="ctr" defTabSz="449263" eaLnBrk="1" fontAlgn="base" hangingPunct="1">
              <a:spcBef>
                <a:spcPct val="0"/>
              </a:spcBef>
              <a:spcAft>
                <a:spcPct val="0"/>
              </a:spcAft>
              <a:buClr>
                <a:srgbClr val="000000"/>
              </a:buClr>
              <a:buSzPct val="100000"/>
            </a:pPr>
            <a:r>
              <a:rPr lang="en-GB" b="1" dirty="0">
                <a:solidFill>
                  <a:srgbClr val="000000"/>
                </a:solidFill>
                <a:cs typeface="Arial" charset="0"/>
              </a:rPr>
              <a:t>(</a:t>
            </a:r>
            <a:r>
              <a:rPr lang="en-GB" b="1" dirty="0" err="1">
                <a:solidFill>
                  <a:srgbClr val="000000"/>
                </a:solidFill>
                <a:cs typeface="Arial" charset="0"/>
              </a:rPr>
              <a:t>Za</a:t>
            </a:r>
            <a:r>
              <a:rPr lang="en-GB" b="1" dirty="0">
                <a:solidFill>
                  <a:srgbClr val="000000"/>
                </a:solidFill>
                <a:cs typeface="Arial" charset="0"/>
              </a:rPr>
              <a:t>. 14:1-2)</a:t>
            </a:r>
            <a:endParaRPr lang="en-GB" sz="2800" b="1" dirty="0">
              <a:solidFill>
                <a:srgbClr val="000000"/>
              </a:solidFill>
              <a:cs typeface="Arial" charset="0"/>
            </a:endParaRPr>
          </a:p>
        </p:txBody>
      </p:sp>
      <p:sp>
        <p:nvSpPr>
          <p:cNvPr id="32775" name="Text Box 7"/>
          <p:cNvSpPr txBox="1">
            <a:spLocks noChangeArrowheads="1"/>
          </p:cNvSpPr>
          <p:nvPr/>
        </p:nvSpPr>
        <p:spPr bwMode="auto">
          <a:xfrm>
            <a:off x="5218113" y="3524250"/>
            <a:ext cx="2057271" cy="894733"/>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dirty="0">
                <a:solidFill>
                  <a:srgbClr val="000000"/>
                </a:solidFill>
                <a:cs typeface="Arial" charset="0"/>
              </a:rPr>
              <a:t>Millennium</a:t>
            </a: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t>
            </a:r>
            <a:r>
              <a:rPr lang="en-GB" b="1" dirty="0" err="1">
                <a:solidFill>
                  <a:srgbClr val="000000"/>
                </a:solidFill>
                <a:cs typeface="Arial" charset="0"/>
              </a:rPr>
              <a:t>Za</a:t>
            </a:r>
            <a:r>
              <a:rPr lang="en-GB" b="1" dirty="0">
                <a:solidFill>
                  <a:srgbClr val="000000"/>
                </a:solidFill>
                <a:cs typeface="Arial" charset="0"/>
              </a:rPr>
              <a:t>. 14:6-21)</a:t>
            </a:r>
            <a:endParaRPr lang="en-GB" sz="2800" b="1" dirty="0">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dirty="0" err="1">
                <a:solidFill>
                  <a:srgbClr val="000000"/>
                </a:solidFill>
                <a:cs typeface="Arial" charset="0"/>
              </a:rPr>
              <a:t>Enlèvement</a:t>
            </a:r>
            <a:br>
              <a:rPr lang="en-GB" b="1" dirty="0">
                <a:solidFill>
                  <a:srgbClr val="000000"/>
                </a:solidFill>
                <a:cs typeface="Arial" charset="0"/>
              </a:rPr>
            </a:br>
            <a:r>
              <a:rPr lang="en-GB" b="1" dirty="0">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1994755"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dirty="0">
                <a:solidFill>
                  <a:srgbClr val="000000"/>
                </a:solidFill>
                <a:cs typeface="Arial" charset="0"/>
              </a:rPr>
              <a:t>2</a:t>
            </a:r>
            <a:r>
              <a:rPr lang="en-GB" sz="2800" b="1" baseline="30000" dirty="0">
                <a:solidFill>
                  <a:srgbClr val="000000"/>
                </a:solidFill>
                <a:cs typeface="Arial" charset="0"/>
              </a:rPr>
              <a:t>nde</a:t>
            </a:r>
            <a:r>
              <a:rPr lang="en-GB" sz="2800" b="1" dirty="0">
                <a:solidFill>
                  <a:srgbClr val="000000"/>
                </a:solidFill>
                <a:cs typeface="Arial" charset="0"/>
              </a:rPr>
              <a:t> Venue</a:t>
            </a: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t>
            </a:r>
            <a:r>
              <a:rPr lang="en-GB" b="1" dirty="0" err="1">
                <a:solidFill>
                  <a:srgbClr val="000000"/>
                </a:solidFill>
                <a:cs typeface="Arial" charset="0"/>
              </a:rPr>
              <a:t>Za</a:t>
            </a:r>
            <a:r>
              <a:rPr lang="en-GB" b="1" dirty="0">
                <a:solidFill>
                  <a:srgbClr val="000000"/>
                </a:solidFill>
                <a:cs typeface="Arial" charset="0"/>
              </a:rPr>
              <a:t>. 14:3-5)</a:t>
            </a:r>
          </a:p>
        </p:txBody>
      </p:sp>
      <p:sp>
        <p:nvSpPr>
          <p:cNvPr id="32780" name="Text Box 12"/>
          <p:cNvSpPr txBox="1">
            <a:spLocks noChangeArrowheads="1"/>
          </p:cNvSpPr>
          <p:nvPr/>
        </p:nvSpPr>
        <p:spPr bwMode="auto">
          <a:xfrm>
            <a:off x="2967038" y="4895850"/>
            <a:ext cx="2839537" cy="1325620"/>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dirty="0">
                <a:solidFill>
                  <a:srgbClr val="000000"/>
                </a:solidFill>
                <a:cs typeface="Arial" charset="0"/>
              </a:rPr>
              <a:t>Gog et </a:t>
            </a:r>
            <a:r>
              <a:rPr lang="en-GB" sz="2800" b="1" dirty="0" err="1">
                <a:solidFill>
                  <a:srgbClr val="000000"/>
                </a:solidFill>
                <a:cs typeface="Arial" charset="0"/>
              </a:rPr>
              <a:t>Magog</a:t>
            </a:r>
            <a:r>
              <a:rPr lang="en-GB" sz="2800" b="1" dirty="0">
                <a:solidFill>
                  <a:srgbClr val="000000"/>
                </a:solidFill>
                <a:cs typeface="Arial" charset="0"/>
              </a:rPr>
              <a:t> </a:t>
            </a:r>
            <a:br>
              <a:rPr lang="en-GB" sz="2800" b="1" dirty="0">
                <a:solidFill>
                  <a:srgbClr val="000000"/>
                </a:solidFill>
                <a:cs typeface="Arial" charset="0"/>
              </a:rPr>
            </a:br>
            <a:r>
              <a:rPr lang="en-GB" sz="2800" b="1" dirty="0">
                <a:solidFill>
                  <a:srgbClr val="000000"/>
                </a:solidFill>
                <a:cs typeface="Arial" charset="0"/>
              </a:rPr>
              <a:t>(</a:t>
            </a:r>
            <a:r>
              <a:rPr lang="en-GB" sz="2800" b="1" dirty="0" err="1">
                <a:solidFill>
                  <a:srgbClr val="000000"/>
                </a:solidFill>
                <a:cs typeface="Arial" charset="0"/>
              </a:rPr>
              <a:t>Harmaguédon</a:t>
            </a:r>
            <a:r>
              <a:rPr lang="en-GB" sz="2800" b="1" dirty="0">
                <a:solidFill>
                  <a:srgbClr val="000000"/>
                </a:solidFill>
                <a:cs typeface="Arial" charset="0"/>
              </a:rPr>
              <a:t>)</a:t>
            </a:r>
            <a:br>
              <a:rPr lang="en-GB" sz="2800" b="1" dirty="0">
                <a:solidFill>
                  <a:srgbClr val="000000"/>
                </a:solidFill>
                <a:cs typeface="Arial" charset="0"/>
              </a:rPr>
            </a:br>
            <a:r>
              <a:rPr lang="en-GB" b="1" dirty="0">
                <a:solidFill>
                  <a:srgbClr val="000000"/>
                </a:solidFill>
                <a:cs typeface="Arial" charset="0"/>
              </a:rPr>
              <a:t>(Ez. 38–39)</a:t>
            </a:r>
            <a:endParaRPr lang="en-GB" sz="2800" b="1" dirty="0">
              <a:solidFill>
                <a:srgbClr val="000000"/>
              </a:solidFill>
              <a:cs typeface="Arial" charset="0"/>
            </a:endParaRPr>
          </a:p>
        </p:txBody>
      </p:sp>
      <p:sp>
        <p:nvSpPr>
          <p:cNvPr id="32781" name="Text Box 13"/>
          <p:cNvSpPr txBox="1">
            <a:spLocks noChangeArrowheads="1"/>
          </p:cNvSpPr>
          <p:nvPr/>
        </p:nvSpPr>
        <p:spPr bwMode="auto">
          <a:xfrm>
            <a:off x="6075363" y="4914900"/>
            <a:ext cx="2677634"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dirty="0">
                <a:solidFill>
                  <a:srgbClr val="000000"/>
                </a:solidFill>
                <a:cs typeface="Arial" charset="0"/>
              </a:rPr>
              <a:t>Gog et </a:t>
            </a:r>
            <a:r>
              <a:rPr lang="en-GB" sz="2800" b="1" dirty="0" err="1">
                <a:solidFill>
                  <a:srgbClr val="000000"/>
                </a:solidFill>
                <a:cs typeface="Arial" charset="0"/>
              </a:rPr>
              <a:t>Magog</a:t>
            </a:r>
            <a:r>
              <a:rPr lang="en-GB" sz="2800" b="1" dirty="0">
                <a:solidFill>
                  <a:srgbClr val="000000"/>
                </a:solidFill>
                <a:cs typeface="Arial" charset="0"/>
              </a:rPr>
              <a:t> </a:t>
            </a:r>
            <a:br>
              <a:rPr lang="en-GB" sz="2800" b="1" dirty="0">
                <a:solidFill>
                  <a:srgbClr val="000000"/>
                </a:solidFill>
                <a:cs typeface="Arial" charset="0"/>
              </a:rPr>
            </a:br>
            <a:r>
              <a:rPr lang="en-GB" sz="2800" b="1" dirty="0" err="1">
                <a:solidFill>
                  <a:srgbClr val="000000"/>
                </a:solidFill>
                <a:cs typeface="Arial" charset="0"/>
              </a:rPr>
              <a:t>Revisités</a:t>
            </a:r>
            <a:endParaRPr lang="en-GB" sz="2800" b="1" dirty="0">
              <a:solidFill>
                <a:srgbClr val="000000"/>
              </a:solidFill>
              <a:cs typeface="Arial" charset="0"/>
            </a:endParaRP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(Apo.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626703" name="Title 18"/>
          <p:cNvSpPr>
            <a:spLocks noGrp="1"/>
          </p:cNvSpPr>
          <p:nvPr>
            <p:ph type="title" idx="4294967295"/>
          </p:nvPr>
        </p:nvSpPr>
        <p:spPr>
          <a:xfrm>
            <a:off x="0" y="0"/>
            <a:ext cx="9144000" cy="914400"/>
          </a:xfrm>
          <a:solidFill>
            <a:srgbClr val="000000"/>
          </a:solidFill>
        </p:spPr>
        <p:txBody>
          <a:bodyPr/>
          <a:lstStyle/>
          <a:p>
            <a:r>
              <a:rPr lang="en-GB" sz="3600" b="1" dirty="0" err="1">
                <a:solidFill>
                  <a:schemeClr val="bg1"/>
                </a:solidFill>
                <a:latin typeface="Arial" charset="0"/>
                <a:ea typeface="ＭＳ Ｐゴシック" charset="0"/>
              </a:rPr>
              <a:t>Aperçu</a:t>
            </a:r>
            <a:r>
              <a:rPr lang="en-GB" sz="3600" b="1" dirty="0">
                <a:solidFill>
                  <a:schemeClr val="bg1"/>
                </a:solidFill>
                <a:latin typeface="Arial" charset="0"/>
                <a:ea typeface="ＭＳ Ｐゴシック" charset="0"/>
              </a:rPr>
              <a:t> </a:t>
            </a:r>
            <a:r>
              <a:rPr lang="en-GB" sz="3600" b="1" dirty="0" err="1">
                <a:solidFill>
                  <a:schemeClr val="bg1"/>
                </a:solidFill>
                <a:latin typeface="Arial" charset="0"/>
                <a:ea typeface="ＭＳ Ｐゴシック" charset="0"/>
              </a:rPr>
              <a:t>sur</a:t>
            </a:r>
            <a:r>
              <a:rPr lang="en-GB" sz="3600" b="1" dirty="0">
                <a:solidFill>
                  <a:schemeClr val="bg1"/>
                </a:solidFill>
                <a:latin typeface="Arial" charset="0"/>
                <a:ea typeface="ＭＳ Ｐゴシック" charset="0"/>
              </a:rPr>
              <a:t> le future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72101" cy="132562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dirty="0">
                <a:solidFill>
                  <a:srgbClr val="000000"/>
                </a:solidFill>
                <a:cs typeface="Arial" charset="0"/>
              </a:rPr>
              <a:t>Grand </a:t>
            </a:r>
          </a:p>
          <a:p>
            <a:pPr algn="ctr" defTabSz="449263" eaLnBrk="1" fontAlgn="base" hangingPunct="1">
              <a:spcBef>
                <a:spcPct val="0"/>
              </a:spcBef>
              <a:spcAft>
                <a:spcPct val="0"/>
              </a:spcAft>
              <a:buClr>
                <a:srgbClr val="000000"/>
              </a:buClr>
              <a:buSzPct val="100000"/>
              <a:buFont typeface="Arial" charset="0"/>
              <a:buNone/>
            </a:pPr>
            <a:r>
              <a:rPr lang="en-GB" sz="2800" b="1" dirty="0" err="1">
                <a:solidFill>
                  <a:srgbClr val="000000"/>
                </a:solidFill>
                <a:cs typeface="Arial" charset="0"/>
              </a:rPr>
              <a:t>Trône</a:t>
            </a:r>
            <a:r>
              <a:rPr lang="en-GB" sz="2800" b="1" dirty="0">
                <a:solidFill>
                  <a:srgbClr val="000000"/>
                </a:solidFill>
                <a:cs typeface="Arial" charset="0"/>
              </a:rPr>
              <a:t> </a:t>
            </a:r>
            <a:r>
              <a:rPr lang="en-GB" sz="2800" b="1" dirty="0" err="1">
                <a:solidFill>
                  <a:srgbClr val="000000"/>
                </a:solidFill>
                <a:cs typeface="Arial" charset="0"/>
              </a:rPr>
              <a:t>blanc</a:t>
            </a:r>
            <a:endParaRPr lang="en-GB" sz="2800" b="1" dirty="0">
              <a:solidFill>
                <a:srgbClr val="000000"/>
              </a:solidFill>
              <a:cs typeface="Arial" charset="0"/>
            </a:endParaRPr>
          </a:p>
          <a:p>
            <a:pPr algn="ctr" defTabSz="449263" eaLnBrk="1" fontAlgn="base" hangingPunct="1">
              <a:spcBef>
                <a:spcPct val="0"/>
              </a:spcBef>
              <a:spcAft>
                <a:spcPct val="0"/>
              </a:spcAft>
              <a:buClr>
                <a:srgbClr val="000000"/>
              </a:buClr>
              <a:buSzPct val="100000"/>
              <a:buFont typeface="Arial" charset="0"/>
              <a:buNone/>
            </a:pPr>
            <a:r>
              <a:rPr lang="en-GB" b="1" dirty="0">
                <a:solidFill>
                  <a:srgbClr val="000000"/>
                </a:solidFill>
                <a:cs typeface="Arial" charset="0"/>
              </a:rPr>
              <a:t>(Apo.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626707"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fontAlgn="base" hangingPunct="1">
              <a:lnSpc>
                <a:spcPct val="93000"/>
              </a:lnSpc>
              <a:spcBef>
                <a:spcPct val="0"/>
              </a:spcBef>
              <a:spcAft>
                <a:spcPct val="0"/>
              </a:spcAft>
              <a:buClr>
                <a:srgbClr val="FFFFFF"/>
              </a:buClr>
              <a:buSzPct val="100000"/>
              <a:buFont typeface="Arial" charset="0"/>
              <a:buNone/>
            </a:pPr>
            <a:r>
              <a:rPr lang="en-GB" b="1">
                <a:solidFill>
                  <a:srgbClr val="FFFFFF"/>
                </a:solidFill>
              </a:rPr>
              <a:t>437</a:t>
            </a:r>
          </a:p>
        </p:txBody>
      </p:sp>
    </p:spTree>
    <p:extLst>
      <p:ext uri="{BB962C8B-B14F-4D97-AF65-F5344CB8AC3E}">
        <p14:creationId xmlns:p14="http://schemas.microsoft.com/office/powerpoint/2010/main" val="368113351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tm="100000">
                                          <p:val>
                                            <p:strVal val="#ppt_x"/>
                                          </p:val>
                                        </p:tav>
                                      </p:tavLst>
                                    </p:anim>
                                    <p:anim calcmode="lin" valueType="num">
                                      <p:cBhvr additive="repl">
                                        <p:cTn id="9" dur="2000" fill="hold"/>
                                        <p:tgtEl>
                                          <p:spTgt spid="2"/>
                                        </p:tgtEl>
                                        <p:attrNameLst>
                                          <p:attrName>ppt_y</p:attrName>
                                        </p:attrNameLst>
                                      </p:cBhvr>
                                      <p:tavLst>
                                        <p:tav tm="10000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tm="100000">
                                          <p:val>
                                            <p:strVal val="#ppt_x"/>
                                          </p:val>
                                        </p:tav>
                                      </p:tavLst>
                                    </p:anim>
                                    <p:anim calcmode="lin" valueType="num">
                                      <p:cBhvr>
                                        <p:cTn id="14" dur="2000" fill="hold"/>
                                        <p:tgtEl>
                                          <p:spTgt spid="32773"/>
                                        </p:tgtEl>
                                        <p:attrNameLst>
                                          <p:attrName>ppt_y</p:attrName>
                                        </p:attrNameLst>
                                      </p:cBhvr>
                                      <p:tavLst>
                                        <p:tav tm="100000">
                                          <p:val>
                                            <p:strVal val="#ppt_y"/>
                                          </p:val>
                                        </p:tav>
                                        <p:tav tm="100000">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tm="100000">
                                          <p:val>
                                            <p:strVal val="#ppt_x"/>
                                          </p:val>
                                        </p:tav>
                                      </p:tavLst>
                                    </p:anim>
                                    <p:anim calcmode="lin" valueType="num">
                                      <p:cBhvr additive="repl">
                                        <p:cTn id="28" dur="2000" fill="hold"/>
                                        <p:tgtEl>
                                          <p:spTgt spid="32776"/>
                                        </p:tgtEl>
                                        <p:attrNameLst>
                                          <p:attrName>ppt_y</p:attrName>
                                        </p:attrNameLst>
                                      </p:cBhvr>
                                      <p:tavLst>
                                        <p:tav tm="100000">
                                          <p:val>
                                            <p:strVal val="#ppt_y+.1"/>
                                          </p:val>
                                        </p:tav>
                                        <p:tav tm="100000">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tm="100000">
                                          <p:val>
                                            <p:strVal val="#ppt_x"/>
                                          </p:val>
                                        </p:tav>
                                      </p:tavLst>
                                    </p:anim>
                                    <p:anim calcmode="lin" valueType="num">
                                      <p:cBhvr additive="repl">
                                        <p:cTn id="42" dur="2000" fill="hold"/>
                                        <p:tgtEl>
                                          <p:spTgt spid="32778"/>
                                        </p:tgtEl>
                                        <p:attrNameLst>
                                          <p:attrName>ppt_y</p:attrName>
                                        </p:attrNameLst>
                                      </p:cBhvr>
                                      <p:tavLst>
                                        <p:tav tm="100000">
                                          <p:val>
                                            <p:strVal val="#ppt_y-.1"/>
                                          </p:val>
                                        </p:tav>
                                        <p:tav tm="100000">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tm="100000">
                                          <p:val>
                                            <p:strVal val="#ppt_x"/>
                                          </p:val>
                                        </p:tav>
                                      </p:tavLst>
                                    </p:anim>
                                    <p:anim calcmode="lin" valueType="num">
                                      <p:cBhvr additive="repl">
                                        <p:cTn id="56" dur="2000" fill="hold"/>
                                        <p:tgtEl>
                                          <p:spTgt spid="32783"/>
                                        </p:tgtEl>
                                        <p:attrNameLst>
                                          <p:attrName>ppt_y</p:attrName>
                                        </p:attrNameLst>
                                      </p:cBhvr>
                                      <p:tavLst>
                                        <p:tav tm="100000">
                                          <p:val>
                                            <p:strVal val="#ppt_y+.1"/>
                                          </p:val>
                                        </p:tav>
                                        <p:tav tm="100000">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tm="100000">
                                          <p:val>
                                            <p:strVal val="#ppt_x"/>
                                          </p:val>
                                        </p:tav>
                                      </p:tavLst>
                                    </p:anim>
                                    <p:anim calcmode="lin" valueType="num">
                                      <p:cBhvr additive="repl">
                                        <p:cTn id="78" dur="2000" fill="hold"/>
                                        <p:tgtEl>
                                          <p:spTgt spid="32784"/>
                                        </p:tgtEl>
                                        <p:attrNameLst>
                                          <p:attrName>ppt_y</p:attrName>
                                        </p:attrNameLst>
                                      </p:cBhvr>
                                      <p:tavLst>
                                        <p:tav tm="100000">
                                          <p:val>
                                            <p:strVal val="#ppt_y+.1"/>
                                          </p:val>
                                        </p:tav>
                                        <p:tav tm="100000">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9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4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tm="100000">
                                          <p:val>
                                            <p:strVal val="#ppt_x"/>
                                          </p:val>
                                        </p:tav>
                                      </p:tavLst>
                                    </p:anim>
                                    <p:anim calcmode="lin" valueType="num">
                                      <p:cBhvr additive="repl">
                                        <p:cTn id="103" dur="2000" fill="hold"/>
                                        <p:tgtEl>
                                          <p:spTgt spid="19"/>
                                        </p:tgtEl>
                                        <p:attrNameLst>
                                          <p:attrName>ppt_y</p:attrName>
                                        </p:attrNameLst>
                                      </p:cBhvr>
                                      <p:tavLst>
                                        <p:tav tm="100000">
                                          <p:val>
                                            <p:strVal val="#ppt_y-.1"/>
                                          </p:val>
                                        </p:tav>
                                        <p:tav tm="100000">
                                          <p:val>
                                            <p:strVal val="#ppt_y"/>
                                          </p:val>
                                        </p:tav>
                                      </p:tavLst>
                                    </p:anim>
                                  </p:childTnLst>
                                </p:cTn>
                              </p:par>
                            </p:childTnLst>
                          </p:cTn>
                        </p:par>
                        <p:par>
                          <p:cTn id="104" fill="hold" nodeType="afterGroup">
                            <p:stCondLst>
                              <p:cond delay="544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tm="100000">
                                          <p:val>
                                            <p:strVal val="#ppt_x"/>
                                          </p:val>
                                        </p:tav>
                                      </p:tavLst>
                                    </p:anim>
                                    <p:anim calcmode="lin" valueType="num">
                                      <p:cBhvr additive="repl">
                                        <p:cTn id="109" dur="2000" fill="hold"/>
                                        <p:tgtEl>
                                          <p:spTgt spid="20"/>
                                        </p:tgtEl>
                                        <p:attrNameLst>
                                          <p:attrName>ppt_y</p:attrName>
                                        </p:attrNameLst>
                                      </p:cBhvr>
                                      <p:tavLst>
                                        <p:tav tm="10000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86"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dirty="0">
              <a:solidFill>
                <a:srgbClr val="000000"/>
              </a:solidFill>
              <a:latin typeface="Comic Sans MS" charset="0"/>
              <a:ea typeface="ＭＳ Ｐゴシック" charset="0"/>
              <a:cs typeface="ＭＳ Ｐゴシック" charset="0"/>
            </a:endParaRPr>
          </a:p>
        </p:txBody>
      </p:sp>
      <p:sp>
        <p:nvSpPr>
          <p:cNvPr id="630787"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err="1">
                <a:solidFill>
                  <a:srgbClr val="FFFFFF"/>
                </a:solidFill>
                <a:latin typeface="PerryGothic Regular" charset="0"/>
                <a:ea typeface="ＭＳ Ｐゴシック" charset="0"/>
                <a:cs typeface="ＭＳ Ｐゴシック" charset="0"/>
              </a:rPr>
              <a:t>Diagramme</a:t>
            </a:r>
            <a:r>
              <a:rPr lang="en-US" sz="4000" dirty="0">
                <a:solidFill>
                  <a:srgbClr val="FFFFFF"/>
                </a:solidFill>
                <a:latin typeface="PerryGothic Regular" charset="0"/>
                <a:ea typeface="ＭＳ Ｐゴシック" charset="0"/>
                <a:cs typeface="ＭＳ Ｐゴシック" charset="0"/>
              </a:rPr>
              <a:t> </a:t>
            </a:r>
            <a:r>
              <a:rPr lang="en-US" sz="4000" dirty="0" err="1">
                <a:solidFill>
                  <a:srgbClr val="FFFFFF"/>
                </a:solidFill>
                <a:latin typeface="PerryGothic Regular" charset="0"/>
                <a:ea typeface="ＭＳ Ｐゴシック" charset="0"/>
                <a:cs typeface="ＭＳ Ｐゴシック" charset="0"/>
              </a:rPr>
              <a:t>d’Apocalypse</a:t>
            </a:r>
            <a:r>
              <a:rPr lang="en-US" sz="4000" dirty="0">
                <a:solidFill>
                  <a:srgbClr val="FFFFFF"/>
                </a:solidFill>
                <a:latin typeface="PerryGothic Regular" charset="0"/>
                <a:ea typeface="ＭＳ Ｐゴシック" charset="0"/>
                <a:cs typeface="ＭＳ Ｐゴシック" charset="0"/>
              </a:rPr>
              <a:t> 20:4-6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pPr>
            <a:r>
              <a:rPr lang="en-US" sz="2000" b="1" baseline="30000" dirty="0">
                <a:solidFill>
                  <a:schemeClr val="tx1"/>
                </a:solidFill>
                <a:latin typeface="Arial" charset="0"/>
                <a:ea typeface="ＭＳ Ｐゴシック" charset="0"/>
                <a:cs typeface="ＭＳ Ｐゴシック" charset="0"/>
              </a:rPr>
              <a:t>5b</a:t>
            </a:r>
            <a:r>
              <a:rPr lang="en-US" sz="2000" b="1" dirty="0">
                <a:solidFill>
                  <a:schemeClr val="tx1"/>
                </a:solidFill>
              </a:rPr>
              <a:t>C'est la</a:t>
            </a:r>
            <a:r>
              <a:rPr lang="en-US" sz="2000" b="1" dirty="0"/>
              <a:t> </a:t>
            </a:r>
            <a:r>
              <a:rPr lang="en-US" sz="2000" b="1" dirty="0">
                <a:solidFill>
                  <a:srgbClr val="FF0000"/>
                </a:solidFill>
              </a:rPr>
              <a:t>première </a:t>
            </a:r>
            <a:r>
              <a:rPr lang="en-US" sz="2000" b="1" dirty="0" err="1">
                <a:solidFill>
                  <a:srgbClr val="FF0000"/>
                </a:solidFill>
              </a:rPr>
              <a:t>résurrection</a:t>
            </a:r>
            <a:r>
              <a:rPr lang="en-US" sz="2000" b="1" dirty="0">
                <a:solidFill>
                  <a:srgbClr val="FF0000"/>
                </a:solidFill>
              </a:rPr>
              <a:t>.</a:t>
            </a:r>
            <a:r>
              <a:rPr lang="en-US" sz="2000" b="1" dirty="0">
                <a:solidFill>
                  <a:srgbClr val="000000"/>
                </a:solidFill>
                <a:latin typeface="Arial" charset="0"/>
                <a:ea typeface="ＭＳ Ｐゴシック" charset="0"/>
                <a:cs typeface="ＭＳ Ｐゴシック" charset="0"/>
              </a:rPr>
              <a:t> </a:t>
            </a:r>
            <a:r>
              <a:rPr lang="en-US" sz="2000" b="1" baseline="30000" dirty="0">
                <a:solidFill>
                  <a:srgbClr val="000000"/>
                </a:solidFill>
                <a:latin typeface="Arial" charset="0"/>
                <a:ea typeface="ＭＳ Ｐゴシック" charset="0"/>
                <a:cs typeface="ＭＳ Ｐゴシック" charset="0"/>
              </a:rPr>
              <a:t>6a</a:t>
            </a:r>
            <a:r>
              <a:rPr lang="fr-FR" sz="2000" b="1" dirty="0">
                <a:solidFill>
                  <a:schemeClr val="tx1"/>
                </a:solidFill>
              </a:rPr>
              <a:t>Heureux et saints ceux qui ont part à la première résurrection! La seconde mort n'a point de pouvoir sur eux</a:t>
            </a:r>
            <a:r>
              <a:rPr lang="en-US" sz="2000" b="1" dirty="0">
                <a:solidFill>
                  <a:srgbClr val="000000"/>
                </a:solidFill>
                <a:latin typeface="Arial" charset="0"/>
                <a:ea typeface="ＭＳ Ｐゴシック" charset="0"/>
                <a:cs typeface="ＭＳ Ｐゴシック" charset="0"/>
              </a:rPr>
              <a:t>…</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dirty="0">
                <a:solidFill>
                  <a:srgbClr val="000000"/>
                </a:solidFill>
                <a:latin typeface="Arial" charset="0"/>
                <a:ea typeface="ＭＳ Ｐゴシック" charset="0"/>
                <a:cs typeface="ＭＳ Ｐゴシック" charset="0"/>
              </a:rPr>
              <a:t>5a</a:t>
            </a:r>
            <a:r>
              <a:rPr lang="fr-FR" sz="2000" b="1" dirty="0"/>
              <a:t>​</a:t>
            </a:r>
            <a:r>
              <a:rPr lang="fr-FR" sz="2000" b="1" dirty="0">
                <a:solidFill>
                  <a:schemeClr val="tx1"/>
                </a:solidFill>
              </a:rPr>
              <a:t>Les autres morts ne </a:t>
            </a:r>
            <a:r>
              <a:rPr lang="fr-FR" sz="2000" b="1" dirty="0">
                <a:solidFill>
                  <a:srgbClr val="FF0000"/>
                </a:solidFill>
              </a:rPr>
              <a:t>revinrent </a:t>
            </a:r>
            <a:r>
              <a:rPr lang="fr-FR" sz="2000" b="1" dirty="0">
                <a:solidFill>
                  <a:schemeClr val="tx1"/>
                </a:solidFill>
              </a:rPr>
              <a:t>point</a:t>
            </a:r>
            <a:r>
              <a:rPr lang="fr-FR" sz="2000" b="1" dirty="0">
                <a:solidFill>
                  <a:srgbClr val="FF0000"/>
                </a:solidFill>
              </a:rPr>
              <a:t> à la vie</a:t>
            </a:r>
            <a:r>
              <a:rPr lang="fr-FR" sz="2000" b="1" dirty="0"/>
              <a:t> </a:t>
            </a:r>
            <a:r>
              <a:rPr lang="fr-FR" sz="2000" b="1" dirty="0">
                <a:solidFill>
                  <a:schemeClr val="tx1"/>
                </a:solidFill>
              </a:rPr>
              <a:t>jusqu'à ce que les </a:t>
            </a:r>
            <a:r>
              <a:rPr lang="fr-FR" sz="2000" b="1" dirty="0">
                <a:solidFill>
                  <a:schemeClr val="accent2"/>
                </a:solidFill>
              </a:rPr>
              <a:t>mille ans</a:t>
            </a:r>
            <a:r>
              <a:rPr lang="fr-FR" sz="2000" b="1" dirty="0"/>
              <a:t> </a:t>
            </a:r>
            <a:r>
              <a:rPr lang="fr-FR" sz="2000" b="1" dirty="0">
                <a:solidFill>
                  <a:schemeClr val="tx1"/>
                </a:solidFill>
              </a:rPr>
              <a:t>fussent accomplis</a:t>
            </a:r>
            <a:r>
              <a:rPr lang="en-US" sz="2000" b="1" dirty="0">
                <a:solidFill>
                  <a:schemeClr val="tx1"/>
                </a:solidFill>
                <a:latin typeface="Arial" charset="0"/>
                <a:ea typeface="ＭＳ Ｐゴシック" charset="0"/>
                <a:cs typeface="ＭＳ Ｐゴシック" charset="0"/>
              </a:rPr>
              <a:t>.</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2000" b="1" baseline="30000" dirty="0">
                <a:solidFill>
                  <a:srgbClr val="000000"/>
                </a:solidFill>
                <a:latin typeface="Arial" charset="0"/>
                <a:ea typeface="ＭＳ Ｐゴシック" charset="0"/>
                <a:cs typeface="ＭＳ Ｐゴシック" charset="0"/>
              </a:rPr>
              <a:t>6b </a:t>
            </a:r>
            <a:r>
              <a:rPr lang="fr-FR" sz="2000" b="1" dirty="0">
                <a:solidFill>
                  <a:schemeClr val="tx1"/>
                </a:solidFill>
              </a:rPr>
              <a:t>mais ils seront sacrificateurs de Dieu et de Christ, et ils régneront avec lui pendant </a:t>
            </a:r>
            <a:r>
              <a:rPr lang="fr-FR" sz="2000" b="1" dirty="0">
                <a:solidFill>
                  <a:schemeClr val="accent2"/>
                </a:solidFill>
              </a:rPr>
              <a:t>mille ans</a:t>
            </a:r>
            <a:r>
              <a:rPr lang="fr-FR" sz="2000" b="1" dirty="0"/>
              <a:t>.</a:t>
            </a:r>
          </a:p>
        </p:txBody>
      </p:sp>
      <p:sp>
        <p:nvSpPr>
          <p:cNvPr id="481289" name="Rectangle 9"/>
          <p:cNvSpPr>
            <a:spLocks noChangeArrowheads="1"/>
          </p:cNvSpPr>
          <p:nvPr/>
        </p:nvSpPr>
        <p:spPr bwMode="auto">
          <a:xfrm>
            <a:off x="234695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dirty="0">
                <a:solidFill>
                  <a:schemeClr val="tx1"/>
                </a:solidFill>
                <a:latin typeface="Arial" charset="0"/>
                <a:ea typeface="ＭＳ Ｐゴシック" charset="0"/>
                <a:cs typeface="ＭＳ Ｐゴシック" charset="0"/>
              </a:rPr>
              <a:t>4a</a:t>
            </a:r>
            <a:r>
              <a:rPr lang="fr-FR" sz="2000" b="1" dirty="0">
                <a:solidFill>
                  <a:schemeClr val="tx1"/>
                </a:solidFill>
              </a:rPr>
              <a:t>Et je vis des trônes; et à ceux qui s'y assirent fut donné le pouvoir de juger. Et je vis les âmes de ceux qui avaient été décapités à cause du témoignage de Jésus et à cause de la parole de Dieu, et de ceux qui n'avaient pas adoré la bête ni son image, et qui n'avaient pas reçu la marque sur leur front et sur leur main…</a:t>
            </a:r>
            <a:endParaRPr lang="en-US" sz="2000" b="1" dirty="0">
              <a:solidFill>
                <a:schemeClr val="tx1"/>
              </a:solidFill>
              <a:latin typeface="Arial"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dirty="0">
                <a:solidFill>
                  <a:srgbClr val="000000"/>
                </a:solidFill>
                <a:latin typeface="Arial" charset="0"/>
                <a:ea typeface="ＭＳ Ｐゴシック" charset="0"/>
                <a:cs typeface="ＭＳ Ｐゴシック" charset="0"/>
              </a:rPr>
              <a:t>4b</a:t>
            </a:r>
            <a:r>
              <a:rPr lang="fr-FR" sz="2000" b="1" dirty="0">
                <a:solidFill>
                  <a:srgbClr val="FF0000"/>
                </a:solidFill>
              </a:rPr>
              <a:t>Ils revinrent à la vie</a:t>
            </a:r>
            <a:r>
              <a:rPr lang="fr-FR" sz="2000" b="1" dirty="0"/>
              <a:t>, </a:t>
            </a:r>
            <a:r>
              <a:rPr lang="fr-FR" sz="2000" b="1" dirty="0">
                <a:solidFill>
                  <a:schemeClr val="tx1"/>
                </a:solidFill>
              </a:rPr>
              <a:t>et ils régnèrent avec Christ pendant</a:t>
            </a:r>
            <a:r>
              <a:rPr lang="fr-FR" sz="2000" b="1" dirty="0"/>
              <a:t> </a:t>
            </a:r>
            <a:r>
              <a:rPr lang="fr-FR" sz="2000" b="1" dirty="0">
                <a:solidFill>
                  <a:schemeClr val="accent2"/>
                </a:solidFill>
              </a:rPr>
              <a:t>mille ans</a:t>
            </a:r>
            <a:r>
              <a:rPr lang="fr-FR" sz="2000" b="1" dirty="0">
                <a:solidFill>
                  <a:schemeClr val="accent1">
                    <a:lumMod val="50000"/>
                  </a:schemeClr>
                </a:solidFill>
              </a:rPr>
              <a:t>.</a:t>
            </a:r>
            <a:endParaRPr lang="en-US" sz="2000" b="1" dirty="0">
              <a:solidFill>
                <a:schemeClr val="accent1">
                  <a:lumMod val="50000"/>
                </a:schemeClr>
              </a:solidFill>
              <a:latin typeface="Arial"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95"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accent1">
              <a:lumMod val="50000"/>
            </a:schemeClr>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r>
              <a:rPr lang="en-US" sz="2400" dirty="0">
                <a:latin typeface="Comic Sans MS" charset="0"/>
                <a:ea typeface="ＭＳ Ｐゴシック" charset="0"/>
                <a:cs typeface="ＭＳ Ｐゴシック" charset="0"/>
              </a:rPr>
              <a:t>1000 </a:t>
            </a:r>
            <a:r>
              <a:rPr lang="en-US" sz="2400" dirty="0" err="1">
                <a:latin typeface="Comic Sans MS" charset="0"/>
                <a:ea typeface="ＭＳ Ｐゴシック" charset="0"/>
                <a:cs typeface="ＭＳ Ｐゴシック" charset="0"/>
              </a:rPr>
              <a:t>ans</a:t>
            </a:r>
            <a:endParaRPr lang="en-US" sz="2400" dirty="0">
              <a:latin typeface="Comic Sans MS" charset="0"/>
              <a:ea typeface="ＭＳ Ｐゴシック" charset="0"/>
              <a:cs typeface="ＭＳ Ｐゴシック" charset="0"/>
            </a:endParaRPr>
          </a:p>
        </p:txBody>
      </p:sp>
      <p:sp>
        <p:nvSpPr>
          <p:cNvPr id="63079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3195584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err="1">
                <a:solidFill>
                  <a:srgbClr val="FFFFFF"/>
                </a:solidFill>
                <a:effectLst>
                  <a:glow rad="241300">
                    <a:schemeClr val="tx1">
                      <a:alpha val="75000"/>
                    </a:schemeClr>
                  </a:glow>
                </a:effectLst>
              </a:rPr>
              <a:t>Objectifs</a:t>
            </a:r>
            <a:r>
              <a:rPr lang="en-US" dirty="0">
                <a:solidFill>
                  <a:srgbClr val="FFFFFF"/>
                </a:solidFill>
                <a:effectLst>
                  <a:glow rad="241300">
                    <a:schemeClr val="tx1">
                      <a:alpha val="75000"/>
                    </a:schemeClr>
                  </a:glow>
                </a:effectLst>
              </a:rPr>
              <a:t> du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err="1">
                <a:solidFill>
                  <a:srgbClr val="FFFFFF"/>
                </a:solidFill>
                <a:effectLst>
                  <a:glow rad="241300">
                    <a:srgbClr val="000000">
                      <a:alpha val="75000"/>
                    </a:srgbClr>
                  </a:glow>
                </a:effectLst>
              </a:rPr>
              <a:t>Juger</a:t>
            </a:r>
            <a:r>
              <a:rPr lang="en-US" sz="4000" dirty="0">
                <a:solidFill>
                  <a:srgbClr val="FFFFFF"/>
                </a:solidFill>
                <a:effectLst>
                  <a:glow rad="241300">
                    <a:srgbClr val="000000">
                      <a:alpha val="75000"/>
                    </a:srgbClr>
                  </a:glow>
                </a:effectLst>
              </a:rPr>
              <a:t> les </a:t>
            </a:r>
            <a:r>
              <a:rPr lang="en-US" sz="4000" dirty="0" err="1">
                <a:solidFill>
                  <a:srgbClr val="FFFFFF"/>
                </a:solidFill>
                <a:effectLst>
                  <a:glow rad="241300">
                    <a:srgbClr val="000000">
                      <a:alpha val="75000"/>
                    </a:srgbClr>
                  </a:glow>
                </a:effectLst>
              </a:rPr>
              <a:t>anges</a:t>
            </a:r>
            <a:r>
              <a:rPr lang="en-US" sz="4000" dirty="0">
                <a:solidFill>
                  <a:srgbClr val="FFFFFF"/>
                </a:solidFill>
                <a:effectLst>
                  <a:glow rad="241300">
                    <a:srgbClr val="000000">
                      <a:alpha val="75000"/>
                    </a:srgbClr>
                  </a:glow>
                </a:effectLst>
              </a:rPr>
              <a:t> (1 Cor. 6:3)</a:t>
            </a:r>
          </a:p>
        </p:txBody>
      </p:sp>
      <p:sp>
        <p:nvSpPr>
          <p:cNvPr id="63283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29386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7" name="Rectangle 3"/>
          <p:cNvSpPr>
            <a:spLocks noGrp="1" noChangeArrowheads="1"/>
          </p:cNvSpPr>
          <p:nvPr>
            <p:ph type="ctrTitle"/>
          </p:nvPr>
        </p:nvSpPr>
        <p:spPr>
          <a:xfrm>
            <a:off x="-1" y="3519050"/>
            <a:ext cx="8512234" cy="3014749"/>
          </a:xfrm>
          <a:effectLst>
            <a:outerShdw blurRad="63500" dist="107763" dir="8100000" algn="ctr" rotWithShape="0">
              <a:schemeClr val="tx2">
                <a:alpha val="74998"/>
              </a:schemeClr>
            </a:outerShdw>
          </a:effectLst>
        </p:spPr>
        <p:txBody>
          <a:bodyPr/>
          <a:lstStyle/>
          <a:p>
            <a:pPr eaLnBrk="1" hangingPunct="1">
              <a:defRPr/>
            </a:pPr>
            <a:r>
              <a:rPr lang="en-US" sz="3600" b="1" dirty="0">
                <a:solidFill>
                  <a:schemeClr val="bg1"/>
                </a:solidFill>
                <a:cs typeface="+mj-cs"/>
              </a:rPr>
              <a:t>Nous </a:t>
            </a:r>
            <a:r>
              <a:rPr lang="en-US" sz="3600" b="1" dirty="0" err="1">
                <a:solidFill>
                  <a:schemeClr val="bg1"/>
                </a:solidFill>
                <a:cs typeface="+mj-cs"/>
              </a:rPr>
              <a:t>sommes</a:t>
            </a:r>
            <a:r>
              <a:rPr lang="en-US" sz="3600" b="1" dirty="0">
                <a:solidFill>
                  <a:schemeClr val="bg1"/>
                </a:solidFill>
                <a:cs typeface="+mj-cs"/>
              </a:rPr>
              <a:t> plus </a:t>
            </a:r>
            <a:r>
              <a:rPr lang="en-US" sz="3600" b="1" dirty="0" err="1">
                <a:solidFill>
                  <a:srgbClr val="FFFF00"/>
                </a:solidFill>
                <a:cs typeface="+mj-cs"/>
              </a:rPr>
              <a:t>compétents</a:t>
            </a:r>
            <a:r>
              <a:rPr lang="en-US" sz="3600" b="1" dirty="0">
                <a:solidFill>
                  <a:schemeClr val="bg1"/>
                </a:solidFill>
                <a:cs typeface="+mj-cs"/>
              </a:rPr>
              <a:t> </a:t>
            </a:r>
            <a:r>
              <a:rPr lang="en-US" sz="3600" b="1" dirty="0" err="1">
                <a:solidFill>
                  <a:schemeClr val="bg1"/>
                </a:solidFill>
                <a:cs typeface="+mj-cs"/>
              </a:rPr>
              <a:t>que</a:t>
            </a:r>
            <a:r>
              <a:rPr lang="en-US" sz="3600" b="1" dirty="0">
                <a:solidFill>
                  <a:schemeClr val="bg1"/>
                </a:solidFill>
                <a:cs typeface="+mj-cs"/>
              </a:rPr>
              <a:t> les non-</a:t>
            </a:r>
            <a:r>
              <a:rPr lang="en-US" sz="3600" b="1" dirty="0" err="1">
                <a:solidFill>
                  <a:schemeClr val="bg1"/>
                </a:solidFill>
                <a:cs typeface="+mj-cs"/>
              </a:rPr>
              <a:t>croyants</a:t>
            </a:r>
            <a:r>
              <a:rPr lang="en-US" sz="3600" b="1" dirty="0">
                <a:solidFill>
                  <a:schemeClr val="bg1"/>
                </a:solidFill>
                <a:cs typeface="+mj-cs"/>
              </a:rPr>
              <a:t> pour </a:t>
            </a:r>
            <a:r>
              <a:rPr lang="en-US" sz="3600" b="1" dirty="0" err="1">
                <a:solidFill>
                  <a:schemeClr val="bg1"/>
                </a:solidFill>
                <a:cs typeface="+mj-cs"/>
              </a:rPr>
              <a:t>résoudre</a:t>
            </a:r>
            <a:r>
              <a:rPr lang="en-US" sz="3600" b="1" dirty="0">
                <a:solidFill>
                  <a:schemeClr val="bg1"/>
                </a:solidFill>
                <a:cs typeface="+mj-cs"/>
              </a:rPr>
              <a:t> les disputes entre </a:t>
            </a:r>
            <a:r>
              <a:rPr lang="en-US" sz="3600" b="1" dirty="0" err="1">
                <a:solidFill>
                  <a:schemeClr val="bg1"/>
                </a:solidFill>
                <a:cs typeface="+mj-cs"/>
              </a:rPr>
              <a:t>chrétiens</a:t>
            </a:r>
            <a:r>
              <a:rPr lang="en-US" sz="3600" b="1" dirty="0">
                <a:solidFill>
                  <a:schemeClr val="bg1"/>
                </a:solidFill>
                <a:cs typeface="+mj-cs"/>
              </a:rPr>
              <a:t> </a:t>
            </a:r>
            <a:br>
              <a:rPr lang="en-US" sz="3600" b="1" dirty="0">
                <a:solidFill>
                  <a:schemeClr val="bg1"/>
                </a:solidFill>
                <a:cs typeface="+mj-cs"/>
              </a:rPr>
            </a:br>
            <a:r>
              <a:rPr lang="en-US" sz="3600" b="1" dirty="0">
                <a:solidFill>
                  <a:schemeClr val="bg1"/>
                </a:solidFill>
                <a:cs typeface="+mj-cs"/>
              </a:rPr>
              <a:t>(1 Cor. 6:2-6, 9-11)</a:t>
            </a:r>
            <a:endParaRPr lang="en-US" sz="3600" dirty="0">
              <a:solidFill>
                <a:schemeClr val="bg1"/>
              </a:solidFill>
              <a:cs typeface="+mj-cs"/>
            </a:endParaRPr>
          </a:p>
        </p:txBody>
      </p:sp>
    </p:spTree>
    <p:extLst>
      <p:ext uri="{BB962C8B-B14F-4D97-AF65-F5344CB8AC3E}">
        <p14:creationId xmlns:p14="http://schemas.microsoft.com/office/powerpoint/2010/main" val="385740372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908175" y="1125538"/>
            <a:ext cx="7043738" cy="5183187"/>
          </a:xfrm>
        </p:spPr>
        <p:txBody>
          <a:bodyPr/>
          <a:lstStyle/>
          <a:p>
            <a:pPr eaLnBrk="1" hangingPunct="1">
              <a:defRPr/>
            </a:pPr>
            <a:r>
              <a:rPr lang="ru-RU" altLang="ja-JP" sz="3200" b="1" dirty="0">
                <a:latin typeface="Arial"/>
                <a:cs typeface="Arial"/>
              </a:rPr>
              <a:t>"</a:t>
            </a:r>
            <a:r>
              <a:rPr lang="fr-FR" sz="3200" b="1" dirty="0"/>
              <a:t>Ne savez-vous pas que les saints jugeront le monde? Et si c'est par vous que le monde est jugé, êtes-vous indignes de rendre les moindres jugements?</a:t>
            </a:r>
            <a:r>
              <a:rPr lang="fr-FR" sz="3200" b="1" baseline="30000" dirty="0"/>
              <a:t> </a:t>
            </a:r>
            <a:r>
              <a:rPr lang="fr-FR" sz="3200" b="1" dirty="0"/>
              <a:t>Ne savez-vous pas que nous jugerons les anges? Et nous ne jugerions pas, à plus forte raison, les choses de cette vie?</a:t>
            </a:r>
            <a:r>
              <a:rPr lang="ru-RU" altLang="ja-JP" sz="3200" b="1" dirty="0">
                <a:latin typeface="Arial"/>
                <a:cs typeface="Arial"/>
              </a:rPr>
              <a:t>"</a:t>
            </a:r>
            <a:br>
              <a:rPr lang="en-US" sz="3200" b="1" dirty="0">
                <a:latin typeface="Arial"/>
                <a:cs typeface="Arial"/>
              </a:rPr>
            </a:br>
            <a:r>
              <a:rPr lang="en-US" sz="3200" b="1" dirty="0">
                <a:latin typeface="Arial"/>
                <a:cs typeface="Arial"/>
              </a:rPr>
              <a:t>(1 Cor. 6:2-3 </a:t>
            </a:r>
            <a:r>
              <a:rPr lang="en-US" sz="2400" b="1" dirty="0">
                <a:latin typeface="Arial"/>
                <a:cs typeface="Arial"/>
              </a:rPr>
              <a:t>LSG</a:t>
            </a:r>
            <a:r>
              <a:rPr lang="en-US" sz="3200" b="1" dirty="0">
                <a:latin typeface="Arial"/>
                <a:cs typeface="Arial"/>
              </a:rPr>
              <a:t>)</a:t>
            </a:r>
          </a:p>
        </p:txBody>
      </p:sp>
    </p:spTree>
    <p:extLst>
      <p:ext uri="{BB962C8B-B14F-4D97-AF65-F5344CB8AC3E}">
        <p14:creationId xmlns:p14="http://schemas.microsoft.com/office/powerpoint/2010/main" val="28717290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err="1">
                <a:solidFill>
                  <a:schemeClr val="bg1"/>
                </a:solidFill>
                <a:effectLst>
                  <a:glow rad="101600">
                    <a:schemeClr val="tx1">
                      <a:alpha val="99000"/>
                    </a:schemeClr>
                  </a:glow>
                </a:effectLst>
                <a:latin typeface="Arial"/>
                <a:cs typeface="Arial"/>
              </a:rPr>
              <a:t>Rédemption</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Le </a:t>
            </a:r>
            <a:r>
              <a:rPr lang="en-US" sz="2800" b="1" dirty="0" err="1">
                <a:solidFill>
                  <a:srgbClr val="FFFFFF"/>
                </a:solidFill>
                <a:effectLst>
                  <a:glow rad="127000">
                    <a:srgbClr val="000000"/>
                  </a:glow>
                </a:effectLst>
                <a:latin typeface="Arial" charset="0"/>
                <a:ea typeface="ＭＳ Ｐゴシック" charset="0"/>
                <a:cs typeface="ＭＳ Ｐゴシック" charset="0"/>
              </a:rPr>
              <a:t>jugement</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d’Israël</a:t>
            </a:r>
            <a:r>
              <a:rPr lang="en-US" sz="2800" b="1" dirty="0">
                <a:solidFill>
                  <a:srgbClr val="FFFFFF"/>
                </a:solidFill>
                <a:effectLst>
                  <a:glow rad="127000">
                    <a:srgbClr val="000000"/>
                  </a:glow>
                </a:effectLst>
                <a:latin typeface="Arial" charset="0"/>
                <a:ea typeface="ＭＳ Ｐゴシック" charset="0"/>
                <a:cs typeface="ＭＳ Ｐゴシック" charset="0"/>
              </a:rPr>
              <a:t> pour son </a:t>
            </a:r>
            <a:r>
              <a:rPr lang="en-US" sz="2800" b="1" dirty="0" err="1">
                <a:solidFill>
                  <a:srgbClr val="FFFFFF"/>
                </a:solidFill>
                <a:effectLst>
                  <a:glow rad="127000">
                    <a:srgbClr val="000000"/>
                  </a:glow>
                </a:effectLst>
                <a:latin typeface="Arial" charset="0"/>
                <a:ea typeface="ＭＳ Ｐゴシック" charset="0"/>
                <a:cs typeface="ＭＳ Ｐゴシック" charset="0"/>
              </a:rPr>
              <a:t>péché</a:t>
            </a:r>
            <a:r>
              <a:rPr lang="en-US" sz="2800" b="1" dirty="0">
                <a:solidFill>
                  <a:srgbClr val="FFFFFF"/>
                </a:solidFill>
                <a:effectLst>
                  <a:glow rad="127000">
                    <a:srgbClr val="000000"/>
                  </a:glow>
                </a:effectLst>
                <a:latin typeface="Arial" charset="0"/>
                <a:ea typeface="ＭＳ Ｐゴシック" charset="0"/>
                <a:cs typeface="ＭＳ Ｐゴシック" charset="0"/>
              </a:rPr>
              <a:t> (1-39) </a:t>
            </a:r>
            <a:r>
              <a:rPr lang="en-US" sz="2800" b="1" dirty="0" err="1">
                <a:solidFill>
                  <a:srgbClr val="FFFFFF"/>
                </a:solidFill>
                <a:effectLst>
                  <a:glow rad="127000">
                    <a:srgbClr val="000000"/>
                  </a:glow>
                </a:effectLst>
                <a:latin typeface="Arial" charset="0"/>
                <a:ea typeface="ＭＳ Ｐゴシック" charset="0"/>
                <a:cs typeface="ＭＳ Ｐゴシック" charset="0"/>
              </a:rPr>
              <a:t>donnera</a:t>
            </a:r>
            <a:r>
              <a:rPr lang="en-US" sz="2800" b="1" dirty="0">
                <a:solidFill>
                  <a:srgbClr val="FFFFFF"/>
                </a:solidFill>
                <a:effectLst>
                  <a:glow rad="127000">
                    <a:srgbClr val="000000"/>
                  </a:glow>
                </a:effectLst>
                <a:latin typeface="Arial" charset="0"/>
                <a:ea typeface="ＭＳ Ｐゴシック" charset="0"/>
                <a:cs typeface="ＭＳ Ｐゴシック" charset="0"/>
              </a:rPr>
              <a:t> lieu au </a:t>
            </a:r>
            <a:r>
              <a:rPr lang="en-US" sz="2800" b="1" dirty="0" err="1">
                <a:solidFill>
                  <a:srgbClr val="FFFFFF"/>
                </a:solidFill>
                <a:effectLst>
                  <a:glow rad="127000">
                    <a:srgbClr val="000000"/>
                  </a:glow>
                </a:effectLst>
                <a:latin typeface="Arial" charset="0"/>
                <a:ea typeface="ＭＳ Ｐゴシック" charset="0"/>
                <a:cs typeface="ＭＳ Ｐゴシック" charset="0"/>
              </a:rPr>
              <a:t>salut</a:t>
            </a:r>
            <a:r>
              <a:rPr lang="en-US" sz="2800" b="1" dirty="0">
                <a:solidFill>
                  <a:srgbClr val="FFFFFF"/>
                </a:solidFill>
                <a:effectLst>
                  <a:glow rad="127000">
                    <a:srgbClr val="000000"/>
                  </a:glow>
                </a:effectLst>
                <a:latin typeface="Arial" charset="0"/>
                <a:ea typeface="ＭＳ Ｐゴシック" charset="0"/>
                <a:cs typeface="ＭＳ Ｐゴシック" charset="0"/>
              </a:rPr>
              <a:t> après </a:t>
            </a:r>
            <a:r>
              <a:rPr lang="en-US" sz="2800" b="1" dirty="0" err="1">
                <a:solidFill>
                  <a:srgbClr val="FFFFFF"/>
                </a:solidFill>
                <a:effectLst>
                  <a:glow rad="127000">
                    <a:srgbClr val="000000"/>
                  </a:glow>
                </a:effectLst>
                <a:latin typeface="Arial" charset="0"/>
                <a:ea typeface="ＭＳ Ｐゴシック" charset="0"/>
                <a:cs typeface="ＭＳ Ｐゴシック" charset="0"/>
              </a:rPr>
              <a:t>que</a:t>
            </a:r>
            <a:r>
              <a:rPr lang="en-US" sz="2800" b="1" dirty="0">
                <a:solidFill>
                  <a:srgbClr val="FFFFFF"/>
                </a:solidFill>
                <a:effectLst>
                  <a:glow rad="127000">
                    <a:srgbClr val="000000"/>
                  </a:glow>
                </a:effectLst>
                <a:latin typeface="Arial" charset="0"/>
                <a:ea typeface="ＭＳ Ｐゴシック" charset="0"/>
                <a:cs typeface="ＭＳ Ｐゴシック" charset="0"/>
              </a:rPr>
              <a:t> la nation se sera </a:t>
            </a:r>
            <a:r>
              <a:rPr lang="en-US" sz="2800" b="1" dirty="0" err="1">
                <a:solidFill>
                  <a:srgbClr val="FFFFFF"/>
                </a:solidFill>
                <a:effectLst>
                  <a:glow rad="127000">
                    <a:srgbClr val="000000"/>
                  </a:glow>
                </a:effectLst>
                <a:latin typeface="Arial" charset="0"/>
                <a:ea typeface="ＭＳ Ｐゴシック" charset="0"/>
                <a:cs typeface="ＭＳ Ｐゴシック" charset="0"/>
              </a:rPr>
              <a:t>repantie</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sous</a:t>
            </a:r>
            <a:r>
              <a:rPr lang="en-US" sz="2800" b="1" dirty="0">
                <a:solidFill>
                  <a:srgbClr val="FFFFFF"/>
                </a:solidFill>
                <a:effectLst>
                  <a:glow rad="127000">
                    <a:srgbClr val="000000"/>
                  </a:glow>
                </a:effectLst>
                <a:latin typeface="Arial" charset="0"/>
                <a:ea typeface="ＭＳ Ｐゴシック" charset="0"/>
                <a:cs typeface="ＭＳ Ｐゴシック" charset="0"/>
              </a:rPr>
              <a:t> le </a:t>
            </a:r>
            <a:r>
              <a:rPr lang="en-US" sz="2800" b="1" dirty="0" err="1">
                <a:solidFill>
                  <a:srgbClr val="FFFFFF"/>
                </a:solidFill>
                <a:effectLst>
                  <a:glow rad="127000">
                    <a:srgbClr val="000000"/>
                  </a:glow>
                </a:effectLst>
                <a:latin typeface="Arial" charset="0"/>
                <a:ea typeface="ＭＳ Ｐゴシック" charset="0"/>
                <a:cs typeface="ＭＳ Ｐゴシック" charset="0"/>
              </a:rPr>
              <a:t>Messie</a:t>
            </a:r>
            <a:r>
              <a:rPr lang="en-US" sz="2800" b="1" dirty="0">
                <a:solidFill>
                  <a:srgbClr val="FFFFFF"/>
                </a:solidFill>
                <a:effectLst>
                  <a:glow rad="127000">
                    <a:srgbClr val="000000"/>
                  </a:glow>
                </a:effectLst>
                <a:latin typeface="Arial" charset="0"/>
                <a:ea typeface="ＭＳ Ｐゴシック" charset="0"/>
                <a:cs typeface="ＭＳ Ｐゴシック" charset="0"/>
              </a:rPr>
              <a:t> pendant </a:t>
            </a:r>
            <a:r>
              <a:rPr lang="en-US" sz="2800" b="1" dirty="0" err="1">
                <a:solidFill>
                  <a:srgbClr val="FFFFFF"/>
                </a:solidFill>
                <a:effectLst>
                  <a:glow rad="127000">
                    <a:srgbClr val="000000"/>
                  </a:glow>
                </a:effectLst>
                <a:latin typeface="Arial" charset="0"/>
                <a:ea typeface="ＭＳ Ｐゴシック" charset="0"/>
                <a:cs typeface="ＭＳ Ｐゴシック" charset="0"/>
              </a:rPr>
              <a:t>l’ère</a:t>
            </a:r>
            <a:r>
              <a:rPr lang="en-US" sz="2800" b="1" dirty="0">
                <a:solidFill>
                  <a:srgbClr val="FFFFFF"/>
                </a:solidFill>
                <a:effectLst>
                  <a:glow rad="127000">
                    <a:srgbClr val="000000"/>
                  </a:glow>
                </a:effectLst>
                <a:latin typeface="Arial" charset="0"/>
                <a:ea typeface="ＭＳ Ｐゴシック" charset="0"/>
                <a:cs typeface="ＭＳ Ｐゴシック" charset="0"/>
              </a:rPr>
              <a:t> du </a:t>
            </a:r>
            <a:r>
              <a:rPr lang="en-US" sz="2800" b="1" dirty="0" err="1">
                <a:solidFill>
                  <a:srgbClr val="FFFFFF"/>
                </a:solidFill>
                <a:effectLst>
                  <a:glow rad="127000">
                    <a:srgbClr val="000000"/>
                  </a:glow>
                </a:effectLst>
                <a:latin typeface="Arial" charset="0"/>
                <a:ea typeface="ＭＳ Ｐゴシック" charset="0"/>
                <a:cs typeface="ＭＳ Ｐゴシック" charset="0"/>
              </a:rPr>
              <a:t>royaume</a:t>
            </a:r>
            <a:r>
              <a:rPr lang="en-US" sz="2800" b="1" dirty="0">
                <a:solidFill>
                  <a:srgbClr val="FFFFFF"/>
                </a:solidFill>
                <a:effectLst>
                  <a:glow rad="127000">
                    <a:srgbClr val="000000"/>
                  </a:glow>
                </a:effectLst>
                <a:latin typeface="Arial" charset="0"/>
                <a:ea typeface="ＭＳ Ｐゴシック" charset="0"/>
                <a:cs typeface="ＭＳ Ｐゴシック" charset="0"/>
              </a:rPr>
              <a:t> (40-66).</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b="1" dirty="0">
                <a:solidFill>
                  <a:srgbClr val="FFFFFF"/>
                </a:solidFill>
                <a:cs typeface="Arial" charset="0"/>
              </a:rPr>
              <a:t>347b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93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4906" y="-1"/>
            <a:ext cx="9158906" cy="687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err="1">
                <a:solidFill>
                  <a:srgbClr val="FFFFFF"/>
                </a:solidFill>
                <a:effectLst>
                  <a:glow rad="241300">
                    <a:schemeClr val="tx1">
                      <a:alpha val="75000"/>
                    </a:schemeClr>
                  </a:glow>
                </a:effectLst>
              </a:rPr>
              <a:t>Objectifs</a:t>
            </a:r>
            <a:r>
              <a:rPr lang="en-US" dirty="0">
                <a:solidFill>
                  <a:srgbClr val="FFFFFF"/>
                </a:solidFill>
                <a:effectLst>
                  <a:glow rad="241300">
                    <a:schemeClr val="tx1">
                      <a:alpha val="75000"/>
                    </a:schemeClr>
                  </a:glow>
                </a:effectLst>
              </a:rPr>
              <a:t> du Millennium</a:t>
            </a:r>
          </a:p>
        </p:txBody>
      </p:sp>
      <p:sp>
        <p:nvSpPr>
          <p:cNvPr id="5" name="Title 1"/>
          <p:cNvSpPr txBox="1">
            <a:spLocks/>
          </p:cNvSpPr>
          <p:nvPr/>
        </p:nvSpPr>
        <p:spPr bwMode="auto">
          <a:xfrm>
            <a:off x="201576" y="1572150"/>
            <a:ext cx="8942424" cy="2072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err="1">
                <a:solidFill>
                  <a:srgbClr val="FFFFFF"/>
                </a:solidFill>
                <a:effectLst>
                  <a:glow rad="241300">
                    <a:srgbClr val="000000">
                      <a:alpha val="75000"/>
                    </a:srgbClr>
                  </a:glow>
                </a:effectLst>
              </a:rPr>
              <a:t>Juger</a:t>
            </a:r>
            <a:r>
              <a:rPr lang="en-US" sz="4000" dirty="0">
                <a:solidFill>
                  <a:srgbClr val="FFFFFF"/>
                </a:solidFill>
                <a:effectLst>
                  <a:glow rad="241300">
                    <a:srgbClr val="000000">
                      <a:alpha val="75000"/>
                    </a:srgbClr>
                  </a:glow>
                </a:effectLst>
              </a:rPr>
              <a:t> les </a:t>
            </a:r>
            <a:r>
              <a:rPr lang="en-US" sz="4000" dirty="0" err="1">
                <a:solidFill>
                  <a:srgbClr val="FFFFFF"/>
                </a:solidFill>
                <a:effectLst>
                  <a:glow rad="241300">
                    <a:srgbClr val="000000">
                      <a:alpha val="75000"/>
                    </a:srgbClr>
                  </a:glow>
                </a:effectLst>
              </a:rPr>
              <a:t>anges</a:t>
            </a:r>
            <a:r>
              <a:rPr lang="en-US" sz="4000" dirty="0">
                <a:solidFill>
                  <a:srgbClr val="FFFFFF"/>
                </a:solidFill>
                <a:effectLst>
                  <a:glow rad="241300">
                    <a:srgbClr val="000000">
                      <a:alpha val="75000"/>
                    </a:srgbClr>
                  </a:glow>
                </a:effectLst>
              </a:rPr>
              <a:t> (1 Cor. 6:3)</a:t>
            </a:r>
          </a:p>
          <a:p>
            <a:pPr marL="742950" indent="-742950" defTabSz="914400">
              <a:buFont typeface="+mj-ea"/>
              <a:buAutoNum type="circleNumDbPlain"/>
              <a:defRPr/>
            </a:pPr>
            <a:r>
              <a:rPr lang="en-US" sz="4000" dirty="0" err="1">
                <a:solidFill>
                  <a:srgbClr val="FFFFFF"/>
                </a:solidFill>
                <a:effectLst>
                  <a:glow rad="241300">
                    <a:srgbClr val="000000">
                      <a:alpha val="75000"/>
                    </a:srgbClr>
                  </a:glow>
                </a:effectLst>
              </a:rPr>
              <a:t>Diriger</a:t>
            </a:r>
            <a:r>
              <a:rPr lang="en-US" sz="4000" dirty="0">
                <a:solidFill>
                  <a:srgbClr val="FFFFFF"/>
                </a:solidFill>
                <a:effectLst>
                  <a:glow rad="241300">
                    <a:srgbClr val="000000">
                      <a:alpha val="75000"/>
                    </a:srgbClr>
                  </a:glow>
                </a:effectLst>
              </a:rPr>
              <a:t> la </a:t>
            </a:r>
            <a:r>
              <a:rPr lang="en-US" sz="4000" dirty="0" err="1">
                <a:solidFill>
                  <a:srgbClr val="FFFFFF"/>
                </a:solidFill>
                <a:effectLst>
                  <a:glow rad="241300">
                    <a:srgbClr val="000000">
                      <a:alpha val="75000"/>
                    </a:srgbClr>
                  </a:glow>
                </a:effectLst>
              </a:rPr>
              <a:t>terre</a:t>
            </a:r>
            <a:r>
              <a:rPr lang="en-US" sz="4000" dirty="0">
                <a:solidFill>
                  <a:srgbClr val="FFFFFF"/>
                </a:solidFill>
                <a:effectLst>
                  <a:glow rad="241300">
                    <a:srgbClr val="000000">
                      <a:alpha val="75000"/>
                    </a:srgbClr>
                  </a:glow>
                </a:effectLst>
              </a:rPr>
              <a:t>  (1 Cor. 6:2)</a:t>
            </a:r>
          </a:p>
        </p:txBody>
      </p:sp>
      <p:sp>
        <p:nvSpPr>
          <p:cNvPr id="637956" name="Text Box 37"/>
          <p:cNvSpPr txBox="1">
            <a:spLocks noChangeArrowheads="1"/>
          </p:cNvSpPr>
          <p:nvPr/>
        </p:nvSpPr>
        <p:spPr bwMode="auto">
          <a:xfrm>
            <a:off x="7747000" y="-593838"/>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1498045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4000" b="1">
                <a:latin typeface="Arial" charset="0"/>
                <a:ea typeface="ＭＳ Ｐゴシック" charset="0"/>
                <a:cs typeface="ＭＳ Ｐゴシック" charset="0"/>
              </a:rPr>
              <a:t>Christ will have a Spirit-led and</a:t>
            </a:r>
            <a:r>
              <a:rPr lang="en-US" sz="4000" b="1">
                <a:solidFill>
                  <a:schemeClr val="tx1"/>
                </a:solidFill>
                <a:latin typeface="Arial" charset="0"/>
                <a:ea typeface="ＭＳ Ｐゴシック" charset="0"/>
                <a:cs typeface="ＭＳ Ｐゴシック" charset="0"/>
              </a:rPr>
              <a:t> </a:t>
            </a:r>
            <a:r>
              <a:rPr lang="en-US" sz="4000" b="1">
                <a:latin typeface="Arial" charset="0"/>
                <a:ea typeface="ＭＳ Ｐゴシック" charset="0"/>
                <a:cs typeface="ＭＳ Ｐゴシック" charset="0"/>
              </a:rPr>
              <a:t>righteous rule (11:1-5)</a:t>
            </a:r>
          </a:p>
        </p:txBody>
      </p:sp>
      <p:pic>
        <p:nvPicPr>
          <p:cNvPr id="108547" name="Picture 3" descr="jesus%20blessing%20childr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4" name="Text Box 4"/>
          <p:cNvSpPr txBox="1">
            <a:spLocks noChangeArrowheads="1"/>
          </p:cNvSpPr>
          <p:nvPr/>
        </p:nvSpPr>
        <p:spPr bwMode="auto">
          <a:xfrm>
            <a:off x="0" y="5411450"/>
            <a:ext cx="9144000" cy="1446550"/>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4400" b="1" dirty="0">
                <a:solidFill>
                  <a:srgbClr val="FFFFFF"/>
                </a:solidFill>
                <a:effectLst>
                  <a:outerShdw blurRad="38100" dist="38100" dir="2700000" algn="tl">
                    <a:srgbClr val="000000"/>
                  </a:outerShdw>
                </a:effectLst>
              </a:rPr>
              <a:t>Christ aura un </a:t>
            </a:r>
            <a:r>
              <a:rPr lang="en-US" sz="4400" b="1" dirty="0" err="1">
                <a:solidFill>
                  <a:srgbClr val="FFFFFF"/>
                </a:solidFill>
                <a:effectLst>
                  <a:outerShdw blurRad="38100" dist="38100" dir="2700000" algn="tl">
                    <a:srgbClr val="000000"/>
                  </a:outerShdw>
                </a:effectLst>
              </a:rPr>
              <a:t>règne</a:t>
            </a:r>
            <a:r>
              <a:rPr lang="en-US" sz="4400" b="1" dirty="0">
                <a:solidFill>
                  <a:srgbClr val="FFFFFF"/>
                </a:solidFill>
                <a:effectLst>
                  <a:outerShdw blurRad="38100" dist="38100" dir="2700000" algn="tl">
                    <a:srgbClr val="000000"/>
                  </a:outerShdw>
                </a:effectLst>
              </a:rPr>
              <a:t> conduit par </a:t>
            </a:r>
            <a:r>
              <a:rPr lang="en-US" sz="4400" b="1" dirty="0" err="1">
                <a:solidFill>
                  <a:srgbClr val="FFFFFF"/>
                </a:solidFill>
                <a:effectLst>
                  <a:outerShdw blurRad="38100" dist="38100" dir="2700000" algn="tl">
                    <a:srgbClr val="000000"/>
                  </a:outerShdw>
                </a:effectLst>
              </a:rPr>
              <a:t>l’Esprit</a:t>
            </a:r>
            <a:r>
              <a:rPr lang="en-US" sz="4400" b="1" dirty="0">
                <a:solidFill>
                  <a:srgbClr val="FFFFFF"/>
                </a:solidFill>
                <a:effectLst>
                  <a:outerShdw blurRad="38100" dist="38100" dir="2700000" algn="tl">
                    <a:srgbClr val="000000"/>
                  </a:outerShdw>
                </a:effectLst>
              </a:rPr>
              <a:t> et </a:t>
            </a:r>
            <a:r>
              <a:rPr lang="en-US" sz="4400" b="1" dirty="0" err="1">
                <a:solidFill>
                  <a:srgbClr val="FFFFFF"/>
                </a:solidFill>
                <a:effectLst>
                  <a:outerShdw blurRad="38100" dist="38100" dir="2700000" algn="tl">
                    <a:srgbClr val="000000"/>
                  </a:outerShdw>
                </a:effectLst>
              </a:rPr>
              <a:t>juste</a:t>
            </a:r>
            <a:r>
              <a:rPr lang="en-US" sz="4400" b="1" dirty="0">
                <a:solidFill>
                  <a:srgbClr val="FFFFFF"/>
                </a:solidFill>
                <a:effectLst>
                  <a:outerShdw blurRad="38100" dist="38100" dir="2700000" algn="tl">
                    <a:srgbClr val="000000"/>
                  </a:outerShdw>
                </a:effectLst>
              </a:rPr>
              <a:t> (Es. 11:1-5)</a:t>
            </a:r>
          </a:p>
        </p:txBody>
      </p:sp>
    </p:spTree>
    <p:extLst>
      <p:ext uri="{BB962C8B-B14F-4D97-AF65-F5344CB8AC3E}">
        <p14:creationId xmlns:p14="http://schemas.microsoft.com/office/powerpoint/2010/main" val="4248536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4906" y="-1"/>
            <a:ext cx="9158906" cy="687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defTabSz="91440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a:t>
            </a:r>
          </a:p>
        </p:txBody>
      </p:sp>
      <p:sp>
        <p:nvSpPr>
          <p:cNvPr id="63795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pic>
        <p:nvPicPr>
          <p:cNvPr id="7"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4906" y="-1"/>
            <a:ext cx="9158906" cy="687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181419" y="0"/>
            <a:ext cx="7982417" cy="1068256"/>
          </a:xfrm>
          <a:prstGeom prst="rect">
            <a:avLst/>
          </a:prstGeom>
          <a:noFill/>
          <a:ln>
            <a:noFill/>
          </a:ln>
        </p:spPr>
        <p:txBody>
          <a:bodyPr vert="horz" wrap="square" lIns="92075" tIns="46038" rIns="92075" bIns="46038" numCol="1" anchor="ctr" anchorCtr="0" compatLnSpc="1">
            <a:prstTxWarp prst="textNoShape">
              <a:avLst/>
            </a:prstTxWarp>
          </a:body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sz="4400" b="1" i="0" u="none" strike="noStrike" kern="0" cap="none" spc="0" normalizeH="0" baseline="0" noProof="0" dirty="0" err="1">
                <a:ln>
                  <a:noFill/>
                </a:ln>
                <a:solidFill>
                  <a:srgbClr val="FFFFFF"/>
                </a:solidFill>
                <a:effectLst>
                  <a:glow rad="241300">
                    <a:schemeClr val="tx1">
                      <a:alpha val="75000"/>
                    </a:schemeClr>
                  </a:glow>
                </a:effectLst>
                <a:uLnTx/>
                <a:uFillTx/>
                <a:latin typeface="Arial"/>
                <a:ea typeface="ＭＳ Ｐゴシック" pitchFamily="-111" charset="-128"/>
                <a:cs typeface="Arial"/>
              </a:rPr>
              <a:t>Objectifs</a:t>
            </a:r>
            <a:r>
              <a:rPr kumimoji="0" lang="en-US" sz="4400" b="1" i="0" u="none" strike="noStrike" kern="0" cap="none" spc="0" normalizeH="0" baseline="0" noProof="0" dirty="0">
                <a:ln>
                  <a:noFill/>
                </a:ln>
                <a:solidFill>
                  <a:srgbClr val="FFFFFF"/>
                </a:solidFill>
                <a:effectLst>
                  <a:glow rad="241300">
                    <a:schemeClr val="tx1">
                      <a:alpha val="75000"/>
                    </a:schemeClr>
                  </a:glow>
                </a:effectLst>
                <a:uLnTx/>
                <a:uFillTx/>
                <a:latin typeface="Arial"/>
                <a:ea typeface="ＭＳ Ｐゴシック" pitchFamily="-111" charset="-128"/>
                <a:cs typeface="Arial"/>
              </a:rPr>
              <a:t> du Millennium</a:t>
            </a:r>
          </a:p>
        </p:txBody>
      </p:sp>
      <p:sp>
        <p:nvSpPr>
          <p:cNvPr id="9" name="Title 1"/>
          <p:cNvSpPr txBox="1">
            <a:spLocks/>
          </p:cNvSpPr>
          <p:nvPr/>
        </p:nvSpPr>
        <p:spPr bwMode="auto">
          <a:xfrm>
            <a:off x="201576" y="1572150"/>
            <a:ext cx="8942424" cy="2072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4000" dirty="0" err="1">
                <a:solidFill>
                  <a:srgbClr val="FFFFFF"/>
                </a:solidFill>
                <a:effectLst>
                  <a:glow rad="241300">
                    <a:srgbClr val="000000">
                      <a:alpha val="75000"/>
                    </a:srgbClr>
                  </a:glow>
                </a:effectLst>
              </a:rPr>
              <a:t>Juger</a:t>
            </a:r>
            <a:r>
              <a:rPr lang="en-US" sz="4000" dirty="0">
                <a:solidFill>
                  <a:srgbClr val="FFFFFF"/>
                </a:solidFill>
                <a:effectLst>
                  <a:glow rad="241300">
                    <a:srgbClr val="000000">
                      <a:alpha val="75000"/>
                    </a:srgbClr>
                  </a:glow>
                </a:effectLst>
              </a:rPr>
              <a:t> les </a:t>
            </a:r>
            <a:r>
              <a:rPr lang="en-US" sz="4000" dirty="0" err="1">
                <a:solidFill>
                  <a:srgbClr val="FFFFFF"/>
                </a:solidFill>
                <a:effectLst>
                  <a:glow rad="241300">
                    <a:srgbClr val="000000">
                      <a:alpha val="75000"/>
                    </a:srgbClr>
                  </a:glow>
                </a:effectLst>
              </a:rPr>
              <a:t>anges</a:t>
            </a:r>
            <a:r>
              <a:rPr lang="en-US" sz="4000" dirty="0">
                <a:solidFill>
                  <a:srgbClr val="FFFFFF"/>
                </a:solidFill>
                <a:effectLst>
                  <a:glow rad="241300">
                    <a:srgbClr val="000000">
                      <a:alpha val="75000"/>
                    </a:srgbClr>
                  </a:glow>
                </a:effectLst>
              </a:rPr>
              <a:t> (1 Cor. 6:3)</a:t>
            </a:r>
          </a:p>
          <a:p>
            <a:pPr marL="742950" indent="-742950" defTabSz="914400">
              <a:buFont typeface="+mj-ea"/>
              <a:buAutoNum type="circleNumDbPlain"/>
              <a:defRPr/>
            </a:pPr>
            <a:r>
              <a:rPr lang="en-US" sz="4000" dirty="0" err="1">
                <a:solidFill>
                  <a:srgbClr val="FFFFFF"/>
                </a:solidFill>
                <a:effectLst>
                  <a:glow rad="241300">
                    <a:srgbClr val="000000">
                      <a:alpha val="75000"/>
                    </a:srgbClr>
                  </a:glow>
                </a:effectLst>
              </a:rPr>
              <a:t>Diriger</a:t>
            </a:r>
            <a:r>
              <a:rPr lang="en-US" sz="4000" dirty="0">
                <a:solidFill>
                  <a:srgbClr val="FFFFFF"/>
                </a:solidFill>
                <a:effectLst>
                  <a:glow rad="241300">
                    <a:srgbClr val="000000">
                      <a:alpha val="75000"/>
                    </a:srgbClr>
                  </a:glow>
                </a:effectLst>
              </a:rPr>
              <a:t> la </a:t>
            </a:r>
            <a:r>
              <a:rPr lang="en-US" sz="4000" dirty="0" err="1">
                <a:solidFill>
                  <a:srgbClr val="FFFFFF"/>
                </a:solidFill>
                <a:effectLst>
                  <a:glow rad="241300">
                    <a:srgbClr val="000000">
                      <a:alpha val="75000"/>
                    </a:srgbClr>
                  </a:glow>
                </a:effectLst>
              </a:rPr>
              <a:t>terre</a:t>
            </a:r>
            <a:r>
              <a:rPr lang="en-US" sz="4000" dirty="0">
                <a:solidFill>
                  <a:srgbClr val="FFFFFF"/>
                </a:solidFill>
                <a:effectLst>
                  <a:glow rad="241300">
                    <a:srgbClr val="000000">
                      <a:alpha val="75000"/>
                    </a:srgbClr>
                  </a:glow>
                </a:effectLst>
              </a:rPr>
              <a:t>  (1 Cor. 6:2)</a:t>
            </a:r>
          </a:p>
          <a:p>
            <a:pPr marL="742950" indent="-742950" defTabSz="914400">
              <a:buFont typeface="+mj-ea"/>
              <a:buAutoNum type="circleNumDbPlain"/>
              <a:defRPr/>
            </a:pPr>
            <a:r>
              <a:rPr lang="en-US" sz="4000" dirty="0" err="1">
                <a:solidFill>
                  <a:srgbClr val="FFFFFF"/>
                </a:solidFill>
                <a:effectLst>
                  <a:glow rad="241300">
                    <a:srgbClr val="000000">
                      <a:alpha val="75000"/>
                    </a:srgbClr>
                  </a:glow>
                </a:effectLst>
              </a:rPr>
              <a:t>Restaurer</a:t>
            </a:r>
            <a:r>
              <a:rPr lang="en-US" sz="4000" dirty="0">
                <a:solidFill>
                  <a:srgbClr val="FFFFFF"/>
                </a:solidFill>
                <a:effectLst>
                  <a:glow rad="241300">
                    <a:srgbClr val="000000">
                      <a:alpha val="75000"/>
                    </a:srgbClr>
                  </a:glow>
                </a:effectLst>
              </a:rPr>
              <a:t> le monde à </a:t>
            </a:r>
            <a:r>
              <a:rPr lang="en-US" sz="4000" dirty="0" err="1">
                <a:solidFill>
                  <a:srgbClr val="FFFFFF"/>
                </a:solidFill>
                <a:effectLst>
                  <a:glow rad="241300">
                    <a:srgbClr val="000000">
                      <a:alpha val="75000"/>
                    </a:srgbClr>
                  </a:glow>
                </a:effectLst>
              </a:rPr>
              <a:t>l’ère</a:t>
            </a:r>
            <a:r>
              <a:rPr lang="en-US" sz="4000" dirty="0">
                <a:solidFill>
                  <a:srgbClr val="FFFFFF"/>
                </a:solidFill>
                <a:effectLst>
                  <a:glow rad="241300">
                    <a:srgbClr val="000000">
                      <a:alpha val="75000"/>
                    </a:srgbClr>
                  </a:glow>
                </a:effectLst>
              </a:rPr>
              <a:t> </a:t>
            </a:r>
            <a:r>
              <a:rPr lang="en-US" sz="4000" dirty="0" err="1">
                <a:solidFill>
                  <a:srgbClr val="FFFFFF"/>
                </a:solidFill>
                <a:effectLst>
                  <a:glow rad="241300">
                    <a:srgbClr val="000000">
                      <a:alpha val="75000"/>
                    </a:srgbClr>
                  </a:glow>
                </a:effectLst>
              </a:rPr>
              <a:t>pré-diluvienne</a:t>
            </a:r>
            <a:r>
              <a:rPr lang="en-US" sz="4000" dirty="0">
                <a:solidFill>
                  <a:srgbClr val="FFFFFF"/>
                </a:solidFill>
                <a:effectLst>
                  <a:glow rad="241300">
                    <a:srgbClr val="000000">
                      <a:alpha val="75000"/>
                    </a:srgbClr>
                  </a:glow>
                </a:effectLst>
              </a:rPr>
              <a:t> (longue vie </a:t>
            </a:r>
            <a:r>
              <a:rPr lang="en-US" sz="4000" dirty="0" err="1">
                <a:solidFill>
                  <a:srgbClr val="FFFFFF"/>
                </a:solidFill>
                <a:effectLst>
                  <a:glow rad="241300">
                    <a:srgbClr val="000000">
                      <a:alpha val="75000"/>
                    </a:srgbClr>
                  </a:glow>
                </a:effectLst>
              </a:rPr>
              <a:t>d’Esaïe</a:t>
            </a:r>
            <a:r>
              <a:rPr lang="en-US" sz="4000" dirty="0">
                <a:solidFill>
                  <a:srgbClr val="FFFFFF"/>
                </a:solidFill>
                <a:effectLst>
                  <a:glow rad="241300">
                    <a:srgbClr val="000000">
                      <a:alpha val="75000"/>
                    </a:srgbClr>
                  </a:glow>
                </a:effectLst>
              </a:rPr>
              <a:t> 65:20)</a:t>
            </a:r>
          </a:p>
        </p:txBody>
      </p:sp>
      <p:sp>
        <p:nvSpPr>
          <p:cNvPr id="10" name="Text Box 37"/>
          <p:cNvSpPr txBox="1">
            <a:spLocks noChangeArrowheads="1"/>
          </p:cNvSpPr>
          <p:nvPr/>
        </p:nvSpPr>
        <p:spPr bwMode="auto">
          <a:xfrm>
            <a:off x="7747000" y="-593838"/>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4069637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ctr">
              <a:spcBef>
                <a:spcPts val="800"/>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chemeClr val="tx1"/>
                </a:solidFill>
                <a:latin typeface="Arial" pitchFamily="34" charset="0"/>
                <a:cs typeface="Arial" pitchFamily="34" charset="0"/>
              </a:rPr>
              <a:t>Esaïe</a:t>
            </a:r>
            <a:r>
              <a:rPr lang="en-GB" sz="3200" b="1" dirty="0">
                <a:solidFill>
                  <a:schemeClr val="tx1"/>
                </a:solidFill>
                <a:latin typeface="Arial" pitchFamily="34" charset="0"/>
                <a:cs typeface="Arial" pitchFamily="34" charset="0"/>
              </a:rPr>
              <a:t> 65:20 </a:t>
            </a:r>
          </a:p>
          <a:p>
            <a:pPr algn="ctr">
              <a:spcBef>
                <a:spcPts val="800"/>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ltLang="ja-JP" sz="3200" b="1" dirty="0">
                <a:solidFill>
                  <a:schemeClr val="tx1"/>
                </a:solidFill>
                <a:latin typeface="Arial" pitchFamily="34" charset="0"/>
                <a:cs typeface="Arial" pitchFamily="34" charset="0"/>
              </a:rPr>
              <a:t>"</a:t>
            </a:r>
            <a:r>
              <a:rPr lang="fr-FR" sz="3200" b="1" dirty="0">
                <a:solidFill>
                  <a:schemeClr val="tx1"/>
                </a:solidFill>
                <a:latin typeface="Arial" pitchFamily="34" charset="0"/>
                <a:cs typeface="Arial" pitchFamily="34" charset="0"/>
              </a:rPr>
              <a:t>Il n'y aura plus ni enfants ni vieillards Qui n'accomplissent leurs jours; Car celui qui mourra à cent ans sera jeune, Et le pécheur âgé de cent ans sera maudit.</a:t>
            </a:r>
            <a:r>
              <a:rPr lang="en-GB" altLang="ja-JP" sz="3200" b="1" dirty="0">
                <a:solidFill>
                  <a:schemeClr val="tx1"/>
                </a:solidFill>
                <a:latin typeface="Arial" pitchFamily="34" charset="0"/>
                <a:cs typeface="Arial" pitchFamily="34" charset="0"/>
              </a:rPr>
              <a:t>.</a:t>
            </a:r>
            <a:r>
              <a:rPr lang="ru-RU" altLang="ja-JP" sz="3200" b="1" dirty="0">
                <a:solidFill>
                  <a:schemeClr val="tx1"/>
                </a:solidFill>
                <a:latin typeface="Arial" pitchFamily="34" charset="0"/>
                <a:cs typeface="Arial" pitchFamily="34" charset="0"/>
              </a:rPr>
              <a:t>"</a:t>
            </a:r>
            <a:endParaRPr lang="en-GB" sz="3200" b="1" dirty="0">
              <a:solidFill>
                <a:schemeClr val="tx1"/>
              </a:solidFill>
              <a:latin typeface="Arial" pitchFamily="34" charset="0"/>
              <a:cs typeface="Arial" pitchFamily="34" charset="0"/>
            </a:endParaRPr>
          </a:p>
          <a:p>
            <a:pPr algn="ctr">
              <a:spcBef>
                <a:spcPts val="800"/>
              </a:spcBef>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200" b="1" dirty="0">
              <a:solidFill>
                <a:schemeClr val="tx1"/>
              </a:solidFill>
              <a:cs typeface="Arial" charset="0"/>
            </a:endParaRPr>
          </a:p>
        </p:txBody>
      </p:sp>
      <p:sp>
        <p:nvSpPr>
          <p:cNvPr id="2" name="Title 1"/>
          <p:cNvSpPr>
            <a:spLocks noGrp="1"/>
          </p:cNvSpPr>
          <p:nvPr>
            <p:ph type="title" idx="4294967295"/>
          </p:nvPr>
        </p:nvSpPr>
        <p:spPr>
          <a:xfrm>
            <a:off x="1371600" y="379413"/>
            <a:ext cx="7575550" cy="720725"/>
          </a:xfrm>
        </p:spPr>
        <p:txBody>
          <a:bodyPr/>
          <a:lstStyle/>
          <a:p>
            <a:pPr eaLnBrk="1" hangingPunct="1">
              <a:defRPr/>
            </a:pPr>
            <a:r>
              <a:rPr lang="en-GB" sz="4000" kern="1200" dirty="0" err="1">
                <a:latin typeface="Arial"/>
                <a:cs typeface="Arial"/>
              </a:rPr>
              <a:t>Une</a:t>
            </a:r>
            <a:r>
              <a:rPr lang="en-GB" sz="4000" kern="1200" dirty="0">
                <a:latin typeface="Arial"/>
                <a:cs typeface="Arial"/>
              </a:rPr>
              <a:t> vie </a:t>
            </a:r>
            <a:r>
              <a:rPr lang="en-GB" sz="4000" kern="1200" dirty="0" err="1">
                <a:latin typeface="Arial"/>
                <a:cs typeface="Arial"/>
              </a:rPr>
              <a:t>incroyablement</a:t>
            </a:r>
            <a:r>
              <a:rPr lang="en-GB" sz="4000" kern="1200" dirty="0">
                <a:latin typeface="Arial"/>
                <a:cs typeface="Arial"/>
              </a:rPr>
              <a:t> longue !</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en-US" b="1">
                <a:solidFill>
                  <a:srgbClr val="FFFFFF"/>
                </a:solidFill>
                <a:cs typeface="Arial" charset="0"/>
              </a:rPr>
              <a:t>NTS 424</a:t>
            </a:r>
          </a:p>
        </p:txBody>
      </p:sp>
    </p:spTree>
    <p:extLst>
      <p:ext uri="{BB962C8B-B14F-4D97-AF65-F5344CB8AC3E}">
        <p14:creationId xmlns:p14="http://schemas.microsoft.com/office/powerpoint/2010/main" val="3533765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4906" y="-1"/>
            <a:ext cx="9158906" cy="687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lvl="0" algn="l" defTabSz="914400">
              <a:lnSpc>
                <a:spcPct val="90000"/>
              </a:lnSpc>
              <a:spcBef>
                <a:spcPct val="20000"/>
              </a:spcBef>
              <a:defRPr/>
            </a:pPr>
            <a:r>
              <a:rPr lang="en-US" b="1" i="0" dirty="0" err="1">
                <a:solidFill>
                  <a:srgbClr val="FFFFFF"/>
                </a:solidFill>
                <a:effectLst>
                  <a:glow rad="241300">
                    <a:schemeClr val="tx1">
                      <a:alpha val="75000"/>
                    </a:schemeClr>
                  </a:glow>
                </a:effectLst>
                <a:latin typeface="Arial"/>
                <a:ea typeface="ＭＳ Ｐゴシック" pitchFamily="-111" charset="-128"/>
                <a:cs typeface="Arial"/>
              </a:rPr>
              <a:t>Objectifs</a:t>
            </a:r>
            <a:r>
              <a:rPr lang="en-US" b="1" i="0" dirty="0">
                <a:solidFill>
                  <a:srgbClr val="FFFFFF"/>
                </a:solidFill>
                <a:effectLst>
                  <a:glow rad="241300">
                    <a:schemeClr val="tx1">
                      <a:alpha val="75000"/>
                    </a:schemeClr>
                  </a:glow>
                </a:effectLst>
                <a:latin typeface="Arial"/>
                <a:ea typeface="ＭＳ Ｐゴシック" pitchFamily="-111" charset="-128"/>
                <a:cs typeface="Arial"/>
              </a:rPr>
              <a:t> du Millennium</a:t>
            </a:r>
          </a:p>
        </p:txBody>
      </p:sp>
      <p:sp>
        <p:nvSpPr>
          <p:cNvPr id="5" name="Title 1"/>
          <p:cNvSpPr txBox="1">
            <a:spLocks/>
          </p:cNvSpPr>
          <p:nvPr/>
        </p:nvSpPr>
        <p:spPr bwMode="auto">
          <a:xfrm>
            <a:off x="201576" y="1572150"/>
            <a:ext cx="8942424" cy="4712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914400">
              <a:buFont typeface="+mj-ea"/>
              <a:buAutoNum type="circleNumDbPlain"/>
              <a:defRPr/>
            </a:pPr>
            <a:r>
              <a:rPr lang="en-US" sz="3600" dirty="0" err="1">
                <a:solidFill>
                  <a:srgbClr val="FFFFFF"/>
                </a:solidFill>
                <a:effectLst>
                  <a:glow rad="241300">
                    <a:srgbClr val="000000">
                      <a:alpha val="75000"/>
                    </a:srgbClr>
                  </a:glow>
                </a:effectLst>
              </a:rPr>
              <a:t>Juger</a:t>
            </a:r>
            <a:r>
              <a:rPr lang="en-US" sz="3600" dirty="0">
                <a:solidFill>
                  <a:srgbClr val="FFFFFF"/>
                </a:solidFill>
                <a:effectLst>
                  <a:glow rad="241300">
                    <a:srgbClr val="000000">
                      <a:alpha val="75000"/>
                    </a:srgbClr>
                  </a:glow>
                </a:effectLst>
              </a:rPr>
              <a:t> les </a:t>
            </a:r>
            <a:r>
              <a:rPr lang="en-US" sz="3600" dirty="0" err="1">
                <a:solidFill>
                  <a:srgbClr val="FFFFFF"/>
                </a:solidFill>
                <a:effectLst>
                  <a:glow rad="241300">
                    <a:srgbClr val="000000">
                      <a:alpha val="75000"/>
                    </a:srgbClr>
                  </a:glow>
                </a:effectLst>
              </a:rPr>
              <a:t>anges</a:t>
            </a:r>
            <a:r>
              <a:rPr lang="en-US" sz="3600" dirty="0">
                <a:solidFill>
                  <a:srgbClr val="FFFFFF"/>
                </a:solidFill>
                <a:effectLst>
                  <a:glow rad="241300">
                    <a:srgbClr val="000000">
                      <a:alpha val="75000"/>
                    </a:srgbClr>
                  </a:glow>
                </a:effectLst>
              </a:rPr>
              <a:t> (1 Cor. 6:3)</a:t>
            </a:r>
          </a:p>
          <a:p>
            <a:pPr marL="742950" indent="-742950" defTabSz="914400">
              <a:buFont typeface="+mj-ea"/>
              <a:buAutoNum type="circleNumDbPlain"/>
              <a:defRPr/>
            </a:pPr>
            <a:r>
              <a:rPr lang="en-US" sz="3600" dirty="0" err="1">
                <a:solidFill>
                  <a:srgbClr val="FFFFFF"/>
                </a:solidFill>
                <a:effectLst>
                  <a:glow rad="241300">
                    <a:srgbClr val="000000">
                      <a:alpha val="75000"/>
                    </a:srgbClr>
                  </a:glow>
                </a:effectLst>
              </a:rPr>
              <a:t>Diriger</a:t>
            </a:r>
            <a:r>
              <a:rPr lang="en-US" sz="3600" dirty="0">
                <a:solidFill>
                  <a:srgbClr val="FFFFFF"/>
                </a:solidFill>
                <a:effectLst>
                  <a:glow rad="241300">
                    <a:srgbClr val="000000">
                      <a:alpha val="75000"/>
                    </a:srgbClr>
                  </a:glow>
                </a:effectLst>
              </a:rPr>
              <a:t> la </a:t>
            </a:r>
            <a:r>
              <a:rPr lang="en-US" sz="3600" dirty="0" err="1">
                <a:solidFill>
                  <a:srgbClr val="FFFFFF"/>
                </a:solidFill>
                <a:effectLst>
                  <a:glow rad="241300">
                    <a:srgbClr val="000000">
                      <a:alpha val="75000"/>
                    </a:srgbClr>
                  </a:glow>
                </a:effectLst>
              </a:rPr>
              <a:t>terre</a:t>
            </a:r>
            <a:r>
              <a:rPr lang="en-US" sz="3600" dirty="0">
                <a:solidFill>
                  <a:srgbClr val="FFFFFF"/>
                </a:solidFill>
                <a:effectLst>
                  <a:glow rad="241300">
                    <a:srgbClr val="000000">
                      <a:alpha val="75000"/>
                    </a:srgbClr>
                  </a:glow>
                </a:effectLst>
              </a:rPr>
              <a:t> (1 Cor. 6:2)</a:t>
            </a:r>
          </a:p>
          <a:p>
            <a:pPr marL="742950" indent="-742950" defTabSz="914400">
              <a:buFont typeface="+mj-ea"/>
              <a:buAutoNum type="circleNumDbPlain"/>
              <a:defRPr/>
            </a:pPr>
            <a:r>
              <a:rPr lang="en-US" sz="3600" dirty="0" err="1">
                <a:solidFill>
                  <a:srgbClr val="FFFFFF"/>
                </a:solidFill>
                <a:effectLst>
                  <a:glow rad="241300">
                    <a:srgbClr val="000000">
                      <a:alpha val="75000"/>
                    </a:srgbClr>
                  </a:glow>
                </a:effectLst>
              </a:rPr>
              <a:t>Restaurer</a:t>
            </a:r>
            <a:r>
              <a:rPr lang="en-US" sz="3600" dirty="0">
                <a:solidFill>
                  <a:srgbClr val="FFFFFF"/>
                </a:solidFill>
                <a:effectLst>
                  <a:glow rad="241300">
                    <a:srgbClr val="000000">
                      <a:alpha val="75000"/>
                    </a:srgbClr>
                  </a:glow>
                </a:effectLst>
              </a:rPr>
              <a:t> le monde à </a:t>
            </a:r>
            <a:r>
              <a:rPr lang="en-US" sz="3600" dirty="0" err="1">
                <a:solidFill>
                  <a:srgbClr val="FFFFFF"/>
                </a:solidFill>
                <a:effectLst>
                  <a:glow rad="241300">
                    <a:srgbClr val="000000">
                      <a:alpha val="75000"/>
                    </a:srgbClr>
                  </a:glow>
                </a:effectLst>
              </a:rPr>
              <a:t>l’ère</a:t>
            </a:r>
            <a:r>
              <a:rPr lang="en-US" sz="3600" dirty="0">
                <a:solidFill>
                  <a:srgbClr val="FFFFFF"/>
                </a:solidFill>
                <a:effectLst>
                  <a:glow rad="241300">
                    <a:srgbClr val="000000">
                      <a:alpha val="75000"/>
                    </a:srgbClr>
                  </a:glow>
                </a:effectLst>
              </a:rPr>
              <a:t> </a:t>
            </a:r>
            <a:r>
              <a:rPr lang="en-US" sz="3600" dirty="0" err="1">
                <a:solidFill>
                  <a:srgbClr val="FFFFFF"/>
                </a:solidFill>
                <a:effectLst>
                  <a:glow rad="241300">
                    <a:srgbClr val="000000">
                      <a:alpha val="75000"/>
                    </a:srgbClr>
                  </a:glow>
                </a:effectLst>
              </a:rPr>
              <a:t>pré-diluvienne</a:t>
            </a:r>
            <a:r>
              <a:rPr lang="en-US" sz="3600" dirty="0">
                <a:solidFill>
                  <a:srgbClr val="FFFFFF"/>
                </a:solidFill>
                <a:effectLst>
                  <a:glow rad="241300">
                    <a:srgbClr val="000000">
                      <a:alpha val="75000"/>
                    </a:srgbClr>
                  </a:glow>
                </a:effectLst>
              </a:rPr>
              <a:t> (longue vie </a:t>
            </a:r>
            <a:r>
              <a:rPr lang="en-US" sz="3600" dirty="0" err="1">
                <a:solidFill>
                  <a:srgbClr val="FFFFFF"/>
                </a:solidFill>
                <a:effectLst>
                  <a:glow rad="241300">
                    <a:srgbClr val="000000">
                      <a:alpha val="75000"/>
                    </a:srgbClr>
                  </a:glow>
                </a:effectLst>
              </a:rPr>
              <a:t>d’Esaïe</a:t>
            </a:r>
            <a:r>
              <a:rPr lang="en-US" sz="3600" dirty="0">
                <a:solidFill>
                  <a:srgbClr val="FFFFFF"/>
                </a:solidFill>
                <a:effectLst>
                  <a:glow rad="241300">
                    <a:srgbClr val="000000">
                      <a:alpha val="75000"/>
                    </a:srgbClr>
                  </a:glow>
                </a:effectLst>
              </a:rPr>
              <a:t> 65:20)</a:t>
            </a:r>
          </a:p>
          <a:p>
            <a:pPr marL="742950" indent="-742950" defTabSz="914400">
              <a:buFont typeface="+mj-ea"/>
              <a:buAutoNum type="circleNumDbPlain"/>
              <a:defRPr/>
            </a:pPr>
            <a:r>
              <a:rPr lang="en-US" sz="3600" dirty="0" err="1">
                <a:solidFill>
                  <a:srgbClr val="FFFFFF"/>
                </a:solidFill>
                <a:effectLst>
                  <a:glow rad="241300">
                    <a:srgbClr val="000000">
                      <a:alpha val="75000"/>
                    </a:srgbClr>
                  </a:glow>
                </a:effectLst>
              </a:rPr>
              <a:t>Montrer</a:t>
            </a:r>
            <a:r>
              <a:rPr lang="en-US" sz="3600" dirty="0">
                <a:solidFill>
                  <a:srgbClr val="FFFFFF"/>
                </a:solidFill>
                <a:effectLst>
                  <a:glow rad="241300">
                    <a:srgbClr val="000000">
                      <a:alpha val="75000"/>
                    </a:srgbClr>
                  </a:glow>
                </a:effectLst>
              </a:rPr>
              <a:t> le </a:t>
            </a:r>
            <a:r>
              <a:rPr lang="en-US" sz="3600" dirty="0" err="1">
                <a:solidFill>
                  <a:srgbClr val="FFFFFF"/>
                </a:solidFill>
                <a:effectLst>
                  <a:glow rad="241300">
                    <a:srgbClr val="000000">
                      <a:alpha val="75000"/>
                    </a:srgbClr>
                  </a:glow>
                </a:effectLst>
              </a:rPr>
              <a:t>coeur</a:t>
            </a:r>
            <a:r>
              <a:rPr lang="en-US" sz="3600" dirty="0">
                <a:solidFill>
                  <a:srgbClr val="FFFFFF"/>
                </a:solidFill>
                <a:effectLst>
                  <a:glow rad="241300">
                    <a:srgbClr val="000000">
                      <a:alpha val="75000"/>
                    </a:srgbClr>
                  </a:glow>
                </a:effectLst>
              </a:rPr>
              <a:t> </a:t>
            </a:r>
            <a:r>
              <a:rPr lang="en-US" sz="3600" dirty="0" err="1">
                <a:solidFill>
                  <a:srgbClr val="FFFFFF"/>
                </a:solidFill>
                <a:effectLst>
                  <a:glow rad="241300">
                    <a:srgbClr val="000000">
                      <a:alpha val="75000"/>
                    </a:srgbClr>
                  </a:glow>
                </a:effectLst>
              </a:rPr>
              <a:t>corrompu</a:t>
            </a:r>
            <a:r>
              <a:rPr lang="en-US" sz="3600" dirty="0">
                <a:solidFill>
                  <a:srgbClr val="FFFFFF"/>
                </a:solidFill>
                <a:effectLst>
                  <a:glow rad="241300">
                    <a:srgbClr val="000000">
                      <a:alpha val="75000"/>
                    </a:srgbClr>
                  </a:glow>
                </a:effectLst>
              </a:rPr>
              <a:t> de </a:t>
            </a:r>
            <a:r>
              <a:rPr lang="en-US" sz="3600" dirty="0" err="1">
                <a:solidFill>
                  <a:srgbClr val="FFFFFF"/>
                </a:solidFill>
                <a:effectLst>
                  <a:glow rad="241300">
                    <a:srgbClr val="000000">
                      <a:alpha val="75000"/>
                    </a:srgbClr>
                  </a:glow>
                </a:effectLst>
              </a:rPr>
              <a:t>l’homme</a:t>
            </a:r>
            <a:endParaRPr lang="en-US" sz="3600" dirty="0">
              <a:solidFill>
                <a:srgbClr val="FFFFFF"/>
              </a:solidFill>
              <a:effectLst>
                <a:glow rad="241300">
                  <a:srgbClr val="000000">
                    <a:alpha val="75000"/>
                  </a:srgbClr>
                </a:glow>
              </a:effectLst>
            </a:endParaRPr>
          </a:p>
          <a:p>
            <a:pPr marL="742950" indent="-742950" defTabSz="914400">
              <a:buFont typeface="+mj-ea"/>
              <a:buAutoNum type="circleNumDbPlain"/>
              <a:defRPr/>
            </a:pPr>
            <a:r>
              <a:rPr lang="en-US" sz="3600" dirty="0" err="1">
                <a:solidFill>
                  <a:srgbClr val="FFFFFF"/>
                </a:solidFill>
                <a:effectLst>
                  <a:glow rad="241300">
                    <a:srgbClr val="000000">
                      <a:alpha val="75000"/>
                    </a:srgbClr>
                  </a:glow>
                </a:effectLst>
              </a:rPr>
              <a:t>Accomplir</a:t>
            </a:r>
            <a:r>
              <a:rPr lang="en-US" sz="3600" dirty="0">
                <a:solidFill>
                  <a:srgbClr val="FFFFFF"/>
                </a:solidFill>
                <a:effectLst>
                  <a:glow rad="241300">
                    <a:srgbClr val="000000">
                      <a:alpha val="75000"/>
                    </a:srgbClr>
                  </a:glow>
                </a:effectLst>
              </a:rPr>
              <a:t> </a:t>
            </a:r>
            <a:r>
              <a:rPr lang="en-US" sz="3600" dirty="0" err="1">
                <a:solidFill>
                  <a:srgbClr val="FFFFFF"/>
                </a:solidFill>
                <a:effectLst>
                  <a:glow rad="241300">
                    <a:srgbClr val="000000">
                      <a:alpha val="75000"/>
                    </a:srgbClr>
                  </a:glow>
                </a:effectLst>
              </a:rPr>
              <a:t>l’Alliance</a:t>
            </a:r>
            <a:r>
              <a:rPr lang="en-US" sz="3600" dirty="0">
                <a:solidFill>
                  <a:srgbClr val="FFFFFF"/>
                </a:solidFill>
                <a:effectLst>
                  <a:glow rad="241300">
                    <a:srgbClr val="000000">
                      <a:alpha val="75000"/>
                    </a:srgbClr>
                  </a:glow>
                </a:effectLst>
              </a:rPr>
              <a:t> </a:t>
            </a:r>
            <a:r>
              <a:rPr lang="en-US" sz="3600" dirty="0" err="1">
                <a:solidFill>
                  <a:srgbClr val="FFFFFF"/>
                </a:solidFill>
                <a:effectLst>
                  <a:glow rad="241300">
                    <a:srgbClr val="000000">
                      <a:alpha val="75000"/>
                    </a:srgbClr>
                  </a:glow>
                </a:effectLst>
              </a:rPr>
              <a:t>Abrahamique</a:t>
            </a:r>
            <a:endParaRPr lang="en-US" sz="3600" dirty="0">
              <a:solidFill>
                <a:srgbClr val="FFFFFF"/>
              </a:solidFill>
              <a:effectLst>
                <a:glow rad="241300">
                  <a:srgbClr val="000000">
                    <a:alpha val="75000"/>
                  </a:srgbClr>
                </a:glow>
              </a:effectLst>
            </a:endParaRPr>
          </a:p>
        </p:txBody>
      </p:sp>
      <p:sp>
        <p:nvSpPr>
          <p:cNvPr id="641028"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NTS 424</a:t>
            </a:r>
          </a:p>
        </p:txBody>
      </p:sp>
    </p:spTree>
    <p:extLst>
      <p:ext uri="{BB962C8B-B14F-4D97-AF65-F5344CB8AC3E}">
        <p14:creationId xmlns:p14="http://schemas.microsoft.com/office/powerpoint/2010/main" val="394861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107"/>
          <p:cNvSpPr>
            <a:spLocks noGrp="1"/>
          </p:cNvSpPr>
          <p:nvPr>
            <p:ph type="ctrTitle"/>
          </p:nvPr>
        </p:nvSpPr>
        <p:spPr/>
        <p:txBody>
          <a:bodyPr/>
          <a:lstStyle/>
          <a:p>
            <a:endParaRPr lang="en-US"/>
          </a:p>
        </p:txBody>
      </p:sp>
      <p:sp>
        <p:nvSpPr>
          <p:cNvPr id="10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1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1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Rectangle 6"/>
          <p:cNvSpPr>
            <a:spLocks noChangeArrowheads="1"/>
          </p:cNvSpPr>
          <p:nvPr/>
        </p:nvSpPr>
        <p:spPr bwMode="auto">
          <a:xfrm>
            <a:off x="1158875" y="1690688"/>
            <a:ext cx="2338388" cy="366767"/>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800" dirty="0">
                <a:solidFill>
                  <a:srgbClr val="FFFFFF"/>
                </a:solidFill>
                <a:effectLst>
                  <a:outerShdw blurRad="38100" dist="38100" dir="2700000" algn="tl">
                    <a:srgbClr val="000000"/>
                  </a:outerShdw>
                </a:effectLst>
                <a:latin typeface="Kosher-Normal" charset="0"/>
                <a:ea typeface="ＭＳ Ｐゴシック" charset="0"/>
                <a:cs typeface="Kosher-Normal" charset="0"/>
              </a:rPr>
              <a:t>Alliance </a:t>
            </a:r>
            <a:r>
              <a:rPr lang="en-US" sz="1800"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Noachique</a:t>
            </a:r>
            <a:endParaRPr lang="en-US" sz="1800"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14" name="Rectangle 7"/>
          <p:cNvSpPr>
            <a:spLocks noChangeArrowheads="1"/>
          </p:cNvSpPr>
          <p:nvPr/>
        </p:nvSpPr>
        <p:spPr bwMode="auto">
          <a:xfrm>
            <a:off x="0" y="947738"/>
            <a:ext cx="762000" cy="72071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Adam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règne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avec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Dieu</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Gén</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1:26, 28; 2:19)</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p>
        </p:txBody>
      </p:sp>
      <p:sp>
        <p:nvSpPr>
          <p:cNvPr id="115" name="Rectangle 8"/>
          <p:cNvSpPr>
            <a:spLocks noChangeArrowheads="1"/>
          </p:cNvSpPr>
          <p:nvPr/>
        </p:nvSpPr>
        <p:spPr bwMode="auto">
          <a:xfrm>
            <a:off x="685800" y="947738"/>
            <a:ext cx="876300"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Satan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règne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comme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le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dieu</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de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ce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monde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Gén</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3:15; </a:t>
            </a:r>
          </a:p>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2 Cor. 4:4)</a:t>
            </a:r>
          </a:p>
        </p:txBody>
      </p:sp>
      <p:sp>
        <p:nvSpPr>
          <p:cNvPr id="116" name="Rectangle 9"/>
          <p:cNvSpPr>
            <a:spLocks noChangeArrowheads="1"/>
          </p:cNvSpPr>
          <p:nvPr/>
        </p:nvSpPr>
        <p:spPr bwMode="auto">
          <a:xfrm rot="16200000" flipH="1">
            <a:off x="-618332" y="3431861"/>
            <a:ext cx="3700463" cy="95154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2800" b="1" dirty="0">
                <a:solidFill>
                  <a:srgbClr val="FFFFFF"/>
                </a:solidFill>
                <a:latin typeface="Kosher-Normal" pitchFamily="24" charset="0"/>
                <a:ea typeface="ＭＳ Ｐゴシック" charset="-128"/>
                <a:cs typeface="ＭＳ Ｐゴシック" charset="-128"/>
              </a:rPr>
              <a:t>Alliance </a:t>
            </a:r>
            <a:r>
              <a:rPr lang="en-US" sz="2800" b="1" dirty="0" err="1">
                <a:solidFill>
                  <a:srgbClr val="FFFFFF"/>
                </a:solidFill>
                <a:latin typeface="Kosher-Normal" pitchFamily="24" charset="0"/>
                <a:ea typeface="ＭＳ Ｐゴシック" charset="-128"/>
                <a:cs typeface="ＭＳ Ｐゴシック" charset="-128"/>
              </a:rPr>
              <a:t>Abrahamique</a:t>
            </a:r>
            <a:endParaRPr lang="en-US" sz="2800" b="1" dirty="0">
              <a:solidFill>
                <a:srgbClr val="FFFFFF"/>
              </a:solidFill>
              <a:latin typeface="Kosher-Normal" pitchFamily="24" charset="0"/>
              <a:ea typeface="ＭＳ Ｐゴシック" charset="-128"/>
              <a:cs typeface="ＭＳ Ｐゴシック" charset="-128"/>
            </a:endParaRPr>
          </a:p>
        </p:txBody>
      </p:sp>
      <p:sp>
        <p:nvSpPr>
          <p:cNvPr id="11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0" name="Rectangle 13"/>
          <p:cNvSpPr>
            <a:spLocks noChangeArrowheads="1"/>
          </p:cNvSpPr>
          <p:nvPr/>
        </p:nvSpPr>
        <p:spPr bwMode="auto">
          <a:xfrm>
            <a:off x="2035175" y="2057400"/>
            <a:ext cx="2663825" cy="39754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2000" b="1" dirty="0">
                <a:solidFill>
                  <a:srgbClr val="FFFFFF"/>
                </a:solidFill>
                <a:effectLst>
                  <a:outerShdw blurRad="38100" dist="38100" dir="2700000" algn="tl">
                    <a:srgbClr val="000000"/>
                  </a:outerShdw>
                </a:effectLst>
                <a:latin typeface="Kosher-Normal" charset="0"/>
                <a:ea typeface="ＭＳ Ｐゴシック" charset="0"/>
                <a:cs typeface="Kosher-Normal" charset="0"/>
              </a:rPr>
              <a:t>Alliance de la </a:t>
            </a:r>
            <a:r>
              <a:rPr lang="en-US" sz="2000"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terre</a:t>
            </a:r>
            <a:endParaRPr lang="en-US" sz="2000"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2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Rectangle 15"/>
          <p:cNvSpPr>
            <a:spLocks noChangeArrowheads="1"/>
          </p:cNvSpPr>
          <p:nvPr/>
        </p:nvSpPr>
        <p:spPr bwMode="auto">
          <a:xfrm>
            <a:off x="2581275" y="3276600"/>
            <a:ext cx="3065463" cy="39754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2000" b="1" dirty="0">
                <a:solidFill>
                  <a:srgbClr val="FFFFFF"/>
                </a:solidFill>
                <a:effectLst>
                  <a:outerShdw blurRad="38100" dist="38100" dir="2700000" algn="tl">
                    <a:srgbClr val="000000"/>
                  </a:outerShdw>
                </a:effectLst>
                <a:latin typeface="Kosher-Normal" charset="0"/>
                <a:ea typeface="ＭＳ Ｐゴシック" charset="0"/>
                <a:cs typeface="Kosher-Normal" charset="0"/>
              </a:rPr>
              <a:t>Alliance </a:t>
            </a:r>
            <a:r>
              <a:rPr lang="en-US" sz="2000" b="1" dirty="0" err="1">
                <a:solidFill>
                  <a:srgbClr val="FFFFFF"/>
                </a:solidFill>
                <a:effectLst>
                  <a:outerShdw blurRad="38100" dist="38100" dir="2700000" algn="tl">
                    <a:srgbClr val="000000"/>
                  </a:outerShdw>
                </a:effectLst>
                <a:latin typeface="Kosher-Normal" charset="0"/>
                <a:ea typeface="ＭＳ Ｐゴシック" charset="0"/>
                <a:cs typeface="Kosher-Normal" charset="0"/>
              </a:rPr>
              <a:t>Davidique</a:t>
            </a:r>
            <a:endParaRPr lang="en-US" sz="2000"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23" name="Rectangle 16"/>
          <p:cNvSpPr>
            <a:spLocks noChangeArrowheads="1"/>
          </p:cNvSpPr>
          <p:nvPr/>
        </p:nvSpPr>
        <p:spPr bwMode="auto">
          <a:xfrm>
            <a:off x="3140075" y="4419600"/>
            <a:ext cx="2513013" cy="39754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2000" b="1" dirty="0">
                <a:solidFill>
                  <a:srgbClr val="FFFFFF"/>
                </a:solidFill>
                <a:effectLst>
                  <a:outerShdw blurRad="38100" dist="38100" dir="2700000" algn="tl">
                    <a:srgbClr val="000000"/>
                  </a:outerShdw>
                </a:effectLst>
                <a:latin typeface="Kosher-Normal" charset="0"/>
                <a:ea typeface="ＭＳ Ｐゴシック" charset="0"/>
                <a:cs typeface="Kosher-Normal" charset="0"/>
              </a:rPr>
              <a:t>Nouvelle Alliance</a:t>
            </a:r>
          </a:p>
        </p:txBody>
      </p:sp>
      <p:sp>
        <p:nvSpPr>
          <p:cNvPr id="124" name="Rectangle 17"/>
          <p:cNvSpPr>
            <a:spLocks noChangeArrowheads="1"/>
          </p:cNvSpPr>
          <p:nvPr/>
        </p:nvSpPr>
        <p:spPr bwMode="auto">
          <a:xfrm>
            <a:off x="1958975" y="5622255"/>
            <a:ext cx="3503613"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2000" dirty="0">
                <a:solidFill>
                  <a:srgbClr val="FFFFFF"/>
                </a:solidFill>
                <a:latin typeface="Kosher-Normal"/>
                <a:ea typeface="ＭＳ Ｐゴシック" charset="-128"/>
                <a:cs typeface="Kosher-Normal"/>
              </a:rPr>
              <a:t>Alliance </a:t>
            </a:r>
            <a:r>
              <a:rPr lang="en-US" sz="2000" dirty="0" err="1">
                <a:solidFill>
                  <a:srgbClr val="FFFFFF"/>
                </a:solidFill>
                <a:latin typeface="Kosher-Normal"/>
                <a:ea typeface="ＭＳ Ｐゴシック" charset="-128"/>
                <a:cs typeface="Kosher-Normal"/>
              </a:rPr>
              <a:t>Mosaïque</a:t>
            </a:r>
            <a:endParaRPr lang="en-US" sz="2000" dirty="0">
              <a:solidFill>
                <a:srgbClr val="FFFFFF"/>
              </a:solidFill>
              <a:latin typeface="Kosher-Normal"/>
              <a:ea typeface="ＭＳ Ｐゴシック" charset="-128"/>
              <a:cs typeface="Kosher-Normal"/>
            </a:endParaRPr>
          </a:p>
        </p:txBody>
      </p:sp>
      <p:grpSp>
        <p:nvGrpSpPr>
          <p:cNvPr id="125" name="Group 18"/>
          <p:cNvGrpSpPr>
            <a:grpSpLocks/>
          </p:cNvGrpSpPr>
          <p:nvPr/>
        </p:nvGrpSpPr>
        <p:grpSpPr bwMode="auto">
          <a:xfrm>
            <a:off x="5721350" y="1336675"/>
            <a:ext cx="165100" cy="279400"/>
            <a:chOff x="3584" y="867"/>
            <a:chExt cx="104" cy="176"/>
          </a:xfrm>
        </p:grpSpPr>
        <p:sp>
          <p:nvSpPr>
            <p:cNvPr id="126"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27"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128" name="Rectangle 21"/>
          <p:cNvSpPr>
            <a:spLocks noChangeArrowheads="1"/>
          </p:cNvSpPr>
          <p:nvPr/>
        </p:nvSpPr>
        <p:spPr bwMode="auto">
          <a:xfrm>
            <a:off x="1752600" y="947738"/>
            <a:ext cx="1806575"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Alliances de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Dieu</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avec Abraham pour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rétablir</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le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règne</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de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l’homme</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à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travers</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Israël</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en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tant</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que</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ru-RU" sz="7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Royaume</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de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sacrificateurs</a:t>
            </a:r>
            <a:r>
              <a:rPr lang="ru-RU" sz="7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(Gen. 12:1-3; Exod. 19:6)</a:t>
            </a:r>
          </a:p>
        </p:txBody>
      </p:sp>
      <p:sp>
        <p:nvSpPr>
          <p:cNvPr id="129" name="Rectangle 22"/>
          <p:cNvSpPr>
            <a:spLocks noChangeArrowheads="1"/>
          </p:cNvSpPr>
          <p:nvPr/>
        </p:nvSpPr>
        <p:spPr bwMode="auto">
          <a:xfrm>
            <a:off x="79375" y="730250"/>
            <a:ext cx="1947650" cy="251351"/>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1050" b="1" dirty="0" err="1">
                <a:solidFill>
                  <a:srgbClr val="FFA040"/>
                </a:solidFill>
                <a:effectLst>
                  <a:outerShdw blurRad="38100" dist="38100" dir="2700000" algn="tl">
                    <a:srgbClr val="000000"/>
                  </a:outerShdw>
                </a:effectLst>
                <a:latin typeface="Arial" charset="0"/>
                <a:ea typeface="ＭＳ Ｐゴシック" charset="0"/>
                <a:cs typeface="Arial" charset="0"/>
              </a:rPr>
              <a:t>Enseignement</a:t>
            </a:r>
            <a:r>
              <a:rPr lang="en-US" sz="1050" b="1" dirty="0">
                <a:solidFill>
                  <a:srgbClr val="FFA040"/>
                </a:solidFill>
                <a:effectLst>
                  <a:outerShdw blurRad="38100" dist="38100" dir="2700000" algn="tl">
                    <a:srgbClr val="000000"/>
                  </a:outerShdw>
                </a:effectLst>
                <a:latin typeface="Arial" charset="0"/>
                <a:ea typeface="ＭＳ Ｐゴシック" charset="0"/>
                <a:cs typeface="Arial" charset="0"/>
              </a:rPr>
              <a:t> du </a:t>
            </a:r>
            <a:r>
              <a:rPr lang="en-US" sz="1050" b="1" dirty="0" err="1">
                <a:solidFill>
                  <a:srgbClr val="FFA040"/>
                </a:solidFill>
                <a:effectLst>
                  <a:outerShdw blurRad="38100" dist="38100" dir="2700000" algn="tl">
                    <a:srgbClr val="000000"/>
                  </a:outerShdw>
                </a:effectLst>
                <a:latin typeface="Arial" charset="0"/>
                <a:ea typeface="ＭＳ Ｐゴシック" charset="0"/>
                <a:cs typeface="Arial" charset="0"/>
              </a:rPr>
              <a:t>Royaume</a:t>
            </a:r>
            <a:endParaRPr lang="en-US" sz="1050" b="1" dirty="0">
              <a:solidFill>
                <a:srgbClr val="FFA040"/>
              </a:solidFill>
              <a:effectLst>
                <a:outerShdw blurRad="38100" dist="38100" dir="2700000" algn="tl">
                  <a:srgbClr val="000000"/>
                </a:outerShdw>
              </a:effectLst>
              <a:latin typeface="Arial" charset="0"/>
              <a:ea typeface="ＭＳ Ｐゴシック" charset="0"/>
              <a:cs typeface="Arial" charset="0"/>
            </a:endParaRPr>
          </a:p>
        </p:txBody>
      </p:sp>
      <p:sp>
        <p:nvSpPr>
          <p:cNvPr id="130"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31"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32" name="Rectangle 25"/>
          <p:cNvSpPr>
            <a:spLocks noChangeArrowheads="1"/>
          </p:cNvSpPr>
          <p:nvPr/>
        </p:nvSpPr>
        <p:spPr bwMode="auto">
          <a:xfrm>
            <a:off x="222250" y="1623114"/>
            <a:ext cx="881063"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La chute de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l’homme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(Gen. 3)</a:t>
            </a:r>
          </a:p>
        </p:txBody>
      </p:sp>
      <p:sp>
        <p:nvSpPr>
          <p:cNvPr id="133" name="Rectangle 26"/>
          <p:cNvSpPr>
            <a:spLocks noChangeArrowheads="1"/>
          </p:cNvSpPr>
          <p:nvPr/>
        </p:nvSpPr>
        <p:spPr bwMode="auto">
          <a:xfrm>
            <a:off x="3379788" y="947738"/>
            <a:ext cx="1304925"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Jugement</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de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l’échec</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d’Israël</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à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témoigner</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aux nations en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tant</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que</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Royaume</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de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sacrificateurs</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par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l’exil</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sous</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un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règne</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700" b="1" dirty="0" err="1">
                <a:solidFill>
                  <a:srgbClr val="FFFFFF"/>
                </a:solidFill>
                <a:effectLst>
                  <a:outerShdw blurRad="38100" dist="38100" dir="2700000" algn="tl">
                    <a:srgbClr val="000000"/>
                  </a:outerShdw>
                </a:effectLst>
                <a:latin typeface="Arial" charset="0"/>
                <a:ea typeface="ＭＳ Ｐゴシック" charset="0"/>
                <a:cs typeface="Arial" charset="0"/>
              </a:rPr>
              <a:t>étranger</a:t>
            </a:r>
            <a:endParaRPr lang="en-US" sz="7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34" name="Rectangle 27"/>
          <p:cNvSpPr>
            <a:spLocks noChangeArrowheads="1"/>
          </p:cNvSpPr>
          <p:nvPr/>
        </p:nvSpPr>
        <p:spPr bwMode="auto">
          <a:xfrm>
            <a:off x="3216275" y="4740275"/>
            <a:ext cx="1837042"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dirty="0" err="1">
                <a:solidFill>
                  <a:srgbClr val="FFFFFF"/>
                </a:solidFill>
                <a:latin typeface="Arial" pitchFamily="24" charset="0"/>
                <a:ea typeface="ＭＳ Ｐゴシック" charset="-128"/>
                <a:cs typeface="ＭＳ Ｐゴシック" charset="-128"/>
              </a:rPr>
              <a:t>Jérémie</a:t>
            </a:r>
            <a:r>
              <a:rPr lang="en-US" sz="800" b="1" dirty="0">
                <a:solidFill>
                  <a:srgbClr val="FFFFFF"/>
                </a:solidFill>
                <a:latin typeface="Arial" pitchFamily="24" charset="0"/>
                <a:ea typeface="ＭＳ Ｐゴシック" charset="-128"/>
                <a:cs typeface="ＭＳ Ｐゴシック" charset="-128"/>
              </a:rPr>
              <a:t> 31:31-34 </a:t>
            </a:r>
            <a:r>
              <a:rPr lang="en-US" sz="800" b="1" dirty="0" err="1">
                <a:solidFill>
                  <a:srgbClr val="FFFFFF"/>
                </a:solidFill>
                <a:latin typeface="Arial" pitchFamily="24" charset="0"/>
                <a:ea typeface="ＭＳ Ｐゴシック" charset="-128"/>
                <a:cs typeface="ＭＳ Ｐゴシック" charset="-128"/>
              </a:rPr>
              <a:t>promesses</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Pardon</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Habitation du Saint-Esprit</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Nouveaux </a:t>
            </a:r>
            <a:r>
              <a:rPr lang="en-US" sz="800" b="1" dirty="0" err="1">
                <a:solidFill>
                  <a:srgbClr val="FFFFFF"/>
                </a:solidFill>
                <a:latin typeface="Arial" pitchFamily="24" charset="0"/>
                <a:ea typeface="ＭＳ Ｐゴシック" charset="-128"/>
                <a:cs typeface="ＭＳ Ｐゴシック" charset="-128"/>
              </a:rPr>
              <a:t>coeur</a:t>
            </a:r>
            <a:r>
              <a:rPr lang="en-US" sz="800" b="1" dirty="0">
                <a:solidFill>
                  <a:srgbClr val="FFFFFF"/>
                </a:solidFill>
                <a:latin typeface="Arial" pitchFamily="24" charset="0"/>
                <a:ea typeface="ＭＳ Ｐゴシック" charset="-128"/>
                <a:cs typeface="ＭＳ Ｐゴシック" charset="-128"/>
              </a:rPr>
              <a:t>, nature, </a:t>
            </a:r>
            <a:r>
              <a:rPr lang="en-US" sz="800" b="1" dirty="0" err="1">
                <a:solidFill>
                  <a:srgbClr val="FFFFFF"/>
                </a:solidFill>
                <a:latin typeface="Arial" pitchFamily="24" charset="0"/>
                <a:ea typeface="ＭＳ Ｐゴシック" charset="-128"/>
                <a:cs typeface="ＭＳ Ｐゴシック" charset="-128"/>
              </a:rPr>
              <a:t>pensée</a:t>
            </a:r>
            <a:endParaRPr lang="en-US" sz="800" b="1" dirty="0">
              <a:solidFill>
                <a:srgbClr val="FFFFFF"/>
              </a:solidFill>
              <a:latin typeface="Arial" pitchFamily="24" charset="0"/>
              <a:ea typeface="ＭＳ Ｐゴシック" charset="-128"/>
              <a:cs typeface="ＭＳ Ｐゴシック" charset="-128"/>
            </a:endParaRPr>
          </a:p>
          <a:p>
            <a:pPr defTabSz="914400" eaLnBrk="0" fontAlgn="base" hangingPunct="0">
              <a:spcBef>
                <a:spcPct val="0"/>
              </a:spcBef>
              <a:spcAft>
                <a:spcPct val="0"/>
              </a:spcAft>
              <a:buSzPct val="100000"/>
              <a:buFontTx/>
              <a:buChar char="•"/>
              <a:defRPr/>
            </a:pPr>
            <a:r>
              <a:rPr lang="en-US" sz="800" b="1" dirty="0" err="1">
                <a:solidFill>
                  <a:srgbClr val="FFFFFF"/>
                </a:solidFill>
                <a:latin typeface="Arial" pitchFamily="24" charset="0"/>
                <a:ea typeface="ＭＳ Ｐゴシック" charset="-128"/>
                <a:cs typeface="ＭＳ Ｐゴシック" charset="-128"/>
              </a:rPr>
              <a:t>Réunification</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d’Israël</a:t>
            </a:r>
            <a:r>
              <a:rPr lang="en-US" sz="800" b="1" dirty="0">
                <a:solidFill>
                  <a:srgbClr val="FFFFFF"/>
                </a:solidFill>
                <a:latin typeface="Arial" pitchFamily="24" charset="0"/>
                <a:ea typeface="ＭＳ Ｐゴシック" charset="-128"/>
                <a:cs typeface="ＭＳ Ｐゴシック" charset="-128"/>
              </a:rPr>
              <a:t> et de </a:t>
            </a:r>
            <a:r>
              <a:rPr lang="en-US" sz="800" b="1" dirty="0" err="1">
                <a:solidFill>
                  <a:srgbClr val="FFFFFF"/>
                </a:solidFill>
                <a:latin typeface="Arial" pitchFamily="24" charset="0"/>
                <a:ea typeface="ＭＳ Ｐゴシック" charset="-128"/>
                <a:cs typeface="ＭＳ Ｐゴシック" charset="-128"/>
              </a:rPr>
              <a:t>Juda</a:t>
            </a:r>
            <a:endParaRPr lang="en-US" sz="800" b="1" dirty="0">
              <a:solidFill>
                <a:srgbClr val="FFFFFF"/>
              </a:solidFill>
              <a:latin typeface="Arial" pitchFamily="24" charset="0"/>
              <a:ea typeface="ＭＳ Ｐゴシック" charset="-128"/>
              <a:cs typeface="ＭＳ Ｐゴシック" charset="-128"/>
            </a:endParaRP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Pas </a:t>
            </a:r>
            <a:r>
              <a:rPr lang="en-US" sz="800" b="1" dirty="0" err="1">
                <a:solidFill>
                  <a:srgbClr val="FFFFFF"/>
                </a:solidFill>
                <a:latin typeface="Arial" pitchFamily="24" charset="0"/>
                <a:ea typeface="ＭＳ Ｐゴシック" charset="-128"/>
                <a:cs typeface="ＭＳ Ｐゴシック" charset="-128"/>
              </a:rPr>
              <a:t>besoin</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d’évangélisation</a:t>
            </a:r>
            <a:endParaRPr lang="en-US" sz="800" b="1" dirty="0">
              <a:solidFill>
                <a:srgbClr val="FFFFFF"/>
              </a:solidFill>
              <a:latin typeface="Arial" pitchFamily="24" charset="0"/>
              <a:ea typeface="ＭＳ Ｐゴシック" charset="-128"/>
              <a:cs typeface="ＭＳ Ｐゴシック" charset="-128"/>
            </a:endParaRPr>
          </a:p>
        </p:txBody>
      </p:sp>
      <p:sp>
        <p:nvSpPr>
          <p:cNvPr id="135" name="Rectangle 28"/>
          <p:cNvSpPr>
            <a:spLocks noChangeArrowheads="1"/>
          </p:cNvSpPr>
          <p:nvPr/>
        </p:nvSpPr>
        <p:spPr bwMode="auto">
          <a:xfrm>
            <a:off x="2682875" y="3632200"/>
            <a:ext cx="261770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2 Samuel 7:12-16 </a:t>
            </a:r>
            <a:r>
              <a:rPr lang="en-US" sz="800" b="1" dirty="0" err="1">
                <a:solidFill>
                  <a:srgbClr val="FFFFFF"/>
                </a:solidFill>
                <a:latin typeface="Arial" pitchFamily="24" charset="0"/>
                <a:ea typeface="ＭＳ Ｐゴシック" charset="-128"/>
                <a:cs typeface="ＭＳ Ｐゴシック" charset="-128"/>
              </a:rPr>
              <a:t>promesses</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perpétuelles</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en-US" sz="800" b="1" dirty="0" err="1">
                <a:solidFill>
                  <a:srgbClr val="FFFFFF"/>
                </a:solidFill>
                <a:latin typeface="Arial" pitchFamily="24" charset="0"/>
                <a:ea typeface="ＭＳ Ｐゴシック" charset="-128"/>
                <a:cs typeface="ＭＳ Ｐゴシック" charset="-128"/>
              </a:rPr>
              <a:t>Fils</a:t>
            </a:r>
            <a:r>
              <a:rPr lang="en-US" sz="800" b="1" dirty="0">
                <a:solidFill>
                  <a:srgbClr val="FFFFFF"/>
                </a:solidFill>
                <a:latin typeface="Arial" pitchFamily="24" charset="0"/>
                <a:ea typeface="ＭＳ Ｐゴシック" charset="-128"/>
                <a:cs typeface="ＭＳ Ｐゴシック" charset="-128"/>
              </a:rPr>
              <a:t> (</a:t>
            </a:r>
            <a:r>
              <a:rPr lang="ru-RU" sz="800" b="1" dirty="0">
                <a:solidFill>
                  <a:srgbClr val="FFFFFF"/>
                </a:solidFill>
                <a:latin typeface="Arial" pitchFamily="24" charset="0"/>
                <a:ea typeface="ＭＳ Ｐゴシック" charset="-128"/>
                <a:cs typeface="ＭＳ Ｐゴシック" charset="-128"/>
              </a:rPr>
              <a:t>“</a:t>
            </a:r>
            <a:r>
              <a:rPr lang="en-US" sz="800" b="1" dirty="0" err="1">
                <a:solidFill>
                  <a:srgbClr val="FFFFFF"/>
                </a:solidFill>
                <a:latin typeface="Arial" pitchFamily="24" charset="0"/>
                <a:ea typeface="ＭＳ Ｐゴシック" charset="-128"/>
                <a:cs typeface="ＭＳ Ｐゴシック" charset="-128"/>
              </a:rPr>
              <a:t>maison</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 ne </a:t>
            </a:r>
            <a:r>
              <a:rPr lang="en-US" sz="800" b="1" dirty="0" err="1">
                <a:solidFill>
                  <a:srgbClr val="FFFFFF"/>
                </a:solidFill>
                <a:latin typeface="Arial" pitchFamily="24" charset="0"/>
                <a:ea typeface="ＭＳ Ｐゴシック" charset="-128"/>
                <a:cs typeface="ＭＳ Ｐゴシック" charset="-128"/>
              </a:rPr>
              <a:t>cessant</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jamais</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d’exister</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en-US" sz="800" b="1" dirty="0" err="1">
                <a:solidFill>
                  <a:srgbClr val="FFFFFF"/>
                </a:solidFill>
                <a:latin typeface="Arial" pitchFamily="24" charset="0"/>
                <a:ea typeface="ＭＳ Ｐゴシック" charset="-128"/>
                <a:cs typeface="ＭＳ Ｐゴシック" charset="-128"/>
              </a:rPr>
              <a:t>Royaume</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dynastie</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politique</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en-US" sz="800" b="1" dirty="0" err="1">
                <a:solidFill>
                  <a:srgbClr val="FFFFFF"/>
                </a:solidFill>
                <a:latin typeface="Arial" pitchFamily="24" charset="0"/>
                <a:ea typeface="ＭＳ Ｐゴシック" charset="-128"/>
                <a:cs typeface="ＭＳ Ｐゴシック" charset="-128"/>
              </a:rPr>
              <a:t>Trône</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droit</a:t>
            </a:r>
            <a:r>
              <a:rPr lang="en-US" sz="800" b="1" dirty="0">
                <a:solidFill>
                  <a:srgbClr val="FFFFFF"/>
                </a:solidFill>
                <a:latin typeface="Arial" pitchFamily="24" charset="0"/>
                <a:ea typeface="ＭＳ Ｐゴシック" charset="-128"/>
                <a:cs typeface="ＭＳ Ｐゴシック" charset="-128"/>
              </a:rPr>
              <a:t> de </a:t>
            </a:r>
            <a:r>
              <a:rPr lang="en-US" sz="800" b="1" dirty="0" err="1">
                <a:solidFill>
                  <a:srgbClr val="FFFFFF"/>
                </a:solidFill>
                <a:latin typeface="Arial" pitchFamily="24" charset="0"/>
                <a:ea typeface="ＭＳ Ｐゴシック" charset="-128"/>
                <a:cs typeface="ＭＳ Ｐゴシック" charset="-128"/>
              </a:rPr>
              <a:t>régner</a:t>
            </a:r>
            <a:r>
              <a:rPr lang="en-US" sz="800" b="1" dirty="0">
                <a:solidFill>
                  <a:srgbClr val="FFFFFF"/>
                </a:solidFill>
                <a:latin typeface="Arial" pitchFamily="24" charset="0"/>
                <a:ea typeface="ＭＳ Ｐゴシック" charset="-128"/>
                <a:cs typeface="ＭＳ Ｐゴシック" charset="-128"/>
              </a:rPr>
              <a:t> à </a:t>
            </a:r>
            <a:r>
              <a:rPr lang="en-US" sz="800" b="1" dirty="0" err="1">
                <a:solidFill>
                  <a:srgbClr val="FFFFFF"/>
                </a:solidFill>
                <a:latin typeface="Arial" pitchFamily="24" charset="0"/>
                <a:ea typeface="ＭＳ Ｐゴシック" charset="-128"/>
                <a:cs typeface="ＭＳ Ｐゴシック" charset="-128"/>
              </a:rPr>
              <a:t>travers</a:t>
            </a:r>
            <a:r>
              <a:rPr lang="en-US" sz="800" b="1" dirty="0">
                <a:solidFill>
                  <a:srgbClr val="FFFFFF"/>
                </a:solidFill>
                <a:latin typeface="Arial" pitchFamily="24" charset="0"/>
                <a:ea typeface="ＭＳ Ｐゴシック" charset="-128"/>
                <a:cs typeface="ＭＳ Ｐゴシック" charset="-128"/>
              </a:rPr>
              <a:t> les descendants)</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(le </a:t>
            </a:r>
            <a:r>
              <a:rPr lang="en-US" sz="800" b="1" dirty="0" err="1">
                <a:solidFill>
                  <a:srgbClr val="FFFFFF"/>
                </a:solidFill>
                <a:latin typeface="Arial" pitchFamily="24" charset="0"/>
                <a:ea typeface="ＭＳ Ｐゴシック" charset="-128"/>
                <a:cs typeface="ＭＳ Ｐゴシック" charset="-128"/>
              </a:rPr>
              <a:t>Fils</a:t>
            </a:r>
            <a:r>
              <a:rPr lang="en-US" sz="800" b="1" dirty="0">
                <a:solidFill>
                  <a:srgbClr val="FFFFFF"/>
                </a:solidFill>
                <a:latin typeface="Arial" pitchFamily="24" charset="0"/>
                <a:ea typeface="ＭＳ Ｐゴシック" charset="-128"/>
                <a:cs typeface="ＭＳ Ｐゴシック" charset="-128"/>
              </a:rPr>
              <a:t> le </a:t>
            </a:r>
            <a:r>
              <a:rPr lang="en-US" sz="800" b="1" dirty="0" err="1">
                <a:solidFill>
                  <a:srgbClr val="FFFFFF"/>
                </a:solidFill>
                <a:latin typeface="Arial" pitchFamily="24" charset="0"/>
                <a:ea typeface="ＭＳ Ｐゴシック" charset="-128"/>
                <a:cs typeface="ＭＳ Ｐゴシック" charset="-128"/>
              </a:rPr>
              <a:t>construira</a:t>
            </a:r>
            <a:r>
              <a:rPr lang="en-US" sz="800" b="1" dirty="0">
                <a:solidFill>
                  <a:srgbClr val="FFFFFF"/>
                </a:solidFill>
                <a:latin typeface="Arial" pitchFamily="24" charset="0"/>
                <a:ea typeface="ＭＳ Ｐゴシック" charset="-128"/>
                <a:cs typeface="ＭＳ Ｐゴシック" charset="-128"/>
              </a:rPr>
              <a:t>)</a:t>
            </a:r>
          </a:p>
        </p:txBody>
      </p:sp>
      <p:sp>
        <p:nvSpPr>
          <p:cNvPr id="136" name="Rectangle 29"/>
          <p:cNvSpPr>
            <a:spLocks noChangeArrowheads="1"/>
          </p:cNvSpPr>
          <p:nvPr/>
        </p:nvSpPr>
        <p:spPr bwMode="auto">
          <a:xfrm>
            <a:off x="2301875" y="2479675"/>
            <a:ext cx="32004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dirty="0" err="1">
                <a:solidFill>
                  <a:srgbClr val="FFFFFF"/>
                </a:solidFill>
                <a:latin typeface="Arial" pitchFamily="24" charset="0"/>
                <a:ea typeface="ＭＳ Ｐゴシック" charset="-128"/>
                <a:cs typeface="ＭＳ Ｐゴシック" charset="-128"/>
              </a:rPr>
              <a:t>Genèse</a:t>
            </a:r>
            <a:r>
              <a:rPr lang="en-US" sz="800" b="1" dirty="0">
                <a:solidFill>
                  <a:srgbClr val="FFFFFF"/>
                </a:solidFill>
                <a:latin typeface="Arial" pitchFamily="24" charset="0"/>
                <a:ea typeface="ＭＳ Ｐゴシック" charset="-128"/>
                <a:cs typeface="ＭＳ Ｐゴシック" charset="-128"/>
              </a:rPr>
              <a:t> 15:18 (cf. Deut. 30:1-10) </a:t>
            </a:r>
            <a:r>
              <a:rPr lang="en-US" sz="800" b="1" dirty="0" err="1">
                <a:solidFill>
                  <a:srgbClr val="FFFFFF"/>
                </a:solidFill>
                <a:latin typeface="Arial" pitchFamily="24" charset="0"/>
                <a:ea typeface="ＭＳ Ｐゴシック" charset="-128"/>
                <a:cs typeface="ＭＳ Ｐゴシック" charset="-128"/>
              </a:rPr>
              <a:t>promesses</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Terre du torrent </a:t>
            </a:r>
            <a:r>
              <a:rPr lang="en-US" sz="800" b="1" dirty="0" err="1">
                <a:solidFill>
                  <a:srgbClr val="FFFFFF"/>
                </a:solidFill>
                <a:latin typeface="Arial" pitchFamily="24" charset="0"/>
                <a:ea typeface="ＭＳ Ｐゴシック" charset="-128"/>
                <a:cs typeface="ＭＳ Ｐゴシック" charset="-128"/>
              </a:rPr>
              <a:t>d’Egypte</a:t>
            </a:r>
            <a:r>
              <a:rPr lang="en-US" sz="800" b="1" dirty="0">
                <a:solidFill>
                  <a:srgbClr val="FFFFFF"/>
                </a:solidFill>
                <a:latin typeface="Arial" pitchFamily="24" charset="0"/>
                <a:ea typeface="ＭＳ Ｐゴシック" charset="-128"/>
                <a:cs typeface="ＭＳ Ｐゴシック" charset="-128"/>
              </a:rPr>
              <a:t> au </a:t>
            </a:r>
            <a:r>
              <a:rPr lang="en-US" sz="800" b="1" dirty="0" err="1">
                <a:solidFill>
                  <a:srgbClr val="FFFFFF"/>
                </a:solidFill>
                <a:latin typeface="Arial" pitchFamily="24" charset="0"/>
                <a:ea typeface="ＭＳ Ｐゴシック" charset="-128"/>
                <a:cs typeface="ＭＳ Ｐゴシック" charset="-128"/>
              </a:rPr>
              <a:t>fleuve</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Euphrate</a:t>
            </a:r>
            <a:r>
              <a:rPr lang="en-US" sz="800" b="1" dirty="0">
                <a:solidFill>
                  <a:srgbClr val="FFFFFF"/>
                </a:solidFill>
                <a:latin typeface="Arial" pitchFamily="24" charset="0"/>
                <a:ea typeface="ＭＳ Ｐゴシック" charset="-128"/>
                <a:cs typeface="ＭＳ Ｐゴシック" charset="-128"/>
              </a:rPr>
              <a:t> (</a:t>
            </a:r>
            <a:r>
              <a:rPr lang="en-US" sz="800" b="1" cap="all" dirty="0" err="1">
                <a:solidFill>
                  <a:srgbClr val="FFFFFF"/>
                </a:solidFill>
                <a:latin typeface="Arial" pitchFamily="24" charset="0"/>
                <a:ea typeface="ＭＳ Ｐゴシック" charset="-128"/>
                <a:cs typeface="ＭＳ Ｐゴシック" charset="-128"/>
              </a:rPr>
              <a:t>é</a:t>
            </a:r>
            <a:r>
              <a:rPr lang="en-US" sz="800" b="1" dirty="0" err="1">
                <a:solidFill>
                  <a:srgbClr val="FFFFFF"/>
                </a:solidFill>
                <a:latin typeface="Arial" pitchFamily="24" charset="0"/>
                <a:ea typeface="ＭＳ Ｐゴシック" charset="-128"/>
                <a:cs typeface="ＭＳ Ｐゴシック" charset="-128"/>
              </a:rPr>
              <a:t>s</a:t>
            </a:r>
            <a:r>
              <a:rPr lang="en-US" sz="800" b="1" dirty="0">
                <a:solidFill>
                  <a:srgbClr val="FFFFFF"/>
                </a:solidFill>
                <a:latin typeface="Arial" pitchFamily="24" charset="0"/>
                <a:ea typeface="ＭＳ Ｐゴシック" charset="-128"/>
                <a:cs typeface="ＭＳ Ｐゴシック" charset="-128"/>
              </a:rPr>
              <a:t>. 27:12)</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Possession </a:t>
            </a:r>
            <a:r>
              <a:rPr lang="en-US" sz="800" b="1" dirty="0" err="1">
                <a:solidFill>
                  <a:srgbClr val="FFFFFF"/>
                </a:solidFill>
                <a:latin typeface="Arial" pitchFamily="24" charset="0"/>
                <a:ea typeface="ＭＳ Ｐゴシック" charset="-128"/>
                <a:cs typeface="ＭＳ Ｐゴシック" charset="-128"/>
              </a:rPr>
              <a:t>éternelle</a:t>
            </a:r>
            <a:r>
              <a:rPr lang="en-US" sz="800" b="1" dirty="0">
                <a:solidFill>
                  <a:srgbClr val="FFFFFF"/>
                </a:solidFill>
                <a:latin typeface="Arial" pitchFamily="24" charset="0"/>
                <a:ea typeface="ＭＳ Ｐゴシック" charset="-128"/>
                <a:cs typeface="ＭＳ Ｐゴシック" charset="-128"/>
              </a:rPr>
              <a:t> de la </a:t>
            </a:r>
            <a:r>
              <a:rPr lang="en-US" sz="800" b="1" dirty="0" err="1">
                <a:solidFill>
                  <a:srgbClr val="FFFFFF"/>
                </a:solidFill>
                <a:latin typeface="Arial" pitchFamily="24" charset="0"/>
                <a:ea typeface="ＭＳ Ｐゴシック" charset="-128"/>
                <a:cs typeface="ＭＳ Ｐゴシック" charset="-128"/>
              </a:rPr>
              <a:t>terre</a:t>
            </a:r>
            <a:r>
              <a:rPr lang="en-US" sz="800" b="1" dirty="0">
                <a:solidFill>
                  <a:srgbClr val="FFFFFF"/>
                </a:solidFill>
                <a:latin typeface="Arial" pitchFamily="24" charset="0"/>
                <a:ea typeface="ＭＳ Ｐゴシック" charset="-128"/>
                <a:cs typeface="ＭＳ Ｐゴシック" charset="-128"/>
              </a:rPr>
              <a:t>  (Gen. 17:8)  après exile/</a:t>
            </a:r>
            <a:r>
              <a:rPr lang="en-US" sz="800" b="1" dirty="0" err="1">
                <a:solidFill>
                  <a:srgbClr val="FFFFFF"/>
                </a:solidFill>
                <a:latin typeface="Arial" pitchFamily="24" charset="0"/>
                <a:ea typeface="ＭＳ Ｐゴシック" charset="-128"/>
                <a:cs typeface="ＭＳ Ｐゴシック" charset="-128"/>
              </a:rPr>
              <a:t>restauration</a:t>
            </a:r>
            <a:endParaRPr lang="en-US" sz="800" b="1" dirty="0">
              <a:solidFill>
                <a:srgbClr val="FFFFFF"/>
              </a:solidFill>
              <a:latin typeface="Arial" pitchFamily="24" charset="0"/>
              <a:ea typeface="ＭＳ Ｐゴシック" charset="-128"/>
              <a:cs typeface="ＭＳ Ｐゴシック" charset="-128"/>
            </a:endParaRPr>
          </a:p>
          <a:p>
            <a:pPr defTabSz="914400" eaLnBrk="0" hangingPunct="0">
              <a:buSzPct val="100000"/>
              <a:buFontTx/>
              <a:buChar char="•"/>
              <a:defRPr/>
            </a:pPr>
            <a:r>
              <a:rPr lang="en-US" sz="800" b="1" dirty="0">
                <a:solidFill>
                  <a:srgbClr val="FFFFFF"/>
                </a:solidFill>
                <a:latin typeface="Arial" pitchFamily="24" charset="0"/>
                <a:ea typeface="ＭＳ Ｐゴシック" charset="-128"/>
                <a:cs typeface="ＭＳ Ｐゴシック" charset="-128"/>
              </a:rPr>
              <a:t>Monde </a:t>
            </a:r>
            <a:r>
              <a:rPr lang="en-US" sz="800" b="1" dirty="0" err="1">
                <a:solidFill>
                  <a:srgbClr val="FFFFFF"/>
                </a:solidFill>
                <a:latin typeface="Arial" pitchFamily="24" charset="0"/>
                <a:ea typeface="ＭＳ Ｐゴシック" charset="-128"/>
                <a:cs typeface="ＭＳ Ｐゴシック" charset="-128"/>
              </a:rPr>
              <a:t>entier</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béni</a:t>
            </a:r>
            <a:r>
              <a:rPr lang="en-US" sz="800" b="1" dirty="0">
                <a:solidFill>
                  <a:srgbClr val="FFFFFF"/>
                </a:solidFill>
                <a:latin typeface="Arial" pitchFamily="24" charset="0"/>
                <a:ea typeface="ＭＳ Ｐゴシック" charset="-128"/>
                <a:cs typeface="ＭＳ Ｐゴシック" charset="-128"/>
              </a:rPr>
              <a:t> à </a:t>
            </a:r>
            <a:r>
              <a:rPr lang="en-US" sz="800" b="1" dirty="0" err="1">
                <a:solidFill>
                  <a:srgbClr val="FFFFFF"/>
                </a:solidFill>
                <a:latin typeface="Arial" pitchFamily="24" charset="0"/>
                <a:ea typeface="ＭＳ Ｐゴシック" charset="-128"/>
                <a:cs typeface="ＭＳ Ｐゴシック" charset="-128"/>
              </a:rPr>
              <a:t>travers</a:t>
            </a:r>
            <a:r>
              <a:rPr lang="en-US" sz="800" b="1" dirty="0">
                <a:solidFill>
                  <a:srgbClr val="FFFFFF"/>
                </a:solidFill>
                <a:latin typeface="Arial" pitchFamily="24" charset="0"/>
                <a:ea typeface="ＭＳ Ｐゴシック" charset="-128"/>
                <a:cs typeface="ＭＳ Ｐゴシック" charset="-128"/>
              </a:rPr>
              <a:t> la </a:t>
            </a:r>
            <a:r>
              <a:rPr lang="en-US" sz="800" b="1" dirty="0" err="1">
                <a:solidFill>
                  <a:srgbClr val="FFFFFF"/>
                </a:solidFill>
                <a:latin typeface="Arial" pitchFamily="24" charset="0"/>
                <a:ea typeface="ＭＳ Ｐゴシック" charset="-128"/>
                <a:cs typeface="ＭＳ Ｐゴシック" charset="-128"/>
              </a:rPr>
              <a:t>terre</a:t>
            </a:r>
            <a:r>
              <a:rPr lang="en-US" sz="800" b="1" dirty="0">
                <a:solidFill>
                  <a:srgbClr val="FFFFFF"/>
                </a:solidFill>
                <a:latin typeface="Arial" pitchFamily="24" charset="0"/>
                <a:ea typeface="ＭＳ Ｐゴシック" charset="-128"/>
                <a:cs typeface="ＭＳ Ｐゴシック" charset="-128"/>
              </a:rPr>
              <a:t> (</a:t>
            </a:r>
            <a:r>
              <a:rPr lang="en-US" sz="800" b="1" cap="all" dirty="0" err="1">
                <a:solidFill>
                  <a:srgbClr val="FFFFFF"/>
                </a:solidFill>
                <a:latin typeface="Arial" pitchFamily="24" charset="0"/>
                <a:ea typeface="ＭＳ Ｐゴシック" charset="-128"/>
                <a:cs typeface="ＭＳ Ｐゴシック" charset="-128"/>
              </a:rPr>
              <a:t>é</a:t>
            </a:r>
            <a:r>
              <a:rPr lang="en-US" sz="800" b="1" dirty="0" err="1">
                <a:solidFill>
                  <a:srgbClr val="FFFFFF"/>
                </a:solidFill>
                <a:latin typeface="Arial" pitchFamily="24" charset="0"/>
                <a:ea typeface="ＭＳ Ｐゴシック" charset="-128"/>
                <a:cs typeface="ＭＳ Ｐゴシック" charset="-128"/>
              </a:rPr>
              <a:t>s</a:t>
            </a:r>
            <a:r>
              <a:rPr lang="en-US" sz="800" b="1" dirty="0">
                <a:solidFill>
                  <a:srgbClr val="FFFFFF"/>
                </a:solidFill>
                <a:latin typeface="Arial" pitchFamily="24" charset="0"/>
                <a:ea typeface="ＭＳ Ｐゴシック" charset="-128"/>
                <a:cs typeface="ＭＳ Ｐゴシック" charset="-128"/>
              </a:rPr>
              <a:t>. 14:1-2)</a:t>
            </a:r>
          </a:p>
        </p:txBody>
      </p:sp>
      <p:sp>
        <p:nvSpPr>
          <p:cNvPr id="137" name="Rectangle 30"/>
          <p:cNvSpPr>
            <a:spLocks noChangeArrowheads="1"/>
          </p:cNvSpPr>
          <p:nvPr/>
        </p:nvSpPr>
        <p:spPr bwMode="auto">
          <a:xfrm>
            <a:off x="5867400" y="955675"/>
            <a:ext cx="1011238"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700" b="1" dirty="0" err="1">
                <a:solidFill>
                  <a:srgbClr val="FFFFFF"/>
                </a:solidFill>
                <a:effectLst>
                  <a:outerShdw blurRad="38100" dist="38100" dir="2700000" algn="tl">
                    <a:srgbClr val="000000"/>
                  </a:outerShdw>
                </a:effectLst>
                <a:cs typeface="Arial" charset="0"/>
              </a:rPr>
              <a:t>Jésus</a:t>
            </a: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cs typeface="Arial" charset="0"/>
              </a:rPr>
              <a:t>étend</a:t>
            </a:r>
            <a:r>
              <a:rPr lang="en-US" sz="700" b="1" dirty="0">
                <a:solidFill>
                  <a:srgbClr val="FFFFFF"/>
                </a:solidFill>
                <a:effectLst>
                  <a:outerShdw blurRad="38100" dist="38100" dir="2700000" algn="tl">
                    <a:srgbClr val="000000"/>
                  </a:outerShdw>
                </a:effectLst>
                <a:cs typeface="Arial" charset="0"/>
              </a:rPr>
              <a:t> Son </a:t>
            </a:r>
            <a:r>
              <a:rPr lang="en-US" sz="700" b="1" dirty="0" err="1">
                <a:solidFill>
                  <a:srgbClr val="FFFFFF"/>
                </a:solidFill>
                <a:effectLst>
                  <a:outerShdw blurRad="38100" dist="38100" dir="2700000" algn="tl">
                    <a:srgbClr val="000000"/>
                  </a:outerShdw>
                </a:effectLst>
                <a:cs typeface="Arial" charset="0"/>
              </a:rPr>
              <a:t>règne</a:t>
            </a: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cs typeface="Arial" charset="0"/>
              </a:rPr>
              <a:t>sous</a:t>
            </a: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cs typeface="Arial" charset="0"/>
              </a:rPr>
              <a:t>une</a:t>
            </a: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cs typeface="Arial" charset="0"/>
              </a:rPr>
              <a:t>forme</a:t>
            </a:r>
            <a:r>
              <a:rPr lang="en-US" sz="700" b="1" dirty="0">
                <a:solidFill>
                  <a:srgbClr val="FFFFFF"/>
                </a:solidFill>
                <a:effectLst>
                  <a:outerShdw blurRad="38100" dist="38100" dir="2700000" algn="tl">
                    <a:srgbClr val="000000"/>
                  </a:outerShdw>
                </a:effectLst>
                <a:cs typeface="Arial" charset="0"/>
              </a:rPr>
              <a:t> </a:t>
            </a:r>
            <a:r>
              <a:rPr lang="en-US" sz="700" b="1" dirty="0" err="1">
                <a:solidFill>
                  <a:srgbClr val="FFFFFF"/>
                </a:solidFill>
                <a:effectLst>
                  <a:outerShdw blurRad="38100" dist="38100" dir="2700000" algn="tl">
                    <a:srgbClr val="000000"/>
                  </a:outerShdw>
                </a:effectLst>
                <a:cs typeface="Arial" charset="0"/>
              </a:rPr>
              <a:t>mystérieuse</a:t>
            </a:r>
            <a:r>
              <a:rPr lang="en-US" sz="700" b="1" dirty="0">
                <a:solidFill>
                  <a:srgbClr val="FFFFFF"/>
                </a:solidFill>
                <a:effectLst>
                  <a:outerShdw blurRad="38100" dist="38100" dir="2700000" algn="tl">
                    <a:srgbClr val="000000"/>
                  </a:outerShdw>
                </a:effectLst>
                <a:cs typeface="Arial" charset="0"/>
              </a:rPr>
              <a:t> à </a:t>
            </a:r>
            <a:r>
              <a:rPr lang="en-US" sz="700" b="1" dirty="0" err="1">
                <a:solidFill>
                  <a:srgbClr val="FFFFFF"/>
                </a:solidFill>
                <a:effectLst>
                  <a:outerShdw blurRad="38100" dist="38100" dir="2700000" algn="tl">
                    <a:srgbClr val="000000"/>
                  </a:outerShdw>
                </a:effectLst>
                <a:cs typeface="Arial" charset="0"/>
              </a:rPr>
              <a:t>l’église</a:t>
            </a:r>
            <a:r>
              <a:rPr lang="en-US" sz="700" b="1" dirty="0">
                <a:solidFill>
                  <a:srgbClr val="FFFFFF"/>
                </a:solidFill>
                <a:effectLst>
                  <a:outerShdw blurRad="38100" dist="38100" dir="2700000" algn="tl">
                    <a:srgbClr val="000000"/>
                  </a:outerShdw>
                </a:effectLst>
                <a:cs typeface="Arial" charset="0"/>
              </a:rPr>
              <a:t> </a:t>
            </a:r>
            <a:r>
              <a:rPr lang="en-US" sz="700" b="1" dirty="0">
                <a:solidFill>
                  <a:srgbClr val="FFFFFF"/>
                </a:solidFill>
                <a:effectLst>
                  <a:outerShdw blurRad="38100" dist="38100" dir="2700000" algn="tl">
                    <a:srgbClr val="000000"/>
                  </a:outerShdw>
                </a:effectLst>
                <a:latin typeface="Arial" charset="0"/>
                <a:ea typeface="ＭＳ Ｐゴシック" charset="0"/>
                <a:cs typeface="Arial" charset="0"/>
              </a:rPr>
              <a:t>(Matt. 13)</a:t>
            </a:r>
          </a:p>
        </p:txBody>
      </p:sp>
      <p:sp>
        <p:nvSpPr>
          <p:cNvPr id="138" name="Rectangle 31"/>
          <p:cNvSpPr>
            <a:spLocks noChangeArrowheads="1"/>
          </p:cNvSpPr>
          <p:nvPr/>
        </p:nvSpPr>
        <p:spPr bwMode="auto">
          <a:xfrm>
            <a:off x="4675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Israël</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rejette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l’offre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du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règne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du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Messie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(Matt. 12:41-42; 23:37-39)</a:t>
            </a:r>
          </a:p>
        </p:txBody>
      </p:sp>
      <p:sp>
        <p:nvSpPr>
          <p:cNvPr id="139" name="Rectangle 32"/>
          <p:cNvSpPr>
            <a:spLocks noChangeArrowheads="1"/>
          </p:cNvSpPr>
          <p:nvPr/>
        </p:nvSpPr>
        <p:spPr bwMode="auto">
          <a:xfrm>
            <a:off x="6732588" y="949325"/>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Christ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soumets</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les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ennemis</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d’Israël</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et la nation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croit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(Rom. 11:26-27)</a:t>
            </a:r>
          </a:p>
        </p:txBody>
      </p:sp>
      <p:sp>
        <p:nvSpPr>
          <p:cNvPr id="140"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2"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3"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4"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5" name="Rectangle 38"/>
          <p:cNvSpPr>
            <a:spLocks noChangeArrowheads="1"/>
          </p:cNvSpPr>
          <p:nvPr/>
        </p:nvSpPr>
        <p:spPr bwMode="auto">
          <a:xfrm>
            <a:off x="5715000" y="2479675"/>
            <a:ext cx="182245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defTabSz="914400" eaLnBrk="0" fontAlgn="base" hangingPunct="0">
              <a:spcBef>
                <a:spcPct val="0"/>
              </a:spcBef>
              <a:spcAft>
                <a:spcPct val="0"/>
              </a:spcAft>
              <a:defRPr/>
            </a:pPr>
            <a:r>
              <a:rPr lang="en-US" sz="800" b="1" dirty="0" err="1">
                <a:solidFill>
                  <a:srgbClr val="FFFFFF"/>
                </a:solidFill>
                <a:latin typeface="Arial" pitchFamily="24" charset="0"/>
                <a:ea typeface="ＭＳ Ｐゴシック" charset="-128"/>
                <a:cs typeface="ＭＳ Ｐゴシック" charset="-128"/>
              </a:rPr>
              <a:t>Israël</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jugé</a:t>
            </a:r>
            <a:r>
              <a:rPr lang="en-US" sz="800" b="1" dirty="0">
                <a:solidFill>
                  <a:srgbClr val="FFFFFF"/>
                </a:solidFill>
                <a:latin typeface="Arial" pitchFamily="24" charset="0"/>
                <a:ea typeface="ＭＳ Ｐゴシック" charset="-128"/>
                <a:cs typeface="ＭＳ Ｐゴシック" charset="-128"/>
              </a:rPr>
              <a:t>, pour </a:t>
            </a:r>
            <a:r>
              <a:rPr lang="en-US" sz="800" b="1" dirty="0" err="1">
                <a:solidFill>
                  <a:srgbClr val="FFFFFF"/>
                </a:solidFill>
                <a:latin typeface="Arial" pitchFamily="24" charset="0"/>
                <a:ea typeface="ＭＳ Ｐゴシック" charset="-128"/>
                <a:cs typeface="ＭＳ Ｐゴシック" charset="-128"/>
              </a:rPr>
              <a:t>avoir</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rejeté</a:t>
            </a:r>
            <a:r>
              <a:rPr lang="en-US" sz="800" b="1" dirty="0">
                <a:solidFill>
                  <a:srgbClr val="FFFFFF"/>
                </a:solidFill>
                <a:latin typeface="Arial" pitchFamily="24" charset="0"/>
                <a:ea typeface="ＭＳ Ｐゴシック" charset="-128"/>
                <a:cs typeface="ＭＳ Ｐゴシック" charset="-128"/>
              </a:rPr>
              <a:t> le </a:t>
            </a:r>
            <a:r>
              <a:rPr lang="en-US" sz="800" b="1" dirty="0" err="1">
                <a:solidFill>
                  <a:srgbClr val="FFFFFF"/>
                </a:solidFill>
                <a:latin typeface="Arial" pitchFamily="24" charset="0"/>
                <a:ea typeface="ＭＳ Ｐゴシック" charset="-128"/>
                <a:cs typeface="ＭＳ Ｐゴシック" charset="-128"/>
              </a:rPr>
              <a:t>Messie</a:t>
            </a:r>
            <a:r>
              <a:rPr lang="en-US" sz="800" b="1" dirty="0">
                <a:solidFill>
                  <a:srgbClr val="FFFFFF"/>
                </a:solidFill>
                <a:latin typeface="Arial" pitchFamily="24" charset="0"/>
                <a:ea typeface="ＭＳ Ｐゴシック" charset="-128"/>
                <a:cs typeface="ＭＳ Ｐゴシック" charset="-128"/>
              </a:rPr>
              <a:t>, à </a:t>
            </a:r>
            <a:r>
              <a:rPr lang="en-US" sz="800" b="1" dirty="0" err="1">
                <a:solidFill>
                  <a:srgbClr val="FFFFFF"/>
                </a:solidFill>
                <a:latin typeface="Arial" pitchFamily="24" charset="0"/>
                <a:ea typeface="ＭＳ Ｐゴシック" charset="-128"/>
                <a:cs typeface="ＭＳ Ｐゴシック" charset="-128"/>
              </a:rPr>
              <a:t>travers</a:t>
            </a:r>
            <a:r>
              <a:rPr lang="en-US" sz="800" b="1" dirty="0">
                <a:solidFill>
                  <a:srgbClr val="FFFFFF"/>
                </a:solidFill>
                <a:latin typeface="Arial" pitchFamily="24" charset="0"/>
                <a:ea typeface="ＭＳ Ｐゴシック" charset="-128"/>
                <a:cs typeface="ＭＳ Ｐゴシック" charset="-128"/>
              </a:rPr>
              <a:t> la dispersion, loin de la </a:t>
            </a:r>
            <a:r>
              <a:rPr lang="en-US" sz="800" b="1" dirty="0" err="1">
                <a:solidFill>
                  <a:srgbClr val="FFFFFF"/>
                </a:solidFill>
                <a:latin typeface="Arial" pitchFamily="24" charset="0"/>
                <a:ea typeface="ＭＳ Ｐゴシック" charset="-128"/>
                <a:cs typeface="ＭＳ Ｐゴシック" charset="-128"/>
              </a:rPr>
              <a:t>terre</a:t>
            </a:r>
            <a:r>
              <a:rPr lang="en-US" sz="800" b="1" dirty="0">
                <a:solidFill>
                  <a:srgbClr val="FFFFFF"/>
                </a:solidFill>
                <a:latin typeface="Arial" pitchFamily="24" charset="0"/>
                <a:ea typeface="ＭＳ Ｐゴシック" charset="-128"/>
                <a:cs typeface="ＭＳ Ｐゴシック" charset="-128"/>
              </a:rPr>
              <a:t> pendant 19 </a:t>
            </a:r>
            <a:r>
              <a:rPr lang="en-US" sz="800" b="1" dirty="0" err="1">
                <a:solidFill>
                  <a:srgbClr val="FFFFFF"/>
                </a:solidFill>
                <a:latin typeface="Arial" pitchFamily="24" charset="0"/>
                <a:ea typeface="ＭＳ Ｐゴシック" charset="-128"/>
                <a:cs typeface="ＭＳ Ｐゴシック" charset="-128"/>
              </a:rPr>
              <a:t>siècles</a:t>
            </a:r>
            <a:endParaRPr lang="en-US" sz="800" b="1" dirty="0">
              <a:solidFill>
                <a:srgbClr val="FFFFFF"/>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1948mais </a:t>
            </a:r>
            <a:r>
              <a:rPr lang="en-US" sz="800" b="1" dirty="0" err="1">
                <a:solidFill>
                  <a:srgbClr val="FFFFFF"/>
                </a:solidFill>
                <a:latin typeface="Arial" pitchFamily="24" charset="0"/>
                <a:ea typeface="ＭＳ Ｐゴシック" charset="-128"/>
                <a:cs typeface="ＭＳ Ｐゴシック" charset="-128"/>
              </a:rPr>
              <a:t>maintenant</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partiellement</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restauré</a:t>
            </a:r>
            <a:r>
              <a:rPr lang="en-US" sz="800" b="1" dirty="0">
                <a:solidFill>
                  <a:srgbClr val="FFFFFF"/>
                </a:solidFill>
                <a:latin typeface="Arial" pitchFamily="24" charset="0"/>
                <a:ea typeface="ＭＳ Ｐゴシック" charset="-128"/>
                <a:cs typeface="ＭＳ Ｐゴシック" charset="-128"/>
              </a:rPr>
              <a:t> (Ez. 37:1-7)</a:t>
            </a:r>
          </a:p>
        </p:txBody>
      </p:sp>
      <p:sp>
        <p:nvSpPr>
          <p:cNvPr id="146" name="Rectangle 39"/>
          <p:cNvSpPr>
            <a:spLocks noChangeArrowheads="1"/>
          </p:cNvSpPr>
          <p:nvPr/>
        </p:nvSpPr>
        <p:spPr bwMode="auto">
          <a:xfrm>
            <a:off x="6054725" y="3389313"/>
            <a:ext cx="133667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Christ </a:t>
            </a:r>
            <a:r>
              <a:rPr lang="en-US" sz="800" b="1" dirty="0" err="1">
                <a:solidFill>
                  <a:srgbClr val="000000"/>
                </a:solidFill>
                <a:latin typeface="Arial" pitchFamily="24" charset="0"/>
                <a:ea typeface="ＭＳ Ｐゴシック" charset="-128"/>
                <a:cs typeface="ＭＳ Ｐゴシック" charset="-128"/>
              </a:rPr>
              <a:t>est</a:t>
            </a:r>
            <a:r>
              <a:rPr lang="en-US" sz="800" b="1" dirty="0">
                <a:solidFill>
                  <a:srgbClr val="000000"/>
                </a:solidFill>
                <a:latin typeface="Arial" pitchFamily="24" charset="0"/>
                <a:ea typeface="ＭＳ Ｐゴシック" charset="-128"/>
                <a:cs typeface="ＭＳ Ｐゴシック" charset="-128"/>
              </a:rPr>
              <a:t> la </a:t>
            </a:r>
            <a:r>
              <a:rPr lang="en-US" sz="800" b="1" dirty="0" err="1">
                <a:solidFill>
                  <a:srgbClr val="000000"/>
                </a:solidFill>
                <a:latin typeface="Arial" pitchFamily="24" charset="0"/>
                <a:ea typeface="ＭＳ Ｐゴシック" charset="-128"/>
                <a:cs typeface="ＭＳ Ｐゴシック" charset="-128"/>
              </a:rPr>
              <a:t>tête</a:t>
            </a:r>
            <a:r>
              <a:rPr lang="en-US" sz="800" b="1" dirty="0">
                <a:solidFill>
                  <a:srgbClr val="000000"/>
                </a:solidFill>
                <a:latin typeface="Arial" pitchFamily="24" charset="0"/>
                <a:ea typeface="ＭＳ Ｐゴシック" charset="-128"/>
                <a:cs typeface="ＭＳ Ｐゴシック" charset="-128"/>
              </a:rPr>
              <a:t> de </a:t>
            </a:r>
            <a:r>
              <a:rPr lang="en-US" sz="800" b="1" dirty="0" err="1">
                <a:solidFill>
                  <a:srgbClr val="000000"/>
                </a:solidFill>
                <a:latin typeface="Arial" pitchFamily="24" charset="0"/>
                <a:ea typeface="ＭＳ Ｐゴシック" charset="-128"/>
                <a:cs typeface="ＭＳ Ｐゴシック" charset="-128"/>
              </a:rPr>
              <a:t>l’</a:t>
            </a:r>
            <a:r>
              <a:rPr lang="en-US" sz="800" b="1" cap="all" dirty="0" err="1">
                <a:solidFill>
                  <a:srgbClr val="000000"/>
                </a:solidFill>
                <a:latin typeface="Arial" pitchFamily="24" charset="0"/>
                <a:ea typeface="ＭＳ Ｐゴシック" charset="-128"/>
                <a:cs typeface="ＭＳ Ｐゴシック" charset="-128"/>
              </a:rPr>
              <a:t>é</a:t>
            </a:r>
            <a:r>
              <a:rPr lang="en-US" sz="800" b="1" dirty="0" err="1">
                <a:solidFill>
                  <a:srgbClr val="000000"/>
                </a:solidFill>
                <a:latin typeface="Arial" pitchFamily="24" charset="0"/>
                <a:ea typeface="ＭＳ Ｐゴシック" charset="-128"/>
                <a:cs typeface="ＭＳ Ｐゴシック" charset="-128"/>
              </a:rPr>
              <a:t>glise</a:t>
            </a:r>
            <a:r>
              <a:rPr lang="en-US" sz="800" b="1" dirty="0">
                <a:solidFill>
                  <a:srgbClr val="000000"/>
                </a:solidFill>
                <a:latin typeface="Arial" pitchFamily="24" charset="0"/>
                <a:ea typeface="ＭＳ Ｐゴシック" charset="-128"/>
                <a:cs typeface="ＭＳ Ｐゴシック" charset="-128"/>
              </a:rPr>
              <a:t>, qui </a:t>
            </a:r>
            <a:r>
              <a:rPr lang="en-US" sz="800" b="1" dirty="0" err="1">
                <a:solidFill>
                  <a:srgbClr val="000000"/>
                </a:solidFill>
                <a:latin typeface="Arial" pitchFamily="24" charset="0"/>
                <a:ea typeface="ＭＳ Ｐゴシック" charset="-128"/>
                <a:cs typeface="ＭＳ Ｐゴシック" charset="-128"/>
              </a:rPr>
              <a:t>est</a:t>
            </a:r>
            <a:r>
              <a:rPr lang="en-US" sz="800" b="1" dirty="0">
                <a:solidFill>
                  <a:srgbClr val="000000"/>
                </a:solidFill>
                <a:latin typeface="Arial" pitchFamily="24" charset="0"/>
                <a:ea typeface="ＭＳ Ｐゴシック" charset="-128"/>
                <a:cs typeface="ＭＳ Ｐゴシック" charset="-128"/>
              </a:rPr>
              <a:t> le temple </a:t>
            </a:r>
            <a:r>
              <a:rPr lang="en-US" sz="800" b="1" dirty="0" err="1">
                <a:solidFill>
                  <a:srgbClr val="000000"/>
                </a:solidFill>
                <a:latin typeface="Arial" pitchFamily="24" charset="0"/>
                <a:ea typeface="ＭＳ Ｐゴシック" charset="-128"/>
                <a:cs typeface="ＭＳ Ｐゴシック" charset="-128"/>
              </a:rPr>
              <a:t>spirituel</a:t>
            </a:r>
            <a:r>
              <a:rPr lang="en-US" sz="800" b="1" dirty="0">
                <a:solidFill>
                  <a:srgbClr val="000000"/>
                </a:solidFill>
                <a:latin typeface="Arial" pitchFamily="24" charset="0"/>
                <a:ea typeface="ＭＳ Ｐゴシック" charset="-128"/>
                <a:cs typeface="ＭＳ Ｐゴシック" charset="-128"/>
              </a:rPr>
              <a:t> (Eph. 2:19-22; 2 Cor. 6:16)</a:t>
            </a:r>
          </a:p>
        </p:txBody>
      </p:sp>
      <p:sp>
        <p:nvSpPr>
          <p:cNvPr id="147" name="Rectangle 40"/>
          <p:cNvSpPr>
            <a:spLocks noChangeArrowheads="1"/>
          </p:cNvSpPr>
          <p:nvPr/>
        </p:nvSpPr>
        <p:spPr bwMode="auto">
          <a:xfrm>
            <a:off x="5935663" y="4740275"/>
            <a:ext cx="1397000"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err="1">
                <a:solidFill>
                  <a:srgbClr val="000000"/>
                </a:solidFill>
                <a:latin typeface="Arial" pitchFamily="24" charset="0"/>
                <a:ea typeface="ＭＳ Ｐゴシック" charset="-128"/>
                <a:cs typeface="ＭＳ Ｐゴシック" charset="-128"/>
              </a:rPr>
              <a:t>Loi</a:t>
            </a:r>
            <a:r>
              <a:rPr lang="en-US" sz="800" b="1" dirty="0">
                <a:solidFill>
                  <a:srgbClr val="000000"/>
                </a:solidFill>
                <a:latin typeface="Arial" pitchFamily="24" charset="0"/>
                <a:ea typeface="ＭＳ Ｐゴシック" charset="-128"/>
                <a:cs typeface="ＭＳ Ｐゴシック" charset="-128"/>
              </a:rPr>
              <a:t> de </a:t>
            </a:r>
            <a:r>
              <a:rPr lang="en-US" sz="800" b="1" dirty="0" err="1">
                <a:solidFill>
                  <a:srgbClr val="000000"/>
                </a:solidFill>
                <a:latin typeface="Arial" pitchFamily="24" charset="0"/>
                <a:ea typeface="ＭＳ Ｐゴシック" charset="-128"/>
                <a:cs typeface="ＭＳ Ｐゴシック" charset="-128"/>
              </a:rPr>
              <a:t>Moïse</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remplacée</a:t>
            </a:r>
            <a:r>
              <a:rPr lang="en-US" sz="800" b="1" dirty="0">
                <a:solidFill>
                  <a:srgbClr val="000000"/>
                </a:solidFill>
                <a:latin typeface="Arial" pitchFamily="24" charset="0"/>
                <a:ea typeface="ＭＳ Ｐゴシック" charset="-128"/>
                <a:cs typeface="ＭＳ Ｐゴシック" charset="-128"/>
              </a:rPr>
              <a:t> par les </a:t>
            </a:r>
            <a:r>
              <a:rPr lang="en-US" sz="800" b="1" dirty="0" err="1">
                <a:solidFill>
                  <a:srgbClr val="000000"/>
                </a:solidFill>
                <a:latin typeface="Arial" pitchFamily="24" charset="0"/>
                <a:ea typeface="ＭＳ Ｐゴシック" charset="-128"/>
                <a:cs typeface="ＭＳ Ｐゴシック" charset="-128"/>
              </a:rPr>
              <a:t>trois</a:t>
            </a:r>
            <a:r>
              <a:rPr lang="en-US" sz="800" b="1" dirty="0">
                <a:solidFill>
                  <a:srgbClr val="000000"/>
                </a:solidFill>
                <a:latin typeface="Arial" pitchFamily="24" charset="0"/>
                <a:ea typeface="ＭＳ Ｐゴシック" charset="-128"/>
                <a:cs typeface="ＭＳ Ｐゴシック" charset="-128"/>
              </a:rPr>
              <a:t> premiers </a:t>
            </a:r>
            <a:r>
              <a:rPr lang="en-US" sz="800" b="1" dirty="0" err="1">
                <a:solidFill>
                  <a:srgbClr val="000000"/>
                </a:solidFill>
                <a:latin typeface="Arial" pitchFamily="24" charset="0"/>
                <a:ea typeface="ＭＳ Ｐゴシック" charset="-128"/>
                <a:cs typeface="ＭＳ Ｐゴシック" charset="-128"/>
              </a:rPr>
              <a:t>éléments</a:t>
            </a:r>
            <a:r>
              <a:rPr lang="en-US" sz="800" b="1" dirty="0">
                <a:solidFill>
                  <a:srgbClr val="000000"/>
                </a:solidFill>
                <a:latin typeface="Arial" pitchFamily="24" charset="0"/>
                <a:ea typeface="ＭＳ Ｐゴシック" charset="-128"/>
                <a:cs typeface="ＭＳ Ｐゴシック" charset="-128"/>
              </a:rPr>
              <a:t> de la Nouvelle Alliance (Luc 22:20; 2 Cor. 3:6)</a:t>
            </a:r>
          </a:p>
        </p:txBody>
      </p:sp>
      <p:sp>
        <p:nvSpPr>
          <p:cNvPr id="148"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9"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50"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900" b="1" dirty="0" err="1">
                <a:solidFill>
                  <a:srgbClr val="FFFFFF"/>
                </a:solidFill>
                <a:latin typeface="Arial" pitchFamily="24" charset="0"/>
                <a:ea typeface="ＭＳ Ｐゴシック" charset="-128"/>
                <a:cs typeface="ＭＳ Ｐゴシック" charset="-128"/>
              </a:rPr>
              <a:t>R</a:t>
            </a:r>
            <a:r>
              <a:rPr lang="en-US" sz="900" b="1" cap="all" dirty="0" err="1">
                <a:solidFill>
                  <a:srgbClr val="FFFFFF"/>
                </a:solidFill>
                <a:latin typeface="Arial" pitchFamily="24" charset="0"/>
                <a:ea typeface="ＭＳ Ｐゴシック" charset="-128"/>
                <a:cs typeface="ＭＳ Ｐゴシック" charset="-128"/>
              </a:rPr>
              <a:t>è</a:t>
            </a:r>
            <a:r>
              <a:rPr lang="en-US" sz="900" b="1" dirty="0" err="1">
                <a:solidFill>
                  <a:srgbClr val="FFFFFF"/>
                </a:solidFill>
                <a:latin typeface="Arial" pitchFamily="24" charset="0"/>
                <a:ea typeface="ＭＳ Ｐゴシック" charset="-128"/>
                <a:cs typeface="ＭＳ Ｐゴシック" charset="-128"/>
              </a:rPr>
              <a:t>GNE</a:t>
            </a:r>
            <a:r>
              <a:rPr lang="en-US" sz="900" b="1" dirty="0">
                <a:solidFill>
                  <a:srgbClr val="FFFFFF"/>
                </a:solidFill>
                <a:latin typeface="Arial" pitchFamily="24" charset="0"/>
                <a:ea typeface="ＭＳ Ｐゴシック" charset="-128"/>
                <a:cs typeface="ＭＳ Ｐゴシック" charset="-128"/>
              </a:rPr>
              <a:t> MESSIANIQUE</a:t>
            </a:r>
          </a:p>
        </p:txBody>
      </p:sp>
      <p:sp>
        <p:nvSpPr>
          <p:cNvPr id="151"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52"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1000" b="1" dirty="0" err="1">
                <a:solidFill>
                  <a:srgbClr val="FFFFFF"/>
                </a:solidFill>
                <a:latin typeface="Arial" pitchFamily="24" charset="0"/>
                <a:ea typeface="ＭＳ Ｐゴシック" charset="-128"/>
                <a:cs typeface="ＭＳ Ｐゴシック" charset="-128"/>
              </a:rPr>
              <a:t>Millennaire</a:t>
            </a:r>
            <a:r>
              <a:rPr lang="en-US" sz="1000" b="1" dirty="0">
                <a:solidFill>
                  <a:srgbClr val="FFFFFF"/>
                </a:solidFill>
                <a:latin typeface="Arial" pitchFamily="24" charset="0"/>
                <a:ea typeface="ＭＳ Ｐゴシック" charset="-128"/>
                <a:cs typeface="ＭＳ Ｐゴシック" charset="-128"/>
              </a:rPr>
              <a:t>  </a:t>
            </a:r>
            <a:r>
              <a:rPr lang="en-US" sz="1000" b="1" cap="all" dirty="0" err="1">
                <a:solidFill>
                  <a:srgbClr val="FFFFFF"/>
                </a:solidFill>
                <a:latin typeface="Arial" pitchFamily="24" charset="0"/>
                <a:ea typeface="ＭＳ Ｐゴシック" charset="-128"/>
                <a:cs typeface="ＭＳ Ｐゴシック" charset="-128"/>
              </a:rPr>
              <a:t>é</a:t>
            </a:r>
            <a:r>
              <a:rPr lang="en-US" sz="1000" b="1" dirty="0" err="1">
                <a:solidFill>
                  <a:srgbClr val="FFFFFF"/>
                </a:solidFill>
                <a:latin typeface="Arial" pitchFamily="24" charset="0"/>
                <a:ea typeface="ＭＳ Ｐゴシック" charset="-128"/>
                <a:cs typeface="ＭＳ Ｐゴシック" charset="-128"/>
              </a:rPr>
              <a:t>ternel</a:t>
            </a:r>
            <a:endParaRPr lang="en-US" sz="1000" b="1" dirty="0">
              <a:solidFill>
                <a:srgbClr val="FFFFFF"/>
              </a:solidFill>
              <a:latin typeface="Arial" pitchFamily="24" charset="0"/>
              <a:ea typeface="ＭＳ Ｐゴシック" charset="-128"/>
              <a:cs typeface="ＭＳ Ｐゴシック" charset="-128"/>
            </a:endParaRPr>
          </a:p>
        </p:txBody>
      </p:sp>
      <p:sp>
        <p:nvSpPr>
          <p:cNvPr id="153" name="Rectangle 46"/>
          <p:cNvSpPr>
            <a:spLocks noChangeArrowheads="1"/>
          </p:cNvSpPr>
          <p:nvPr/>
        </p:nvSpPr>
        <p:spPr bwMode="auto">
          <a:xfrm>
            <a:off x="7659688" y="2371658"/>
            <a:ext cx="911225" cy="95154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err="1">
                <a:solidFill>
                  <a:srgbClr val="FFFFFF"/>
                </a:solidFill>
                <a:latin typeface="Arial" pitchFamily="24" charset="0"/>
                <a:ea typeface="ＭＳ Ｐゴシック" charset="-128"/>
                <a:cs typeface="ＭＳ Ｐゴシック" charset="-128"/>
              </a:rPr>
              <a:t>Restauration</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complète</a:t>
            </a:r>
            <a:r>
              <a:rPr lang="en-US" sz="800" b="1" dirty="0">
                <a:solidFill>
                  <a:srgbClr val="FFFFFF"/>
                </a:solidFill>
                <a:latin typeface="Arial" pitchFamily="24" charset="0"/>
                <a:ea typeface="ＭＳ Ｐゴシック" charset="-128"/>
                <a:cs typeface="ＭＳ Ｐゴシック" charset="-128"/>
              </a:rPr>
              <a:t> (Ez. 37:8-28) </a:t>
            </a:r>
            <a:r>
              <a:rPr lang="en-US" sz="800" b="1" dirty="0" err="1">
                <a:solidFill>
                  <a:srgbClr val="FFFFFF"/>
                </a:solidFill>
                <a:latin typeface="Arial" pitchFamily="24" charset="0"/>
                <a:ea typeface="ＭＳ Ｐゴシック" charset="-128"/>
                <a:cs typeface="ＭＳ Ｐゴシック" charset="-128"/>
              </a:rPr>
              <a:t>Jérusalem</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Capitale</a:t>
            </a:r>
            <a:r>
              <a:rPr lang="en-US" sz="800" b="1" dirty="0">
                <a:solidFill>
                  <a:srgbClr val="FFFFFF"/>
                </a:solidFill>
                <a:latin typeface="Arial" pitchFamily="24" charset="0"/>
                <a:ea typeface="ＭＳ Ｐゴシック" charset="-128"/>
                <a:cs typeface="ＭＳ Ｐゴシック" charset="-128"/>
              </a:rPr>
              <a:t> du monde</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en-US" sz="800" b="1" cap="all" dirty="0" err="1">
                <a:solidFill>
                  <a:srgbClr val="FFFFFF"/>
                </a:solidFill>
                <a:latin typeface="Arial" pitchFamily="24" charset="0"/>
                <a:ea typeface="ＭＳ Ｐゴシック" charset="-128"/>
                <a:cs typeface="ＭＳ Ｐゴシック" charset="-128"/>
              </a:rPr>
              <a:t>é</a:t>
            </a:r>
            <a:r>
              <a:rPr lang="en-US" sz="800" b="1" dirty="0" err="1">
                <a:solidFill>
                  <a:srgbClr val="FFFFFF"/>
                </a:solidFill>
                <a:latin typeface="Arial" pitchFamily="24" charset="0"/>
                <a:ea typeface="ＭＳ Ｐゴシック" charset="-128"/>
                <a:cs typeface="ＭＳ Ｐゴシック" charset="-128"/>
              </a:rPr>
              <a:t>s</a:t>
            </a:r>
            <a:r>
              <a:rPr lang="en-US" sz="800" b="1" dirty="0">
                <a:solidFill>
                  <a:srgbClr val="FFFFFF"/>
                </a:solidFill>
                <a:latin typeface="Arial" pitchFamily="24" charset="0"/>
                <a:ea typeface="ＭＳ Ｐゴシック" charset="-128"/>
                <a:cs typeface="ＭＳ Ｐゴシック" charset="-128"/>
              </a:rPr>
              <a:t>. 2:1-5)</a:t>
            </a:r>
          </a:p>
        </p:txBody>
      </p:sp>
      <p:sp>
        <p:nvSpPr>
          <p:cNvPr id="154" name="Rectangle 47"/>
          <p:cNvSpPr>
            <a:spLocks noChangeArrowheads="1"/>
          </p:cNvSpPr>
          <p:nvPr/>
        </p:nvSpPr>
        <p:spPr bwMode="auto">
          <a:xfrm>
            <a:off x="8412163" y="2411413"/>
            <a:ext cx="73025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Nouvelle </a:t>
            </a:r>
            <a:r>
              <a:rPr lang="en-US" sz="800" b="1" dirty="0" err="1">
                <a:solidFill>
                  <a:srgbClr val="FFFFFF"/>
                </a:solidFill>
                <a:latin typeface="Arial" pitchFamily="24" charset="0"/>
                <a:ea typeface="ＭＳ Ｐゴシック" charset="-128"/>
                <a:cs typeface="ＭＳ Ｐゴシック" charset="-128"/>
              </a:rPr>
              <a:t>Jérusalem</a:t>
            </a:r>
            <a:endParaRPr lang="en-US" sz="800" b="1" dirty="0">
              <a:solidFill>
                <a:srgbClr val="FFFFFF"/>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(Ap. 21–22)</a:t>
            </a:r>
          </a:p>
        </p:txBody>
      </p:sp>
      <p:sp>
        <p:nvSpPr>
          <p:cNvPr id="155" name="Rectangle 48"/>
          <p:cNvSpPr>
            <a:spLocks noChangeArrowheads="1"/>
          </p:cNvSpPr>
          <p:nvPr/>
        </p:nvSpPr>
        <p:spPr bwMode="auto">
          <a:xfrm>
            <a:off x="7724775" y="3389313"/>
            <a:ext cx="803275"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Christ </a:t>
            </a:r>
            <a:r>
              <a:rPr lang="en-US" sz="800" b="1" dirty="0" err="1">
                <a:solidFill>
                  <a:srgbClr val="000000"/>
                </a:solidFill>
                <a:latin typeface="Arial" pitchFamily="24" charset="0"/>
                <a:ea typeface="ＭＳ Ｐゴシック" charset="-128"/>
                <a:cs typeface="ＭＳ Ｐゴシック" charset="-128"/>
              </a:rPr>
              <a:t>règne</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sur</a:t>
            </a:r>
            <a:r>
              <a:rPr lang="en-US" sz="800" b="1" dirty="0">
                <a:solidFill>
                  <a:srgbClr val="000000"/>
                </a:solidFill>
                <a:latin typeface="Arial" pitchFamily="24" charset="0"/>
                <a:ea typeface="ＭＳ Ｐゴシック" charset="-128"/>
                <a:cs typeface="ＭＳ Ｐゴシック" charset="-128"/>
              </a:rPr>
              <a:t> le monde</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t>
            </a:r>
            <a:r>
              <a:rPr lang="en-US" sz="800" b="1" cap="all" dirty="0" err="1">
                <a:solidFill>
                  <a:srgbClr val="000000"/>
                </a:solidFill>
                <a:latin typeface="Arial" pitchFamily="24" charset="0"/>
                <a:ea typeface="ＭＳ Ｐゴシック" charset="-128"/>
                <a:cs typeface="ＭＳ Ｐゴシック" charset="-128"/>
              </a:rPr>
              <a:t>é</a:t>
            </a:r>
            <a:r>
              <a:rPr lang="en-US" sz="800" b="1" dirty="0" err="1">
                <a:solidFill>
                  <a:srgbClr val="000000"/>
                </a:solidFill>
                <a:latin typeface="Arial" pitchFamily="24" charset="0"/>
                <a:ea typeface="ＭＳ Ｐゴシック" charset="-128"/>
                <a:cs typeface="ＭＳ Ｐゴシック" charset="-128"/>
              </a:rPr>
              <a:t>s</a:t>
            </a:r>
            <a:r>
              <a:rPr lang="en-US" sz="800" b="1" dirty="0">
                <a:solidFill>
                  <a:srgbClr val="000000"/>
                </a:solidFill>
                <a:latin typeface="Arial" pitchFamily="24" charset="0"/>
                <a:ea typeface="ＭＳ Ｐゴシック" charset="-128"/>
                <a:cs typeface="ＭＳ Ｐゴシック" charset="-128"/>
              </a:rPr>
              <a:t>. 11)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avec les saints (Ap. 5:10; 20:4-6)</a:t>
            </a:r>
          </a:p>
        </p:txBody>
      </p:sp>
      <p:sp>
        <p:nvSpPr>
          <p:cNvPr id="156"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Christ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règne</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sur</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toutes</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err="1">
                <a:solidFill>
                  <a:srgbClr val="FFFFFF"/>
                </a:solidFill>
                <a:effectLst>
                  <a:outerShdw blurRad="38100" dist="38100" dir="2700000" algn="tl">
                    <a:srgbClr val="000000"/>
                  </a:outerShdw>
                </a:effectLst>
                <a:latin typeface="Arial" charset="0"/>
                <a:ea typeface="ＭＳ Ｐゴシック" charset="0"/>
                <a:cs typeface="Arial" charset="0"/>
              </a:rPr>
              <a:t>choses</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avec les Saints (Eph. 1:9-10; </a:t>
            </a:r>
            <a:r>
              <a:rPr lang="en-US" sz="800" b="1" dirty="0">
                <a:solidFill>
                  <a:srgbClr val="FFFFFF"/>
                </a:solidFill>
                <a:effectLst>
                  <a:outerShdw blurRad="38100" dist="38100" dir="2700000" algn="tl">
                    <a:srgbClr val="000000"/>
                  </a:outerShdw>
                </a:effectLst>
                <a:cs typeface="Arial" charset="0"/>
              </a:rPr>
              <a:t>Ap</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 20:1-6; 22:5b)</a:t>
            </a:r>
          </a:p>
        </p:txBody>
      </p:sp>
      <p:grpSp>
        <p:nvGrpSpPr>
          <p:cNvPr id="157" name="Group 50"/>
          <p:cNvGrpSpPr>
            <a:grpSpLocks/>
          </p:cNvGrpSpPr>
          <p:nvPr/>
        </p:nvGrpSpPr>
        <p:grpSpPr bwMode="auto">
          <a:xfrm>
            <a:off x="4679950" y="4954588"/>
            <a:ext cx="76200" cy="304800"/>
            <a:chOff x="2928" y="3216"/>
            <a:chExt cx="48" cy="192"/>
          </a:xfrm>
        </p:grpSpPr>
        <p:sp>
          <p:nvSpPr>
            <p:cNvPr id="15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5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6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grpSp>
        <p:nvGrpSpPr>
          <p:cNvPr id="161" name="Group 54"/>
          <p:cNvGrpSpPr>
            <a:grpSpLocks/>
          </p:cNvGrpSpPr>
          <p:nvPr/>
        </p:nvGrpSpPr>
        <p:grpSpPr bwMode="auto">
          <a:xfrm>
            <a:off x="4946650" y="5311775"/>
            <a:ext cx="76200" cy="212725"/>
            <a:chOff x="3072" y="3418"/>
            <a:chExt cx="48" cy="134"/>
          </a:xfrm>
        </p:grpSpPr>
        <p:sp>
          <p:nvSpPr>
            <p:cNvPr id="16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6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6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sp>
        <p:nvSpPr>
          <p:cNvPr id="165" name="Rectangle 58"/>
          <p:cNvSpPr>
            <a:spLocks noChangeArrowheads="1"/>
          </p:cNvSpPr>
          <p:nvPr/>
        </p:nvSpPr>
        <p:spPr bwMode="auto">
          <a:xfrm rot="16200000">
            <a:off x="1491754" y="2542662"/>
            <a:ext cx="68044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dirty="0">
                <a:solidFill>
                  <a:srgbClr val="FFFFFF"/>
                </a:solidFill>
                <a:latin typeface="Nadianne" charset="0"/>
                <a:ea typeface="ＭＳ Ｐゴシック" charset="-128"/>
                <a:cs typeface="ＭＳ Ｐゴシック" charset="-128"/>
              </a:rPr>
              <a:t>Terre</a:t>
            </a:r>
          </a:p>
        </p:txBody>
      </p:sp>
      <p:sp>
        <p:nvSpPr>
          <p:cNvPr id="166" name="Rectangle 59"/>
          <p:cNvSpPr>
            <a:spLocks noChangeArrowheads="1"/>
          </p:cNvSpPr>
          <p:nvPr/>
        </p:nvSpPr>
        <p:spPr bwMode="auto">
          <a:xfrm rot="16200000">
            <a:off x="1685558" y="3692806"/>
            <a:ext cx="1061189"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dirty="0" err="1">
                <a:solidFill>
                  <a:srgbClr val="FFFFFF"/>
                </a:solidFill>
                <a:latin typeface="Nadianne" charset="0"/>
                <a:ea typeface="ＭＳ Ｐゴシック" charset="-128"/>
                <a:cs typeface="ＭＳ Ｐゴシック" charset="-128"/>
              </a:rPr>
              <a:t>Postérité</a:t>
            </a:r>
            <a:endParaRPr lang="en-US" sz="1600" b="1" dirty="0">
              <a:solidFill>
                <a:srgbClr val="FFFFFF"/>
              </a:solidFill>
              <a:latin typeface="Nadianne" charset="0"/>
              <a:ea typeface="ＭＳ Ｐゴシック" charset="-128"/>
              <a:cs typeface="ＭＳ Ｐゴシック" charset="-128"/>
            </a:endParaRPr>
          </a:p>
        </p:txBody>
      </p:sp>
      <p:sp>
        <p:nvSpPr>
          <p:cNvPr id="167" name="Rectangle 60"/>
          <p:cNvSpPr>
            <a:spLocks noChangeArrowheads="1"/>
          </p:cNvSpPr>
          <p:nvPr/>
        </p:nvSpPr>
        <p:spPr bwMode="auto">
          <a:xfrm rot="16200000">
            <a:off x="2203245" y="4896924"/>
            <a:ext cx="1356141"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dirty="0" err="1">
                <a:solidFill>
                  <a:srgbClr val="FFFFFF"/>
                </a:solidFill>
                <a:latin typeface="Nadianne" charset="0"/>
                <a:ea typeface="ＭＳ Ｐゴシック" charset="-128"/>
                <a:cs typeface="ＭＳ Ｐゴシック" charset="-128"/>
              </a:rPr>
              <a:t>Bénédiction</a:t>
            </a:r>
            <a:endParaRPr lang="en-US" sz="1600" b="1" dirty="0">
              <a:solidFill>
                <a:srgbClr val="FFFFFF"/>
              </a:solidFill>
              <a:latin typeface="Nadianne" charset="0"/>
              <a:ea typeface="ＭＳ Ｐゴシック" charset="-128"/>
              <a:cs typeface="ＭＳ Ｐゴシック" charset="-128"/>
            </a:endParaRPr>
          </a:p>
        </p:txBody>
      </p:sp>
      <p:sp>
        <p:nvSpPr>
          <p:cNvPr id="168" name="Rectangle 61"/>
          <p:cNvSpPr>
            <a:spLocks noChangeArrowheads="1"/>
          </p:cNvSpPr>
          <p:nvPr/>
        </p:nvSpPr>
        <p:spPr bwMode="auto">
          <a:xfrm rot="16200000">
            <a:off x="1214617"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69" name="Rectangle 62"/>
          <p:cNvSpPr>
            <a:spLocks noChangeArrowheads="1"/>
          </p:cNvSpPr>
          <p:nvPr/>
        </p:nvSpPr>
        <p:spPr bwMode="auto">
          <a:xfrm>
            <a:off x="8416925" y="3389313"/>
            <a:ext cx="750888"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Christ </a:t>
            </a:r>
            <a:r>
              <a:rPr lang="en-US" sz="800" b="1" dirty="0" err="1">
                <a:solidFill>
                  <a:srgbClr val="000000"/>
                </a:solidFill>
                <a:latin typeface="Arial" pitchFamily="24" charset="0"/>
                <a:ea typeface="ＭＳ Ｐゴシック" charset="-128"/>
                <a:cs typeface="ＭＳ Ｐゴシック" charset="-128"/>
              </a:rPr>
              <a:t>remet</a:t>
            </a:r>
            <a:r>
              <a:rPr lang="en-US" sz="800" b="1" dirty="0">
                <a:solidFill>
                  <a:srgbClr val="000000"/>
                </a:solidFill>
                <a:latin typeface="Arial" pitchFamily="24" charset="0"/>
                <a:ea typeface="ＭＳ Ｐゴシック" charset="-128"/>
                <a:cs typeface="ＭＳ Ｐゴシック" charset="-128"/>
              </a:rPr>
              <a:t> le </a:t>
            </a:r>
            <a:r>
              <a:rPr lang="en-US" sz="800" b="1" dirty="0" err="1">
                <a:solidFill>
                  <a:srgbClr val="000000"/>
                </a:solidFill>
                <a:latin typeface="Arial" pitchFamily="24" charset="0"/>
                <a:ea typeface="ＭＳ Ｐゴシック" charset="-128"/>
                <a:cs typeface="ＭＳ Ｐゴシック" charset="-128"/>
              </a:rPr>
              <a:t>règne</a:t>
            </a:r>
            <a:r>
              <a:rPr lang="en-US" sz="800" b="1" dirty="0">
                <a:solidFill>
                  <a:srgbClr val="000000"/>
                </a:solidFill>
                <a:latin typeface="Arial" pitchFamily="24" charset="0"/>
                <a:ea typeface="ＭＳ Ｐゴシック" charset="-128"/>
                <a:cs typeface="ＭＳ Ｐゴシック" charset="-128"/>
              </a:rPr>
              <a:t> au </a:t>
            </a:r>
            <a:r>
              <a:rPr lang="en-US" sz="800" b="1" dirty="0" err="1">
                <a:solidFill>
                  <a:srgbClr val="000000"/>
                </a:solidFill>
                <a:latin typeface="Arial" pitchFamily="24" charset="0"/>
                <a:ea typeface="ＭＳ Ｐゴシック" charset="-128"/>
                <a:cs typeface="ＭＳ Ｐゴシック" charset="-128"/>
              </a:rPr>
              <a:t>Père</a:t>
            </a:r>
            <a:r>
              <a:rPr lang="en-US" sz="800" b="1" dirty="0">
                <a:solidFill>
                  <a:srgbClr val="000000"/>
                </a:solidFill>
                <a:latin typeface="Arial" pitchFamily="24" charset="0"/>
                <a:ea typeface="ＭＳ Ｐゴシック" charset="-128"/>
                <a:cs typeface="ＭＳ Ｐゴシック" charset="-128"/>
              </a:rPr>
              <a:t> (1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 Cor. 15:24)</a:t>
            </a:r>
          </a:p>
        </p:txBody>
      </p:sp>
      <p:grpSp>
        <p:nvGrpSpPr>
          <p:cNvPr id="170" name="Group 63"/>
          <p:cNvGrpSpPr>
            <a:grpSpLocks/>
          </p:cNvGrpSpPr>
          <p:nvPr/>
        </p:nvGrpSpPr>
        <p:grpSpPr bwMode="auto">
          <a:xfrm>
            <a:off x="7854950" y="1636713"/>
            <a:ext cx="611188" cy="450850"/>
            <a:chOff x="4928" y="1056"/>
            <a:chExt cx="385" cy="284"/>
          </a:xfrm>
        </p:grpSpPr>
        <p:sp>
          <p:nvSpPr>
            <p:cNvPr id="171"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72"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73"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74"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75"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176" name="Group 69"/>
          <p:cNvGrpSpPr>
            <a:grpSpLocks/>
          </p:cNvGrpSpPr>
          <p:nvPr/>
        </p:nvGrpSpPr>
        <p:grpSpPr bwMode="auto">
          <a:xfrm>
            <a:off x="4832350" y="5053013"/>
            <a:ext cx="1184275" cy="104775"/>
            <a:chOff x="3024" y="3278"/>
            <a:chExt cx="746" cy="66"/>
          </a:xfrm>
        </p:grpSpPr>
        <p:sp>
          <p:nvSpPr>
            <p:cNvPr id="177"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7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79" name="Group 72"/>
          <p:cNvGrpSpPr>
            <a:grpSpLocks/>
          </p:cNvGrpSpPr>
          <p:nvPr/>
        </p:nvGrpSpPr>
        <p:grpSpPr bwMode="auto">
          <a:xfrm>
            <a:off x="5060950" y="5364163"/>
            <a:ext cx="3001963" cy="104775"/>
            <a:chOff x="3168" y="3458"/>
            <a:chExt cx="1891" cy="66"/>
          </a:xfrm>
        </p:grpSpPr>
        <p:sp>
          <p:nvSpPr>
            <p:cNvPr id="180"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81"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82" name="Rectangle 76"/>
          <p:cNvSpPr>
            <a:spLocks noChangeArrowheads="1"/>
          </p:cNvSpPr>
          <p:nvPr/>
        </p:nvSpPr>
        <p:spPr bwMode="auto">
          <a:xfrm>
            <a:off x="0" y="6424613"/>
            <a:ext cx="9144000" cy="5052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Les </a:t>
            </a:r>
            <a:r>
              <a:rPr lang="en-US" sz="900" b="1" cap="all" dirty="0" err="1">
                <a:solidFill>
                  <a:srgbClr val="FFFFFF"/>
                </a:solidFill>
                <a:effectLst>
                  <a:outerShdw blurRad="38100" dist="38100" dir="2700000" algn="tl">
                    <a:srgbClr val="000000"/>
                  </a:outerShdw>
                </a:effectLst>
                <a:latin typeface="Arial" charset="0"/>
                <a:ea typeface="ＭＳ Ｐゴシック" charset="0"/>
                <a:cs typeface="Arial" charset="0"/>
              </a:rPr>
              <a:t>é</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critures</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insitent</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sur</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deux</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éléments</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le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royaume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et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l’alliance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Le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rôle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d’Israël</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d’Abraham</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à Christ,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s’étend</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pour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inclure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l’</a:t>
            </a:r>
            <a:r>
              <a:rPr lang="en-US" sz="900" b="1" cap="all" dirty="0" err="1">
                <a:solidFill>
                  <a:srgbClr val="FFFFFF"/>
                </a:solidFill>
                <a:effectLst>
                  <a:outerShdw blurRad="38100" dist="38100" dir="2700000" algn="tl">
                    <a:srgbClr val="000000"/>
                  </a:outerShdw>
                </a:effectLst>
                <a:latin typeface="Arial" charset="0"/>
                <a:ea typeface="ＭＳ Ｐゴシック" charset="0"/>
                <a:cs typeface="Arial" charset="0"/>
              </a:rPr>
              <a:t>é</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glise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continuité</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cependant</a:t>
            </a:r>
            <a:r>
              <a:rPr lang="en-US" sz="900" b="1" dirty="0">
                <a:solidFill>
                  <a:srgbClr val="FFFFFF"/>
                </a:solidFill>
                <a:effectLst>
                  <a:outerShdw blurRad="38100" dist="38100" dir="2700000" algn="tl">
                    <a:srgbClr val="000000"/>
                  </a:outerShdw>
                </a:effectLst>
                <a:cs typeface="Arial" charset="0"/>
              </a:rPr>
              <a:t> </a:t>
            </a:r>
            <a:r>
              <a:rPr lang="en-US" sz="900" b="1" dirty="0" err="1">
                <a:solidFill>
                  <a:srgbClr val="FFFFFF"/>
                </a:solidFill>
                <a:effectLst>
                  <a:outerShdw blurRad="38100" dist="38100" dir="2700000" algn="tl">
                    <a:srgbClr val="000000"/>
                  </a:outerShdw>
                </a:effectLst>
                <a:cs typeface="Arial" charset="0"/>
              </a:rPr>
              <a:t>l’église</a:t>
            </a:r>
            <a:r>
              <a:rPr lang="en-US" sz="900" b="1" dirty="0">
                <a:solidFill>
                  <a:srgbClr val="FFFFFF"/>
                </a:solidFill>
                <a:effectLst>
                  <a:outerShdw blurRad="38100" dist="38100" dir="2700000" algn="tl">
                    <a:srgbClr val="000000"/>
                  </a:outerShdw>
                </a:effectLst>
                <a:cs typeface="Arial" charset="0"/>
              </a:rPr>
              <a:t> </a:t>
            </a:r>
            <a:r>
              <a:rPr lang="en-US" sz="900" b="1" dirty="0" err="1">
                <a:solidFill>
                  <a:srgbClr val="FFFFFF"/>
                </a:solidFill>
                <a:effectLst>
                  <a:outerShdw blurRad="38100" dist="38100" dir="2700000" algn="tl">
                    <a:srgbClr val="000000"/>
                  </a:outerShdw>
                </a:effectLst>
                <a:cs typeface="Arial" charset="0"/>
              </a:rPr>
              <a:t>n’a</a:t>
            </a:r>
            <a:r>
              <a:rPr lang="en-US" sz="900" b="1" dirty="0">
                <a:solidFill>
                  <a:srgbClr val="FFFFFF"/>
                </a:solidFill>
                <a:effectLst>
                  <a:outerShdw blurRad="38100" dist="38100" dir="2700000" algn="tl">
                    <a:srgbClr val="000000"/>
                  </a:outerShdw>
                </a:effectLst>
                <a:cs typeface="Arial" charset="0"/>
              </a:rPr>
              <a:t> </a:t>
            </a:r>
            <a:r>
              <a:rPr lang="en-US" sz="900" b="1" dirty="0" err="1">
                <a:solidFill>
                  <a:srgbClr val="FFFFFF"/>
                </a:solidFill>
                <a:effectLst>
                  <a:outerShdw blurRad="38100" dist="38100" dir="2700000" algn="tl">
                    <a:srgbClr val="000000"/>
                  </a:outerShdw>
                </a:effectLst>
                <a:cs typeface="Arial" charset="0"/>
              </a:rPr>
              <a:t>jamais</a:t>
            </a:r>
            <a:r>
              <a:rPr lang="en-US" sz="900" b="1" dirty="0">
                <a:solidFill>
                  <a:srgbClr val="FFFFFF"/>
                </a:solidFill>
                <a:effectLst>
                  <a:outerShdw blurRad="38100" dist="38100" dir="2700000" algn="tl">
                    <a:srgbClr val="000000"/>
                  </a:outerShdw>
                </a:effectLst>
                <a:cs typeface="Arial" charset="0"/>
              </a:rPr>
              <a:t> </a:t>
            </a:r>
            <a:r>
              <a:rPr lang="en-US" sz="900" b="1" dirty="0" err="1">
                <a:solidFill>
                  <a:srgbClr val="FFFFFF"/>
                </a:solidFill>
                <a:effectLst>
                  <a:outerShdw blurRad="38100" dist="38100" dir="2700000" algn="tl">
                    <a:srgbClr val="000000"/>
                  </a:outerShdw>
                </a:effectLst>
                <a:cs typeface="Arial" charset="0"/>
              </a:rPr>
              <a:t>remplacé</a:t>
            </a:r>
            <a:r>
              <a:rPr lang="en-US" sz="900" b="1" dirty="0">
                <a:solidFill>
                  <a:srgbClr val="FFFFFF"/>
                </a:solidFill>
                <a:effectLst>
                  <a:outerShdw blurRad="38100" dist="38100" dir="2700000" algn="tl">
                    <a:srgbClr val="000000"/>
                  </a:outerShdw>
                </a:effectLst>
                <a:cs typeface="Arial" charset="0"/>
              </a:rPr>
              <a:t> la nation en </a:t>
            </a:r>
            <a:r>
              <a:rPr lang="en-US" sz="900" b="1" dirty="0" err="1">
                <a:solidFill>
                  <a:srgbClr val="FFFFFF"/>
                </a:solidFill>
                <a:effectLst>
                  <a:outerShdw blurRad="38100" dist="38100" dir="2700000" algn="tl">
                    <a:srgbClr val="000000"/>
                  </a:outerShdw>
                </a:effectLst>
                <a:cs typeface="Arial" charset="0"/>
              </a:rPr>
              <a:t>tant</a:t>
            </a:r>
            <a:r>
              <a:rPr lang="en-US" sz="900" b="1" dirty="0">
                <a:solidFill>
                  <a:srgbClr val="FFFFFF"/>
                </a:solidFill>
                <a:effectLst>
                  <a:outerShdw blurRad="38100" dist="38100" dir="2700000" algn="tl">
                    <a:srgbClr val="000000"/>
                  </a:outerShdw>
                </a:effectLst>
                <a:cs typeface="Arial" charset="0"/>
              </a:rPr>
              <a:t> </a:t>
            </a:r>
            <a:r>
              <a:rPr lang="en-US" sz="900" b="1" dirty="0" err="1">
                <a:solidFill>
                  <a:srgbClr val="FFFFFF"/>
                </a:solidFill>
                <a:effectLst>
                  <a:outerShdw blurRad="38100" dist="38100" dir="2700000" algn="tl">
                    <a:srgbClr val="000000"/>
                  </a:outerShdw>
                </a:effectLst>
                <a:cs typeface="Arial" charset="0"/>
              </a:rPr>
              <a:t>que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le </a:t>
            </a:r>
            <a:r>
              <a:rPr lang="ru-RU" sz="9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Nouveau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Israël</a:t>
            </a:r>
            <a:r>
              <a:rPr lang="ru-RU" sz="9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discontinuité</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Israël</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jouira</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à nouveau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d’une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prominence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mondiale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après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avoir</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cru en Christ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lors</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de Sa </a:t>
            </a: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seconde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venue.</a:t>
            </a:r>
          </a:p>
        </p:txBody>
      </p:sp>
      <p:sp>
        <p:nvSpPr>
          <p:cNvPr id="183"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84" name="Rectangle 78"/>
          <p:cNvSpPr>
            <a:spLocks noChangeArrowheads="1"/>
          </p:cNvSpPr>
          <p:nvPr/>
        </p:nvSpPr>
        <p:spPr bwMode="auto">
          <a:xfrm>
            <a:off x="6334125" y="2055813"/>
            <a:ext cx="637996"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cap="all" dirty="0" err="1">
                <a:solidFill>
                  <a:srgbClr val="FFFFFF"/>
                </a:solidFill>
                <a:latin typeface="Arial" pitchFamily="24" charset="0"/>
                <a:ea typeface="ＭＳ Ｐゴシック" charset="-128"/>
                <a:cs typeface="ＭＳ Ｐゴシック" charset="-128"/>
              </a:rPr>
              <a:t>Église</a:t>
            </a:r>
            <a:r>
              <a:rPr lang="en-US" sz="900" b="1" cap="all" dirty="0">
                <a:solidFill>
                  <a:srgbClr val="FFFFFF"/>
                </a:solidFill>
                <a:latin typeface="Arial" pitchFamily="24" charset="0"/>
                <a:ea typeface="ＭＳ Ｐゴシック" charset="-128"/>
                <a:cs typeface="ＭＳ Ｐゴシック" charset="-128"/>
              </a:rPr>
              <a:t> </a:t>
            </a:r>
          </a:p>
        </p:txBody>
      </p:sp>
      <p:sp>
        <p:nvSpPr>
          <p:cNvPr id="185" name="Rectangle 79"/>
          <p:cNvSpPr>
            <a:spLocks noChangeArrowheads="1"/>
          </p:cNvSpPr>
          <p:nvPr/>
        </p:nvSpPr>
        <p:spPr bwMode="auto">
          <a:xfrm>
            <a:off x="4800600" y="2200275"/>
            <a:ext cx="97623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(Focus national)</a:t>
            </a:r>
          </a:p>
        </p:txBody>
      </p:sp>
      <p:graphicFrame>
        <p:nvGraphicFramePr>
          <p:cNvPr id="186"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894207" name="Microsoft ClipArt Gallery" r:id="rId4" imgW="0" imgH="0" progId="">
                  <p:embed/>
                </p:oleObj>
              </mc:Choice>
              <mc:Fallback>
                <p:oleObj name="Microsoft ClipArt Gallery" r:id="rId4" imgW="0" imgH="0" progId="">
                  <p:embed/>
                  <p:pic>
                    <p:nvPicPr>
                      <p:cNvPr id="0" name="AutoShape 2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87" name="Rectangle 81"/>
          <p:cNvSpPr>
            <a:spLocks noChangeArrowheads="1"/>
          </p:cNvSpPr>
          <p:nvPr/>
        </p:nvSpPr>
        <p:spPr bwMode="auto">
          <a:xfrm>
            <a:off x="5932488" y="2200275"/>
            <a:ext cx="1731245"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Le </a:t>
            </a:r>
            <a:r>
              <a:rPr lang="ru-RU" sz="800" b="1" dirty="0">
                <a:solidFill>
                  <a:srgbClr val="FFFFFF"/>
                </a:solidFill>
                <a:latin typeface="Arial" pitchFamily="24" charset="0"/>
                <a:ea typeface="ＭＳ Ｐゴシック" charset="-128"/>
                <a:cs typeface="ＭＳ Ｐゴシック" charset="-128"/>
              </a:rPr>
              <a:t>"</a:t>
            </a:r>
            <a:r>
              <a:rPr lang="en-US" sz="800" b="1" dirty="0" err="1">
                <a:solidFill>
                  <a:srgbClr val="FFFFFF"/>
                </a:solidFill>
                <a:latin typeface="Arial" pitchFamily="24" charset="0"/>
                <a:ea typeface="ＭＳ Ｐゴシック" charset="-128"/>
                <a:cs typeface="ＭＳ Ｐゴシック" charset="-128"/>
              </a:rPr>
              <a:t>Nouvel</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Homme</a:t>
            </a:r>
            <a:r>
              <a:rPr lang="ru-RU" sz="800" b="1" dirty="0">
                <a:solidFill>
                  <a:srgbClr val="FFFFFF"/>
                </a:solidFill>
                <a:latin typeface="Arial" pitchFamily="24" charset="0"/>
                <a:ea typeface="ＭＳ Ｐゴシック" charset="-128"/>
                <a:cs typeface="ＭＳ Ｐゴシック" charset="-128"/>
              </a:rPr>
              <a:t>"</a:t>
            </a:r>
            <a:r>
              <a:rPr lang="en-US" sz="800" b="1" dirty="0">
                <a:solidFill>
                  <a:srgbClr val="FFFFFF"/>
                </a:solidFill>
                <a:latin typeface="Arial" pitchFamily="24" charset="0"/>
                <a:ea typeface="ＭＳ Ｐゴシック" charset="-128"/>
                <a:cs typeface="ＭＳ Ｐゴシック" charset="-128"/>
              </a:rPr>
              <a:t> (Eph. 2:15)</a:t>
            </a:r>
          </a:p>
        </p:txBody>
      </p:sp>
      <p:sp>
        <p:nvSpPr>
          <p:cNvPr id="188"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89"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Sixth Edition</a:t>
            </a:r>
          </a:p>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15 June 2012</a:t>
            </a:r>
          </a:p>
        </p:txBody>
      </p:sp>
      <p:grpSp>
        <p:nvGrpSpPr>
          <p:cNvPr id="190" name="Group 84"/>
          <p:cNvGrpSpPr>
            <a:grpSpLocks/>
          </p:cNvGrpSpPr>
          <p:nvPr/>
        </p:nvGrpSpPr>
        <p:grpSpPr bwMode="auto">
          <a:xfrm>
            <a:off x="1419225" y="2047875"/>
            <a:ext cx="165100" cy="176213"/>
            <a:chOff x="874" y="1315"/>
            <a:chExt cx="104" cy="111"/>
          </a:xfrm>
        </p:grpSpPr>
        <p:sp>
          <p:nvSpPr>
            <p:cNvPr id="191"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2"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93" name="Group 87"/>
          <p:cNvGrpSpPr>
            <a:grpSpLocks/>
          </p:cNvGrpSpPr>
          <p:nvPr/>
        </p:nvGrpSpPr>
        <p:grpSpPr bwMode="auto">
          <a:xfrm>
            <a:off x="2336800" y="3294063"/>
            <a:ext cx="288925" cy="222250"/>
            <a:chOff x="1452" y="2100"/>
            <a:chExt cx="182" cy="140"/>
          </a:xfrm>
        </p:grpSpPr>
        <p:sp>
          <p:nvSpPr>
            <p:cNvPr id="194"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95"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6"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7"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sp>
          <p:nvSpPr>
            <p:cNvPr id="198"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449263" fontAlgn="base">
                <a:spcBef>
                  <a:spcPct val="0"/>
                </a:spcBef>
                <a:spcAft>
                  <a:spcPct val="0"/>
                </a:spcAft>
              </a:pPr>
              <a:endParaRPr lang="en-US" sz="2400">
                <a:solidFill>
                  <a:srgbClr val="000080"/>
                </a:solidFill>
                <a:latin typeface="Arial" charset="0"/>
                <a:ea typeface="ＭＳ Ｐゴシック" charset="0"/>
                <a:cs typeface="ＭＳ Ｐゴシック" charset="0"/>
              </a:endParaRPr>
            </a:p>
          </p:txBody>
        </p:sp>
      </p:grpSp>
      <p:grpSp>
        <p:nvGrpSpPr>
          <p:cNvPr id="199" name="Group 93"/>
          <p:cNvGrpSpPr>
            <a:grpSpLocks/>
          </p:cNvGrpSpPr>
          <p:nvPr/>
        </p:nvGrpSpPr>
        <p:grpSpPr bwMode="auto">
          <a:xfrm>
            <a:off x="1806575" y="1389063"/>
            <a:ext cx="298450" cy="238125"/>
            <a:chOff x="1118" y="900"/>
            <a:chExt cx="188" cy="150"/>
          </a:xfrm>
        </p:grpSpPr>
        <p:grpSp>
          <p:nvGrpSpPr>
            <p:cNvPr id="200" name="Group 94"/>
            <p:cNvGrpSpPr>
              <a:grpSpLocks/>
            </p:cNvGrpSpPr>
            <p:nvPr/>
          </p:nvGrpSpPr>
          <p:grpSpPr bwMode="auto">
            <a:xfrm>
              <a:off x="1118" y="900"/>
              <a:ext cx="84" cy="150"/>
              <a:chOff x="1118" y="900"/>
              <a:chExt cx="84" cy="150"/>
            </a:xfrm>
          </p:grpSpPr>
          <p:sp>
            <p:nvSpPr>
              <p:cNvPr id="204"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205"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nvGrpSpPr>
            <p:cNvPr id="201" name="Group 97"/>
            <p:cNvGrpSpPr>
              <a:grpSpLocks/>
            </p:cNvGrpSpPr>
            <p:nvPr/>
          </p:nvGrpSpPr>
          <p:grpSpPr bwMode="auto">
            <a:xfrm>
              <a:off x="1222" y="900"/>
              <a:ext cx="84" cy="150"/>
              <a:chOff x="1222" y="900"/>
              <a:chExt cx="84" cy="150"/>
            </a:xfrm>
          </p:grpSpPr>
          <p:sp>
            <p:nvSpPr>
              <p:cNvPr id="202"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203"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sp>
        <p:nvSpPr>
          <p:cNvPr id="206" name="Rectangle 100"/>
          <p:cNvSpPr>
            <a:spLocks noChangeArrowheads="1"/>
          </p:cNvSpPr>
          <p:nvPr/>
        </p:nvSpPr>
        <p:spPr bwMode="auto">
          <a:xfrm>
            <a:off x="7761288" y="4495800"/>
            <a:ext cx="771525"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err="1">
                <a:solidFill>
                  <a:srgbClr val="000000"/>
                </a:solidFill>
                <a:latin typeface="Arial" pitchFamily="24" charset="0"/>
                <a:ea typeface="ＭＳ Ｐゴシック" charset="-128"/>
                <a:cs typeface="ＭＳ Ｐゴシック" charset="-128"/>
              </a:rPr>
              <a:t>Tous</a:t>
            </a:r>
            <a:r>
              <a:rPr lang="en-US" sz="800" b="1" dirty="0">
                <a:solidFill>
                  <a:srgbClr val="000000"/>
                </a:solidFill>
                <a:latin typeface="Arial" pitchFamily="24" charset="0"/>
                <a:ea typeface="ＭＳ Ｐゴシック" charset="-128"/>
                <a:cs typeface="ＭＳ Ｐゴシック" charset="-128"/>
              </a:rPr>
              <a:t> les 5 </a:t>
            </a:r>
            <a:r>
              <a:rPr lang="en-US" sz="800" b="1" dirty="0" err="1">
                <a:solidFill>
                  <a:srgbClr val="000000"/>
                </a:solidFill>
                <a:latin typeface="Arial" pitchFamily="24" charset="0"/>
                <a:ea typeface="ＭＳ Ｐゴシック" charset="-128"/>
                <a:cs typeface="ＭＳ Ｐゴシック" charset="-128"/>
              </a:rPr>
              <a:t>éléments</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accomplis</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dans</a:t>
            </a:r>
            <a:r>
              <a:rPr lang="en-US" sz="800" b="1" dirty="0">
                <a:solidFill>
                  <a:srgbClr val="000000"/>
                </a:solidFill>
                <a:latin typeface="Arial" pitchFamily="24" charset="0"/>
                <a:ea typeface="ＭＳ Ｐゴシック" charset="-128"/>
                <a:cs typeface="ＭＳ Ｐゴシック" charset="-128"/>
              </a:rPr>
              <a:t> la </a:t>
            </a:r>
            <a:r>
              <a:rPr lang="en-US" sz="800" b="1" dirty="0" err="1">
                <a:solidFill>
                  <a:srgbClr val="000000"/>
                </a:solidFill>
                <a:latin typeface="Arial" pitchFamily="24" charset="0"/>
                <a:ea typeface="ＭＳ Ｐゴシック" charset="-128"/>
                <a:cs typeface="ＭＳ Ｐゴシック" charset="-128"/>
              </a:rPr>
              <a:t>restauration</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nationale</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Za</a:t>
            </a:r>
            <a:r>
              <a:rPr lang="en-US" sz="800" b="1" dirty="0">
                <a:solidFill>
                  <a:srgbClr val="000000"/>
                </a:solidFill>
                <a:latin typeface="Arial" pitchFamily="24" charset="0"/>
                <a:ea typeface="ＭＳ Ｐゴシック" charset="-128"/>
                <a:cs typeface="ＭＳ Ｐゴシック" charset="-128"/>
              </a:rPr>
              <a:t>. 8)</a:t>
            </a:r>
          </a:p>
        </p:txBody>
      </p:sp>
      <p:sp>
        <p:nvSpPr>
          <p:cNvPr id="207" name="Rectangle 101"/>
          <p:cNvSpPr>
            <a:spLocks noChangeArrowheads="1"/>
          </p:cNvSpPr>
          <p:nvPr/>
        </p:nvSpPr>
        <p:spPr bwMode="auto">
          <a:xfrm>
            <a:off x="8448675" y="4572000"/>
            <a:ext cx="66992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err="1">
                <a:solidFill>
                  <a:srgbClr val="000000"/>
                </a:solidFill>
                <a:latin typeface="Arial" pitchFamily="24" charset="0"/>
                <a:ea typeface="ＭＳ Ｐゴシック" charset="-128"/>
                <a:cs typeface="ＭＳ Ｐゴシック" charset="-128"/>
              </a:rPr>
              <a:t>Toutes</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choses</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rendues</a:t>
            </a:r>
            <a:r>
              <a:rPr lang="en-US" sz="800" b="1" dirty="0">
                <a:solidFill>
                  <a:srgbClr val="000000"/>
                </a:solidFill>
                <a:latin typeface="Arial" pitchFamily="24" charset="0"/>
                <a:ea typeface="ＭＳ Ｐゴシック" charset="-128"/>
                <a:cs typeface="ＭＳ Ｐゴシック" charset="-128"/>
              </a:rPr>
              <a:t> </a:t>
            </a:r>
            <a:r>
              <a:rPr lang="en-US" sz="800" b="1" dirty="0" err="1">
                <a:solidFill>
                  <a:srgbClr val="000000"/>
                </a:solidFill>
                <a:latin typeface="Arial" pitchFamily="24" charset="0"/>
                <a:ea typeface="ＭＳ Ｐゴシック" charset="-128"/>
                <a:cs typeface="ＭＳ Ｐゴシック" charset="-128"/>
              </a:rPr>
              <a:t>nouvelles</a:t>
            </a:r>
            <a:r>
              <a:rPr lang="en-US" sz="800" b="1" dirty="0">
                <a:solidFill>
                  <a:srgbClr val="000000"/>
                </a:solidFill>
                <a:latin typeface="Arial" pitchFamily="24" charset="0"/>
                <a:ea typeface="ＭＳ Ｐゴシック" charset="-128"/>
                <a:cs typeface="ＭＳ Ｐゴシック" charset="-128"/>
              </a:rPr>
              <a:t>!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(Ap. 21:5)</a:t>
            </a:r>
          </a:p>
        </p:txBody>
      </p:sp>
      <p:sp>
        <p:nvSpPr>
          <p:cNvPr id="208"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dirty="0" err="1">
                <a:solidFill>
                  <a:srgbClr val="FFFFFF"/>
                </a:solidFill>
                <a:latin typeface="Arial" pitchFamily="24" charset="0"/>
                <a:ea typeface="ＭＳ Ｐゴシック" charset="-128"/>
                <a:cs typeface="ＭＳ Ｐゴシック" charset="-128"/>
              </a:rPr>
              <a:t>Temporaire</a:t>
            </a:r>
            <a:r>
              <a:rPr lang="en-US" sz="800" b="1" dirty="0">
                <a:solidFill>
                  <a:srgbClr val="FFFFFF"/>
                </a:solidFill>
                <a:latin typeface="Arial" pitchFamily="24" charset="0"/>
                <a:ea typeface="ＭＳ Ｐゴシック" charset="-128"/>
                <a:cs typeface="ＭＳ Ｐゴシック" charset="-128"/>
              </a:rPr>
              <a:t> (Gal. 3:19) et </a:t>
            </a:r>
            <a:r>
              <a:rPr lang="en-US" sz="800" b="1" dirty="0" err="1">
                <a:solidFill>
                  <a:srgbClr val="FFFFFF"/>
                </a:solidFill>
                <a:latin typeface="Arial" pitchFamily="24" charset="0"/>
                <a:ea typeface="ＭＳ Ｐゴシック" charset="-128"/>
                <a:cs typeface="ＭＳ Ｐゴシック" charset="-128"/>
              </a:rPr>
              <a:t>conditionnel</a:t>
            </a:r>
            <a:r>
              <a:rPr lang="en-US" sz="800" b="1" dirty="0">
                <a:solidFill>
                  <a:srgbClr val="FFFFFF"/>
                </a:solidFill>
                <a:latin typeface="Arial" pitchFamily="24" charset="0"/>
                <a:ea typeface="ＭＳ Ｐゴシック" charset="-128"/>
                <a:cs typeface="ＭＳ Ｐゴシック" charset="-128"/>
              </a:rPr>
              <a:t> (Deut. 28) pour </a:t>
            </a:r>
            <a:r>
              <a:rPr lang="en-US" sz="800" b="1" dirty="0" err="1">
                <a:solidFill>
                  <a:srgbClr val="FFFFFF"/>
                </a:solidFill>
                <a:latin typeface="Arial" pitchFamily="24" charset="0"/>
                <a:ea typeface="ＭＳ Ｐゴシック" charset="-128"/>
                <a:cs typeface="ＭＳ Ｐゴシック" charset="-128"/>
              </a:rPr>
              <a:t>révéler</a:t>
            </a:r>
            <a:r>
              <a:rPr lang="en-US" sz="800" b="1" dirty="0">
                <a:solidFill>
                  <a:srgbClr val="FFFFFF"/>
                </a:solidFill>
                <a:latin typeface="Arial" pitchFamily="24" charset="0"/>
                <a:ea typeface="ＭＳ Ｐゴシック" charset="-128"/>
                <a:cs typeface="ＭＳ Ｐゴシック" charset="-128"/>
              </a:rPr>
              <a:t> le </a:t>
            </a:r>
            <a:r>
              <a:rPr lang="en-US" sz="800" b="1" dirty="0" err="1">
                <a:solidFill>
                  <a:srgbClr val="FFFFFF"/>
                </a:solidFill>
                <a:latin typeface="Arial" pitchFamily="24" charset="0"/>
                <a:ea typeface="ＭＳ Ｐゴシック" charset="-128"/>
                <a:cs typeface="ＭＳ Ｐゴシック" charset="-128"/>
              </a:rPr>
              <a:t>péché</a:t>
            </a:r>
            <a:r>
              <a:rPr lang="en-US" sz="800" b="1" dirty="0">
                <a:solidFill>
                  <a:srgbClr val="FFFFFF"/>
                </a:solidFill>
                <a:latin typeface="Arial" pitchFamily="24" charset="0"/>
                <a:ea typeface="ＭＳ Ｐゴシック" charset="-128"/>
                <a:cs typeface="ＭＳ Ｐゴシック" charset="-128"/>
              </a:rPr>
              <a:t> (Rom. 7:7) et </a:t>
            </a:r>
            <a:r>
              <a:rPr lang="en-US" sz="800" b="1" dirty="0" err="1">
                <a:solidFill>
                  <a:srgbClr val="FFFFFF"/>
                </a:solidFill>
                <a:latin typeface="Arial" pitchFamily="24" charset="0"/>
                <a:ea typeface="ＭＳ Ｐゴシック" charset="-128"/>
                <a:cs typeface="ＭＳ Ｐゴシック" charset="-128"/>
              </a:rPr>
              <a:t>réguler</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Israël</a:t>
            </a:r>
            <a:r>
              <a:rPr lang="en-US" sz="800" b="1" dirty="0">
                <a:solidFill>
                  <a:srgbClr val="FFFFFF"/>
                </a:solidFill>
                <a:latin typeface="Arial" pitchFamily="24" charset="0"/>
                <a:ea typeface="ＭＳ Ｐゴシック" charset="-128"/>
                <a:cs typeface="ＭＳ Ｐゴシック" charset="-128"/>
              </a:rPr>
              <a:t> (Gal. 3:23-25)</a:t>
            </a:r>
          </a:p>
        </p:txBody>
      </p:sp>
      <p:sp>
        <p:nvSpPr>
          <p:cNvPr id="209" name="Rectangle 103"/>
          <p:cNvSpPr>
            <a:spLocks noChangeArrowheads="1"/>
          </p:cNvSpPr>
          <p:nvPr/>
        </p:nvSpPr>
        <p:spPr bwMode="auto">
          <a:xfrm>
            <a:off x="5894388" y="5765800"/>
            <a:ext cx="18208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err="1">
                <a:solidFill>
                  <a:srgbClr val="FFFFFF"/>
                </a:solidFill>
                <a:latin typeface="Arial" pitchFamily="24" charset="0"/>
                <a:ea typeface="ＭＳ Ｐゴシック" charset="-128"/>
                <a:cs typeface="ＭＳ Ｐゴシック" charset="-128"/>
              </a:rPr>
              <a:t>Loi</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abolie</a:t>
            </a:r>
            <a:r>
              <a:rPr lang="en-US" sz="800" b="1" dirty="0">
                <a:solidFill>
                  <a:srgbClr val="FFFFFF"/>
                </a:solidFill>
                <a:latin typeface="Arial" pitchFamily="24" charset="0"/>
                <a:ea typeface="ＭＳ Ｐゴシック" charset="-128"/>
                <a:cs typeface="ＭＳ Ｐゴシック" charset="-128"/>
              </a:rPr>
              <a:t>, </a:t>
            </a:r>
            <a:r>
              <a:rPr lang="en-US" sz="800" b="1" dirty="0" err="1">
                <a:solidFill>
                  <a:srgbClr val="FFFFFF"/>
                </a:solidFill>
                <a:latin typeface="Arial" pitchFamily="24" charset="0"/>
                <a:ea typeface="ＭＳ Ｐゴシック" charset="-128"/>
                <a:cs typeface="ＭＳ Ｐゴシック" charset="-128"/>
              </a:rPr>
              <a:t>accomplie</a:t>
            </a:r>
            <a:r>
              <a:rPr lang="en-US" sz="800" b="1" dirty="0">
                <a:solidFill>
                  <a:srgbClr val="FFFFFF"/>
                </a:solidFill>
                <a:latin typeface="Arial" pitchFamily="24" charset="0"/>
                <a:ea typeface="ＭＳ Ｐゴシック" charset="-128"/>
                <a:cs typeface="ＭＳ Ｐゴシック" charset="-128"/>
              </a:rPr>
              <a:t>, et </a:t>
            </a:r>
            <a:r>
              <a:rPr lang="en-US" sz="800" b="1" dirty="0" err="1">
                <a:solidFill>
                  <a:srgbClr val="FFFFFF"/>
                </a:solidFill>
                <a:latin typeface="Arial" pitchFamily="24" charset="0"/>
                <a:ea typeface="ＭＳ Ｐゴシック" charset="-128"/>
                <a:cs typeface="ＭＳ Ｐゴシック" charset="-128"/>
              </a:rPr>
              <a:t>remplacée</a:t>
            </a:r>
            <a:r>
              <a:rPr lang="en-US" sz="800" b="1" dirty="0">
                <a:solidFill>
                  <a:srgbClr val="FFFFFF"/>
                </a:solidFill>
                <a:latin typeface="Arial" pitchFamily="24" charset="0"/>
                <a:ea typeface="ＭＳ Ｐゴシック" charset="-128"/>
                <a:cs typeface="ＭＳ Ｐゴシック" charset="-128"/>
              </a:rPr>
              <a:t> à la Croix (Rom. 7:1-6;1 Cor. 9:19-21; </a:t>
            </a:r>
            <a:r>
              <a:rPr lang="en-US" sz="800" b="1" dirty="0" err="1">
                <a:solidFill>
                  <a:srgbClr val="FFFFFF"/>
                </a:solidFill>
                <a:latin typeface="Arial" pitchFamily="24" charset="0"/>
                <a:ea typeface="ＭＳ Ｐゴシック" charset="-128"/>
                <a:cs typeface="ＭＳ Ｐゴシック" charset="-128"/>
              </a:rPr>
              <a:t>Héb</a:t>
            </a:r>
            <a:r>
              <a:rPr lang="en-US" sz="800" b="1" dirty="0">
                <a:solidFill>
                  <a:srgbClr val="FFFFFF"/>
                </a:solidFill>
                <a:latin typeface="Arial" pitchFamily="24" charset="0"/>
                <a:ea typeface="ＭＳ Ｐゴシック" charset="-128"/>
                <a:cs typeface="ＭＳ Ｐゴシック" charset="-128"/>
              </a:rPr>
              <a:t>. 8:13)</a:t>
            </a:r>
          </a:p>
        </p:txBody>
      </p:sp>
      <p:sp>
        <p:nvSpPr>
          <p:cNvPr id="210"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900" b="1" dirty="0" err="1">
                <a:solidFill>
                  <a:srgbClr val="FFFFFF"/>
                </a:solidFill>
                <a:effectLst>
                  <a:outerShdw blurRad="38100" dist="38100" dir="2700000" algn="tl">
                    <a:srgbClr val="000000"/>
                  </a:outerShdw>
                </a:effectLst>
                <a:latin typeface="Arial" charset="0"/>
                <a:ea typeface="ＭＳ Ｐゴシック" charset="0"/>
                <a:cs typeface="Arial" charset="0"/>
              </a:rPr>
              <a:t>Genèse</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6:18; 9:8-17</a:t>
            </a:r>
          </a:p>
        </p:txBody>
      </p:sp>
      <p:sp>
        <p:nvSpPr>
          <p:cNvPr id="211"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24" charset="0"/>
                <a:ea typeface="ＭＳ Ｐゴシック" charset="-128"/>
                <a:cs typeface="ＭＳ Ｐゴシック" charset="-128"/>
              </a:rPr>
              <a:t>9g</a:t>
            </a:r>
          </a:p>
        </p:txBody>
      </p:sp>
      <p:sp>
        <p:nvSpPr>
          <p:cNvPr id="212"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defTabSz="914400" eaLnBrk="0" fontAlgn="base" hangingPunct="0">
              <a:spcBef>
                <a:spcPct val="0"/>
              </a:spcBef>
              <a:spcAft>
                <a:spcPct val="0"/>
              </a:spcAft>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213" name="Rectangle 107"/>
          <p:cNvSpPr txBox="1">
            <a:spLocks noChangeArrowheads="1"/>
          </p:cNvSpPr>
          <p:nvPr/>
        </p:nvSpPr>
        <p:spPr bwMode="auto">
          <a:xfrm>
            <a:off x="0" y="228600"/>
            <a:ext cx="8001000" cy="533400"/>
          </a:xfrm>
          <a:prstGeom prst="rect">
            <a:avLst/>
          </a:prstGeom>
          <a:noFill/>
          <a:ln w="12700">
            <a:noFill/>
            <a:miter lim="800000"/>
            <a:headEnd/>
            <a:tailEnd/>
          </a:ln>
          <a:effectLst>
            <a:outerShdw blurRad="63500" dist="35921"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err="1">
                <a:ln>
                  <a:noFill/>
                </a:ln>
                <a:solidFill>
                  <a:schemeClr val="tx2"/>
                </a:solidFill>
                <a:effectLst>
                  <a:glow rad="215900">
                    <a:schemeClr val="bg1">
                      <a:lumMod val="50000"/>
                      <a:alpha val="75000"/>
                    </a:schemeClr>
                  </a:glow>
                </a:effectLst>
                <a:uLnTx/>
                <a:uFillTx/>
                <a:latin typeface="Impact"/>
                <a:ea typeface="ＭＳ Ｐゴシック" pitchFamily="24" charset="-128"/>
                <a:cs typeface="Impact"/>
              </a:rPr>
              <a:t>Chronologie</a:t>
            </a:r>
            <a:r>
              <a:rPr kumimoji="0" lang="en-US" sz="3200" b="0" i="0" u="none" strike="noStrike" kern="0" cap="none" spc="0" normalizeH="0" baseline="0" noProof="0" dirty="0">
                <a:ln>
                  <a:noFill/>
                </a:ln>
                <a:solidFill>
                  <a:schemeClr val="tx2"/>
                </a:solidFill>
                <a:effectLst>
                  <a:glow rad="215900">
                    <a:schemeClr val="bg1">
                      <a:lumMod val="50000"/>
                      <a:alpha val="75000"/>
                    </a:schemeClr>
                  </a:glow>
                </a:effectLst>
                <a:uLnTx/>
                <a:uFillTx/>
                <a:latin typeface="Impact"/>
                <a:ea typeface="ＭＳ Ｐゴシック" pitchFamily="24" charset="-128"/>
                <a:cs typeface="Impact"/>
              </a:rPr>
              <a:t> du </a:t>
            </a:r>
            <a:r>
              <a:rPr kumimoji="0" lang="en-US" sz="3200" b="0" i="0" u="none" strike="noStrike" kern="0" cap="none" spc="0" normalizeH="0" baseline="0" noProof="0" dirty="0" err="1">
                <a:ln>
                  <a:noFill/>
                </a:ln>
                <a:solidFill>
                  <a:schemeClr val="tx2"/>
                </a:solidFill>
                <a:effectLst>
                  <a:glow rad="215900">
                    <a:schemeClr val="bg1">
                      <a:lumMod val="50000"/>
                      <a:alpha val="75000"/>
                    </a:schemeClr>
                  </a:glow>
                </a:effectLst>
                <a:uLnTx/>
                <a:uFillTx/>
                <a:latin typeface="Impact"/>
                <a:ea typeface="ＭＳ Ｐゴシック" pitchFamily="24" charset="-128"/>
                <a:cs typeface="Impact"/>
              </a:rPr>
              <a:t>Royaume</a:t>
            </a:r>
            <a:r>
              <a:rPr kumimoji="0" lang="en-US" sz="3200" b="0" i="0" u="none" strike="noStrike" kern="0" cap="none" spc="0" normalizeH="0" baseline="0" noProof="0" dirty="0">
                <a:ln>
                  <a:noFill/>
                </a:ln>
                <a:solidFill>
                  <a:schemeClr val="tx2"/>
                </a:solidFill>
                <a:effectLst>
                  <a:glow rad="215900">
                    <a:schemeClr val="bg1">
                      <a:lumMod val="50000"/>
                      <a:alpha val="75000"/>
                    </a:schemeClr>
                  </a:glow>
                </a:effectLst>
                <a:uLnTx/>
                <a:uFillTx/>
                <a:latin typeface="Impact"/>
                <a:ea typeface="ＭＳ Ｐゴシック" pitchFamily="24" charset="-128"/>
                <a:cs typeface="Impact"/>
              </a:rPr>
              <a:t> et des Alliances</a:t>
            </a:r>
            <a:endParaRPr kumimoji="0" lang="en-US" sz="4400" b="0" i="0" u="none" strike="noStrike" kern="0" cap="none" spc="0" normalizeH="0" baseline="0" noProof="0" dirty="0">
              <a:ln>
                <a:noFill/>
              </a:ln>
              <a:solidFill>
                <a:schemeClr val="tx2"/>
              </a:solidFill>
              <a:effectLst>
                <a:glow rad="215900">
                  <a:schemeClr val="bg1">
                    <a:lumMod val="50000"/>
                    <a:alpha val="75000"/>
                  </a:schemeClr>
                </a:glow>
              </a:effectLst>
              <a:uLnTx/>
              <a:uFillTx/>
              <a:latin typeface="Impact"/>
              <a:ea typeface="ＭＳ Ｐゴシック" pitchFamily="24" charset="-128"/>
              <a:cs typeface="Impact"/>
            </a:endParaRPr>
          </a:p>
        </p:txBody>
      </p:sp>
      <p:sp>
        <p:nvSpPr>
          <p:cNvPr id="214"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22 &amp;</a:t>
            </a:r>
          </a:p>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337</a:t>
            </a:r>
          </a:p>
        </p:txBody>
      </p:sp>
    </p:spTree>
    <p:extLst>
      <p:ext uri="{BB962C8B-B14F-4D97-AF65-F5344CB8AC3E}">
        <p14:creationId xmlns:p14="http://schemas.microsoft.com/office/powerpoint/2010/main" val="200975172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8441" name="Text Box 10"/>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defRPr/>
            </a:pPr>
            <a:r>
              <a:rPr lang="en-US" b="1">
                <a:solidFill>
                  <a:srgbClr val="FFFFFF"/>
                </a:solidFill>
                <a:effectLst>
                  <a:outerShdw blurRad="38100" dist="38100" dir="2700000" algn="tl">
                    <a:srgbClr val="000000"/>
                  </a:outerShdw>
                </a:effectLst>
                <a:latin typeface="Arial" charset="0"/>
                <a:cs typeface="Arial" charset="0"/>
              </a:rPr>
              <a:t>342</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a:solidFill>
                  <a:srgbClr val="FFFFFF"/>
                </a:solidFill>
                <a:cs typeface="Arial" charset="0"/>
              </a:rPr>
              <a:t>Abdias</a:t>
            </a:r>
          </a:p>
          <a:p>
            <a:pPr algn="ctr" defTabSz="914400">
              <a:spcBef>
                <a:spcPct val="20000"/>
              </a:spcBef>
              <a:buClr>
                <a:srgbClr val="99CCFF"/>
              </a:buClr>
              <a:buSzPct val="110000"/>
            </a:pPr>
            <a:endParaRPr lang="en-US" sz="2800" dirty="0">
              <a:solidFill>
                <a:srgbClr val="FFFFFF"/>
              </a:solidFill>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a:solidFill>
                  <a:srgbClr val="FFFFFF"/>
                </a:solidFill>
                <a:cs typeface="Arial" charset="0"/>
              </a:rPr>
              <a:t>Jonas</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Amos</a:t>
            </a: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Osée</a:t>
            </a:r>
            <a:endParaRPr lang="en-US" sz="2800" dirty="0">
              <a:solidFill>
                <a:srgbClr val="FFFFFF"/>
              </a:solidFill>
              <a:cs typeface="Arial"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Ésaïe</a:t>
            </a:r>
            <a:endParaRPr lang="en-US" sz="2800" dirty="0">
              <a:solidFill>
                <a:srgbClr val="FFFFFF"/>
              </a:solidFill>
              <a:cs typeface="Arial" charset="0"/>
            </a:endParaRP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err="1">
                <a:solidFill>
                  <a:srgbClr val="FFFFFF"/>
                </a:solidFill>
                <a:cs typeface="Arial" charset="0"/>
              </a:rPr>
              <a:t>Michée</a:t>
            </a:r>
            <a:endParaRPr lang="en-US" sz="2800" dirty="0">
              <a:solidFill>
                <a:srgbClr val="FFFFFF"/>
              </a:solidFill>
              <a:cs typeface="Arial" charset="0"/>
            </a:endParaRPr>
          </a:p>
        </p:txBody>
      </p:sp>
      <p:sp>
        <p:nvSpPr>
          <p:cNvPr id="61442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614430"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kumimoji="1" lang="en-US" sz="2800" dirty="0">
                <a:solidFill>
                  <a:srgbClr val="EAEAEA"/>
                </a:solidFill>
                <a:cs typeface="Arial" charset="0"/>
              </a:rPr>
              <a:t>Dates </a:t>
            </a:r>
            <a:r>
              <a:rPr kumimoji="1" lang="en-US" sz="2800" dirty="0" err="1">
                <a:solidFill>
                  <a:srgbClr val="EAEAEA"/>
                </a:solidFill>
                <a:cs typeface="Arial" charset="0"/>
              </a:rPr>
              <a:t>clés</a:t>
            </a:r>
            <a:endParaRPr kumimoji="1" lang="en-US" sz="2800" dirty="0">
              <a:solidFill>
                <a:srgbClr val="EAEAEA"/>
              </a:solidFill>
              <a:cs typeface="Arial" charset="0"/>
            </a:endParaRPr>
          </a:p>
          <a:p>
            <a:pPr algn="ctr" defTabSz="914400">
              <a:spcBef>
                <a:spcPct val="20000"/>
              </a:spcBef>
              <a:buClr>
                <a:srgbClr val="99CCFF"/>
              </a:buClr>
              <a:buSzPct val="110000"/>
            </a:pPr>
            <a:endParaRPr kumimoji="1" lang="en-US" sz="2800" dirty="0">
              <a:solidFill>
                <a:srgbClr val="EAEAEA"/>
              </a:solidFill>
              <a:cs typeface="Arial" charset="0"/>
            </a:endParaRPr>
          </a:p>
        </p:txBody>
      </p:sp>
      <p:sp>
        <p:nvSpPr>
          <p:cNvPr id="61443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200" kern="10" dirty="0">
                <a:ln w="9525">
                  <a:round/>
                  <a:headEnd/>
                  <a:tailEnd/>
                </a:ln>
                <a:gradFill rotWithShape="1">
                  <a:gsLst>
                    <a:gs pos="0">
                      <a:srgbClr val="FFFFCC"/>
                    </a:gs>
                    <a:gs pos="100000">
                      <a:srgbClr val="FF9999"/>
                    </a:gs>
                  </a:gsLst>
                  <a:lin ang="5400000" scaled="1"/>
                </a:gradFill>
                <a:latin typeface="Arial"/>
                <a:ea typeface="Arial"/>
                <a:cs typeface="Arial"/>
              </a:rPr>
              <a:t>Placer les </a:t>
            </a:r>
            <a:r>
              <a:rPr lang="en-US" sz="3200" kern="10" dirty="0" err="1">
                <a:ln w="9525">
                  <a:round/>
                  <a:headEnd/>
                  <a:tailEnd/>
                </a:ln>
                <a:gradFill rotWithShape="1">
                  <a:gsLst>
                    <a:gs pos="0">
                      <a:srgbClr val="FFFFCC"/>
                    </a:gs>
                    <a:gs pos="100000">
                      <a:srgbClr val="FF9999"/>
                    </a:gs>
                  </a:gsLst>
                  <a:lin ang="5400000" scaled="1"/>
                </a:gradFill>
                <a:latin typeface="Arial"/>
                <a:ea typeface="Arial"/>
                <a:cs typeface="Arial"/>
              </a:rPr>
              <a:t>Prophètes</a:t>
            </a:r>
            <a:endParaRPr lang="en-US" sz="3200" kern="10" dirty="0">
              <a:ln w="9525">
                <a:round/>
                <a:headEnd/>
                <a:tailEnd/>
              </a:ln>
              <a:gradFill rotWithShape="1">
                <a:gsLst>
                  <a:gs pos="0">
                    <a:srgbClr val="FFFFCC"/>
                  </a:gs>
                  <a:gs pos="100000">
                    <a:srgbClr val="FF9999"/>
                  </a:gs>
                </a:gsLst>
                <a:lin ang="5400000" scaled="1"/>
              </a:gradFill>
              <a:latin typeface="Arial"/>
              <a:ea typeface="Arial"/>
              <a:cs typeface="Arial"/>
            </a:endParaRPr>
          </a:p>
          <a:p>
            <a:pPr algn="ctr"/>
            <a:endParaRPr lang="en-US" sz="3200" kern="10" dirty="0">
              <a:ln w="9525">
                <a:round/>
                <a:headEnd/>
                <a:tailEnd/>
              </a:ln>
              <a:gradFill rotWithShape="1">
                <a:gsLst>
                  <a:gs pos="0">
                    <a:srgbClr val="FFFFCC"/>
                  </a:gs>
                  <a:gs pos="100000">
                    <a:srgbClr val="FF9999"/>
                  </a:gs>
                </a:gsLst>
                <a:lin ang="5400000" scaled="1"/>
              </a:gradFill>
              <a:latin typeface="Arial"/>
              <a:ea typeface="Arial"/>
              <a:cs typeface="Arial"/>
            </a:endParaRPr>
          </a:p>
        </p:txBody>
      </p:sp>
    </p:spTree>
    <p:extLst>
      <p:ext uri="{BB962C8B-B14F-4D97-AF65-F5344CB8AC3E}">
        <p14:creationId xmlns:p14="http://schemas.microsoft.com/office/powerpoint/2010/main" val="200137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2819400" y="4953000"/>
            <a:ext cx="63246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00"/>
              </a:buClr>
              <a:buSzPct val="100000"/>
              <a:buFont typeface="Arial" charset="0"/>
              <a:buNone/>
            </a:pPr>
            <a:r>
              <a:rPr lang="en-US" sz="3600" b="1" dirty="0">
                <a:solidFill>
                  <a:srgbClr val="FFFF00"/>
                </a:solidFill>
                <a:cs typeface="Arial" charset="0"/>
              </a:rPr>
              <a:t>60 </a:t>
            </a:r>
            <a:r>
              <a:rPr lang="en-US" sz="3600" b="1" dirty="0" err="1">
                <a:solidFill>
                  <a:srgbClr val="FFFF00"/>
                </a:solidFill>
                <a:cs typeface="Arial" charset="0"/>
              </a:rPr>
              <a:t>ans</a:t>
            </a:r>
            <a:r>
              <a:rPr lang="en-US" sz="3600" b="1" dirty="0">
                <a:solidFill>
                  <a:srgbClr val="FFFF00"/>
                </a:solidFill>
                <a:cs typeface="Arial" charset="0"/>
              </a:rPr>
              <a:t> de </a:t>
            </a:r>
            <a:r>
              <a:rPr lang="en-US" sz="3600" b="1" dirty="0" err="1">
                <a:solidFill>
                  <a:srgbClr val="FFFF00"/>
                </a:solidFill>
                <a:cs typeface="Arial" charset="0"/>
              </a:rPr>
              <a:t>ministère</a:t>
            </a:r>
            <a:r>
              <a:rPr lang="en-US" sz="3600" b="1" dirty="0">
                <a:solidFill>
                  <a:srgbClr val="FFFF00"/>
                </a:solidFill>
                <a:cs typeface="Arial" charset="0"/>
              </a:rPr>
              <a:t> </a:t>
            </a:r>
            <a:r>
              <a:rPr lang="en-US" sz="3600" b="1" dirty="0" err="1">
                <a:solidFill>
                  <a:srgbClr val="FFFF00"/>
                </a:solidFill>
                <a:cs typeface="Arial" charset="0"/>
              </a:rPr>
              <a:t>d’</a:t>
            </a:r>
            <a:r>
              <a:rPr lang="en-US" sz="3600" b="1" cap="all" dirty="0" err="1">
                <a:solidFill>
                  <a:srgbClr val="FFFF00"/>
                </a:solidFill>
                <a:cs typeface="Arial" charset="0"/>
              </a:rPr>
              <a:t>é</a:t>
            </a:r>
            <a:r>
              <a:rPr lang="en-US" sz="3600" b="1" dirty="0" err="1">
                <a:solidFill>
                  <a:srgbClr val="FFFF00"/>
                </a:solidFill>
                <a:cs typeface="Arial" charset="0"/>
              </a:rPr>
              <a:t>saïe</a:t>
            </a:r>
            <a:br>
              <a:rPr lang="en-GB" altLang="ja-JP" sz="3600" b="1" dirty="0">
                <a:solidFill>
                  <a:srgbClr val="FFFF00"/>
                </a:solidFill>
                <a:cs typeface="Arial" charset="0"/>
              </a:rPr>
            </a:br>
            <a:r>
              <a:rPr lang="en-GB" altLang="ja-JP" b="1" dirty="0">
                <a:solidFill>
                  <a:srgbClr val="FFFF00"/>
                </a:solidFill>
                <a:cs typeface="Arial" charset="0"/>
              </a:rPr>
              <a:t>(739-680 </a:t>
            </a:r>
            <a:r>
              <a:rPr lang="en-GB" altLang="ja-JP" sz="1800" b="1" dirty="0">
                <a:solidFill>
                  <a:srgbClr val="FFFF00"/>
                </a:solidFill>
                <a:cs typeface="Arial" charset="0"/>
              </a:rPr>
              <a:t>av. J-C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Ozias</a:t>
            </a:r>
            <a:endParaRPr lang="en-GB" sz="3200" b="1" dirty="0">
              <a:solidFill>
                <a:srgbClr val="FFFFFF"/>
              </a:solidFill>
              <a:latin typeface="Arial" charset="0"/>
              <a:ea typeface="ＭＳ Ｐゴシック" charset="0"/>
              <a:cs typeface="Arial"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latin typeface="Arial" charset="0"/>
                <a:ea typeface="ＭＳ Ｐゴシック" charset="0"/>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Ezéchias</a:t>
            </a:r>
            <a:endParaRPr lang="en-GB" sz="3200" b="1" dirty="0">
              <a:solidFill>
                <a:srgbClr val="FFFFFF"/>
              </a:solidFill>
              <a:latin typeface="Arial" charset="0"/>
              <a:ea typeface="ＭＳ Ｐゴシック" charset="0"/>
              <a:cs typeface="Arial" charset="0"/>
            </a:endParaRP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Pékach</a:t>
            </a:r>
            <a:endParaRPr lang="en-GB" sz="3200" b="1" dirty="0">
              <a:solidFill>
                <a:srgbClr val="FFFFFF"/>
              </a:solidFill>
              <a:latin typeface="Arial" charset="0"/>
              <a:ea typeface="ＭＳ Ｐゴシック" charset="0"/>
              <a:cs typeface="Arial" charset="0"/>
            </a:endParaRP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fontAlgn="base">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ea typeface="ＭＳ Ｐゴシック" charset="0"/>
                <a:cs typeface="Arial" charset="0"/>
              </a:rPr>
              <a:t>Osée</a:t>
            </a:r>
            <a:endParaRPr lang="en-GB" sz="3200" b="1" dirty="0">
              <a:solidFill>
                <a:srgbClr val="FFFFFF"/>
              </a:solidFill>
              <a:latin typeface="Arial" charset="0"/>
              <a:ea typeface="ＭＳ Ｐゴシック" charset="0"/>
              <a:cs typeface="Arial" charset="0"/>
            </a:endParaRPr>
          </a:p>
        </p:txBody>
      </p:sp>
      <p:sp>
        <p:nvSpPr>
          <p:cNvPr id="676873" name="Text Box 9"/>
          <p:cNvSpPr txBox="1">
            <a:spLocks noChangeArrowheads="1"/>
          </p:cNvSpPr>
          <p:nvPr/>
        </p:nvSpPr>
        <p:spPr bwMode="auto">
          <a:xfrm>
            <a:off x="76200" y="2667000"/>
            <a:ext cx="2743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dirty="0">
                <a:solidFill>
                  <a:srgbClr val="FFFFFF"/>
                </a:solidFill>
                <a:cs typeface="Arial" charset="0"/>
              </a:rPr>
              <a:t>Fin des </a:t>
            </a:r>
            <a:r>
              <a:rPr lang="en-GB" b="1" i="1" dirty="0" err="1">
                <a:solidFill>
                  <a:srgbClr val="FFFFFF"/>
                </a:solidFill>
                <a:cs typeface="Arial" charset="0"/>
              </a:rPr>
              <a:t>rois</a:t>
            </a:r>
            <a:r>
              <a:rPr lang="en-GB" b="1" i="1" dirty="0">
                <a:solidFill>
                  <a:srgbClr val="FFFFFF"/>
                </a:solidFill>
                <a:cs typeface="Arial" charset="0"/>
              </a:rPr>
              <a:t> </a:t>
            </a:r>
            <a:r>
              <a:rPr lang="en-GB" b="1" i="1" dirty="0" err="1">
                <a:solidFill>
                  <a:srgbClr val="FFFFFF"/>
                </a:solidFill>
                <a:cs typeface="Arial" charset="0"/>
              </a:rPr>
              <a:t>d’Israël</a:t>
            </a:r>
            <a:endParaRPr lang="en-GB" b="1" i="1" dirty="0">
              <a:solidFill>
                <a:srgbClr val="FFFFFF"/>
              </a:solidFill>
              <a:cs typeface="Arial" charset="0"/>
            </a:endParaRPr>
          </a:p>
        </p:txBody>
      </p:sp>
      <p:sp>
        <p:nvSpPr>
          <p:cNvPr id="676874" name="Text Box 10"/>
          <p:cNvSpPr txBox="1">
            <a:spLocks noChangeArrowheads="1"/>
          </p:cNvSpPr>
          <p:nvPr/>
        </p:nvSpPr>
        <p:spPr bwMode="auto">
          <a:xfrm>
            <a:off x="76200" y="3825875"/>
            <a:ext cx="169227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en-GB" b="1" i="1" dirty="0" err="1">
                <a:solidFill>
                  <a:srgbClr val="FFFFFF"/>
                </a:solidFill>
                <a:cs typeface="Arial" charset="0"/>
              </a:rPr>
              <a:t>Rois</a:t>
            </a:r>
            <a:r>
              <a:rPr lang="en-GB" b="1" i="1" dirty="0">
                <a:solidFill>
                  <a:srgbClr val="FFFFFF"/>
                </a:solidFill>
                <a:cs typeface="Arial" charset="0"/>
              </a:rPr>
              <a:t> de </a:t>
            </a:r>
            <a:r>
              <a:rPr lang="en-GB" b="1" i="1" dirty="0" err="1">
                <a:solidFill>
                  <a:srgbClr val="FFFFFF"/>
                </a:solidFill>
                <a:cs typeface="Arial" charset="0"/>
              </a:rPr>
              <a:t>Juda</a:t>
            </a:r>
            <a:endParaRPr lang="en-GB" b="1" i="1" dirty="0">
              <a:solidFill>
                <a:srgbClr val="FFFFFF"/>
              </a:solidFill>
              <a:cs typeface="Arial" charset="0"/>
            </a:endParaRP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1500"/>
              </a:spcBef>
              <a:spcAft>
                <a:spcPct val="0"/>
              </a:spcAft>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bg2"/>
          </a:solidFill>
        </p:spPr>
        <p:txBody>
          <a:bodyPr/>
          <a:lstStyle/>
          <a:p>
            <a:r>
              <a:rPr lang="en-US" b="1" dirty="0" err="1"/>
              <a:t>Rédaction</a:t>
            </a:r>
            <a:r>
              <a:rPr lang="en-US" b="1" dirty="0"/>
              <a:t> du </a:t>
            </a:r>
            <a:r>
              <a:rPr lang="en-US" b="1" dirty="0" err="1"/>
              <a:t>livre</a:t>
            </a:r>
            <a:r>
              <a:rPr lang="en-US" b="1" dirty="0"/>
              <a:t> </a:t>
            </a:r>
            <a:r>
              <a:rPr lang="en-US" b="1" dirty="0" err="1"/>
              <a:t>d’</a:t>
            </a:r>
            <a:r>
              <a:rPr lang="en-US" b="1" cap="all" dirty="0" err="1"/>
              <a:t>é</a:t>
            </a:r>
            <a:r>
              <a:rPr lang="en-US" b="1" dirty="0" err="1"/>
              <a:t>saïe</a:t>
            </a:r>
            <a:endParaRPr lang="en-US" b="1" dirty="0"/>
          </a:p>
        </p:txBody>
      </p:sp>
    </p:spTree>
    <p:extLst>
      <p:ext uri="{BB962C8B-B14F-4D97-AF65-F5344CB8AC3E}">
        <p14:creationId xmlns:p14="http://schemas.microsoft.com/office/powerpoint/2010/main" val="1543340630"/>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endParaRPr lang="en-US">
              <a:solidFill>
                <a:srgbClr val="FFFFFF"/>
              </a:solidFill>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endParaRPr lang="en-US">
              <a:solidFill>
                <a:srgbClr val="FFFFFF"/>
              </a:solidFill>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endParaRPr lang="en-US">
              <a:solidFill>
                <a:srgbClr val="FFFFFF"/>
              </a:solidFill>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endParaRPr lang="en-US">
              <a:solidFill>
                <a:srgbClr val="FFFFFF"/>
              </a:solidFill>
            </a:endParaRPr>
          </a:p>
        </p:txBody>
      </p:sp>
      <p:sp>
        <p:nvSpPr>
          <p:cNvPr id="687111" name="Text Box 7"/>
          <p:cNvSpPr txBox="1">
            <a:spLocks noChangeArrowheads="1"/>
          </p:cNvSpPr>
          <p:nvPr/>
        </p:nvSpPr>
        <p:spPr bwMode="auto">
          <a:xfrm>
            <a:off x="-107950" y="3505200"/>
            <a:ext cx="2098675"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dirty="0" err="1">
                <a:solidFill>
                  <a:srgbClr val="FFFFFF"/>
                </a:solidFill>
                <a:cs typeface="Arial" charset="0"/>
              </a:rPr>
              <a:t>Mer</a:t>
            </a:r>
            <a:r>
              <a:rPr lang="en-GB" sz="2000" b="1" dirty="0">
                <a:solidFill>
                  <a:srgbClr val="FFFFFF"/>
                </a:solidFill>
                <a:cs typeface="Arial" charset="0"/>
              </a:rPr>
              <a:t> </a:t>
            </a:r>
            <a:r>
              <a:rPr lang="en-GB" sz="2000" b="1" dirty="0" err="1">
                <a:solidFill>
                  <a:srgbClr val="FFFFFF"/>
                </a:solidFill>
                <a:cs typeface="Arial" charset="0"/>
              </a:rPr>
              <a:t>Méditerrannée</a:t>
            </a:r>
            <a:endParaRPr lang="en-GB" sz="2000" b="1" dirty="0">
              <a:solidFill>
                <a:srgbClr val="FFFFFF"/>
              </a:solidFill>
              <a:cs typeface="Arial" charset="0"/>
            </a:endParaRP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dirty="0" err="1">
                <a:solidFill>
                  <a:srgbClr val="FFFFFF"/>
                </a:solidFill>
                <a:cs typeface="Arial" charset="0"/>
              </a:rPr>
              <a:t>Juda</a:t>
            </a:r>
            <a:endParaRPr lang="en-GB" sz="3200" b="1" dirty="0">
              <a:solidFill>
                <a:srgbClr val="FFFFFF"/>
              </a:solidFill>
              <a:cs typeface="Arial" charset="0"/>
            </a:endParaRPr>
          </a:p>
        </p:txBody>
      </p:sp>
      <p:sp>
        <p:nvSpPr>
          <p:cNvPr id="687114" name="Text Box 10"/>
          <p:cNvSpPr txBox="1">
            <a:spLocks noChangeArrowheads="1"/>
          </p:cNvSpPr>
          <p:nvPr/>
        </p:nvSpPr>
        <p:spPr bwMode="auto">
          <a:xfrm>
            <a:off x="533400" y="6096000"/>
            <a:ext cx="1676400"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dirty="0" err="1">
                <a:solidFill>
                  <a:srgbClr val="FFFFFF"/>
                </a:solidFill>
                <a:cs typeface="Arial" charset="0"/>
              </a:rPr>
              <a:t>Égypte</a:t>
            </a:r>
            <a:endParaRPr lang="en-GB" sz="3200" b="1" dirty="0">
              <a:solidFill>
                <a:srgbClr val="FFFFFF"/>
              </a:solidFill>
              <a:cs typeface="Arial" charset="0"/>
            </a:endParaRP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endParaRPr lang="en-US">
              <a:solidFill>
                <a:srgbClr val="FFFFFF"/>
              </a:solidFill>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endParaRPr lang="en-US">
              <a:solidFill>
                <a:srgbClr val="FFFFFF"/>
              </a:solidFill>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750"/>
              </a:spcBef>
              <a:buClr>
                <a:srgbClr val="FFFFFF"/>
              </a:buClr>
              <a:buSzPct val="100000"/>
              <a:buFont typeface="Times New Roman" charset="0"/>
              <a:buNone/>
            </a:pPr>
            <a:r>
              <a:rPr lang="en-GB" sz="2800" b="1" dirty="0" err="1">
                <a:solidFill>
                  <a:srgbClr val="FFFFFF"/>
                </a:solidFill>
                <a:cs typeface="Arial" charset="0"/>
              </a:rPr>
              <a:t>Nineve</a:t>
            </a:r>
            <a:endParaRPr lang="en-GB" sz="2800" b="1" dirty="0">
              <a:solidFill>
                <a:srgbClr val="FFFFFF"/>
              </a:solidFill>
              <a:cs typeface="Arial" charset="0"/>
            </a:endParaRP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endParaRPr lang="en-US">
              <a:solidFill>
                <a:srgbClr val="FFFFFF"/>
              </a:solidFill>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endParaRPr lang="en-US">
              <a:solidFill>
                <a:srgbClr val="FFFFFF"/>
              </a:solidFill>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endParaRPr lang="en-US">
              <a:solidFill>
                <a:srgbClr val="FFFFFF"/>
              </a:solidFill>
            </a:endParaRPr>
          </a:p>
        </p:txBody>
      </p:sp>
      <p:sp>
        <p:nvSpPr>
          <p:cNvPr id="48148" name="Text Box 20"/>
          <p:cNvSpPr txBox="1">
            <a:spLocks noChangeArrowheads="1"/>
          </p:cNvSpPr>
          <p:nvPr/>
        </p:nvSpPr>
        <p:spPr bwMode="auto">
          <a:xfrm>
            <a:off x="1828800" y="2095500"/>
            <a:ext cx="4343400" cy="556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000044"/>
              </a:buClr>
              <a:buSzPct val="100000"/>
              <a:buFont typeface="Times New Roman" charset="0"/>
              <a:buNone/>
            </a:pPr>
            <a:r>
              <a:rPr lang="en-GB" sz="3000" b="1" dirty="0">
                <a:solidFill>
                  <a:srgbClr val="000044"/>
                </a:solidFill>
                <a:cs typeface="Arial" charset="0"/>
              </a:rPr>
              <a:t>Expansion </a:t>
            </a:r>
            <a:r>
              <a:rPr lang="en-GB" sz="3000" b="1" dirty="0" err="1">
                <a:solidFill>
                  <a:srgbClr val="000044"/>
                </a:solidFill>
                <a:cs typeface="Arial" charset="0"/>
              </a:rPr>
              <a:t>assyrienne</a:t>
            </a:r>
            <a:endParaRPr lang="en-GB" sz="3000" b="1" dirty="0">
              <a:solidFill>
                <a:srgbClr val="000044"/>
              </a:solidFill>
              <a:cs typeface="Arial"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endParaRPr lang="en-US">
              <a:solidFill>
                <a:srgbClr val="FFFFFF"/>
              </a:solidFill>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endParaRPr lang="en-US">
                <a:solidFill>
                  <a:srgbClr val="FFFFFF"/>
                </a:solidFill>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endParaRPr lang="en-US">
                <a:solidFill>
                  <a:srgbClr val="FFFFFF"/>
                </a:solidFill>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dirty="0" err="1">
                <a:solidFill>
                  <a:srgbClr val="FFFFFF"/>
                </a:solidFill>
                <a:cs typeface="Arial" charset="0"/>
              </a:rPr>
              <a:t>Israël</a:t>
            </a:r>
            <a:endParaRPr lang="en-GB" sz="3200" b="1" dirty="0">
              <a:solidFill>
                <a:srgbClr val="FFFFFF"/>
              </a:solidFill>
              <a:cs typeface="Arial" charset="0"/>
            </a:endParaRP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endParaRPr lang="en-US">
              <a:solidFill>
                <a:srgbClr val="FFFFFF"/>
              </a:solidFill>
            </a:endParaRPr>
          </a:p>
        </p:txBody>
      </p:sp>
      <p:sp>
        <p:nvSpPr>
          <p:cNvPr id="687127" name="Text Box 28"/>
          <p:cNvSpPr txBox="1">
            <a:spLocks noChangeArrowheads="1"/>
          </p:cNvSpPr>
          <p:nvPr/>
        </p:nvSpPr>
        <p:spPr bwMode="auto">
          <a:xfrm>
            <a:off x="7924800" y="5791200"/>
            <a:ext cx="1382713"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dirty="0" err="1">
                <a:solidFill>
                  <a:srgbClr val="FFFFFF"/>
                </a:solidFill>
                <a:cs typeface="Arial" charset="0"/>
              </a:rPr>
              <a:t>Golfe</a:t>
            </a:r>
            <a:r>
              <a:rPr lang="en-GB" sz="2000" b="1" dirty="0">
                <a:solidFill>
                  <a:srgbClr val="FFFFFF"/>
                </a:solidFill>
                <a:cs typeface="Arial" charset="0"/>
              </a:rPr>
              <a:t> </a:t>
            </a:r>
            <a:r>
              <a:rPr lang="en-GB" sz="2000" b="1" dirty="0" err="1">
                <a:solidFill>
                  <a:srgbClr val="FFFFFF"/>
                </a:solidFill>
                <a:cs typeface="Arial" charset="0"/>
              </a:rPr>
              <a:t>persique</a:t>
            </a:r>
            <a:endParaRPr lang="en-GB" sz="2000" b="1" dirty="0">
              <a:solidFill>
                <a:srgbClr val="FFFFFF"/>
              </a:solidFill>
              <a:cs typeface="Arial"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solidFill>
                <a:srgbClr val="FFFFFF"/>
              </a:solidFill>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5486400" y="5922963"/>
            <a:ext cx="18288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Times New Roman" charset="0"/>
              <a:buNone/>
            </a:pPr>
            <a:r>
              <a:rPr lang="en-GB" sz="3200" b="1" dirty="0" err="1">
                <a:solidFill>
                  <a:srgbClr val="FFFFFF"/>
                </a:solidFill>
                <a:cs typeface="Arial" charset="0"/>
              </a:rPr>
              <a:t>Ésaïe</a:t>
            </a:r>
            <a:r>
              <a:rPr lang="en-GB" sz="3200" b="1" dirty="0">
                <a:solidFill>
                  <a:srgbClr val="FFFFFF"/>
                </a:solidFill>
                <a:cs typeface="Arial" charset="0"/>
              </a:rPr>
              <a:t> 7</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La menace </a:t>
            </a:r>
            <a:r>
              <a:rPr lang="en-GB" sz="6000" b="1" kern="1200" dirty="0" err="1">
                <a:solidFill>
                  <a:srgbClr val="FFCC66"/>
                </a:solidFill>
                <a:effectLst/>
                <a:latin typeface="Arial"/>
                <a:ea typeface="ＭＳ Ｐゴシック"/>
                <a:cs typeface="Arial"/>
              </a:rPr>
              <a:t>assyrienne</a:t>
            </a:r>
            <a:endParaRPr lang="en-US" dirty="0"/>
          </a:p>
        </p:txBody>
      </p:sp>
    </p:spTree>
    <p:extLst>
      <p:ext uri="{BB962C8B-B14F-4D97-AF65-F5344CB8AC3E}">
        <p14:creationId xmlns:p14="http://schemas.microsoft.com/office/powerpoint/2010/main" val="2437873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tm="100000">
                                          <p:val>
                                            <p:strVal val="#ppt_w"/>
                                          </p:val>
                                        </p:tav>
                                      </p:tavLst>
                                    </p:anim>
                                    <p:anim calcmode="lin" valueType="num">
                                      <p:cBhvr additive="repl">
                                        <p:cTn id="8" dur="75" fill="hold"/>
                                        <p:tgtEl>
                                          <p:spTgt spid="48131"/>
                                        </p:tgtEl>
                                        <p:attrNameLst>
                                          <p:attrName>ppt_h</p:attrName>
                                        </p:attrNameLst>
                                      </p:cBhvr>
                                      <p:tavLst>
                                        <p:tav tm="100000">
                                          <p:val>
                                            <p:strVal val="#ppt_h"/>
                                          </p:val>
                                        </p:tav>
                                        <p:tav tm="100000">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5029200"/>
            <a:ext cx="9144000" cy="18288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Comment </a:t>
            </a:r>
            <a:r>
              <a:rPr lang="en-US" b="1" dirty="0" err="1">
                <a:effectLst>
                  <a:glow rad="127000">
                    <a:schemeClr val="tx1"/>
                  </a:glow>
                </a:effectLst>
                <a:latin typeface="Arial" charset="0"/>
                <a:ea typeface="ＭＳ Ｐゴシック" charset="0"/>
                <a:cs typeface="ＭＳ Ｐゴシック" charset="0"/>
              </a:rPr>
              <a:t>Dieu</a:t>
            </a:r>
            <a:r>
              <a:rPr lang="en-US" b="1" dirty="0">
                <a:effectLst>
                  <a:glow rad="127000">
                    <a:schemeClr val="tx1"/>
                  </a:glow>
                </a:effectLst>
                <a:latin typeface="Arial" charset="0"/>
                <a:ea typeface="ＭＳ Ｐゴシック" charset="0"/>
                <a:cs typeface="ＭＳ Ｐゴシック" charset="0"/>
              </a:rPr>
              <a:t> </a:t>
            </a:r>
            <a:r>
              <a:rPr lang="en-US" b="1" dirty="0" err="1">
                <a:solidFill>
                  <a:srgbClr val="FFFF00"/>
                </a:solidFill>
                <a:effectLst>
                  <a:glow rad="127000">
                    <a:schemeClr val="tx1"/>
                  </a:glow>
                </a:effectLst>
                <a:latin typeface="Arial" charset="0"/>
                <a:ea typeface="ＭＳ Ｐゴシック" charset="0"/>
                <a:cs typeface="ＭＳ Ｐゴシック" charset="0"/>
              </a:rPr>
              <a:t>accomplira</a:t>
            </a:r>
            <a:r>
              <a:rPr lang="en-US" b="1" dirty="0">
                <a:effectLst>
                  <a:glow rad="127000">
                    <a:schemeClr val="tx1"/>
                  </a:glow>
                </a:effectLst>
                <a:latin typeface="Arial" charset="0"/>
                <a:ea typeface="ＭＳ Ｐゴシック" charset="0"/>
                <a:cs typeface="ＭＳ Ｐゴシック" charset="0"/>
              </a:rPr>
              <a:t> Son plan pour </a:t>
            </a:r>
            <a:r>
              <a:rPr lang="en-US" b="1" dirty="0" err="1">
                <a:effectLst>
                  <a:glow rad="127000">
                    <a:schemeClr val="tx1"/>
                  </a:glow>
                </a:effectLst>
                <a:latin typeface="Arial" charset="0"/>
                <a:ea typeface="ＭＳ Ｐゴシック" charset="0"/>
                <a:cs typeface="ＭＳ Ｐゴシック" charset="0"/>
              </a:rPr>
              <a:t>toute</a:t>
            </a:r>
            <a:r>
              <a:rPr lang="en-US" b="1" dirty="0">
                <a:effectLst>
                  <a:glow rad="127000">
                    <a:schemeClr val="tx1"/>
                  </a:glow>
                </a:effectLst>
                <a:latin typeface="Arial" charset="0"/>
                <a:ea typeface="ＭＳ Ｐゴシック" charset="0"/>
                <a:cs typeface="ＭＳ Ｐゴシック" charset="0"/>
              </a:rPr>
              <a:t> la </a:t>
            </a:r>
            <a:r>
              <a:rPr lang="en-US" b="1" dirty="0" err="1">
                <a:effectLst>
                  <a:glow rad="127000">
                    <a:schemeClr val="tx1"/>
                  </a:glow>
                </a:effectLst>
                <a:latin typeface="Arial" charset="0"/>
                <a:ea typeface="ＭＳ Ｐゴシック" charset="0"/>
                <a:cs typeface="ＭＳ Ｐゴシック" charset="0"/>
              </a:rPr>
              <a:t>création</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1808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err="1">
                <a:solidFill>
                  <a:schemeClr val="bg1"/>
                </a:solidFill>
                <a:effectLst>
                  <a:glow rad="101600">
                    <a:schemeClr val="tx1">
                      <a:alpha val="99000"/>
                    </a:schemeClr>
                  </a:glow>
                </a:effectLst>
                <a:latin typeface="Arial"/>
                <a:cs typeface="Arial"/>
              </a:rPr>
              <a:t>Messie</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 </a:t>
            </a:r>
            <a:r>
              <a:rPr lang="en-US" sz="2800" b="1" dirty="0" err="1">
                <a:solidFill>
                  <a:srgbClr val="FFFFFF"/>
                </a:solidFill>
                <a:effectLst>
                  <a:glow rad="127000">
                    <a:srgbClr val="000000"/>
                  </a:glow>
                </a:effectLst>
                <a:latin typeface="Arial" charset="0"/>
                <a:ea typeface="ＭＳ Ｐゴシック" charset="0"/>
                <a:cs typeface="ＭＳ Ｐゴシック" charset="0"/>
              </a:rPr>
              <a:t>naitra</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d’une</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vierge</a:t>
            </a:r>
            <a:r>
              <a:rPr lang="en-US" sz="2800" b="1" dirty="0">
                <a:solidFill>
                  <a:srgbClr val="FFFFFF"/>
                </a:solidFill>
                <a:effectLst>
                  <a:glow rad="127000">
                    <a:srgbClr val="000000"/>
                  </a:glow>
                </a:effectLst>
                <a:latin typeface="Arial" charset="0"/>
                <a:ea typeface="ＭＳ Ｐゴシック" charset="0"/>
                <a:cs typeface="ＭＳ Ｐゴシック" charset="0"/>
              </a:rPr>
              <a:t> (7:14) et sera à la </a:t>
            </a:r>
            <a:r>
              <a:rPr lang="en-US" sz="2800" b="1" dirty="0" err="1">
                <a:solidFill>
                  <a:srgbClr val="FFFFFF"/>
                </a:solidFill>
                <a:effectLst>
                  <a:glow rad="127000">
                    <a:srgbClr val="000000"/>
                  </a:glow>
                </a:effectLst>
                <a:latin typeface="Arial" charset="0"/>
                <a:ea typeface="ＭＳ Ｐゴシック" charset="0"/>
                <a:cs typeface="ＭＳ Ｐゴシック" charset="0"/>
              </a:rPr>
              <a:t>fois</a:t>
            </a:r>
            <a:r>
              <a:rPr lang="en-US" sz="2800" b="1" dirty="0">
                <a:solidFill>
                  <a:srgbClr val="FFFFFF"/>
                </a:solidFill>
                <a:effectLst>
                  <a:glow rad="127000">
                    <a:srgbClr val="000000"/>
                  </a:glow>
                </a:effectLst>
                <a:latin typeface="Arial" charset="0"/>
                <a:ea typeface="ＭＳ Ｐゴシック" charset="0"/>
                <a:cs typeface="ＭＳ Ｐゴシック" charset="0"/>
              </a:rPr>
              <a:t> le </a:t>
            </a:r>
            <a:r>
              <a:rPr lang="en-US" sz="2800" b="1" dirty="0" err="1">
                <a:solidFill>
                  <a:srgbClr val="FFFFFF"/>
                </a:solidFill>
                <a:effectLst>
                  <a:glow rad="127000">
                    <a:srgbClr val="000000"/>
                  </a:glow>
                </a:effectLst>
                <a:latin typeface="Arial" charset="0"/>
                <a:ea typeface="ＭＳ Ｐゴシック" charset="0"/>
                <a:cs typeface="ＭＳ Ｐゴシック" charset="0"/>
              </a:rPr>
              <a:t>Serviteur</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Souffrant</a:t>
            </a:r>
            <a:r>
              <a:rPr lang="en-US" sz="2800" b="1" dirty="0">
                <a:solidFill>
                  <a:srgbClr val="FFFFFF"/>
                </a:solidFill>
                <a:effectLst>
                  <a:glow rad="127000">
                    <a:srgbClr val="000000"/>
                  </a:glow>
                </a:effectLst>
                <a:latin typeface="Arial" charset="0"/>
                <a:ea typeface="ＭＳ Ｐゴシック" charset="0"/>
                <a:cs typeface="ＭＳ Ｐゴシック" charset="0"/>
              </a:rPr>
              <a:t> (Isa. 41, 53) et le </a:t>
            </a:r>
            <a:r>
              <a:rPr lang="en-US" sz="2800" b="1" dirty="0" err="1">
                <a:solidFill>
                  <a:srgbClr val="FFFFFF"/>
                </a:solidFill>
                <a:effectLst>
                  <a:glow rad="127000">
                    <a:srgbClr val="000000"/>
                  </a:glow>
                </a:effectLst>
                <a:latin typeface="Arial" charset="0"/>
                <a:ea typeface="ＭＳ Ｐゴシック" charset="0"/>
                <a:cs typeface="ＭＳ Ｐゴシック" charset="0"/>
              </a:rPr>
              <a:t>Roi</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revêtu</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a:solidFill>
                  <a:srgbClr val="FFFFFF"/>
                </a:solidFill>
                <a:effectLst>
                  <a:glow rad="127000">
                    <a:srgbClr val="000000"/>
                  </a:glow>
                </a:effectLst>
                <a:latin typeface="Arial" charset="0"/>
                <a:ea typeface="ＭＳ Ｐゴシック" charset="0"/>
                <a:cs typeface="ＭＳ Ｐゴシック" charset="0"/>
              </a:rPr>
              <a:t>d’autorité</a:t>
            </a:r>
            <a:r>
              <a:rPr lang="en-US" sz="2800" b="1" dirty="0">
                <a:solidFill>
                  <a:srgbClr val="FFFFFF"/>
                </a:solidFill>
                <a:effectLst>
                  <a:glow rad="127000">
                    <a:srgbClr val="000000"/>
                  </a:glow>
                </a:effectLst>
                <a:latin typeface="Arial" charset="0"/>
                <a:ea typeface="ＭＳ Ｐゴシック" charset="0"/>
                <a:cs typeface="ＭＳ Ｐゴシック" charset="0"/>
              </a:rPr>
              <a:t> (Isa. 2, 11) après Son second venue (4:2; 11:2-6, 10; 32:1-8; 49:7; 52:13, 15; 59:20-21; 60:1-3; 61:2-3). </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r>
              <a:rPr lang="en-US" b="1" dirty="0">
                <a:solidFill>
                  <a:srgbClr val="FFFFFF"/>
                </a:solidFill>
                <a:cs typeface="Arial" charset="0"/>
              </a:rPr>
              <a:t>347b</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Ésaïe</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711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Dieu</a:t>
            </a:r>
            <a:r>
              <a:rPr lang="en-US" sz="5400" b="1" i="1" dirty="0">
                <a:solidFill>
                  <a:srgbClr val="FFFFFF"/>
                </a:solidFill>
                <a:effectLst>
                  <a:glow rad="127000">
                    <a:srgbClr val="000000"/>
                  </a:glow>
                </a:effectLst>
                <a:latin typeface="Arial" charset="0"/>
                <a:ea typeface="ＭＳ Ｐゴシック" charset="0"/>
                <a:cs typeface="ＭＳ Ｐゴシック" charset="0"/>
              </a:rPr>
              <a:t> </a:t>
            </a:r>
            <a:r>
              <a:rPr lang="en-US" sz="5400" b="1" i="1" dirty="0" err="1">
                <a:solidFill>
                  <a:srgbClr val="FFFF00"/>
                </a:solidFill>
                <a:effectLst>
                  <a:glow rad="127000">
                    <a:srgbClr val="000000"/>
                  </a:glow>
                </a:effectLst>
                <a:latin typeface="Arial" charset="0"/>
                <a:ea typeface="ＭＳ Ｐゴシック" charset="0"/>
                <a:cs typeface="ＭＳ Ｐゴシック" charset="0"/>
              </a:rPr>
              <a:t>jugera</a:t>
            </a:r>
            <a:r>
              <a:rPr lang="en-US" sz="5400" b="1" i="1" dirty="0">
                <a:solidFill>
                  <a:srgbClr val="FFFFFF"/>
                </a:solidFill>
                <a:effectLst>
                  <a:glow rad="127000">
                    <a:srgbClr val="000000"/>
                  </a:glow>
                </a:effectLst>
                <a:latin typeface="Arial" charset="0"/>
                <a:ea typeface="ＭＳ Ｐゴシック" charset="0"/>
                <a:cs typeface="ＭＳ Ｐゴシック" charset="0"/>
              </a:rPr>
              <a:t> </a:t>
            </a:r>
            <a:r>
              <a:rPr lang="en-US" sz="5400" b="1" i="1" dirty="0" err="1">
                <a:solidFill>
                  <a:srgbClr val="FFFFFF"/>
                </a:solidFill>
                <a:effectLst>
                  <a:glow rad="127000">
                    <a:srgbClr val="000000"/>
                  </a:glow>
                </a:effectLst>
                <a:latin typeface="Arial" charset="0"/>
                <a:ea typeface="ＭＳ Ｐゴシック" charset="0"/>
                <a:cs typeface="ＭＳ Ｐゴシック" charset="0"/>
              </a:rPr>
              <a:t>ceux</a:t>
            </a:r>
            <a:r>
              <a:rPr lang="en-US" sz="5400" b="1" i="1" dirty="0">
                <a:solidFill>
                  <a:srgbClr val="FFFFFF"/>
                </a:solidFill>
                <a:effectLst>
                  <a:glow rad="127000">
                    <a:srgbClr val="000000"/>
                  </a:glow>
                </a:effectLst>
                <a:latin typeface="Arial" charset="0"/>
                <a:ea typeface="ＭＳ Ｐゴシック" charset="0"/>
                <a:cs typeface="ＭＳ Ｐゴシック" charset="0"/>
              </a:rPr>
              <a:t> qui Le </a:t>
            </a:r>
            <a:r>
              <a:rPr lang="en-US" sz="5400" b="1" i="1" dirty="0" err="1">
                <a:solidFill>
                  <a:srgbClr val="FFFFFF"/>
                </a:solidFill>
                <a:effectLst>
                  <a:glow rad="127000">
                    <a:srgbClr val="000000"/>
                  </a:glow>
                </a:effectLst>
                <a:latin typeface="Arial" charset="0"/>
                <a:ea typeface="ＭＳ Ｐゴシック" charset="0"/>
                <a:cs typeface="ＭＳ Ｐゴシック" charset="0"/>
              </a:rPr>
              <a:t>rejettent</a:t>
            </a:r>
            <a:r>
              <a:rPr lang="en-US" sz="5400" b="1" i="1" dirty="0">
                <a:solidFill>
                  <a:srgbClr val="FFFFFF"/>
                </a:solidFill>
                <a:effectLst>
                  <a:glow rad="127000">
                    <a:srgbClr val="000000"/>
                  </a:glow>
                </a:effectLst>
                <a:latin typeface="Arial" charset="0"/>
                <a:ea typeface="ＭＳ Ｐゴシック" charset="0"/>
                <a:cs typeface="ＭＳ Ｐゴシック" charset="0"/>
              </a:rPr>
              <a:t> (Es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err="1">
                <a:effectLst>
                  <a:glow rad="127000">
                    <a:schemeClr val="tx1"/>
                  </a:glow>
                </a:effectLst>
                <a:latin typeface="Arial" charset="0"/>
                <a:ea typeface="ＭＳ Ｐゴシック" charset="0"/>
                <a:cs typeface="ＭＳ Ｐゴシック" charset="0"/>
              </a:rPr>
              <a:t>Soyez</a:t>
            </a:r>
            <a:r>
              <a:rPr lang="en-US" sz="8000" b="1" dirty="0">
                <a:effectLst>
                  <a:glow rad="127000">
                    <a:schemeClr val="tx1"/>
                  </a:glow>
                </a:effectLst>
                <a:latin typeface="Arial" charset="0"/>
                <a:ea typeface="ＭＳ Ｐゴシック" charset="0"/>
                <a:cs typeface="ＭＳ Ｐゴシック" charset="0"/>
              </a:rPr>
              <a:t> parfaits</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err="1">
                <a:solidFill>
                  <a:srgbClr val="FFFFFF"/>
                </a:solidFill>
                <a:effectLst>
                  <a:glow rad="127000">
                    <a:srgbClr val="000000"/>
                  </a:glow>
                </a:effectLst>
                <a:latin typeface="Arial" charset="0"/>
                <a:ea typeface="ＭＳ Ｐゴシック" charset="0"/>
                <a:cs typeface="ＭＳ Ｐゴシック" charset="0"/>
              </a:rPr>
              <a:t>Jugement</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905171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br>
              <a:rPr lang="en-US" sz="8800" b="1" dirty="0">
                <a:latin typeface="Arial" charset="0"/>
                <a:ea typeface="Osaka" charset="0"/>
                <a:cs typeface="Arial" charset="0"/>
              </a:rPr>
            </a:br>
            <a:r>
              <a:rPr lang="en-US" sz="8800" b="1" dirty="0" err="1">
                <a:latin typeface="Arial" charset="0"/>
                <a:ea typeface="Osaka" charset="0"/>
                <a:cs typeface="Arial" charset="0"/>
              </a:rPr>
              <a:t>Ésaïe</a:t>
            </a:r>
            <a:r>
              <a:rPr lang="en-US" sz="8800" b="1" dirty="0">
                <a:latin typeface="Arial" charset="0"/>
                <a:ea typeface="Osaka" charset="0"/>
                <a:cs typeface="Arial" charset="0"/>
              </a:rPr>
              <a:t> 1</a:t>
            </a:r>
          </a:p>
        </p:txBody>
      </p:sp>
      <p:sp>
        <p:nvSpPr>
          <p:cNvPr id="4" name="Title 2"/>
          <p:cNvSpPr txBox="1">
            <a:spLocks/>
          </p:cNvSpPr>
          <p:nvPr/>
        </p:nvSpPr>
        <p:spPr bwMode="auto">
          <a:xfrm>
            <a:off x="0" y="4267649"/>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r>
              <a:rPr lang="en-US" sz="3600" dirty="0" err="1">
                <a:solidFill>
                  <a:srgbClr val="FFFFFF"/>
                </a:solidFill>
                <a:latin typeface="Arial" charset="0"/>
                <a:ea typeface="Osaka" charset="0"/>
                <a:cs typeface="Arial" charset="0"/>
              </a:rPr>
              <a:t>Téléchargez</a:t>
            </a:r>
            <a:r>
              <a:rPr lang="en-US" sz="3600" dirty="0">
                <a:solidFill>
                  <a:srgbClr val="FFFFFF"/>
                </a:solidFill>
                <a:latin typeface="Arial" charset="0"/>
                <a:ea typeface="Osaka" charset="0"/>
                <a:cs typeface="Arial" charset="0"/>
              </a:rPr>
              <a:t> les </a:t>
            </a:r>
            <a:r>
              <a:rPr lang="en-US" sz="3600" dirty="0" err="1">
                <a:solidFill>
                  <a:srgbClr val="FFFFFF"/>
                </a:solidFill>
                <a:latin typeface="Arial" charset="0"/>
                <a:ea typeface="Osaka" charset="0"/>
                <a:cs typeface="Arial" charset="0"/>
              </a:rPr>
              <a:t>nombreuses</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diapositives</a:t>
            </a:r>
            <a:r>
              <a:rPr lang="en-US" sz="3600" dirty="0">
                <a:solidFill>
                  <a:srgbClr val="FFFFFF"/>
                </a:solidFill>
                <a:latin typeface="Arial" charset="0"/>
                <a:ea typeface="Osaka" charset="0"/>
                <a:cs typeface="Arial" charset="0"/>
              </a:rPr>
              <a:t> de </a:t>
            </a:r>
            <a:r>
              <a:rPr lang="en-US" sz="3600" dirty="0" err="1">
                <a:solidFill>
                  <a:srgbClr val="FFFFFF"/>
                </a:solidFill>
                <a:latin typeface="Arial" charset="0"/>
                <a:ea typeface="Osaka" charset="0"/>
                <a:cs typeface="Arial" charset="0"/>
              </a:rPr>
              <a:t>prédication</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sur</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ce</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chapitre</a:t>
            </a:r>
            <a:r>
              <a:rPr lang="en-US" sz="3600" dirty="0">
                <a:solidFill>
                  <a:srgbClr val="FFFFFF"/>
                </a:solidFill>
                <a:latin typeface="Arial" charset="0"/>
                <a:ea typeface="Osaka" charset="0"/>
                <a:cs typeface="Arial" charset="0"/>
              </a:rPr>
              <a:t> à </a:t>
            </a:r>
            <a:r>
              <a:rPr lang="en-US" sz="3600" dirty="0" err="1">
                <a:solidFill>
                  <a:srgbClr val="FFFFFF"/>
                </a:solidFill>
                <a:latin typeface="Arial" charset="0"/>
                <a:ea typeface="Osaka" charset="0"/>
                <a:cs typeface="Arial" charset="0"/>
              </a:rPr>
              <a:t>partir</a:t>
            </a:r>
            <a:r>
              <a:rPr lang="en-US" sz="3600" dirty="0">
                <a:solidFill>
                  <a:srgbClr val="FFFFFF"/>
                </a:solidFill>
                <a:latin typeface="Arial" charset="0"/>
                <a:ea typeface="Osaka" charset="0"/>
                <a:cs typeface="Arial" charset="0"/>
              </a:rPr>
              <a:t> du lien:</a:t>
            </a:r>
            <a:br>
              <a:rPr lang="en-US" sz="3600" dirty="0">
                <a:solidFill>
                  <a:srgbClr val="FFFFFF"/>
                </a:solidFill>
                <a:latin typeface="Arial" charset="0"/>
                <a:ea typeface="Osaka" charset="0"/>
                <a:cs typeface="Arial" charset="0"/>
              </a:rPr>
            </a:br>
            <a:r>
              <a:rPr lang="en-US" sz="2800" dirty="0">
                <a:solidFill>
                  <a:srgbClr val="FFFFFF"/>
                </a:solidFill>
                <a:latin typeface="Lucida Grande"/>
                <a:ea typeface="Lucida Grande"/>
                <a:cs typeface="Lucida Grande"/>
                <a:hlinkClick r:id="rId3"/>
              </a:rPr>
              <a:t>http://biblestudydownloads.org/resource/old-testament-preaching/</a:t>
            </a:r>
            <a:endParaRPr lang="en-US" sz="2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11707452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4294" y="0"/>
            <a:ext cx="9306814" cy="7101408"/>
          </a:xfrm>
          <a:prstGeom prst="rect">
            <a:avLst/>
          </a:prstGeom>
        </p:spPr>
      </p:pic>
      <p:sp>
        <p:nvSpPr>
          <p:cNvPr id="123907" name="Rectangle 3"/>
          <p:cNvSpPr>
            <a:spLocks noChangeArrowheads="1"/>
          </p:cNvSpPr>
          <p:nvPr/>
        </p:nvSpPr>
        <p:spPr bwMode="auto">
          <a:xfrm>
            <a:off x="177420" y="0"/>
            <a:ext cx="8966579"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defTabSz="449263" fontAlgn="base">
              <a:spcBef>
                <a:spcPct val="0"/>
              </a:spcBef>
              <a:spcAft>
                <a:spcPct val="0"/>
              </a:spcAft>
            </a:pPr>
            <a:r>
              <a:rPr lang="ru-RU" sz="3200" b="1" dirty="0">
                <a:solidFill>
                  <a:prstClr val="white"/>
                </a:solidFill>
                <a:effectLst>
                  <a:glow rad="165100">
                    <a:prstClr val="black"/>
                  </a:glow>
                </a:effectLst>
                <a:latin typeface="Arial"/>
                <a:cs typeface="Arial"/>
              </a:rPr>
              <a:t>" </a:t>
            </a:r>
            <a:r>
              <a:rPr lang="fr-FR" sz="3200" b="1" dirty="0">
                <a:solidFill>
                  <a:prstClr val="white"/>
                </a:solidFill>
                <a:effectLst>
                  <a:glow rad="165100">
                    <a:prstClr val="black"/>
                  </a:glow>
                </a:effectLst>
                <a:latin typeface="Arial"/>
                <a:ea typeface="ＭＳ Ｐゴシック"/>
                <a:cs typeface="Arial"/>
              </a:rPr>
              <a:t>Cieux, écoutez! terre, prête l'oreille! Car l'Eternel parle.</a:t>
            </a:r>
            <a:endParaRPr lang="en-US" sz="3200" b="1" dirty="0">
              <a:solidFill>
                <a:prstClr val="white"/>
              </a:solidFill>
              <a:effectLst>
                <a:glow rad="165100">
                  <a:prstClr val="black"/>
                </a:glow>
              </a:effectLst>
              <a:latin typeface="Arial"/>
              <a:ea typeface="ＭＳ Ｐゴシック"/>
              <a:cs typeface="Arial"/>
            </a:endParaRPr>
          </a:p>
        </p:txBody>
      </p:sp>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Ignorance </a:t>
            </a:r>
            <a:r>
              <a:rPr lang="en-US" b="1" dirty="0" err="1">
                <a:solidFill>
                  <a:srgbClr val="FFFFFF"/>
                </a:solidFill>
              </a:rPr>
              <a:t>d’Israël</a:t>
            </a:r>
            <a:r>
              <a:rPr lang="en-US" b="1" dirty="0">
                <a:solidFill>
                  <a:srgbClr val="FFFFFF"/>
                </a:solidFill>
              </a:rPr>
              <a:t> (Es. 1:2)</a:t>
            </a:r>
          </a:p>
        </p:txBody>
      </p:sp>
      <p:sp>
        <p:nvSpPr>
          <p:cNvPr id="9" name="Rectangle 3"/>
          <p:cNvSpPr>
            <a:spLocks noChangeArrowheads="1"/>
          </p:cNvSpPr>
          <p:nvPr/>
        </p:nvSpPr>
        <p:spPr bwMode="auto">
          <a:xfrm>
            <a:off x="177420" y="4941168"/>
            <a:ext cx="8966580"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defTabSz="449263" fontAlgn="base">
              <a:spcBef>
                <a:spcPct val="0"/>
              </a:spcBef>
              <a:spcAft>
                <a:spcPct val="0"/>
              </a:spcAft>
            </a:pPr>
            <a:r>
              <a:rPr lang="fr-FR" sz="3200" b="1" dirty="0">
                <a:solidFill>
                  <a:prstClr val="white"/>
                </a:solidFill>
                <a:effectLst>
                  <a:glow rad="165100">
                    <a:prstClr val="black"/>
                  </a:glow>
                </a:effectLst>
                <a:latin typeface="Arial"/>
                <a:ea typeface="ＭＳ Ｐゴシック"/>
                <a:cs typeface="Arial"/>
              </a:rPr>
              <a:t>J'ai nourri et élevé des enfants, Mais ils se sont révoltés contre moi.</a:t>
            </a:r>
            <a:r>
              <a:rPr lang="ru-RU" sz="3200" b="1" dirty="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a:p>
            <a:pPr algn="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(Es. 1:2).</a:t>
            </a:r>
          </a:p>
        </p:txBody>
      </p:sp>
    </p:spTree>
    <p:extLst>
      <p:ext uri="{BB962C8B-B14F-4D97-AF65-F5344CB8AC3E}">
        <p14:creationId xmlns:p14="http://schemas.microsoft.com/office/powerpoint/2010/main" val="2334118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Israel Ignorant (Isa. 1:2)</a:t>
            </a:r>
          </a:p>
        </p:txBody>
      </p:sp>
      <p:sp>
        <p:nvSpPr>
          <p:cNvPr id="8" name="Rectangle 3"/>
          <p:cNvSpPr>
            <a:spLocks noChangeArrowheads="1"/>
          </p:cNvSpPr>
          <p:nvPr/>
        </p:nvSpPr>
        <p:spPr bwMode="auto">
          <a:xfrm>
            <a:off x="177420" y="0"/>
            <a:ext cx="8966579"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defTabSz="449263" fontAlgn="base">
              <a:spcBef>
                <a:spcPct val="0"/>
              </a:spcBef>
              <a:spcAft>
                <a:spcPct val="0"/>
              </a:spcAft>
            </a:pPr>
            <a:r>
              <a:rPr lang="ru-RU" sz="3200" b="1" dirty="0">
                <a:solidFill>
                  <a:prstClr val="white"/>
                </a:solidFill>
                <a:effectLst>
                  <a:glow rad="165100">
                    <a:prstClr val="black"/>
                  </a:glow>
                </a:effectLst>
                <a:latin typeface="Arial"/>
                <a:cs typeface="Arial"/>
              </a:rPr>
              <a:t>" </a:t>
            </a:r>
            <a:r>
              <a:rPr lang="fr-FR" sz="3200" b="1" dirty="0">
                <a:solidFill>
                  <a:prstClr val="white"/>
                </a:solidFill>
                <a:effectLst>
                  <a:glow rad="165100">
                    <a:prstClr val="black"/>
                  </a:glow>
                </a:effectLst>
                <a:latin typeface="Arial"/>
                <a:ea typeface="ＭＳ Ｐゴシック"/>
                <a:cs typeface="Arial"/>
              </a:rPr>
              <a:t>Cieux, écoutez! terre, prête l'oreille! Car l'Eternel parle.</a:t>
            </a:r>
            <a:endParaRPr lang="en-US" sz="3200" b="1" dirty="0">
              <a:solidFill>
                <a:prstClr val="white"/>
              </a:solidFill>
              <a:effectLst>
                <a:glow rad="165100">
                  <a:prstClr val="black"/>
                </a:glow>
              </a:effectLst>
              <a:latin typeface="Arial"/>
              <a:ea typeface="ＭＳ Ｐゴシック"/>
              <a:cs typeface="Arial"/>
            </a:endParaRPr>
          </a:p>
        </p:txBody>
      </p:sp>
      <p:sp>
        <p:nvSpPr>
          <p:cNvPr id="10" name="Rectangle 3"/>
          <p:cNvSpPr>
            <a:spLocks noChangeArrowheads="1"/>
          </p:cNvSpPr>
          <p:nvPr/>
        </p:nvSpPr>
        <p:spPr bwMode="auto">
          <a:xfrm>
            <a:off x="177420" y="4941168"/>
            <a:ext cx="8966580"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defTabSz="449263" fontAlgn="base">
              <a:spcBef>
                <a:spcPct val="0"/>
              </a:spcBef>
              <a:spcAft>
                <a:spcPct val="0"/>
              </a:spcAft>
            </a:pPr>
            <a:r>
              <a:rPr lang="fr-FR" sz="3200" b="1" dirty="0">
                <a:solidFill>
                  <a:prstClr val="white"/>
                </a:solidFill>
                <a:effectLst>
                  <a:glow rad="165100">
                    <a:prstClr val="black"/>
                  </a:glow>
                </a:effectLst>
                <a:latin typeface="Arial"/>
                <a:ea typeface="ＭＳ Ｐゴシック"/>
                <a:cs typeface="Arial"/>
              </a:rPr>
              <a:t>J'ai nourri et élevé des enfants, Mais ils se sont révoltés contre moi.</a:t>
            </a:r>
            <a:r>
              <a:rPr lang="ru-RU" sz="3200" b="1" dirty="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a:p>
            <a:pPr algn="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(Es. 1:2).</a:t>
            </a:r>
          </a:p>
        </p:txBody>
      </p:sp>
    </p:spTree>
    <p:extLst>
      <p:ext uri="{BB962C8B-B14F-4D97-AF65-F5344CB8AC3E}">
        <p14:creationId xmlns:p14="http://schemas.microsoft.com/office/powerpoint/2010/main" val="2468700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902"/>
            <a:ext cx="9144000" cy="6916891"/>
          </a:xfrm>
          <a:prstGeom prst="rect">
            <a:avLst/>
          </a:prstGeom>
        </p:spPr>
      </p:pic>
      <p:sp>
        <p:nvSpPr>
          <p:cNvPr id="123907" name="Rectangle 3"/>
          <p:cNvSpPr>
            <a:spLocks noChangeArrowheads="1"/>
          </p:cNvSpPr>
          <p:nvPr/>
        </p:nvSpPr>
        <p:spPr bwMode="auto">
          <a:xfrm>
            <a:off x="0" y="0"/>
            <a:ext cx="9144000" cy="206210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fontAlgn="base">
              <a:spcBef>
                <a:spcPct val="0"/>
              </a:spcBef>
              <a:spcAft>
                <a:spcPct val="0"/>
              </a:spcAft>
            </a:pPr>
            <a:r>
              <a:rPr lang="ru-RU" sz="3200" b="1" dirty="0">
                <a:solidFill>
                  <a:prstClr val="white"/>
                </a:solidFill>
                <a:effectLst>
                  <a:glow rad="165100">
                    <a:prstClr val="black"/>
                  </a:glow>
                </a:effectLst>
                <a:latin typeface="Arial"/>
                <a:ea typeface="ＭＳ Ｐゴシック"/>
                <a:cs typeface="Arial"/>
              </a:rPr>
              <a:t>"</a:t>
            </a:r>
            <a:r>
              <a:rPr lang="fr-FR" sz="3200" b="1" baseline="30000" dirty="0"/>
              <a:t> </a:t>
            </a:r>
            <a:r>
              <a:rPr lang="fr-FR" sz="3200" b="1" dirty="0">
                <a:solidFill>
                  <a:prstClr val="white"/>
                </a:solidFill>
                <a:effectLst>
                  <a:glow rad="165100">
                    <a:prstClr val="black"/>
                  </a:glow>
                </a:effectLst>
                <a:latin typeface="Arial"/>
                <a:ea typeface="ＭＳ Ｐゴシック"/>
                <a:cs typeface="Arial"/>
              </a:rPr>
              <a:t>Le bœuf connaît son possesseur, Et l'âne la crèche de son maître: Israël ne connaît rien, Mon peuple n'a point d'intelligence</a:t>
            </a:r>
            <a:r>
              <a:rPr lang="ru-RU" sz="3200" b="1" dirty="0">
                <a:solidFill>
                  <a:prstClr val="white"/>
                </a:solidFill>
                <a:effectLst>
                  <a:glow rad="165100">
                    <a:prstClr val="black"/>
                  </a:glow>
                </a:effectLst>
                <a:latin typeface="Arial"/>
                <a:ea typeface="ＭＳ Ｐゴシック"/>
                <a:cs typeface="Arial"/>
              </a:rPr>
              <a:t> </a:t>
            </a:r>
            <a:r>
              <a:rPr lang="ru-RU" sz="3200" b="1" dirty="0">
                <a:solidFill>
                  <a:prstClr val="white"/>
                </a:solidFill>
                <a:effectLst>
                  <a:glow rad="165100">
                    <a:prstClr val="black"/>
                  </a:glow>
                </a:effectLst>
                <a:latin typeface="Arial"/>
                <a:cs typeface="Arial"/>
              </a:rPr>
              <a:t>"</a:t>
            </a:r>
            <a:r>
              <a:rPr lang="fr-FR" sz="3200" b="1" dirty="0"/>
              <a:t>. </a:t>
            </a:r>
            <a:endParaRPr lang="en-US" sz="3200" b="1" dirty="0">
              <a:solidFill>
                <a:prstClr val="white"/>
              </a:solidFill>
              <a:effectLst>
                <a:glow rad="165100">
                  <a:prstClr val="black"/>
                </a:glow>
              </a:effectLst>
              <a:latin typeface="Arial"/>
              <a:ea typeface="ＭＳ Ｐゴシック"/>
              <a:cs typeface="Arial"/>
            </a:endParaRPr>
          </a:p>
          <a:p>
            <a:pPr algn="r" defTabSz="449263" fontAlgn="base">
              <a:spcBef>
                <a:spcPct val="0"/>
              </a:spcBef>
              <a:spcAft>
                <a:spcPct val="0"/>
              </a:spcAft>
            </a:pPr>
            <a:r>
              <a:rPr lang="en-US" sz="3200" b="1" dirty="0">
                <a:solidFill>
                  <a:prstClr val="white"/>
                </a:solidFill>
                <a:effectLst>
                  <a:glow rad="165100">
                    <a:prstClr val="black"/>
                  </a:glow>
                </a:effectLst>
                <a:latin typeface="Arial"/>
                <a:ea typeface="ＭＳ Ｐゴシック"/>
                <a:cs typeface="Arial"/>
              </a:rPr>
              <a:t>(Es. 1:3 ).</a:t>
            </a:r>
          </a:p>
        </p:txBody>
      </p:sp>
      <p:sp>
        <p:nvSpPr>
          <p:cNvPr id="3" name="Title 2"/>
          <p:cNvSpPr>
            <a:spLocks noGrp="1"/>
          </p:cNvSpPr>
          <p:nvPr>
            <p:ph type="title" idx="4294967295"/>
          </p:nvPr>
        </p:nvSpPr>
        <p:spPr>
          <a:xfrm>
            <a:off x="0" y="-1141413"/>
            <a:ext cx="8228013" cy="1141413"/>
          </a:xfrm>
        </p:spPr>
        <p:txBody>
          <a:bodyPr/>
          <a:lstStyle/>
          <a:p>
            <a:r>
              <a:rPr lang="en-US" b="1" dirty="0">
                <a:solidFill>
                  <a:srgbClr val="FFFFFF"/>
                </a:solidFill>
              </a:rPr>
              <a:t>Israel Ignorant (Isa. 1:3)</a:t>
            </a:r>
          </a:p>
        </p:txBody>
      </p:sp>
    </p:spTree>
    <p:extLst>
      <p:ext uri="{BB962C8B-B14F-4D97-AF65-F5344CB8AC3E}">
        <p14:creationId xmlns:p14="http://schemas.microsoft.com/office/powerpoint/2010/main" val="26589972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1488" y="0"/>
            <a:ext cx="3590925" cy="269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52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513" y="2776538"/>
            <a:ext cx="8816975" cy="391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05219" name="Text Box 4"/>
          <p:cNvSpPr txBox="1">
            <a:spLocks noChangeArrowheads="1"/>
          </p:cNvSpPr>
          <p:nvPr/>
        </p:nvSpPr>
        <p:spPr bwMode="auto">
          <a:xfrm>
            <a:off x="0" y="955675"/>
            <a:ext cx="5607050" cy="323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69556"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3000"/>
              </a:lnSpc>
              <a:buClr>
                <a:srgbClr val="FFFFFF"/>
              </a:buClr>
              <a:buSzPct val="100000"/>
              <a:buFont typeface="Arial" charset="0"/>
              <a:buNone/>
            </a:pPr>
            <a:endParaRPr lang="en-US" sz="2500" b="1">
              <a:solidFill>
                <a:srgbClr val="000000"/>
              </a:solidFill>
              <a:cs typeface="Arial" charset="0"/>
            </a:endParaRPr>
          </a:p>
        </p:txBody>
      </p:sp>
      <p:sp>
        <p:nvSpPr>
          <p:cNvPr id="905220" name="TextBox 5"/>
          <p:cNvSpPr txBox="1">
            <a:spLocks noChangeArrowheads="1"/>
          </p:cNvSpPr>
          <p:nvPr/>
        </p:nvSpPr>
        <p:spPr bwMode="auto">
          <a:xfrm>
            <a:off x="0" y="0"/>
            <a:ext cx="5562600" cy="3250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a:r>
              <a:rPr lang="ru-RU" sz="2800" b="1" dirty="0">
                <a:solidFill>
                  <a:prstClr val="white"/>
                </a:solidFill>
                <a:effectLst>
                  <a:glow rad="165100">
                    <a:prstClr val="black"/>
                  </a:glow>
                </a:effectLst>
                <a:latin typeface="Arial"/>
                <a:ea typeface="ＭＳ Ｐゴシック"/>
                <a:cs typeface="Arial"/>
              </a:rPr>
              <a:t>"</a:t>
            </a:r>
            <a:r>
              <a:rPr lang="fr-FR" sz="2800" b="1" baseline="30000" dirty="0"/>
              <a:t> </a:t>
            </a:r>
            <a:r>
              <a:rPr lang="fr-FR" sz="2800" b="1" dirty="0">
                <a:solidFill>
                  <a:prstClr val="white"/>
                </a:solidFill>
                <a:effectLst>
                  <a:glow rad="165100">
                    <a:prstClr val="black"/>
                  </a:glow>
                </a:effectLst>
                <a:latin typeface="Arial"/>
                <a:ea typeface="ＭＳ Ｐゴシック"/>
                <a:cs typeface="Arial"/>
              </a:rPr>
              <a:t>Le bœuf connaît son possesseur, Et l'âne la crèche de son maître: Israël ne connaît rien, Mon peuple n'a point d'intelligence</a:t>
            </a:r>
            <a:r>
              <a:rPr lang="ru-RU" sz="2800" b="1" dirty="0">
                <a:solidFill>
                  <a:prstClr val="white"/>
                </a:solidFill>
                <a:effectLst>
                  <a:glow rad="165100">
                    <a:prstClr val="black"/>
                  </a:glow>
                </a:effectLst>
                <a:latin typeface="Arial"/>
                <a:ea typeface="ＭＳ Ｐゴシック"/>
                <a:cs typeface="Arial"/>
              </a:rPr>
              <a:t> </a:t>
            </a:r>
            <a:r>
              <a:rPr lang="ru-RU" sz="2800" b="1" dirty="0">
                <a:solidFill>
                  <a:prstClr val="white"/>
                </a:solidFill>
                <a:effectLst>
                  <a:glow rad="165100">
                    <a:prstClr val="black"/>
                  </a:glow>
                </a:effectLst>
                <a:latin typeface="Arial"/>
                <a:cs typeface="Arial"/>
              </a:rPr>
              <a:t>"</a:t>
            </a:r>
            <a:r>
              <a:rPr lang="fr-FR" sz="2800" b="1" dirty="0"/>
              <a:t>. </a:t>
            </a:r>
            <a:endParaRPr lang="en-US" sz="2800" b="1" dirty="0">
              <a:solidFill>
                <a:prstClr val="white"/>
              </a:solidFill>
              <a:effectLst>
                <a:glow rad="165100">
                  <a:prstClr val="black"/>
                </a:glow>
              </a:effectLst>
              <a:latin typeface="Arial"/>
              <a:ea typeface="ＭＳ Ｐゴシック"/>
              <a:cs typeface="Arial"/>
            </a:endParaRPr>
          </a:p>
          <a:p>
            <a:pPr algn="ctr"/>
            <a:r>
              <a:rPr lang="en-US" sz="2800" b="1" dirty="0">
                <a:solidFill>
                  <a:prstClr val="white"/>
                </a:solidFill>
                <a:effectLst>
                  <a:glow rad="165100">
                    <a:prstClr val="black"/>
                  </a:glow>
                </a:effectLst>
                <a:latin typeface="Arial"/>
                <a:ea typeface="ＭＳ Ｐゴシック"/>
                <a:cs typeface="Arial"/>
              </a:rPr>
              <a:t>(Es. 1:3 ).</a:t>
            </a:r>
          </a:p>
          <a:p>
            <a:pPr algn="ctr" eaLnBrk="1" hangingPunct="1">
              <a:lnSpc>
                <a:spcPct val="93000"/>
              </a:lnSpc>
              <a:buClr>
                <a:srgbClr val="FFFFFF"/>
              </a:buClr>
              <a:buSzPct val="100000"/>
              <a:buFont typeface="Arial" charset="0"/>
              <a:buNone/>
            </a:pPr>
            <a:endParaRPr lang="en-GB" sz="3600" b="1" dirty="0">
              <a:solidFill>
                <a:srgbClr val="000000"/>
              </a:solidFill>
              <a:cs typeface="Arial" charset="0"/>
            </a:endParaRPr>
          </a:p>
        </p:txBody>
      </p:sp>
    </p:spTree>
    <p:extLst>
      <p:ext uri="{BB962C8B-B14F-4D97-AF65-F5344CB8AC3E}">
        <p14:creationId xmlns:p14="http://schemas.microsoft.com/office/powerpoint/2010/main" val="10430311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03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7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13" y="3917950"/>
            <a:ext cx="9132887" cy="294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4579" name="Text Box 3"/>
          <p:cNvSpPr txBox="1">
            <a:spLocks noChangeArrowheads="1"/>
          </p:cNvSpPr>
          <p:nvPr/>
        </p:nvSpPr>
        <p:spPr bwMode="auto">
          <a:xfrm>
            <a:off x="179388" y="3933825"/>
            <a:ext cx="8785225" cy="2924175"/>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eaLnBrk="1" hangingPunct="1">
              <a:lnSpc>
                <a:spcPct val="93000"/>
              </a:lnSpc>
              <a:buClr>
                <a:srgbClr val="FFFFFF"/>
              </a:buClr>
              <a:buSzPct val="100000"/>
              <a:buFont typeface="Arial" charset="0"/>
              <a:buNone/>
              <a:defRPr/>
            </a:pPr>
            <a:r>
              <a:rPr lang="ru-RU" sz="3200" b="1" dirty="0">
                <a:solidFill>
                  <a:srgbClr val="FFFFFF"/>
                </a:solidFill>
                <a:effectLst>
                  <a:outerShdw blurRad="38100" dist="38100" dir="2700000" algn="tl">
                    <a:srgbClr val="000000"/>
                  </a:outerShdw>
                </a:effectLst>
                <a:cs typeface="Arial" charset="0"/>
              </a:rPr>
              <a:t>"</a:t>
            </a:r>
            <a:r>
              <a:rPr lang="fr-FR" sz="3200" b="1" dirty="0"/>
              <a:t>Venez et plaidons! dit l'Eternel. Si vos péchés sont comme le cramoisi, ils deviendront blancs comme la neige; S'ils sont rouges comme la pourpre, ils deviendront comme la laine.</a:t>
            </a:r>
            <a:r>
              <a:rPr lang="ru-RU" altLang="ja-JP"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rPr>
              <a:t> </a:t>
            </a:r>
          </a:p>
          <a:p>
            <a:pPr algn="ctr" eaLnBrk="1" hangingPunct="1">
              <a:lnSpc>
                <a:spcPct val="93000"/>
              </a:lnSpc>
              <a:buClr>
                <a:srgbClr val="FFFFFF"/>
              </a:buClr>
              <a:buSzPct val="100000"/>
              <a:buFont typeface="Arial" charset="0"/>
              <a:buNone/>
              <a:defRPr/>
            </a:pPr>
            <a:r>
              <a:rPr lang="en-GB" sz="3200" b="1" dirty="0">
                <a:solidFill>
                  <a:srgbClr val="FFFFFF"/>
                </a:solidFill>
                <a:effectLst>
                  <a:outerShdw blurRad="38100" dist="38100" dir="2700000" algn="tl">
                    <a:srgbClr val="000000"/>
                  </a:outerShdw>
                </a:effectLst>
                <a:cs typeface="Arial" charset="0"/>
              </a:rPr>
              <a:t>(</a:t>
            </a:r>
            <a:r>
              <a:rPr lang="en-GB" sz="3200" b="1" cap="all" dirty="0" err="1">
                <a:solidFill>
                  <a:srgbClr val="FFFFFF"/>
                </a:solidFill>
                <a:effectLst>
                  <a:outerShdw blurRad="38100" dist="38100" dir="2700000" algn="tl">
                    <a:srgbClr val="000000"/>
                  </a:outerShdw>
                </a:effectLst>
                <a:cs typeface="Arial" charset="0"/>
              </a:rPr>
              <a:t>é</a:t>
            </a:r>
            <a:r>
              <a:rPr lang="en-GB" sz="3200" b="1" dirty="0" err="1">
                <a:solidFill>
                  <a:srgbClr val="FFFFFF"/>
                </a:solidFill>
                <a:effectLst>
                  <a:outerShdw blurRad="38100" dist="38100" dir="2700000" algn="tl">
                    <a:srgbClr val="000000"/>
                  </a:outerShdw>
                </a:effectLst>
                <a:cs typeface="Arial" charset="0"/>
              </a:rPr>
              <a:t>s</a:t>
            </a:r>
            <a:r>
              <a:rPr lang="en-GB" sz="3200" b="1" dirty="0">
                <a:solidFill>
                  <a:srgbClr val="FFFFFF"/>
                </a:solidFill>
                <a:effectLst>
                  <a:outerShdw blurRad="38100" dist="38100" dir="2700000" algn="tl">
                    <a:srgbClr val="000000"/>
                  </a:outerShdw>
                </a:effectLst>
                <a:cs typeface="Arial" charset="0"/>
              </a:rPr>
              <a:t>. 1:18)</a:t>
            </a:r>
            <a:r>
              <a:rPr lang="en-US" sz="3200" b="1" dirty="0">
                <a:solidFill>
                  <a:srgbClr val="FFFFFF"/>
                </a:solidFill>
                <a:effectLst>
                  <a:outerShdw blurRad="38100" dist="38100" dir="2700000" algn="tl">
                    <a:srgbClr val="000000"/>
                  </a:outerShdw>
                </a:effectLst>
                <a:cs typeface="Arial" charset="0"/>
              </a:rPr>
              <a:t>.</a:t>
            </a:r>
            <a:endParaRPr lang="en-GB" sz="32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11623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br>
              <a:rPr lang="en-US" sz="8800" b="1" dirty="0">
                <a:latin typeface="Arial" charset="0"/>
                <a:ea typeface="Osaka" charset="0"/>
                <a:cs typeface="Arial" charset="0"/>
              </a:rPr>
            </a:br>
            <a:r>
              <a:rPr lang="en-US" sz="8800" b="1" dirty="0" err="1">
                <a:latin typeface="Arial" charset="0"/>
                <a:ea typeface="Osaka" charset="0"/>
                <a:cs typeface="Arial" charset="0"/>
              </a:rPr>
              <a:t>Ésaïe</a:t>
            </a:r>
            <a:r>
              <a:rPr lang="en-US" sz="8800" b="1" dirty="0">
                <a:latin typeface="Arial" charset="0"/>
                <a:ea typeface="Osaka" charset="0"/>
                <a:cs typeface="Arial" charset="0"/>
              </a:rPr>
              <a:t> 2</a:t>
            </a:r>
          </a:p>
        </p:txBody>
      </p:sp>
      <p:sp>
        <p:nvSpPr>
          <p:cNvPr id="4" name="Title 2"/>
          <p:cNvSpPr txBox="1">
            <a:spLocks/>
          </p:cNvSpPr>
          <p:nvPr/>
        </p:nvSpPr>
        <p:spPr bwMode="auto">
          <a:xfrm>
            <a:off x="0" y="4267649"/>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r>
              <a:rPr lang="en-US" sz="3600" dirty="0" err="1">
                <a:solidFill>
                  <a:srgbClr val="FFFFFF"/>
                </a:solidFill>
                <a:latin typeface="Arial" charset="0"/>
                <a:ea typeface="Osaka" charset="0"/>
                <a:cs typeface="Arial" charset="0"/>
              </a:rPr>
              <a:t>Téléchargez</a:t>
            </a:r>
            <a:r>
              <a:rPr lang="en-US" sz="3600" dirty="0">
                <a:solidFill>
                  <a:srgbClr val="FFFFFF"/>
                </a:solidFill>
                <a:latin typeface="Arial" charset="0"/>
                <a:ea typeface="Osaka" charset="0"/>
                <a:cs typeface="Arial" charset="0"/>
              </a:rPr>
              <a:t> les </a:t>
            </a:r>
            <a:r>
              <a:rPr lang="en-US" sz="3600" dirty="0" err="1">
                <a:solidFill>
                  <a:srgbClr val="FFFFFF"/>
                </a:solidFill>
                <a:latin typeface="Arial" charset="0"/>
                <a:ea typeface="Osaka" charset="0"/>
                <a:cs typeface="Arial" charset="0"/>
              </a:rPr>
              <a:t>nombreuses</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diapositives</a:t>
            </a:r>
            <a:r>
              <a:rPr lang="en-US" sz="3600" dirty="0">
                <a:solidFill>
                  <a:srgbClr val="FFFFFF"/>
                </a:solidFill>
                <a:latin typeface="Arial" charset="0"/>
                <a:ea typeface="Osaka" charset="0"/>
                <a:cs typeface="Arial" charset="0"/>
              </a:rPr>
              <a:t> de </a:t>
            </a:r>
            <a:r>
              <a:rPr lang="en-US" sz="3600" dirty="0" err="1">
                <a:solidFill>
                  <a:srgbClr val="FFFFFF"/>
                </a:solidFill>
                <a:latin typeface="Arial" charset="0"/>
                <a:ea typeface="Osaka" charset="0"/>
                <a:cs typeface="Arial" charset="0"/>
              </a:rPr>
              <a:t>prédication</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sur</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ce</a:t>
            </a:r>
            <a:r>
              <a:rPr lang="en-US" sz="3600" dirty="0">
                <a:solidFill>
                  <a:srgbClr val="FFFFFF"/>
                </a:solidFill>
                <a:latin typeface="Arial" charset="0"/>
                <a:ea typeface="Osaka" charset="0"/>
                <a:cs typeface="Arial" charset="0"/>
              </a:rPr>
              <a:t> </a:t>
            </a:r>
            <a:r>
              <a:rPr lang="en-US" sz="3600" dirty="0" err="1">
                <a:solidFill>
                  <a:srgbClr val="FFFFFF"/>
                </a:solidFill>
                <a:latin typeface="Arial" charset="0"/>
                <a:ea typeface="Osaka" charset="0"/>
                <a:cs typeface="Arial" charset="0"/>
              </a:rPr>
              <a:t>chapitre</a:t>
            </a:r>
            <a:r>
              <a:rPr lang="en-US" sz="3600" dirty="0">
                <a:solidFill>
                  <a:srgbClr val="FFFFFF"/>
                </a:solidFill>
                <a:latin typeface="Arial" charset="0"/>
                <a:ea typeface="Osaka" charset="0"/>
                <a:cs typeface="Arial" charset="0"/>
              </a:rPr>
              <a:t> à </a:t>
            </a:r>
            <a:r>
              <a:rPr lang="en-US" sz="3600" dirty="0" err="1">
                <a:solidFill>
                  <a:srgbClr val="FFFFFF"/>
                </a:solidFill>
                <a:latin typeface="Arial" charset="0"/>
                <a:ea typeface="Osaka" charset="0"/>
                <a:cs typeface="Arial" charset="0"/>
              </a:rPr>
              <a:t>partir</a:t>
            </a:r>
            <a:r>
              <a:rPr lang="en-US" sz="3600" dirty="0">
                <a:solidFill>
                  <a:srgbClr val="FFFFFF"/>
                </a:solidFill>
                <a:latin typeface="Arial" charset="0"/>
                <a:ea typeface="Osaka" charset="0"/>
                <a:cs typeface="Arial" charset="0"/>
              </a:rPr>
              <a:t> du lien:</a:t>
            </a:r>
            <a:br>
              <a:rPr lang="en-US" sz="3600" dirty="0">
                <a:solidFill>
                  <a:srgbClr val="FFFFFF"/>
                </a:solidFill>
                <a:latin typeface="Arial" charset="0"/>
                <a:ea typeface="Osaka" charset="0"/>
                <a:cs typeface="Arial" charset="0"/>
              </a:rPr>
            </a:br>
            <a:r>
              <a:rPr lang="en-US" sz="2800" dirty="0">
                <a:solidFill>
                  <a:srgbClr val="FFFFFF"/>
                </a:solidFill>
                <a:latin typeface="Lucida Grande"/>
                <a:ea typeface="Lucida Grande"/>
                <a:cs typeface="Lucida Grande"/>
                <a:hlinkClick r:id="rId3"/>
              </a:rPr>
              <a:t>http://biblestudydownloads.org/resource/old-testament-preaching/</a:t>
            </a:r>
            <a:endParaRPr lang="en-US" sz="2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11707452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381000" y="3049012"/>
            <a:ext cx="8382000" cy="353943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r>
              <a:rPr lang="ru-RU" sz="3200" b="1" dirty="0">
                <a:solidFill>
                  <a:prstClr val="white"/>
                </a:solidFill>
                <a:effectLst>
                  <a:glow rad="165100">
                    <a:prstClr val="black"/>
                  </a:glow>
                </a:effectLst>
                <a:latin typeface="Arial"/>
                <a:ea typeface="+mn-ea"/>
                <a:cs typeface="Arial"/>
              </a:rPr>
              <a:t>"</a:t>
            </a:r>
            <a:r>
              <a:rPr lang="fr-FR" sz="3200" b="1" dirty="0">
                <a:solidFill>
                  <a:prstClr val="white"/>
                </a:solidFill>
                <a:effectLst>
                  <a:glow rad="165100">
                    <a:prstClr val="black"/>
                  </a:glow>
                </a:effectLst>
                <a:latin typeface="Arial"/>
                <a:ea typeface="+mn-ea"/>
                <a:cs typeface="Arial"/>
              </a:rPr>
              <a:t>Et il arrivera, </a:t>
            </a:r>
          </a:p>
          <a:p>
            <a:r>
              <a:rPr lang="fr-FR" sz="3200" b="1" dirty="0">
                <a:solidFill>
                  <a:prstClr val="white"/>
                </a:solidFill>
                <a:effectLst>
                  <a:glow rad="165100">
                    <a:prstClr val="black"/>
                  </a:glow>
                </a:effectLst>
                <a:latin typeface="Arial"/>
                <a:ea typeface="+mn-ea"/>
                <a:cs typeface="Arial"/>
              </a:rPr>
              <a:t>à la fin des jours, que la montagne </a:t>
            </a:r>
          </a:p>
          <a:p>
            <a:r>
              <a:rPr lang="fr-FR" sz="3200" b="1" dirty="0">
                <a:solidFill>
                  <a:prstClr val="white"/>
                </a:solidFill>
                <a:effectLst>
                  <a:glow rad="165100">
                    <a:prstClr val="black"/>
                  </a:glow>
                </a:effectLst>
                <a:latin typeface="Arial"/>
                <a:ea typeface="+mn-ea"/>
                <a:cs typeface="Arial"/>
              </a:rPr>
              <a:t>de la maison de l'Éternel sera établie sur le sommet des montagnes, et sera élevée au-dessus des collines; et toutes les nations y afflueront</a:t>
            </a:r>
            <a:r>
              <a:rPr lang="ru-RU" sz="3200" b="1" dirty="0">
                <a:solidFill>
                  <a:prstClr val="white"/>
                </a:solidFill>
                <a:effectLst>
                  <a:glow rad="165100">
                    <a:prstClr val="black"/>
                  </a:glow>
                </a:effectLst>
                <a:latin typeface="Arial"/>
                <a:ea typeface="+mn-ea"/>
                <a:cs typeface="Arial"/>
              </a:rPr>
              <a:t>"</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a:t>
            </a:r>
            <a:r>
              <a:rPr lang="en-US" sz="3200" b="1" cap="all" dirty="0" err="1">
                <a:solidFill>
                  <a:prstClr val="white"/>
                </a:solidFill>
                <a:effectLst>
                  <a:glow rad="165100">
                    <a:prstClr val="black"/>
                  </a:glow>
                </a:effectLst>
                <a:latin typeface="Arial"/>
                <a:ea typeface="+mn-ea"/>
                <a:cs typeface="Arial"/>
              </a:rPr>
              <a:t>é</a:t>
            </a:r>
            <a:r>
              <a:rPr lang="en-US" sz="3200" b="1" dirty="0" err="1">
                <a:solidFill>
                  <a:prstClr val="white"/>
                </a:solidFill>
                <a:effectLst>
                  <a:glow rad="165100">
                    <a:prstClr val="black"/>
                  </a:glow>
                </a:effectLst>
                <a:latin typeface="Arial"/>
                <a:ea typeface="+mn-ea"/>
                <a:cs typeface="Arial"/>
              </a:rPr>
              <a:t>s</a:t>
            </a:r>
            <a:r>
              <a:rPr lang="en-US" sz="3200" b="1" dirty="0">
                <a:solidFill>
                  <a:prstClr val="white"/>
                </a:solidFill>
                <a:effectLst>
                  <a:glow rad="165100">
                    <a:prstClr val="black"/>
                  </a:glow>
                </a:effectLst>
                <a:latin typeface="Arial"/>
                <a:ea typeface="+mn-ea"/>
                <a:cs typeface="Arial"/>
              </a:rPr>
              <a:t>. 2:2 Darby).</a:t>
            </a:r>
          </a:p>
        </p:txBody>
      </p:sp>
    </p:spTree>
    <p:extLst>
      <p:ext uri="{BB962C8B-B14F-4D97-AF65-F5344CB8AC3E}">
        <p14:creationId xmlns:p14="http://schemas.microsoft.com/office/powerpoint/2010/main" val="21383212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66294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E5E5FF"/>
              </a:buClr>
              <a:buSzPct val="100000"/>
              <a:buFont typeface="Arial" charset="0"/>
              <a:buNone/>
              <a:defRPr/>
            </a:pPr>
            <a:r>
              <a:rPr lang="en-GB" sz="4000" b="1" dirty="0">
                <a:solidFill>
                  <a:srgbClr val="E5E5FF"/>
                </a:solidFill>
                <a:effectLst>
                  <a:outerShdw blurRad="38100" dist="38100" dir="2700000" algn="tl">
                    <a:srgbClr val="000000"/>
                  </a:outerShdw>
                </a:effectLst>
                <a:cs typeface="Arial" charset="0"/>
              </a:rPr>
              <a:t>La </a:t>
            </a:r>
            <a:r>
              <a:rPr lang="en-GB" sz="4000" b="1" dirty="0" err="1">
                <a:solidFill>
                  <a:srgbClr val="E5E5FF"/>
                </a:solidFill>
                <a:effectLst>
                  <a:outerShdw blurRad="38100" dist="38100" dir="2700000" algn="tl">
                    <a:srgbClr val="000000"/>
                  </a:outerShdw>
                </a:effectLst>
                <a:cs typeface="Arial" charset="0"/>
              </a:rPr>
              <a:t>Jérusalem</a:t>
            </a:r>
            <a:r>
              <a:rPr lang="en-GB" sz="4000" b="1" dirty="0">
                <a:solidFill>
                  <a:srgbClr val="E5E5FF"/>
                </a:solidFill>
                <a:effectLst>
                  <a:outerShdw blurRad="38100" dist="38100" dir="2700000" algn="tl">
                    <a:srgbClr val="000000"/>
                  </a:outerShdw>
                </a:effectLst>
                <a:cs typeface="Arial" charset="0"/>
              </a:rPr>
              <a:t> </a:t>
            </a:r>
            <a:r>
              <a:rPr lang="en-GB" sz="4000" b="1" dirty="0" err="1">
                <a:solidFill>
                  <a:srgbClr val="E5E5FF"/>
                </a:solidFill>
                <a:effectLst>
                  <a:outerShdw blurRad="38100" dist="38100" dir="2700000" algn="tl">
                    <a:srgbClr val="000000"/>
                  </a:outerShdw>
                </a:effectLst>
                <a:cs typeface="Arial" charset="0"/>
              </a:rPr>
              <a:t>millennaire</a:t>
            </a:r>
            <a:endParaRPr lang="en-GB" sz="4000" b="1" dirty="0">
              <a:solidFill>
                <a:srgbClr val="E5E5FF"/>
              </a:solidFill>
              <a:effectLst>
                <a:outerShdw blurRad="38100" dist="38100" dir="2700000" algn="tl">
                  <a:srgbClr val="000000"/>
                </a:outerShdw>
              </a:effectLst>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1121291"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FFFFFF"/>
              </a:buClr>
              <a:buSzPct val="100000"/>
              <a:buFont typeface="Arial" charset="0"/>
              <a:buNone/>
            </a:pPr>
            <a:r>
              <a:rPr lang="ru-RU" altLang="ja-JP" sz="3200" dirty="0">
                <a:solidFill>
                  <a:srgbClr val="FFFFFF"/>
                </a:solidFill>
                <a:cs typeface="Arial" charset="0"/>
              </a:rPr>
              <a:t>"</a:t>
            </a:r>
            <a:r>
              <a:rPr lang="fr-FR" sz="3200" dirty="0"/>
              <a:t>Car de Sion sortira la loi, Et de Jérusalem la parole de l'Eternel.</a:t>
            </a:r>
            <a:r>
              <a:rPr lang="ru-RU" altLang="ja-JP" sz="3200" dirty="0">
                <a:solidFill>
                  <a:srgbClr val="FFFFFF"/>
                </a:solidFill>
                <a:cs typeface="Arial" charset="0"/>
              </a:rPr>
              <a:t>"</a:t>
            </a:r>
            <a:endParaRPr lang="en-GB" altLang="ja-JP" sz="3200" dirty="0">
              <a:solidFill>
                <a:srgbClr val="FFFFFF"/>
              </a:solidFill>
              <a:cs typeface="Arial" charset="0"/>
            </a:endParaRPr>
          </a:p>
          <a:p>
            <a:pPr algn="r" eaLnBrk="1" hangingPunct="1">
              <a:buClr>
                <a:srgbClr val="FFFFFF"/>
              </a:buClr>
              <a:buSzPct val="100000"/>
              <a:buFont typeface="Arial" charset="0"/>
              <a:buNone/>
            </a:pPr>
            <a:r>
              <a:rPr lang="en-GB" sz="3200" dirty="0">
                <a:solidFill>
                  <a:srgbClr val="FFFFFF"/>
                </a:solidFill>
                <a:cs typeface="Arial" charset="0"/>
              </a:rPr>
              <a:t>—</a:t>
            </a:r>
            <a:r>
              <a:rPr lang="en-GB" sz="3200" cap="all" dirty="0" err="1">
                <a:solidFill>
                  <a:srgbClr val="FFFFFF"/>
                </a:solidFill>
                <a:cs typeface="Arial" charset="0"/>
              </a:rPr>
              <a:t>é</a:t>
            </a:r>
            <a:r>
              <a:rPr lang="en-GB" sz="3200" dirty="0" err="1">
                <a:solidFill>
                  <a:srgbClr val="FFFFFF"/>
                </a:solidFill>
                <a:cs typeface="Arial" charset="0"/>
              </a:rPr>
              <a:t>saïe</a:t>
            </a:r>
            <a:r>
              <a:rPr lang="en-GB" sz="3200" dirty="0">
                <a:solidFill>
                  <a:srgbClr val="FFFFFF"/>
                </a:solidFill>
                <a:cs typeface="Arial" charset="0"/>
              </a:rPr>
              <a:t>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3399"/>
              </a:buClr>
              <a:buSzPct val="100000"/>
              <a:buFont typeface="Arial" charset="0"/>
              <a:buNone/>
            </a:pPr>
            <a:r>
              <a:rPr lang="en-GB" b="1">
                <a:solidFill>
                  <a:srgbClr val="003399"/>
                </a:solidFill>
                <a:cs typeface="Arial" charset="0"/>
              </a:rPr>
              <a:t>461b</a:t>
            </a:r>
          </a:p>
        </p:txBody>
      </p:sp>
    </p:spTree>
    <p:extLst>
      <p:ext uri="{BB962C8B-B14F-4D97-AF65-F5344CB8AC3E}">
        <p14:creationId xmlns:p14="http://schemas.microsoft.com/office/powerpoint/2010/main" val="861269272"/>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3.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4.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4.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27169</TotalTime>
  <Words>9240</Words>
  <Application>Microsoft Macintosh PowerPoint</Application>
  <PresentationFormat>On-screen Show (4:3)</PresentationFormat>
  <Paragraphs>1216</Paragraphs>
  <Slides>129</Slides>
  <Notes>110</Notes>
  <HiddenSlides>1</HiddenSlides>
  <MMClips>0</MMClips>
  <ScaleCrop>false</ScaleCrop>
  <HeadingPairs>
    <vt:vector size="8" baseType="variant">
      <vt:variant>
        <vt:lpstr>Fonts Used</vt:lpstr>
      </vt:variant>
      <vt:variant>
        <vt:i4>22</vt:i4>
      </vt:variant>
      <vt:variant>
        <vt:lpstr>Theme</vt:lpstr>
      </vt:variant>
      <vt:variant>
        <vt:i4>35</vt:i4>
      </vt:variant>
      <vt:variant>
        <vt:lpstr>Embedded OLE Servers</vt:lpstr>
      </vt:variant>
      <vt:variant>
        <vt:i4>1</vt:i4>
      </vt:variant>
      <vt:variant>
        <vt:lpstr>Slide Titles</vt:lpstr>
      </vt:variant>
      <vt:variant>
        <vt:i4>129</vt:i4>
      </vt:variant>
    </vt:vector>
  </HeadingPairs>
  <TitlesOfParts>
    <vt:vector size="187" baseType="lpstr">
      <vt:lpstr>Arail</vt:lpstr>
      <vt:lpstr>Kosher-Normal</vt:lpstr>
      <vt:lpstr>Nadianne</vt:lpstr>
      <vt:lpstr>PerryGothic Regular</vt:lpstr>
      <vt:lpstr>Arial</vt:lpstr>
      <vt:lpstr>Arial Black</vt:lpstr>
      <vt:lpstr>Braggadocio</vt:lpstr>
      <vt:lpstr>Calibri</vt:lpstr>
      <vt:lpstr>Comic Sans MS</vt:lpstr>
      <vt:lpstr>Franklin Gothic Book</vt:lpstr>
      <vt:lpstr>Franklin Gothic Medium</vt:lpstr>
      <vt:lpstr>Helvetica</vt:lpstr>
      <vt:lpstr>Impact</vt:lpstr>
      <vt:lpstr>Lucida Grande</vt:lpstr>
      <vt:lpstr>Monotype Sorts</vt:lpstr>
      <vt:lpstr>Papyrus</vt:lpstr>
      <vt:lpstr>Tahoma</vt:lpstr>
      <vt:lpstr>Times</vt:lpstr>
      <vt:lpstr>Times New Roman</vt:lpstr>
      <vt:lpstr>Tw Cen MT</vt:lpstr>
      <vt:lpstr>Wingdings</vt:lpstr>
      <vt:lpstr>Wingdings 2</vt:lpstr>
      <vt:lpstr>Office Theme</vt:lpstr>
      <vt:lpstr>1_Office Theme</vt:lpstr>
      <vt:lpstr>2_Office Theme</vt:lpstr>
      <vt:lpstr>4_Office Theme</vt:lpstr>
      <vt:lpstr>5_Office Theme</vt:lpstr>
      <vt:lpstr>6_Office Theme</vt:lpstr>
      <vt:lpstr>8_Office Theme</vt:lpstr>
      <vt:lpstr>9_Office Theme</vt:lpstr>
      <vt:lpstr>16_Office Theme</vt:lpstr>
      <vt:lpstr>17_Office Theme</vt:lpstr>
      <vt:lpstr>18_Office Theme</vt:lpstr>
      <vt:lpstr>Trek</vt:lpstr>
      <vt:lpstr>1_Trek</vt:lpstr>
      <vt:lpstr>88_Office Theme</vt:lpstr>
      <vt:lpstr>Glint</vt:lpstr>
      <vt:lpstr>28_Office Theme</vt:lpstr>
      <vt:lpstr>1_Pulse</vt:lpstr>
      <vt:lpstr>36_Office Theme</vt:lpstr>
      <vt:lpstr>49_Blank Presentation</vt:lpstr>
      <vt:lpstr>3_Office Theme</vt:lpstr>
      <vt:lpstr>1_untitled 1</vt:lpstr>
      <vt:lpstr>37_Office Theme</vt:lpstr>
      <vt:lpstr>Median</vt:lpstr>
      <vt:lpstr>1_Gesture</vt:lpstr>
      <vt:lpstr>6_Default Design</vt:lpstr>
      <vt:lpstr>24_Office Theme</vt:lpstr>
      <vt:lpstr>12_Office Theme</vt:lpstr>
      <vt:lpstr>1_Radar</vt:lpstr>
      <vt:lpstr>1_Project Overview (Standard)</vt:lpstr>
      <vt:lpstr>Project Overview (Standard)</vt:lpstr>
      <vt:lpstr>Earth</vt:lpstr>
      <vt:lpstr>1_blstripc.ppt - Blue Stripes</vt:lpstr>
      <vt:lpstr>Radar</vt:lpstr>
      <vt:lpstr>14_Office Theme</vt:lpstr>
      <vt:lpstr>Orbit</vt:lpstr>
      <vt:lpstr>Microsoft ClipArt Gallery</vt:lpstr>
      <vt:lpstr>Une étude du livre d’Esaïe</vt:lpstr>
      <vt:lpstr>Mot clé</vt:lpstr>
      <vt:lpstr>Thème</vt:lpstr>
      <vt:lpstr>Verset clé</vt:lpstr>
      <vt:lpstr>Déclaration du royaume</vt:lpstr>
      <vt:lpstr>Déclaration en guise de résumé</vt:lpstr>
      <vt:lpstr>Alliance</vt:lpstr>
      <vt:lpstr>Rédemption</vt:lpstr>
      <vt:lpstr>Messie</vt:lpstr>
      <vt:lpstr>Esaïe : </vt:lpstr>
      <vt:lpstr>Barry Huddleston, The Acrostic Summarized Bible (Grand Rapids: Baker, 1992)</vt:lpstr>
      <vt:lpstr>PowerPoint Presentation</vt:lpstr>
      <vt:lpstr>But des livres prophétiques</vt:lpstr>
      <vt:lpstr>PowerPoint Presentation</vt:lpstr>
      <vt:lpstr>Idée principale d’Esaïe</vt:lpstr>
      <vt:lpstr>PowerPoint Presentation</vt:lpstr>
      <vt:lpstr>Soyez parfaits</vt:lpstr>
      <vt:lpstr>Soyez parfaits</vt:lpstr>
      <vt:lpstr>Idée principale d’ésaïe</vt:lpstr>
      <vt:lpstr>Black</vt:lpstr>
      <vt:lpstr>Le discours de la ville aujourd’hui</vt:lpstr>
      <vt:lpstr>The Talk of the Town Today</vt:lpstr>
      <vt:lpstr>Proof of Global Warming</vt:lpstr>
      <vt:lpstr>Proof of Global Warming</vt:lpstr>
      <vt:lpstr>The Talk of the Town Today</vt:lpstr>
      <vt:lpstr>Proof of Global Warming</vt:lpstr>
      <vt:lpstr>Proof of Global Warming</vt:lpstr>
      <vt:lpstr>Proof of Global Warming</vt:lpstr>
      <vt:lpstr>Proof of Global Warming</vt:lpstr>
      <vt:lpstr>Preuve positive du réchauffement climatique</vt:lpstr>
      <vt:lpstr>Black Lives Matter</vt:lpstr>
      <vt:lpstr>Black Lives Matter</vt:lpstr>
      <vt:lpstr>Dieu est-Il concernée par la justice sociale?</vt:lpstr>
      <vt:lpstr>Black Lives Matter</vt:lpstr>
      <vt:lpstr>PowerPoint Presentation</vt:lpstr>
      <vt:lpstr>Amillennialisme </vt:lpstr>
      <vt:lpstr>PowerPoint Presentation</vt:lpstr>
      <vt:lpstr>Pré-millennialisme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 était Ésaïe?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Charte des rois et prophètes de l’A.T.</vt:lpstr>
      <vt:lpstr>Charte des rois et prophètes de l’A.T.</vt:lpstr>
      <vt:lpstr>PowerPoint Presentation</vt:lpstr>
      <vt:lpstr>PowerPoint Presentation</vt:lpstr>
      <vt:lpstr>PowerPoint Presentation</vt:lpstr>
      <vt:lpstr>PowerPoint Presentation</vt:lpstr>
      <vt:lpstr>Placing the Prophets</vt:lpstr>
      <vt:lpstr>PowerPoint Presentation</vt:lpstr>
      <vt:lpstr>“Le chapitre interdit"  dans la Bible hébraïque</vt:lpstr>
      <vt:lpstr>Le discours de la ville aujourd’hui</vt:lpstr>
      <vt:lpstr>Une étude du livre d’ésaïe</vt:lpstr>
      <vt:lpstr>Comment Dieu accomplira Son plan pour toute la création? </vt:lpstr>
      <vt:lpstr>Théologie de l’humanisme</vt:lpstr>
      <vt:lpstr>Idée principale d’Esaïe</vt:lpstr>
      <vt:lpstr>PowerPoint Presentation</vt:lpstr>
      <vt:lpstr>PowerPoint Presentation</vt:lpstr>
      <vt:lpstr>PowerPoint Presentation</vt:lpstr>
      <vt:lpstr>Aperçu sur le future</vt:lpstr>
      <vt:lpstr>Diagramme d’Apocalypse 20:4-6</vt:lpstr>
      <vt:lpstr>Objectifs du Millennium</vt:lpstr>
      <vt:lpstr>Nous sommes plus compétents que les non-croyants pour résoudre les disputes entre chrétiens  (1 Cor. 6:2-6, 9-11)</vt:lpstr>
      <vt:lpstr>"Ne savez-vous pas que les saints jugeront le monde? Et si c'est par vous que le monde est jugé, êtes-vous indignes de rendre les moindres jugements? Ne savez-vous pas que nous jugerons les anges? Et nous ne jugerions pas, à plus forte raison, les choses de cette vie?" (1 Cor. 6:2-3 LSG)</vt:lpstr>
      <vt:lpstr>Objectifs du Millennium</vt:lpstr>
      <vt:lpstr>Christ will have a Spirit-led and righteous rule (11:1-5)</vt:lpstr>
      <vt:lpstr>Purposes of the Millennium</vt:lpstr>
      <vt:lpstr>Une vie incroyablement longue !</vt:lpstr>
      <vt:lpstr>Objectifs du Millennium</vt:lpstr>
      <vt:lpstr>PowerPoint Presentation</vt:lpstr>
      <vt:lpstr>Placing the Prophets</vt:lpstr>
      <vt:lpstr>Rédaction du livre d’ésaïe</vt:lpstr>
      <vt:lpstr>La menace assyrienne</vt:lpstr>
      <vt:lpstr>Comment Dieu accomplira Son plan pour toute la création? </vt:lpstr>
      <vt:lpstr>Soyez parfaits</vt:lpstr>
      <vt:lpstr> Ésaïe 1</vt:lpstr>
      <vt:lpstr>Ignorance d’Israël (Es. 1:2)</vt:lpstr>
      <vt:lpstr>Israel Ignorant (Isa. 1:2)</vt:lpstr>
      <vt:lpstr>Israel Ignorant (Isa. 1:3)</vt:lpstr>
      <vt:lpstr>PowerPoint Presentation</vt:lpstr>
      <vt:lpstr>PowerPoint Presentation</vt:lpstr>
      <vt:lpstr> Ésaïe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des Nations Unies, New York</vt:lpstr>
      <vt:lpstr>Building des Nations Unies (New York)</vt:lpstr>
      <vt:lpstr>United Nations Building, New York</vt:lpstr>
      <vt:lpstr>PowerPoint Presentation</vt:lpstr>
      <vt:lpstr> Ésaïe 3</vt:lpstr>
      <vt:lpstr>Israel Rebellious (Isa. 3:8)</vt:lpstr>
      <vt:lpstr>Israel Ignorant (Isa. 1:2)</vt:lpstr>
      <vt:lpstr> Ésaïe 4</vt:lpstr>
      <vt:lpstr>PowerPoint Presentation</vt:lpstr>
      <vt:lpstr>Michée et Ésaïe pareillement </vt:lpstr>
      <vt:lpstr> Ésaïe 5</vt:lpstr>
      <vt:lpstr>Ésaïe le Prophète</vt:lpstr>
      <vt:lpstr>PowerPoint Presentation</vt:lpstr>
      <vt:lpstr>PowerPoint Presentation</vt:lpstr>
      <vt:lpstr>Ésaïe 5:20</vt:lpstr>
      <vt:lpstr> Ésaïe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Aperçu sur l'Ancien Testament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478</cp:revision>
  <dcterms:created xsi:type="dcterms:W3CDTF">2010-10-07T07:24:48Z</dcterms:created>
  <dcterms:modified xsi:type="dcterms:W3CDTF">2020-11-07T17:05:36Z</dcterms:modified>
</cp:coreProperties>
</file>