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theme/theme2.xml" ContentType="application/vnd.openxmlformats-officedocument.theme+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81" r:id="rId2"/>
    <p:sldMasterId id="2147483883" r:id="rId3"/>
  </p:sldMasterIdLst>
  <p:notesMasterIdLst>
    <p:notesMasterId r:id="rId115"/>
  </p:notesMasterIdLst>
  <p:sldIdLst>
    <p:sldId id="661" r:id="rId4"/>
    <p:sldId id="257" r:id="rId5"/>
    <p:sldId id="258" r:id="rId6"/>
    <p:sldId id="259" r:id="rId7"/>
    <p:sldId id="418" r:id="rId8"/>
    <p:sldId id="417" r:id="rId9"/>
    <p:sldId id="263" r:id="rId10"/>
    <p:sldId id="264" r:id="rId11"/>
    <p:sldId id="265" r:id="rId12"/>
    <p:sldId id="419" r:id="rId13"/>
    <p:sldId id="420" r:id="rId14"/>
    <p:sldId id="411" r:id="rId15"/>
    <p:sldId id="656" r:id="rId16"/>
    <p:sldId id="267" r:id="rId17"/>
    <p:sldId id="422" r:id="rId18"/>
    <p:sldId id="268" r:id="rId19"/>
    <p:sldId id="269" r:id="rId20"/>
    <p:sldId id="270" r:id="rId21"/>
    <p:sldId id="271" r:id="rId22"/>
    <p:sldId id="272" r:id="rId23"/>
    <p:sldId id="273" r:id="rId24"/>
    <p:sldId id="274" r:id="rId25"/>
    <p:sldId id="276" r:id="rId26"/>
    <p:sldId id="277" r:id="rId27"/>
    <p:sldId id="278" r:id="rId28"/>
    <p:sldId id="279" r:id="rId29"/>
    <p:sldId id="281" r:id="rId30"/>
    <p:sldId id="282" r:id="rId31"/>
    <p:sldId id="283" r:id="rId32"/>
    <p:sldId id="284" r:id="rId33"/>
    <p:sldId id="285" r:id="rId34"/>
    <p:sldId id="286" r:id="rId35"/>
    <p:sldId id="287" r:id="rId36"/>
    <p:sldId id="653" r:id="rId37"/>
    <p:sldId id="288" r:id="rId38"/>
    <p:sldId id="655" r:id="rId39"/>
    <p:sldId id="623" r:id="rId40"/>
    <p:sldId id="624" r:id="rId41"/>
    <p:sldId id="627" r:id="rId42"/>
    <p:sldId id="289" r:id="rId43"/>
    <p:sldId id="290" r:id="rId44"/>
    <p:sldId id="291" r:id="rId45"/>
    <p:sldId id="395" r:id="rId46"/>
    <p:sldId id="293" r:id="rId47"/>
    <p:sldId id="294" r:id="rId48"/>
    <p:sldId id="308" r:id="rId49"/>
    <p:sldId id="309" r:id="rId50"/>
    <p:sldId id="310" r:id="rId51"/>
    <p:sldId id="311" r:id="rId52"/>
    <p:sldId id="312" r:id="rId53"/>
    <p:sldId id="313" r:id="rId54"/>
    <p:sldId id="314" r:id="rId55"/>
    <p:sldId id="315" r:id="rId56"/>
    <p:sldId id="316" r:id="rId57"/>
    <p:sldId id="317" r:id="rId58"/>
    <p:sldId id="318" r:id="rId59"/>
    <p:sldId id="319" r:id="rId60"/>
    <p:sldId id="320" r:id="rId61"/>
    <p:sldId id="321" r:id="rId62"/>
    <p:sldId id="322" r:id="rId63"/>
    <p:sldId id="323" r:id="rId64"/>
    <p:sldId id="324" r:id="rId65"/>
    <p:sldId id="325" r:id="rId66"/>
    <p:sldId id="326" r:id="rId67"/>
    <p:sldId id="327" r:id="rId68"/>
    <p:sldId id="328" r:id="rId69"/>
    <p:sldId id="329" r:id="rId70"/>
    <p:sldId id="330" r:id="rId71"/>
    <p:sldId id="331" r:id="rId72"/>
    <p:sldId id="337" r:id="rId73"/>
    <p:sldId id="338" r:id="rId74"/>
    <p:sldId id="340" r:id="rId75"/>
    <p:sldId id="341" r:id="rId76"/>
    <p:sldId id="342" r:id="rId77"/>
    <p:sldId id="343" r:id="rId78"/>
    <p:sldId id="344" r:id="rId79"/>
    <p:sldId id="345" r:id="rId80"/>
    <p:sldId id="346" r:id="rId81"/>
    <p:sldId id="347" r:id="rId82"/>
    <p:sldId id="348" r:id="rId83"/>
    <p:sldId id="349" r:id="rId84"/>
    <p:sldId id="350" r:id="rId85"/>
    <p:sldId id="351" r:id="rId86"/>
    <p:sldId id="352" r:id="rId87"/>
    <p:sldId id="353" r:id="rId88"/>
    <p:sldId id="660" r:id="rId89"/>
    <p:sldId id="658" r:id="rId90"/>
    <p:sldId id="359" r:id="rId91"/>
    <p:sldId id="360" r:id="rId92"/>
    <p:sldId id="659" r:id="rId93"/>
    <p:sldId id="362" r:id="rId94"/>
    <p:sldId id="363" r:id="rId95"/>
    <p:sldId id="397" r:id="rId96"/>
    <p:sldId id="370" r:id="rId97"/>
    <p:sldId id="371" r:id="rId98"/>
    <p:sldId id="372" r:id="rId99"/>
    <p:sldId id="373" r:id="rId100"/>
    <p:sldId id="374" r:id="rId101"/>
    <p:sldId id="375" r:id="rId102"/>
    <p:sldId id="376" r:id="rId103"/>
    <p:sldId id="381" r:id="rId104"/>
    <p:sldId id="398" r:id="rId105"/>
    <p:sldId id="385" r:id="rId106"/>
    <p:sldId id="386" r:id="rId107"/>
    <p:sldId id="387" r:id="rId108"/>
    <p:sldId id="399" r:id="rId109"/>
    <p:sldId id="400" r:id="rId110"/>
    <p:sldId id="402" r:id="rId111"/>
    <p:sldId id="657" r:id="rId112"/>
    <p:sldId id="663" r:id="rId113"/>
    <p:sldId id="361" r:id="rId11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1pPr>
    <a:lvl2pPr marL="0" marR="0" indent="3429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2pPr>
    <a:lvl3pPr marL="0" marR="0" indent="6858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3pPr>
    <a:lvl4pPr marL="0" marR="0" indent="10287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4pPr>
    <a:lvl5pPr marL="0" marR="0" indent="13716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5pPr>
    <a:lvl6pPr marL="0" marR="0" indent="17145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6pPr>
    <a:lvl7pPr marL="0" marR="0" indent="20574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7pPr>
    <a:lvl8pPr marL="0" marR="0" indent="24003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8pPr>
    <a:lvl9pPr marL="0" marR="0" indent="274320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DDD"/>
    <a:srgbClr val="8685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Row>
  </a:tblStyle>
  <a:tblStyle styleId="{C7B018BB-80A7-4F77-B60F-C8B233D01FF8}" styleName="">
    <a:tblBg/>
    <a:wholeTbl>
      <a:tcTxStyle>
        <a:font>
          <a:latin typeface="Helvetica Light"/>
          <a:ea typeface="Helvetica Light"/>
          <a:cs typeface="Helvetica Light"/>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a:font>
          <a:latin typeface="Helvetica Light"/>
          <a:ea typeface="Helvetica Light"/>
          <a:cs typeface="Helvetica Light"/>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solidFill>
        </a:fill>
      </a:tcStyle>
    </a:firstRow>
  </a:tblStyle>
  <a:tblStyle styleId="{EEE7283C-3CF3-47DC-8721-378D4A62B228}" styleName="">
    <a:tblBg/>
    <a:wholeTbl>
      <a:tcTxStyle>
        <a:font>
          <a:latin typeface="Helvetica Light"/>
          <a:ea typeface="Helvetica Light"/>
          <a:cs typeface="Helvetica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4D7"/>
          </a:solidFill>
        </a:fill>
      </a:tcStyle>
    </a:wholeTbl>
    <a:band2H>
      <a:tcTxStyle/>
      <a:tcStyle>
        <a:tcBdr/>
        <a:fill>
          <a:solidFill>
            <a:srgbClr val="C3C2C2"/>
          </a:solidFill>
        </a:fill>
      </a:tcStyle>
    </a:band2H>
    <a:firstCol>
      <a:tcTxStyle b="on">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a:font>
          <a:latin typeface="Helvetica Light"/>
          <a:ea typeface="Helvetica Light"/>
          <a:cs typeface="Helvetica Light"/>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a:font>
          <a:latin typeface="Helvetica Light"/>
          <a:ea typeface="Helvetica Light"/>
          <a:cs typeface="Helvetica Light"/>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a:font>
          <a:latin typeface="Helvetica Light"/>
          <a:ea typeface="Helvetica Light"/>
          <a:cs typeface="Helvetica Light"/>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8F44A2F1-9E1F-4B54-A3A2-5F16C0AD49E2}" styleName="">
    <a:tblBg/>
    <a:wholeTbl>
      <a:tcTxStyle b="off" i="off">
        <a:font>
          <a:latin typeface="Helvetica Light"/>
          <a:ea typeface="Helvetica Light"/>
          <a:cs typeface="Helvetica Light"/>
        </a:font>
        <a:srgbClr val="000000"/>
      </a:tcTxStyle>
      <a:tcStyle>
        <a:tcBdr>
          <a:left>
            <a:ln w="12700" cap="flat">
              <a:solidFill>
                <a:srgbClr val="3797C6"/>
              </a:solidFill>
              <a:prstDash val="solid"/>
              <a:miter lim="400000"/>
            </a:ln>
          </a:left>
          <a:right>
            <a:ln w="12700" cap="flat">
              <a:solidFill>
                <a:srgbClr val="3797C6"/>
              </a:solidFill>
              <a:prstDash val="solid"/>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25400" cap="flat">
              <a:solidFill>
                <a:srgbClr val="3797C6"/>
              </a:solidFill>
              <a:prstDash val="solid"/>
              <a:miter lim="400000"/>
            </a:ln>
          </a:left>
          <a:right>
            <a:ln w="12700" cap="flat">
              <a:noFill/>
              <a:miter lim="400000"/>
            </a:ln>
          </a:right>
          <a:top>
            <a:ln w="12700" cap="flat">
              <a:solidFill>
                <a:srgbClr val="3797C6"/>
              </a:solidFill>
              <a:prstDash val="solid"/>
              <a:miter lim="400000"/>
            </a:ln>
          </a:top>
          <a:bottom>
            <a:ln w="12700" cap="flat">
              <a:solidFill>
                <a:srgbClr val="3797C6"/>
              </a:solidFill>
              <a:prstDash val="solid"/>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rgbClr val="398CCE"/>
          </a:solidFill>
        </a:fill>
      </a:tcStyle>
    </a:firstCol>
    <a:lastRow>
      <a:tcTxStyle b="off" i="of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25400" cap="flat">
              <a:solidFill>
                <a:srgbClr val="3797C6"/>
              </a:solidFill>
              <a:prstDash val="solid"/>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solidFill>
                <a:srgbClr val="3797C6"/>
              </a:solidFill>
              <a:prstDash val="solid"/>
              <a:miter lim="400000"/>
            </a:ln>
          </a:left>
          <a:right>
            <a:ln w="12700" cap="flat">
              <a:solidFill>
                <a:srgbClr val="3797C6"/>
              </a:solidFill>
              <a:prstDash val="solid"/>
              <a:miter lim="400000"/>
            </a:ln>
          </a:right>
          <a:top>
            <a:ln w="25400" cap="flat">
              <a:solidFill>
                <a:srgbClr val="3797C6"/>
              </a:solidFill>
              <a:prstDash val="solid"/>
              <a:miter lim="400000"/>
            </a:ln>
          </a:top>
          <a:bottom>
            <a:ln w="12700" cap="flat">
              <a:noFill/>
              <a:miter lim="400000"/>
            </a:ln>
          </a:bottom>
          <a:insideH>
            <a:ln w="12700" cap="flat">
              <a:solidFill>
                <a:srgbClr val="3797C6"/>
              </a:solidFill>
              <a:prstDash val="solid"/>
              <a:miter lim="400000"/>
            </a:ln>
          </a:insideH>
          <a:insideV>
            <a:ln w="12700" cap="flat">
              <a:solidFill>
                <a:srgbClr val="3797C6"/>
              </a:solidFill>
              <a:prstDash val="solid"/>
              <a:miter lim="400000"/>
            </a:ln>
          </a:insideV>
        </a:tcBdr>
        <a:fill>
          <a:solidFill>
            <a:schemeClr val="accent1"/>
          </a:solidFill>
        </a:fill>
      </a:tcStyle>
    </a:firstRow>
  </a:tblStyle>
  <a:tblStyle styleId="{D51ADE6A-740E-44AE-83CC-AE7238B6C88D}" styleName="">
    <a:tblBg/>
    <a:wholeTbl>
      <a:tcTxStyle b="off" i="off">
        <a:fontRef idx="major">
          <a:srgbClr val="000000"/>
        </a:fontRef>
        <a:srgbClr val="000000"/>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Ref idx="major">
          <a:srgbClr val="FFFFFF"/>
        </a:fontRef>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Col>
    <a:lastRow>
      <a:tcTxStyle b="off" i="off">
        <a:fontRef idx="major">
          <a:srgbClr val="FFFFFF"/>
        </a:fontRef>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lastRow>
    <a:firstRow>
      <a:tcTxStyle b="off" i="off">
        <a:fontRef idx="major">
          <a:srgbClr val="FFFFFF"/>
        </a:fontRef>
        <a:srgbClr val="FFFFFF"/>
      </a:tcTxStyle>
      <a:tcStyle>
        <a:tcBdr>
          <a:left>
            <a:ln w="25400" cap="flat">
              <a:solidFill>
                <a:srgbClr val="000000"/>
              </a:solidFill>
              <a:prstDash val="solid"/>
              <a:miter lim="400000"/>
            </a:ln>
          </a:left>
          <a:right>
            <a:ln w="25400" cap="flat">
              <a:solidFill>
                <a:srgbClr val="000000"/>
              </a:solidFill>
              <a:prstDash val="solid"/>
              <a:miter lim="400000"/>
            </a:ln>
          </a:right>
          <a:top>
            <a:ln w="25400" cap="flat">
              <a:solidFill>
                <a:srgbClr val="000000"/>
              </a:solidFill>
              <a:prstDash val="solid"/>
              <a:miter lim="400000"/>
            </a:ln>
          </a:top>
          <a:bottom>
            <a:ln w="25400" cap="flat">
              <a:solidFill>
                <a:srgbClr val="000000"/>
              </a:solidFill>
              <a:prstDash val="solid"/>
              <a:miter lim="400000"/>
            </a:ln>
          </a:bottom>
          <a:insideH>
            <a:ln w="25400" cap="flat">
              <a:solidFill>
                <a:srgbClr val="000000"/>
              </a:solidFill>
              <a:prstDash val="solid"/>
              <a:miter lim="400000"/>
            </a:ln>
          </a:insideH>
          <a:insideV>
            <a:ln w="25400" cap="flat">
              <a:solidFill>
                <a:srgbClr val="000000"/>
              </a:solidFill>
              <a:prstDash val="solid"/>
              <a:miter lim="400000"/>
            </a:ln>
          </a:insideV>
        </a:tcBdr>
        <a:fill>
          <a:noFill/>
        </a:fill>
      </a:tcStyle>
    </a:firstRow>
  </a:tblStyle>
  <a:tblStyle styleId="{4A9BC294-FFE2-49D5-8D69-9E1BD2C41BD5}" styleName="">
    <a:tblBg/>
    <a:wholeTb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797A7C">
              <a:alpha val="30000"/>
            </a:srgbClr>
          </a:solidFill>
        </a:fill>
      </a:tcStyle>
    </a:band2H>
    <a:firstCo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1A610F"/>
          </a:solidFill>
        </a:fill>
      </a:tcStyle>
    </a:firstCol>
    <a:la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gradFill>
            <a:gsLst>
              <a:gs pos="0">
                <a:srgbClr val="0066C1"/>
              </a:gs>
              <a:gs pos="100000">
                <a:srgbClr val="094593"/>
              </a:gs>
            </a:gsLst>
            <a:lin ang="5400000"/>
          </a:gradFill>
        </a:fill>
      </a:tcStyle>
    </a:lastRow>
    <a:fir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gradFill>
            <a:gsLst>
              <a:gs pos="0">
                <a:srgbClr val="0066C1"/>
              </a:gs>
              <a:gs pos="100000">
                <a:srgbClr val="094593"/>
              </a:gs>
            </a:gsLst>
            <a:lin ang="5400000"/>
          </a:gradFill>
        </a:fill>
      </a:tcStyle>
    </a:firstRow>
  </a:tblStyle>
  <a:tblStyle styleId="{BBFC77FB-9ED0-4EC9-95AA-A1379042E648}" styleName="">
    <a:tblBg/>
    <a:wholeTbl>
      <a:tcTxStyle b="off" i="off">
        <a:font>
          <a:latin typeface="DejaVu Sans Condensed"/>
          <a:ea typeface="DejaVu Sans Condensed"/>
          <a:cs typeface="DejaVu Sans Condensed"/>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FAFA"/>
          </a:solidFill>
        </a:fill>
      </a:tcStyle>
    </a:wholeTbl>
    <a:band2H>
      <a:tcTxStyle/>
      <a:tcStyle>
        <a:tcBdr/>
        <a:fill>
          <a:solidFill>
            <a:srgbClr val="FAFDFD"/>
          </a:solidFill>
        </a:fill>
      </a:tcStyle>
    </a:band2H>
    <a:firstCol>
      <a:tcTxStyle b="on" i="off">
        <a:font>
          <a:latin typeface="DejaVu Sans Condensed"/>
          <a:ea typeface="DejaVu Sans Condensed"/>
          <a:cs typeface="DejaVu Sans Condensed"/>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Col>
    <a:lastRow>
      <a:tcTxStyle b="on" i="off">
        <a:font>
          <a:latin typeface="DejaVu Sans Condensed"/>
          <a:ea typeface="DejaVu Sans Condensed"/>
          <a:cs typeface="DejaVu Sans Condensed"/>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lastRow>
    <a:firstRow>
      <a:tcTxStyle b="on" i="off">
        <a:font>
          <a:latin typeface="DejaVu Sans Condensed"/>
          <a:ea typeface="DejaVu Sans Condensed"/>
          <a:cs typeface="DejaVu Sans Condensed"/>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Row>
  </a:tblStyle>
  <a:tblStyle styleId="{3DC5C2F9-1CAC-4260-A1DD-9FCDBB87749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FAFA"/>
          </a:solidFill>
        </a:fill>
      </a:tcStyle>
    </a:wholeTbl>
    <a:band2H>
      <a:tcTxStyle/>
      <a:tcStyle>
        <a:tcBdr/>
        <a:fill>
          <a:solidFill>
            <a:srgbClr val="FAFDFD"/>
          </a:solidFill>
        </a:fill>
      </a:tcStyle>
    </a:band2H>
    <a:firstCol>
      <a:tcTxStyle b="on" i="off">
        <a:fontRef idx="maj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6E6E9"/>
          </a:solidFill>
        </a:fill>
      </a:tcStyle>
    </a:firstRow>
  </a:tblStyle>
  <a:tblStyle styleId="{6CBB8FF1-D9AA-43F3-AF6F-95CC898621D3}"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DDDDD"/>
          </a:solidFill>
        </a:fill>
      </a:tcStyle>
    </a:wholeTbl>
    <a:band2H>
      <a:tcTxStyle/>
      <a:tcStyle>
        <a:tcBdr/>
        <a:fill>
          <a:solidFill>
            <a:srgbClr val="EFEFEF"/>
          </a:solidFill>
        </a:fill>
      </a:tcStyle>
    </a:band2H>
    <a:firstCol>
      <a:tcTxStyle b="on" i="off">
        <a:fontRef idx="minor">
          <a:srgbClr val="FFFFFF"/>
        </a:fontRef>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444444"/>
          </a:solidFill>
        </a:fill>
      </a:tcStyle>
    </a:firstRow>
  </a:tblStyle>
  <a:tblStyle styleId="{CDEF0E61-01DA-48D9-BB2C-54736068874E}" styleName="">
    <a:tblBg/>
    <a:wholeTbl>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Arial"/>
          <a:ea typeface="Arial"/>
          <a:cs typeface="Arial"/>
        </a:font>
        <a:srgbClr val="000000"/>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
          <a:latin typeface="Arial"/>
          <a:ea typeface="Arial"/>
          <a:cs typeface="Arial"/>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CA536487-D6D1-495F-933A-3374AACB23CD}" styleName="">
    <a:tblBg/>
    <a:wholeTb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noFill/>
        </a:fill>
      </a:tcStyle>
    </a:wholeTbl>
    <a:band2H>
      <a:tcTxStyle/>
      <a:tcStyle>
        <a:tcBdr/>
        <a:fill>
          <a:solidFill>
            <a:srgbClr val="8C8D8F">
              <a:alpha val="30000"/>
            </a:srgbClr>
          </a:solidFill>
        </a:fill>
      </a:tcStyle>
    </a:band2H>
    <a:firstCol>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Col>
    <a:la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lastRow>
    <a:firstRow>
      <a:tcTxStyle b="off" i="off">
        <a:fontRef idx="major">
          <a:srgbClr val="FFFFFF"/>
        </a:fontRef>
        <a:srgbClr val="FFFFFF"/>
      </a:tcTxStyle>
      <a:tcStyle>
        <a:tcBdr>
          <a:left>
            <a:ln w="25400" cap="flat">
              <a:solidFill>
                <a:srgbClr val="FFFFFF"/>
              </a:solidFill>
              <a:prstDash val="solid"/>
              <a:miter lim="400000"/>
            </a:ln>
          </a:left>
          <a:right>
            <a:ln w="25400" cap="flat">
              <a:solidFill>
                <a:srgbClr val="FFFFFF"/>
              </a:solidFill>
              <a:prstDash val="solid"/>
              <a:miter lim="400000"/>
            </a:ln>
          </a:right>
          <a:top>
            <a:ln w="25400" cap="flat">
              <a:solidFill>
                <a:srgbClr val="FFFFFF"/>
              </a:solidFill>
              <a:prstDash val="solid"/>
              <a:miter lim="400000"/>
            </a:ln>
          </a:top>
          <a:bottom>
            <a:ln w="25400" cap="flat">
              <a:solidFill>
                <a:srgbClr val="FFFFFF"/>
              </a:solidFill>
              <a:prstDash val="solid"/>
              <a:miter lim="400000"/>
            </a:ln>
          </a:bottom>
          <a:insideH>
            <a:ln w="25400" cap="flat">
              <a:solidFill>
                <a:srgbClr val="FFFFFF"/>
              </a:solidFill>
              <a:prstDash val="solid"/>
              <a:miter lim="400000"/>
            </a:ln>
          </a:insideH>
          <a:insideV>
            <a:ln w="25400" cap="flat">
              <a:solidFill>
                <a:srgbClr val="FFFFFF"/>
              </a:solidFill>
              <a:prstDash val="solid"/>
              <a:miter lim="400000"/>
            </a:ln>
          </a:insideV>
        </a:tcBdr>
        <a:fill>
          <a:solidFill>
            <a:srgbClr val="929292">
              <a:alpha val="50000"/>
            </a:srgbClr>
          </a:solidFill>
        </a:fill>
      </a:tcStyle>
    </a:firstRow>
  </a:tblStyle>
  <a:tblStyle styleId="{267A8D89-68B3-40E5-96B4-3C000DF2A681}" styleName="">
    <a:tblBg/>
    <a:wholeTbl>
      <a:tcTxStyle b="off" i="off">
        <a:font>
          <a:latin typeface="Lucida Grande"/>
          <a:ea typeface="Lucida Grande"/>
          <a:cs typeface="Lucida Grande"/>
        </a:font>
        <a:srgbClr val="FEFCDD"/>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
          <a:latin typeface="Lucida Grande"/>
          <a:ea typeface="Lucida Grande"/>
          <a:cs typeface="Lucida Grande"/>
        </a:font>
        <a:srgbClr val="FEFCDD"/>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
          <a:latin typeface="Lucida Grande"/>
          <a:ea typeface="Lucida Grande"/>
          <a:cs typeface="Lucida Grande"/>
        </a:font>
        <a:srgbClr val="FEFCDD"/>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
          <a:latin typeface="Lucida Grande"/>
          <a:ea typeface="Lucida Grande"/>
          <a:cs typeface="Lucida Grande"/>
        </a:font>
        <a:srgbClr val="FEFCDD"/>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70526DEA-84F9-4EE7-B044-D6A1DCD55A54}" styleName="">
    <a:tblBg/>
    <a:wholeTbl>
      <a:tcTxStyle b="off" i="off">
        <a:fontRef idx="min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C5C7C9">
              <a:alpha val="30000"/>
            </a:srgbClr>
          </a:solidFill>
        </a:fill>
      </a:tcStyle>
    </a:band2H>
    <a:firstCol>
      <a:tcTxStyle b="off" i="off">
        <a:fontRef idx="minor">
          <a:srgbClr val="E7E7E7"/>
        </a:fontRef>
        <a:srgbClr val="E7E7E7"/>
      </a:tcTxStyle>
      <a:tcStyle>
        <a:tcBdr>
          <a:left>
            <a:ln w="28575"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Col>
    <a:lastRow>
      <a:tcTxStyle b="off" i="off">
        <a:fontRef idx="min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8575"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lastRow>
    <a:firstRow>
      <a:tcTxStyle b="off" i="off">
        <a:fontRef idx="minor">
          <a:srgbClr val="E7E7E7"/>
        </a:fontRef>
        <a:srgbClr val="E7E7E7"/>
      </a:tcTxStyle>
      <a:tcStyle>
        <a:tcBdr>
          <a:left>
            <a:ln w="12700" cap="flat">
              <a:solidFill>
                <a:srgbClr val="000000"/>
              </a:solidFill>
              <a:prstDash val="solid"/>
              <a:miter lim="400000"/>
            </a:ln>
          </a:left>
          <a:right>
            <a:ln w="12700" cap="flat">
              <a:solidFill>
                <a:srgbClr val="000000"/>
              </a:solidFill>
              <a:prstDash val="solid"/>
              <a:miter lim="400000"/>
            </a:ln>
          </a:right>
          <a:top>
            <a:ln w="28575"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000000">
              <a:alpha val="25000"/>
            </a:srgbClr>
          </a:solidFill>
        </a:fill>
      </a:tcStyle>
    </a:firstRow>
  </a:tblStyle>
  <a:tblStyle styleId="{B0369C88-35D1-42AC-9D56-B6BD2ADFEDFA}" styleName="">
    <a:tblBg/>
    <a:wholeTbl>
      <a:tcTxStyle b="off" i="off">
        <a:font>
          <a:latin typeface="Arial"/>
          <a:ea typeface="Arial"/>
          <a:cs typeface="Arial"/>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4D4"/>
          </a:solidFill>
        </a:fill>
      </a:tcStyle>
    </a:wholeTbl>
    <a:band2H>
      <a:tcTxStyle/>
      <a:tcStyle>
        <a:tcBdr/>
        <a:fill>
          <a:solidFill>
            <a:srgbClr val="EBEBEB"/>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381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624" autoAdjust="0"/>
    <p:restoredTop sz="85486" autoAdjust="0"/>
  </p:normalViewPr>
  <p:slideViewPr>
    <p:cSldViewPr snapToGrid="0">
      <p:cViewPr varScale="1">
        <p:scale>
          <a:sx n="55" d="100"/>
          <a:sy n="55" d="100"/>
        </p:scale>
        <p:origin x="328" y="23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viewProps" Target="viewProps.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slide" Target="slides/slide110.xml"/><Relationship Id="rId118" Type="http://schemas.openxmlformats.org/officeDocument/2006/relationships/theme" Target="theme/theme1.xml"/><Relationship Id="rId80" Type="http://schemas.openxmlformats.org/officeDocument/2006/relationships/slide" Target="slides/slide77.xml"/><Relationship Id="rId85" Type="http://schemas.openxmlformats.org/officeDocument/2006/relationships/slide" Target="slides/slide82.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tableStyles" Target="tableStyle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notesMaster" Target="notesMasters/notesMaster1.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38" name="Shape 1238"/>
          <p:cNvSpPr>
            <a:spLocks noGrp="1" noRot="1" noChangeAspect="1"/>
          </p:cNvSpPr>
          <p:nvPr>
            <p:ph type="sldImg"/>
          </p:nvPr>
        </p:nvSpPr>
        <p:spPr>
          <a:xfrm>
            <a:off x="1143000" y="685800"/>
            <a:ext cx="4572000" cy="3429000"/>
          </a:xfrm>
          <a:prstGeom prst="rect">
            <a:avLst/>
          </a:prstGeom>
        </p:spPr>
        <p:txBody>
          <a:bodyPr/>
          <a:lstStyle/>
          <a:p>
            <a:endParaRPr/>
          </a:p>
        </p:txBody>
      </p:sp>
      <p:sp>
        <p:nvSpPr>
          <p:cNvPr id="1239" name="Shape 1239"/>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912564950"/>
      </p:ext>
    </p:extLst>
  </p:cSld>
  <p:clrMap bg1="lt1" tx1="dk1" bg2="lt2" tx2="dk2" accent1="accent1" accent2="accent2" accent3="accent3" accent4="accent4" accent5="accent5" accent6="accent6" hlink="hlink" folHlink="folHlink"/>
  <p:notesStyle>
    <a:lvl1pPr defTabSz="457200" latinLnBrk="0">
      <a:defRPr sz="2200">
        <a:latin typeface="Lucida Grande"/>
        <a:ea typeface="Lucida Grande"/>
        <a:cs typeface="Lucida Grande"/>
        <a:sym typeface="Lucida Grande"/>
      </a:defRPr>
    </a:lvl1pPr>
    <a:lvl2pPr indent="228600" defTabSz="457200" latinLnBrk="0">
      <a:defRPr sz="2200">
        <a:latin typeface="Lucida Grande"/>
        <a:ea typeface="Lucida Grande"/>
        <a:cs typeface="Lucida Grande"/>
        <a:sym typeface="Lucida Grande"/>
      </a:defRPr>
    </a:lvl2pPr>
    <a:lvl3pPr indent="457200" defTabSz="457200" latinLnBrk="0">
      <a:defRPr sz="2200">
        <a:latin typeface="Lucida Grande"/>
        <a:ea typeface="Lucida Grande"/>
        <a:cs typeface="Lucida Grande"/>
        <a:sym typeface="Lucida Grande"/>
      </a:defRPr>
    </a:lvl3pPr>
    <a:lvl4pPr indent="685800" defTabSz="457200" latinLnBrk="0">
      <a:defRPr sz="2200">
        <a:latin typeface="Lucida Grande"/>
        <a:ea typeface="Lucida Grande"/>
        <a:cs typeface="Lucida Grande"/>
        <a:sym typeface="Lucida Grande"/>
      </a:defRPr>
    </a:lvl4pPr>
    <a:lvl5pPr indent="914400" defTabSz="457200" latinLnBrk="0">
      <a:defRPr sz="2200">
        <a:latin typeface="Lucida Grande"/>
        <a:ea typeface="Lucida Grande"/>
        <a:cs typeface="Lucida Grande"/>
        <a:sym typeface="Lucida Grande"/>
      </a:defRPr>
    </a:lvl5pPr>
    <a:lvl6pPr indent="1143000" defTabSz="457200" latinLnBrk="0">
      <a:defRPr sz="2200">
        <a:latin typeface="Lucida Grande"/>
        <a:ea typeface="Lucida Grande"/>
        <a:cs typeface="Lucida Grande"/>
        <a:sym typeface="Lucida Grande"/>
      </a:defRPr>
    </a:lvl6pPr>
    <a:lvl7pPr indent="1371600" defTabSz="457200" latinLnBrk="0">
      <a:defRPr sz="2200">
        <a:latin typeface="Lucida Grande"/>
        <a:ea typeface="Lucida Grande"/>
        <a:cs typeface="Lucida Grande"/>
        <a:sym typeface="Lucida Grande"/>
      </a:defRPr>
    </a:lvl7pPr>
    <a:lvl8pPr indent="1600200" defTabSz="457200" latinLnBrk="0">
      <a:defRPr sz="2200">
        <a:latin typeface="Lucida Grande"/>
        <a:ea typeface="Lucida Grande"/>
        <a:cs typeface="Lucida Grande"/>
        <a:sym typeface="Lucida Grande"/>
      </a:defRPr>
    </a:lvl8pPr>
    <a:lvl9pPr indent="1828800" defTabSz="457200" latinLnBrk="0">
      <a:defRPr sz="2200">
        <a:latin typeface="Lucida Grande"/>
        <a:ea typeface="Lucida Grande"/>
        <a:cs typeface="Lucida Grande"/>
        <a:sym typeface="Lucida Grand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bhigr.com/pages/info/info_sue_3.htm" TargetMode="External"/><Relationship Id="rId2" Type="http://schemas.openxmlformats.org/officeDocument/2006/relationships/slide" Target="../slides/slide64.xml"/><Relationship Id="rId1" Type="http://schemas.openxmlformats.org/officeDocument/2006/relationships/notesMaster" Target="../notesMasters/notesMaster1.xml"/><Relationship Id="rId6" Type="http://schemas.openxmlformats.org/officeDocument/2006/relationships/hyperlink" Target="http://www.nature.com/nature/journal/v393/n6686/full/393680a0.html" TargetMode="External"/><Relationship Id="rId5" Type="http://schemas.openxmlformats.org/officeDocument/2006/relationships/hyperlink" Target="http://www.pnas.org/content/early/2013/07/10/1216534110.full.pdf" TargetMode="External"/><Relationship Id="rId4" Type="http://schemas.openxmlformats.org/officeDocument/2006/relationships/hyperlink" Target="http://www.livescience.com/10829-gashes-bones-suggest-rex-cannibal.html"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www.nature.com/news/1998/031020/full/news031020-2.html" TargetMode="External"/><Relationship Id="rId2" Type="http://schemas.openxmlformats.org/officeDocument/2006/relationships/slide" Target="../slides/slide68.xml"/><Relationship Id="rId1" Type="http://schemas.openxmlformats.org/officeDocument/2006/relationships/notesMaster" Target="../notesMasters/notesMaster1.xml"/><Relationship Id="rId4" Type="http://schemas.openxmlformats.org/officeDocument/2006/relationships/hyperlink" Target="http://www.livescience.com/4013-dinosaur-tumor-studied-human-cancer-clues.html"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www.pointofinquiry.org/frank_zindler_the_christ_myth/" TargetMode="External"/><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babycenter.com/12-weeks-pregnant" TargetMode="External"/><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 name="Shape 1413"/>
          <p:cNvSpPr>
            <a:spLocks noGrp="1" noRot="1" noChangeAspect="1"/>
          </p:cNvSpPr>
          <p:nvPr>
            <p:ph type="sldImg"/>
          </p:nvPr>
        </p:nvSpPr>
        <p:spPr>
          <a:xfrm>
            <a:off x="381000" y="685800"/>
            <a:ext cx="6096000" cy="3429000"/>
          </a:xfrm>
          <a:prstGeom prst="rect">
            <a:avLst/>
          </a:prstGeom>
        </p:spPr>
        <p:txBody>
          <a:bodyPr/>
          <a:lstStyle/>
          <a:p>
            <a:endParaRPr/>
          </a:p>
        </p:txBody>
      </p:sp>
      <p:sp>
        <p:nvSpPr>
          <p:cNvPr id="1414" name="Shape 1414"/>
          <p:cNvSpPr>
            <a:spLocks noGrp="1"/>
          </p:cNvSpPr>
          <p:nvPr>
            <p:ph type="body" sz="quarter" idx="1"/>
          </p:nvPr>
        </p:nvSpPr>
        <p:spPr>
          <a:prstGeom prst="rect">
            <a:avLst/>
          </a:prstGeom>
        </p:spPr>
        <p:txBody>
          <a:bodyPr/>
          <a:lstStyle>
            <a:lvl1pPr>
              <a:defRPr sz="1400">
                <a:latin typeface="+mn-lt"/>
                <a:ea typeface="+mn-ea"/>
                <a:cs typeface="+mn-cs"/>
                <a:sym typeface="Calibri"/>
              </a:defRPr>
            </a:lvl1p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err="1"/>
              <a:t>Futura</a:t>
            </a:r>
            <a:r>
              <a:rPr dirty="0"/>
              <a:t> is the font used as the large font and Quicksand (free font you can download off the server if you don't have it) is the smaller font. I did make "Why It Matters" bolder. I wouldn't make it any larger because right now the Creation vs Evolution balances out the city landscape on the bottom. If the Why It Matters is made larger it will compete with the other two elements. Just my opinion. </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 (</a:t>
            </a:r>
            <a:r>
              <a:rPr lang="en-US" b="1" dirty="0" err="1"/>
              <a:t>Remarques</a:t>
            </a:r>
            <a:r>
              <a:rPr lang="en-US" b="1" dirty="0"/>
              <a:t> pour les </a:t>
            </a:r>
            <a:r>
              <a:rPr lang="en-US" b="1" dirty="0" err="1"/>
              <a:t>traducteurs</a:t>
            </a:r>
            <a:r>
              <a:rPr lang="en-US" b="1" dirty="0"/>
              <a:t>)</a:t>
            </a:r>
          </a:p>
          <a:p>
            <a:r>
              <a:rPr lang="fr-FR" noProof="0" dirty="0" err="1"/>
              <a:t>Futura</a:t>
            </a:r>
            <a:r>
              <a:rPr lang="fr-FR" noProof="0" dirty="0"/>
              <a:t> </a:t>
            </a:r>
            <a:r>
              <a:rPr lang="fr-FR" noProof="0" dirty="0" err="1"/>
              <a:t>is</a:t>
            </a:r>
            <a:r>
              <a:rPr lang="fr-FR" noProof="0" dirty="0"/>
              <a:t> the font </a:t>
            </a:r>
            <a:r>
              <a:rPr lang="fr-FR" noProof="0" dirty="0" err="1"/>
              <a:t>used</a:t>
            </a:r>
            <a:r>
              <a:rPr lang="fr-FR" noProof="0" dirty="0"/>
              <a:t> as the large font and </a:t>
            </a:r>
            <a:r>
              <a:rPr lang="fr-FR" noProof="0" dirty="0" err="1"/>
              <a:t>Quicksand</a:t>
            </a:r>
            <a:r>
              <a:rPr lang="fr-FR" noProof="0" dirty="0"/>
              <a:t> (free font </a:t>
            </a:r>
            <a:r>
              <a:rPr lang="fr-FR" noProof="0" dirty="0" err="1"/>
              <a:t>you</a:t>
            </a:r>
            <a:r>
              <a:rPr lang="fr-FR" noProof="0" dirty="0"/>
              <a:t> </a:t>
            </a:r>
            <a:r>
              <a:rPr lang="fr-FR" noProof="0" dirty="0" err="1"/>
              <a:t>can</a:t>
            </a:r>
            <a:r>
              <a:rPr lang="fr-FR" noProof="0" dirty="0"/>
              <a:t> </a:t>
            </a:r>
            <a:r>
              <a:rPr lang="fr-FR" noProof="0" dirty="0" err="1"/>
              <a:t>download</a:t>
            </a:r>
            <a:r>
              <a:rPr lang="fr-FR" noProof="0" dirty="0"/>
              <a:t> off the server if </a:t>
            </a:r>
            <a:r>
              <a:rPr lang="fr-FR" noProof="0" dirty="0" err="1"/>
              <a:t>you</a:t>
            </a:r>
            <a:r>
              <a:rPr lang="fr-FR" noProof="0" dirty="0"/>
              <a:t> </a:t>
            </a:r>
            <a:r>
              <a:rPr lang="fr-FR" noProof="0" dirty="0" err="1"/>
              <a:t>don't</a:t>
            </a:r>
            <a:r>
              <a:rPr lang="fr-FR" noProof="0" dirty="0"/>
              <a:t> have </a:t>
            </a:r>
            <a:r>
              <a:rPr lang="fr-FR" noProof="0" dirty="0" err="1"/>
              <a:t>it</a:t>
            </a:r>
            <a:r>
              <a:rPr lang="fr-FR" noProof="0" dirty="0"/>
              <a:t>) </a:t>
            </a:r>
            <a:r>
              <a:rPr lang="fr-FR" noProof="0" dirty="0" err="1"/>
              <a:t>is</a:t>
            </a:r>
            <a:r>
              <a:rPr lang="fr-FR" noProof="0" dirty="0"/>
              <a:t> the </a:t>
            </a:r>
            <a:r>
              <a:rPr lang="fr-FR" noProof="0" dirty="0" err="1"/>
              <a:t>smaller</a:t>
            </a:r>
            <a:r>
              <a:rPr lang="fr-FR" noProof="0" dirty="0"/>
              <a:t> font. I </a:t>
            </a:r>
            <a:r>
              <a:rPr lang="fr-FR" noProof="0" dirty="0" err="1"/>
              <a:t>did</a:t>
            </a:r>
            <a:r>
              <a:rPr lang="fr-FR" noProof="0" dirty="0"/>
              <a:t> </a:t>
            </a:r>
            <a:r>
              <a:rPr lang="fr-FR" noProof="0" dirty="0" err="1"/>
              <a:t>make</a:t>
            </a:r>
            <a:r>
              <a:rPr lang="fr-FR" noProof="0" dirty="0"/>
              <a:t> "</a:t>
            </a:r>
            <a:r>
              <a:rPr lang="fr-FR" noProof="0" dirty="0" err="1"/>
              <a:t>Why</a:t>
            </a:r>
            <a:r>
              <a:rPr lang="fr-FR" noProof="0" dirty="0"/>
              <a:t> It </a:t>
            </a:r>
            <a:r>
              <a:rPr lang="fr-FR" noProof="0" dirty="0" err="1"/>
              <a:t>Matters</a:t>
            </a:r>
            <a:r>
              <a:rPr lang="fr-FR" noProof="0" dirty="0"/>
              <a:t>" </a:t>
            </a:r>
            <a:r>
              <a:rPr lang="fr-FR" noProof="0" dirty="0" err="1"/>
              <a:t>bolder</a:t>
            </a:r>
            <a:r>
              <a:rPr lang="fr-FR" noProof="0" dirty="0"/>
              <a:t>. I </a:t>
            </a:r>
            <a:r>
              <a:rPr lang="fr-FR" noProof="0" dirty="0" err="1"/>
              <a:t>wouldn't</a:t>
            </a:r>
            <a:r>
              <a:rPr lang="fr-FR" noProof="0" dirty="0"/>
              <a:t> </a:t>
            </a:r>
            <a:r>
              <a:rPr lang="fr-FR" noProof="0" dirty="0" err="1"/>
              <a:t>make</a:t>
            </a:r>
            <a:r>
              <a:rPr lang="fr-FR" noProof="0" dirty="0"/>
              <a:t> </a:t>
            </a:r>
            <a:r>
              <a:rPr lang="fr-FR" noProof="0" dirty="0" err="1"/>
              <a:t>it</a:t>
            </a:r>
            <a:r>
              <a:rPr lang="fr-FR" noProof="0" dirty="0"/>
              <a:t> </a:t>
            </a:r>
            <a:r>
              <a:rPr lang="fr-FR" noProof="0" dirty="0" err="1"/>
              <a:t>any</a:t>
            </a:r>
            <a:r>
              <a:rPr lang="fr-FR" noProof="0" dirty="0"/>
              <a:t> </a:t>
            </a:r>
            <a:r>
              <a:rPr lang="fr-FR" noProof="0" dirty="0" err="1"/>
              <a:t>larger</a:t>
            </a:r>
            <a:r>
              <a:rPr lang="fr-FR" noProof="0" dirty="0"/>
              <a:t> </a:t>
            </a:r>
            <a:r>
              <a:rPr lang="fr-FR" noProof="0" dirty="0" err="1"/>
              <a:t>because</a:t>
            </a:r>
            <a:r>
              <a:rPr lang="fr-FR" noProof="0" dirty="0"/>
              <a:t> right </a:t>
            </a:r>
            <a:r>
              <a:rPr lang="fr-FR" noProof="0" dirty="0" err="1"/>
              <a:t>now</a:t>
            </a:r>
            <a:r>
              <a:rPr lang="fr-FR" noProof="0" dirty="0"/>
              <a:t> the </a:t>
            </a:r>
            <a:r>
              <a:rPr lang="fr-FR" noProof="0" dirty="0" err="1"/>
              <a:t>Creation</a:t>
            </a:r>
            <a:r>
              <a:rPr lang="fr-FR" noProof="0" dirty="0"/>
              <a:t> vs Evolution balances out the city </a:t>
            </a:r>
            <a:r>
              <a:rPr lang="fr-FR" noProof="0" dirty="0" err="1"/>
              <a:t>landscape</a:t>
            </a:r>
            <a:r>
              <a:rPr lang="fr-FR" noProof="0" dirty="0"/>
              <a:t> on the </a:t>
            </a:r>
            <a:r>
              <a:rPr lang="fr-FR" noProof="0" dirty="0" err="1"/>
              <a:t>bottom</a:t>
            </a:r>
            <a:r>
              <a:rPr lang="fr-FR" noProof="0" dirty="0"/>
              <a:t>. If the </a:t>
            </a:r>
            <a:r>
              <a:rPr lang="fr-FR" noProof="0" dirty="0" err="1"/>
              <a:t>Why</a:t>
            </a:r>
            <a:r>
              <a:rPr lang="fr-FR" noProof="0" dirty="0"/>
              <a:t> It </a:t>
            </a:r>
            <a:r>
              <a:rPr lang="fr-FR" noProof="0" dirty="0" err="1"/>
              <a:t>Matters</a:t>
            </a:r>
            <a:r>
              <a:rPr lang="fr-FR" noProof="0" dirty="0"/>
              <a:t> </a:t>
            </a:r>
            <a:r>
              <a:rPr lang="fr-FR" noProof="0" dirty="0" err="1"/>
              <a:t>is</a:t>
            </a:r>
            <a:r>
              <a:rPr lang="fr-FR" noProof="0" dirty="0"/>
              <a:t> made </a:t>
            </a:r>
            <a:r>
              <a:rPr lang="fr-FR" noProof="0" dirty="0" err="1"/>
              <a:t>larger</a:t>
            </a:r>
            <a:r>
              <a:rPr lang="fr-FR" noProof="0" dirty="0"/>
              <a:t> </a:t>
            </a:r>
            <a:r>
              <a:rPr lang="fr-FR" noProof="0" dirty="0" err="1"/>
              <a:t>it</a:t>
            </a:r>
            <a:r>
              <a:rPr lang="fr-FR" noProof="0" dirty="0"/>
              <a:t> </a:t>
            </a:r>
            <a:r>
              <a:rPr lang="fr-FR" noProof="0" dirty="0" err="1"/>
              <a:t>will</a:t>
            </a:r>
            <a:r>
              <a:rPr lang="fr-FR" noProof="0" dirty="0"/>
              <a:t> </a:t>
            </a:r>
            <a:r>
              <a:rPr lang="fr-FR" noProof="0" dirty="0" err="1"/>
              <a:t>compete</a:t>
            </a:r>
            <a:r>
              <a:rPr lang="fr-FR" noProof="0" dirty="0"/>
              <a:t> </a:t>
            </a:r>
            <a:r>
              <a:rPr lang="fr-FR" noProof="0" dirty="0" err="1"/>
              <a:t>with</a:t>
            </a:r>
            <a:r>
              <a:rPr lang="fr-FR" noProof="0" dirty="0"/>
              <a:t> the </a:t>
            </a:r>
            <a:r>
              <a:rPr lang="fr-FR" noProof="0" dirty="0" err="1"/>
              <a:t>other</a:t>
            </a:r>
            <a:r>
              <a:rPr lang="fr-FR" noProof="0" dirty="0"/>
              <a:t> </a:t>
            </a:r>
            <a:r>
              <a:rPr lang="fr-FR" noProof="0" dirty="0" err="1"/>
              <a:t>two</a:t>
            </a:r>
            <a:r>
              <a:rPr lang="fr-FR" noProof="0" dirty="0"/>
              <a:t> </a:t>
            </a:r>
            <a:r>
              <a:rPr lang="fr-FR" noProof="0" dirty="0" err="1"/>
              <a:t>elements</a:t>
            </a:r>
            <a:r>
              <a:rPr lang="fr-FR" noProof="0" dirty="0"/>
              <a:t>. Just </a:t>
            </a:r>
            <a:r>
              <a:rPr lang="fr-FR" noProof="0" dirty="0" err="1"/>
              <a:t>my</a:t>
            </a:r>
            <a:r>
              <a:rPr lang="fr-FR" noProof="0" dirty="0"/>
              <a:t> opinion. </a:t>
            </a:r>
          </a:p>
          <a:p>
            <a:endParaRPr dirty="0"/>
          </a:p>
        </p:txBody>
      </p:sp>
    </p:spTree>
    <p:extLst>
      <p:ext uri="{BB962C8B-B14F-4D97-AF65-F5344CB8AC3E}">
        <p14:creationId xmlns:p14="http://schemas.microsoft.com/office/powerpoint/2010/main" val="140496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7" name="Shape 1247"/>
          <p:cNvSpPr>
            <a:spLocks noGrp="1" noRot="1" noChangeAspect="1"/>
          </p:cNvSpPr>
          <p:nvPr>
            <p:ph type="sldImg"/>
          </p:nvPr>
        </p:nvSpPr>
        <p:spPr>
          <a:xfrm>
            <a:off x="381000" y="685800"/>
            <a:ext cx="6096000" cy="3429000"/>
          </a:xfrm>
          <a:prstGeom prst="rect">
            <a:avLst/>
          </a:prstGeom>
        </p:spPr>
        <p:txBody>
          <a:bodyPr/>
          <a:lstStyle/>
          <a:p>
            <a:endParaRPr/>
          </a:p>
        </p:txBody>
      </p:sp>
      <p:sp>
        <p:nvSpPr>
          <p:cNvPr id="1248" name="Shape 1248"/>
          <p:cNvSpPr>
            <a:spLocks noGrp="1"/>
          </p:cNvSpPr>
          <p:nvPr>
            <p:ph type="body" sz="quarter" idx="1"/>
          </p:nvPr>
        </p:nvSpPr>
        <p:spPr>
          <a:prstGeom prst="rect">
            <a:avLst/>
          </a:prstGeom>
        </p:spPr>
        <p:txBody>
          <a:bodyPr/>
          <a:lstStyle/>
          <a:p>
            <a:pPr marL="0" marR="0" lvl="0" indent="0" defTabSz="825500" eaLnBrk="1" fontAlgn="auto" latinLnBrk="0" hangingPunct="1">
              <a:lnSpc>
                <a:spcPct val="100000"/>
              </a:lnSpc>
              <a:spcBef>
                <a:spcPts val="0"/>
              </a:spcBef>
              <a:spcAft>
                <a:spcPts val="0"/>
              </a:spcAft>
              <a:buClrTx/>
              <a:buSzTx/>
              <a:buFontTx/>
              <a:buNone/>
              <a:tabLst/>
              <a:defRPr sz="3000"/>
            </a:pPr>
            <a:r>
              <a:rPr lang="fr-CH" b="1" dirty="0"/>
              <a:t>English:</a:t>
            </a:r>
          </a:p>
          <a:p>
            <a:pPr defTabSz="825500">
              <a:defRPr sz="3000"/>
            </a:pPr>
            <a:r>
              <a:rPr dirty="0"/>
              <a:t>15 grandkids as of Nov 2017 (#14 &amp; 15 are in Anna’s womb, due March 2018)</a:t>
            </a:r>
          </a:p>
          <a:p>
            <a:pPr defTabSz="825500">
              <a:defRPr sz="3000"/>
            </a:pPr>
            <a:endParaRPr dirty="0"/>
          </a:p>
          <a:p>
            <a:pPr defTabSz="825500">
              <a:defRPr sz="1500"/>
            </a:pPr>
            <a:r>
              <a:rPr dirty="0"/>
              <a:t>Thanksgiving Day 2017 photo</a:t>
            </a:r>
            <a:endParaRPr lang="fr-CH" dirty="0"/>
          </a:p>
          <a:p>
            <a:pPr defTabSz="825500">
              <a:defRPr sz="1500"/>
            </a:pPr>
            <a:endParaRPr lang="fr-CH" dirty="0"/>
          </a:p>
          <a:p>
            <a:pPr marL="0" marR="0" lvl="0" indent="0" defTabSz="825500" eaLnBrk="1" fontAlgn="auto" latinLnBrk="0" hangingPunct="1">
              <a:lnSpc>
                <a:spcPct val="100000"/>
              </a:lnSpc>
              <a:spcBef>
                <a:spcPts val="0"/>
              </a:spcBef>
              <a:spcAft>
                <a:spcPts val="0"/>
              </a:spcAft>
              <a:buClrTx/>
              <a:buSzTx/>
              <a:buFontTx/>
              <a:buNone/>
              <a:tabLst/>
              <a:defRPr sz="3000"/>
            </a:pPr>
            <a:r>
              <a:rPr lang="fr-FR" b="1" noProof="0" dirty="0"/>
              <a:t>French:</a:t>
            </a:r>
          </a:p>
          <a:p>
            <a:pPr defTabSz="825500">
              <a:defRPr sz="3000"/>
            </a:pPr>
            <a:r>
              <a:rPr lang="fr-FR" noProof="0" dirty="0"/>
              <a:t>Voilà nos 15 petits-enfants en </a:t>
            </a:r>
            <a:r>
              <a:rPr lang="fr-FR" noProof="0" dirty="0" err="1"/>
              <a:t>Nov</a:t>
            </a:r>
            <a:r>
              <a:rPr lang="fr-FR" noProof="0" dirty="0"/>
              <a:t> 2017 (#14 &amp; 15 sont encore dans le ventre de leur maman,</a:t>
            </a:r>
            <a:r>
              <a:rPr lang="fr-FR" baseline="0" noProof="0" dirty="0"/>
              <a:t> notre </a:t>
            </a:r>
            <a:r>
              <a:rPr lang="fr-FR" noProof="0" dirty="0"/>
              <a:t>fille Anna, ils naîtront en Mars 2018)</a:t>
            </a:r>
          </a:p>
          <a:p>
            <a:pPr defTabSz="825500">
              <a:defRPr sz="3000"/>
            </a:pPr>
            <a:endParaRPr lang="fr-FR" noProof="0" dirty="0"/>
          </a:p>
          <a:p>
            <a:pPr defTabSz="825500">
              <a:defRPr sz="1500"/>
            </a:pPr>
            <a:r>
              <a:rPr lang="fr-FR" noProof="0" dirty="0"/>
              <a:t>Cette photo a été prise le jour de Thanksgiving 2017, une fête</a:t>
            </a:r>
            <a:r>
              <a:rPr lang="fr-FR" baseline="0" noProof="0" dirty="0"/>
              <a:t> de famille importante aux Etats-Unis</a:t>
            </a:r>
            <a:endParaRPr lang="fr-FR" noProof="0" dirty="0"/>
          </a:p>
          <a:p>
            <a:pPr defTabSz="825500">
              <a:defRPr sz="1500"/>
            </a:pPr>
            <a:endParaRPr dirty="0"/>
          </a:p>
        </p:txBody>
      </p:sp>
    </p:spTree>
    <p:extLst>
      <p:ext uri="{BB962C8B-B14F-4D97-AF65-F5344CB8AC3E}">
        <p14:creationId xmlns:p14="http://schemas.microsoft.com/office/powerpoint/2010/main" val="1761828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 name="Shape 1266"/>
          <p:cNvSpPr>
            <a:spLocks noGrp="1" noRot="1" noChangeAspect="1"/>
          </p:cNvSpPr>
          <p:nvPr>
            <p:ph type="sldImg"/>
          </p:nvPr>
        </p:nvSpPr>
        <p:spPr>
          <a:xfrm>
            <a:off x="381000" y="685800"/>
            <a:ext cx="6096000" cy="3429000"/>
          </a:xfrm>
          <a:prstGeom prst="rect">
            <a:avLst/>
          </a:prstGeom>
        </p:spPr>
        <p:txBody>
          <a:bodyPr/>
          <a:lstStyle/>
          <a:p>
            <a:endParaRPr/>
          </a:p>
        </p:txBody>
      </p:sp>
      <p:sp>
        <p:nvSpPr>
          <p:cNvPr id="1267" name="Shape 1267"/>
          <p:cNvSpPr>
            <a:spLocks noGrp="1"/>
          </p:cNvSpPr>
          <p:nvPr>
            <p:ph type="body" sz="quarter" idx="1"/>
          </p:nvPr>
        </p:nvSpPr>
        <p:spPr>
          <a:prstGeom prst="rect">
            <a:avLst/>
          </a:prstGeom>
        </p:spPr>
        <p:txBody>
          <a:bodyPr/>
          <a:lstStyle/>
          <a:p>
            <a:pPr marL="0" marR="0" lvl="0" indent="0" defTabSz="82550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fr-CH" b="1" dirty="0"/>
              <a:t>English:</a:t>
            </a:r>
          </a:p>
          <a:p>
            <a:pPr defTabSz="825500">
              <a:defRPr>
                <a:latin typeface="Arial"/>
                <a:ea typeface="Arial"/>
                <a:cs typeface="Arial"/>
                <a:sym typeface="Arial"/>
              </a:defRPr>
            </a:pPr>
            <a:r>
              <a:rPr b="1" dirty="0"/>
              <a:t>Danny</a:t>
            </a:r>
            <a:r>
              <a:rPr dirty="0"/>
              <a:t>: PhD in Astronomy, Indiana University, became YEC in 10th grade, before he did PhD</a:t>
            </a:r>
          </a:p>
          <a:p>
            <a:pPr defTabSz="825500">
              <a:defRPr>
                <a:latin typeface="Arial"/>
                <a:ea typeface="Arial"/>
                <a:cs typeface="Arial"/>
                <a:sym typeface="Arial"/>
              </a:defRPr>
            </a:pPr>
            <a:r>
              <a:rPr dirty="0"/>
              <a:t>	</a:t>
            </a:r>
            <a:r>
              <a:rPr b="1" dirty="0"/>
              <a:t>Nathaniel</a:t>
            </a:r>
            <a:r>
              <a:rPr dirty="0"/>
              <a:t>: PhD in Cell and Developmental Biology, Harvard University, raised YEC.</a:t>
            </a:r>
          </a:p>
          <a:p>
            <a:pPr defTabSz="825500">
              <a:defRPr>
                <a:latin typeface="Arial"/>
                <a:ea typeface="Arial"/>
                <a:cs typeface="Arial"/>
                <a:sym typeface="Arial"/>
              </a:defRPr>
            </a:pPr>
            <a:r>
              <a:rPr b="1" dirty="0"/>
              <a:t>Andrew</a:t>
            </a:r>
            <a:r>
              <a:rPr dirty="0"/>
              <a:t>: PhD in Geology, University of Sydney, Australia, became YEC before he did PhD, from a young age</a:t>
            </a:r>
          </a:p>
          <a:p>
            <a:pPr defTabSz="825500">
              <a:defRPr>
                <a:latin typeface="Arial"/>
                <a:ea typeface="Arial"/>
                <a:cs typeface="Arial"/>
                <a:sym typeface="Arial"/>
              </a:defRPr>
            </a:pPr>
            <a:r>
              <a:rPr dirty="0"/>
              <a:t>	</a:t>
            </a:r>
            <a:r>
              <a:rPr b="1" dirty="0"/>
              <a:t>David</a:t>
            </a:r>
            <a:r>
              <a:rPr dirty="0"/>
              <a:t>: PhD in Cell Biology, Brown University, became YEC before he did PhD</a:t>
            </a:r>
          </a:p>
          <a:p>
            <a:pPr defTabSz="825500">
              <a:defRPr>
                <a:latin typeface="Arial"/>
                <a:ea typeface="Arial"/>
                <a:cs typeface="Arial"/>
                <a:sym typeface="Arial"/>
              </a:defRPr>
            </a:pPr>
            <a:r>
              <a:rPr b="1" dirty="0"/>
              <a:t>Georgia</a:t>
            </a:r>
            <a:r>
              <a:rPr dirty="0"/>
              <a:t>: PhD in Molecular Genetics, Ohio State University, became YEC </a:t>
            </a:r>
            <a:r>
              <a:rPr i="1" dirty="0"/>
              <a:t>after</a:t>
            </a:r>
            <a:r>
              <a:rPr dirty="0"/>
              <a:t> she did PhD (was theistic evolutionist professor after PhD)</a:t>
            </a:r>
          </a:p>
          <a:p>
            <a:pPr defTabSz="825500">
              <a:defRPr>
                <a:latin typeface="Arial"/>
                <a:ea typeface="Arial"/>
                <a:cs typeface="Arial"/>
                <a:sym typeface="Arial"/>
              </a:defRPr>
            </a:pPr>
            <a:r>
              <a:rPr dirty="0"/>
              <a:t>	</a:t>
            </a:r>
            <a:r>
              <a:rPr b="1" dirty="0"/>
              <a:t>Tommy</a:t>
            </a:r>
            <a:r>
              <a:rPr dirty="0"/>
              <a:t>: MD, Vanderbilt University School of Medicine, became YEC </a:t>
            </a:r>
            <a:r>
              <a:rPr i="1" dirty="0"/>
              <a:t>after</a:t>
            </a:r>
            <a:r>
              <a:rPr dirty="0"/>
              <a:t> he did MD (was theistic evolutionist before that)</a:t>
            </a:r>
            <a:endParaRPr lang="fr-CH" dirty="0"/>
          </a:p>
          <a:p>
            <a:pPr defTabSz="825500">
              <a:defRPr>
                <a:latin typeface="Arial"/>
                <a:ea typeface="Arial"/>
                <a:cs typeface="Arial"/>
                <a:sym typeface="Arial"/>
              </a:defRPr>
            </a:pPr>
            <a:endParaRPr lang="fr-CH" dirty="0"/>
          </a:p>
          <a:p>
            <a:pPr marL="0" marR="0" lvl="0" indent="0" defTabSz="825500" eaLnBrk="1" fontAlgn="auto" latinLnBrk="0" hangingPunct="1">
              <a:lnSpc>
                <a:spcPct val="100000"/>
              </a:lnSpc>
              <a:spcBef>
                <a:spcPts val="0"/>
              </a:spcBef>
              <a:spcAft>
                <a:spcPts val="0"/>
              </a:spcAft>
              <a:buClrTx/>
              <a:buSzTx/>
              <a:buFontTx/>
              <a:buNone/>
              <a:tabLst/>
              <a:defRPr>
                <a:latin typeface="Arial"/>
                <a:ea typeface="Arial"/>
                <a:cs typeface="Arial"/>
                <a:sym typeface="Arial"/>
              </a:defRPr>
            </a:pPr>
            <a:r>
              <a:rPr lang="fr-FR" b="1" noProof="0" dirty="0"/>
              <a:t>French:</a:t>
            </a:r>
          </a:p>
          <a:p>
            <a:pPr defTabSz="825500">
              <a:defRPr>
                <a:latin typeface="Arial"/>
                <a:ea typeface="Arial"/>
                <a:cs typeface="Arial"/>
                <a:sym typeface="Arial"/>
              </a:defRPr>
            </a:pPr>
            <a:r>
              <a:rPr lang="fr-FR" b="1" noProof="0" dirty="0"/>
              <a:t>Danny</a:t>
            </a:r>
            <a:r>
              <a:rPr lang="fr-FR" noProof="0" dirty="0"/>
              <a:t>: Doctorat en Astronomie</a:t>
            </a:r>
            <a:r>
              <a:rPr lang="fr-FR" baseline="0" noProof="0" dirty="0"/>
              <a:t> de l’</a:t>
            </a:r>
            <a:r>
              <a:rPr lang="fr-FR" noProof="0" dirty="0"/>
              <a:t>Université de l’Indiana, il est devenu créationniste</a:t>
            </a:r>
            <a:r>
              <a:rPr lang="fr-FR" baseline="0" noProof="0" dirty="0"/>
              <a:t> Jeune-Terre d</a:t>
            </a:r>
            <a:r>
              <a:rPr lang="fr-FR" noProof="0" dirty="0"/>
              <a:t>urant sa 10e année scolaire, bien avant de faire son doctorat</a:t>
            </a:r>
          </a:p>
          <a:p>
            <a:pPr defTabSz="825500">
              <a:defRPr>
                <a:latin typeface="Arial"/>
                <a:ea typeface="Arial"/>
                <a:cs typeface="Arial"/>
                <a:sym typeface="Arial"/>
              </a:defRPr>
            </a:pPr>
            <a:r>
              <a:rPr lang="fr-FR" noProof="0" dirty="0"/>
              <a:t>	</a:t>
            </a:r>
            <a:r>
              <a:rPr lang="fr-FR" b="1" noProof="0" dirty="0"/>
              <a:t>Nathaniel</a:t>
            </a:r>
            <a:r>
              <a:rPr lang="fr-FR" noProof="0" dirty="0"/>
              <a:t>: Doctorat en Biologie de développement cellulaire</a:t>
            </a:r>
            <a:r>
              <a:rPr lang="fr-FR" baseline="0" noProof="0" dirty="0"/>
              <a:t> de l’</a:t>
            </a:r>
            <a:r>
              <a:rPr lang="fr-FR" noProof="0" dirty="0"/>
              <a:t>Université de Harvard. Il</a:t>
            </a:r>
            <a:r>
              <a:rPr lang="fr-FR" baseline="0" noProof="0" dirty="0"/>
              <a:t> a</a:t>
            </a:r>
            <a:r>
              <a:rPr lang="fr-FR" noProof="0" dirty="0"/>
              <a:t> été élevé dans une famille créationniste</a:t>
            </a:r>
            <a:r>
              <a:rPr lang="fr-FR" baseline="0" noProof="0" dirty="0"/>
              <a:t> Jeune-Terre </a:t>
            </a:r>
            <a:r>
              <a:rPr lang="fr-FR" noProof="0" dirty="0"/>
              <a:t>.</a:t>
            </a:r>
          </a:p>
          <a:p>
            <a:pPr defTabSz="825500">
              <a:defRPr>
                <a:latin typeface="Arial"/>
                <a:ea typeface="Arial"/>
                <a:cs typeface="Arial"/>
                <a:sym typeface="Arial"/>
              </a:defRPr>
            </a:pPr>
            <a:r>
              <a:rPr lang="fr-FR" b="1" noProof="0" dirty="0"/>
              <a:t>Andrew</a:t>
            </a:r>
            <a:r>
              <a:rPr lang="fr-FR" noProof="0" dirty="0"/>
              <a:t>: Doctorat en géologie</a:t>
            </a:r>
            <a:r>
              <a:rPr lang="fr-FR" baseline="0" noProof="0" dirty="0"/>
              <a:t> de l’</a:t>
            </a:r>
            <a:r>
              <a:rPr lang="fr-FR" noProof="0" dirty="0"/>
              <a:t>Université de Sydney en Australie, il est devenu créationniste</a:t>
            </a:r>
            <a:r>
              <a:rPr lang="fr-FR" baseline="0" noProof="0" dirty="0"/>
              <a:t> Jeune-Terre assez jeune, </a:t>
            </a:r>
            <a:r>
              <a:rPr lang="fr-FR" noProof="0" dirty="0"/>
              <a:t>avant de faire son doctorat</a:t>
            </a:r>
          </a:p>
          <a:p>
            <a:pPr defTabSz="825500">
              <a:defRPr>
                <a:latin typeface="Arial"/>
                <a:ea typeface="Arial"/>
                <a:cs typeface="Arial"/>
                <a:sym typeface="Arial"/>
              </a:defRPr>
            </a:pPr>
            <a:r>
              <a:rPr lang="fr-FR" noProof="0" dirty="0"/>
              <a:t>	</a:t>
            </a:r>
            <a:r>
              <a:rPr lang="fr-FR" b="1" noProof="0" dirty="0"/>
              <a:t>David</a:t>
            </a:r>
            <a:r>
              <a:rPr lang="fr-FR" noProof="0" dirty="0"/>
              <a:t>: Doctorat en Biologie cellulaire</a:t>
            </a:r>
            <a:r>
              <a:rPr lang="fr-FR" baseline="0" noProof="0" dirty="0"/>
              <a:t> de l’</a:t>
            </a:r>
            <a:r>
              <a:rPr lang="fr-FR" noProof="0" dirty="0"/>
              <a:t>Université Brown, il est devenu créationniste</a:t>
            </a:r>
            <a:r>
              <a:rPr lang="fr-FR" baseline="0" noProof="0" dirty="0"/>
              <a:t> Jeune-Terre </a:t>
            </a:r>
            <a:r>
              <a:rPr lang="fr-FR" noProof="0" dirty="0"/>
              <a:t>avant de faire son doctorat</a:t>
            </a:r>
            <a:br>
              <a:rPr lang="fr-FR" noProof="0" dirty="0"/>
            </a:br>
            <a:r>
              <a:rPr lang="fr-FR" b="1" noProof="0" dirty="0"/>
              <a:t>Georgia</a:t>
            </a:r>
            <a:r>
              <a:rPr lang="fr-FR" noProof="0" dirty="0"/>
              <a:t>: A un Doctorat en Génétique cellulaire</a:t>
            </a:r>
            <a:r>
              <a:rPr lang="fr-FR" baseline="0" noProof="0" dirty="0"/>
              <a:t> de l’</a:t>
            </a:r>
            <a:r>
              <a:rPr lang="fr-FR" noProof="0" dirty="0"/>
              <a:t>Université de l’Etat d’Ohio, elle est devenue créationniste</a:t>
            </a:r>
            <a:r>
              <a:rPr lang="fr-FR" baseline="0" noProof="0" dirty="0"/>
              <a:t> Jeune-Terre </a:t>
            </a:r>
            <a:r>
              <a:rPr lang="fr-FR" noProof="0" dirty="0"/>
              <a:t>après avoir fait son doctorat (Elle était auparavant professeure d’évolutionnisme-théisme)</a:t>
            </a:r>
          </a:p>
          <a:p>
            <a:pPr defTabSz="825500">
              <a:defRPr>
                <a:latin typeface="Arial"/>
                <a:ea typeface="Arial"/>
                <a:cs typeface="Arial"/>
                <a:sym typeface="Arial"/>
              </a:defRPr>
            </a:pPr>
            <a:r>
              <a:rPr lang="fr-FR" noProof="0" dirty="0"/>
              <a:t>	</a:t>
            </a:r>
            <a:r>
              <a:rPr lang="fr-FR" b="1" noProof="0" dirty="0"/>
              <a:t>Tommy</a:t>
            </a:r>
            <a:r>
              <a:rPr lang="fr-FR" noProof="0" dirty="0"/>
              <a:t>: A fait ses études de médecin à l’école de médecine de l’Université Vanderbilt, il est devenu créationniste</a:t>
            </a:r>
            <a:r>
              <a:rPr lang="fr-FR" baseline="0" noProof="0" dirty="0"/>
              <a:t> Jeune-Terre </a:t>
            </a:r>
            <a:r>
              <a:rPr lang="fr-FR" noProof="0" dirty="0"/>
              <a:t>après avoir fait ses études de médecine (avant cela il était évolutionniste-théiste)</a:t>
            </a:r>
          </a:p>
          <a:p>
            <a:pPr defTabSz="825500">
              <a:defRPr>
                <a:latin typeface="Arial"/>
                <a:ea typeface="Arial"/>
                <a:cs typeface="Arial"/>
                <a:sym typeface="Arial"/>
              </a:defRPr>
            </a:pPr>
            <a:endParaRPr lang="fr-FR" noProof="0" dirty="0"/>
          </a:p>
        </p:txBody>
      </p:sp>
    </p:spTree>
    <p:extLst>
      <p:ext uri="{BB962C8B-B14F-4D97-AF65-F5344CB8AC3E}">
        <p14:creationId xmlns:p14="http://schemas.microsoft.com/office/powerpoint/2010/main" val="538015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1" name="Shape 1271"/>
          <p:cNvSpPr>
            <a:spLocks noGrp="1" noRot="1" noChangeAspect="1"/>
          </p:cNvSpPr>
          <p:nvPr>
            <p:ph type="sldImg"/>
          </p:nvPr>
        </p:nvSpPr>
        <p:spPr>
          <a:xfrm>
            <a:off x="381000" y="685800"/>
            <a:ext cx="6096000" cy="3429000"/>
          </a:xfrm>
          <a:prstGeom prst="rect">
            <a:avLst/>
          </a:prstGeom>
        </p:spPr>
        <p:txBody>
          <a:bodyPr/>
          <a:lstStyle/>
          <a:p>
            <a:endParaRPr/>
          </a:p>
        </p:txBody>
      </p:sp>
      <p:sp>
        <p:nvSpPr>
          <p:cNvPr id="1272" name="Shape 1272"/>
          <p:cNvSpPr>
            <a:spLocks noGrp="1"/>
          </p:cNvSpPr>
          <p:nvPr>
            <p:ph type="body" sz="quarter" idx="1"/>
          </p:nvPr>
        </p:nvSpPr>
        <p:spPr>
          <a:prstGeom prst="rect">
            <a:avLst/>
          </a:prstGeom>
        </p:spPr>
        <p:txBody>
          <a:bodyPr/>
          <a:lstStyle/>
          <a:p>
            <a:pPr defTabSz="825500">
              <a:defRPr sz="3000">
                <a:latin typeface="Arial"/>
                <a:ea typeface="Arial"/>
                <a:cs typeface="Arial"/>
                <a:sym typeface="Arial"/>
              </a:defRPr>
            </a:pPr>
            <a:r>
              <a:t>70,000 ft</a:t>
            </a:r>
            <a:r>
              <a:rPr baseline="31999"/>
              <a:t>2</a:t>
            </a:r>
            <a:r>
              <a:t> on 50 acres                   6,500 m</a:t>
            </a:r>
            <a:r>
              <a:rPr baseline="31999"/>
              <a:t>2</a:t>
            </a:r>
            <a:r>
              <a:t> on 20 hectar</a:t>
            </a:r>
          </a:p>
        </p:txBody>
      </p:sp>
    </p:spTree>
    <p:extLst>
      <p:ext uri="{BB962C8B-B14F-4D97-AF65-F5344CB8AC3E}">
        <p14:creationId xmlns:p14="http://schemas.microsoft.com/office/powerpoint/2010/main" val="2937713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 name="Shape 1290"/>
          <p:cNvSpPr>
            <a:spLocks noGrp="1" noRot="1" noChangeAspect="1"/>
          </p:cNvSpPr>
          <p:nvPr>
            <p:ph type="sldImg"/>
          </p:nvPr>
        </p:nvSpPr>
        <p:spPr>
          <a:xfrm>
            <a:off x="381000" y="685800"/>
            <a:ext cx="6096000" cy="3429000"/>
          </a:xfrm>
          <a:prstGeom prst="rect">
            <a:avLst/>
          </a:prstGeom>
        </p:spPr>
        <p:txBody>
          <a:bodyPr/>
          <a:lstStyle/>
          <a:p>
            <a:endParaRPr/>
          </a:p>
        </p:txBody>
      </p:sp>
      <p:sp>
        <p:nvSpPr>
          <p:cNvPr id="1291" name="Shape 1291"/>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0.6 miles = 1 km</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Le musée comprend 1 km de ballades à travers la nature</a:t>
            </a:r>
          </a:p>
          <a:p>
            <a:endParaRPr lang="fr-FR" noProof="0" dirty="0"/>
          </a:p>
        </p:txBody>
      </p:sp>
    </p:spTree>
    <p:extLst>
      <p:ext uri="{BB962C8B-B14F-4D97-AF65-F5344CB8AC3E}">
        <p14:creationId xmlns:p14="http://schemas.microsoft.com/office/powerpoint/2010/main" val="1420713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commentaires 2"/>
          <p:cNvSpPr>
            <a:spLocks noGrp="1"/>
          </p:cNvSpPr>
          <p:nvPr>
            <p:ph type="body" idx="1"/>
          </p:nvPr>
        </p:nvSpPr>
        <p:spPr/>
        <p:txBody>
          <a:bodyPr/>
          <a:lstStyle/>
          <a:p>
            <a:r>
              <a:rPr lang="fr-CH" b="1" dirty="0"/>
              <a:t>French:</a:t>
            </a:r>
          </a:p>
          <a:p>
            <a:r>
              <a:rPr lang="fr-CH" dirty="0"/>
              <a:t>L’un des 5 ponts</a:t>
            </a:r>
          </a:p>
        </p:txBody>
      </p:sp>
    </p:spTree>
    <p:extLst>
      <p:ext uri="{BB962C8B-B14F-4D97-AF65-F5344CB8AC3E}">
        <p14:creationId xmlns:p14="http://schemas.microsoft.com/office/powerpoint/2010/main" val="1032439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6" name="Shape 1186"/>
          <p:cNvSpPr>
            <a:spLocks noGrp="1" noRot="1" noChangeAspect="1"/>
          </p:cNvSpPr>
          <p:nvPr>
            <p:ph type="sldImg"/>
          </p:nvPr>
        </p:nvSpPr>
        <p:spPr>
          <a:xfrm>
            <a:off x="381000" y="685800"/>
            <a:ext cx="6096000" cy="3429000"/>
          </a:xfrm>
          <a:prstGeom prst="rect">
            <a:avLst/>
          </a:prstGeom>
        </p:spPr>
        <p:txBody>
          <a:bodyPr/>
          <a:lstStyle/>
          <a:p>
            <a:endParaRPr/>
          </a:p>
        </p:txBody>
      </p:sp>
      <p:sp>
        <p:nvSpPr>
          <p:cNvPr id="1187" name="Shape 1187"/>
          <p:cNvSpPr>
            <a:spLocks noGrp="1"/>
          </p:cNvSpPr>
          <p:nvPr>
            <p:ph type="body" sz="quarter" idx="1"/>
          </p:nvPr>
        </p:nvSpPr>
        <p:spPr>
          <a:prstGeom prst="rect">
            <a:avLst/>
          </a:prstGeom>
        </p:spPr>
        <p:txBody>
          <a:bodyPr/>
          <a:lstStyle>
            <a:lvl1pPr defTabSz="825500">
              <a:defRPr sz="3000"/>
            </a:lvl1pPr>
          </a:lstStyle>
          <a:p>
            <a:r>
              <a:rPr lang="de-DE"/>
              <a:t>Die besten Seilrutschen in der Gegend</a:t>
            </a:r>
            <a:endParaRPr dirty="0"/>
          </a:p>
        </p:txBody>
      </p:sp>
    </p:spTree>
    <p:extLst>
      <p:ext uri="{BB962C8B-B14F-4D97-AF65-F5344CB8AC3E}">
        <p14:creationId xmlns:p14="http://schemas.microsoft.com/office/powerpoint/2010/main" val="4043697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6" name="Shape 1186"/>
          <p:cNvSpPr>
            <a:spLocks noGrp="1" noRot="1" noChangeAspect="1"/>
          </p:cNvSpPr>
          <p:nvPr>
            <p:ph type="sldImg"/>
          </p:nvPr>
        </p:nvSpPr>
        <p:spPr>
          <a:xfrm>
            <a:off x="381000" y="685800"/>
            <a:ext cx="6096000" cy="3429000"/>
          </a:xfrm>
          <a:prstGeom prst="rect">
            <a:avLst/>
          </a:prstGeom>
        </p:spPr>
        <p:txBody>
          <a:bodyPr/>
          <a:lstStyle/>
          <a:p>
            <a:endParaRPr/>
          </a:p>
        </p:txBody>
      </p:sp>
      <p:sp>
        <p:nvSpPr>
          <p:cNvPr id="1187" name="Shape 1187"/>
          <p:cNvSpPr>
            <a:spLocks noGrp="1"/>
          </p:cNvSpPr>
          <p:nvPr>
            <p:ph type="body" sz="quarter" idx="1"/>
          </p:nvPr>
        </p:nvSpPr>
        <p:spPr>
          <a:prstGeom prst="rect">
            <a:avLst/>
          </a:prstGeom>
        </p:spPr>
        <p:txBody>
          <a:bodyPr/>
          <a:lstStyle>
            <a:lvl1pPr defTabSz="825500">
              <a:defRPr sz="3000"/>
            </a:lvl1pPr>
          </a:lstStyle>
          <a:p>
            <a:r>
              <a:rPr lang="de-DE"/>
              <a:t>Die besten Seilrutschen in der Gegend</a:t>
            </a:r>
            <a:endParaRPr dirty="0"/>
          </a:p>
        </p:txBody>
      </p:sp>
    </p:spTree>
    <p:extLst>
      <p:ext uri="{BB962C8B-B14F-4D97-AF65-F5344CB8AC3E}">
        <p14:creationId xmlns:p14="http://schemas.microsoft.com/office/powerpoint/2010/main" val="3556780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commentaires 2"/>
          <p:cNvSpPr>
            <a:spLocks noGrp="1"/>
          </p:cNvSpPr>
          <p:nvPr>
            <p:ph type="body" idx="1"/>
          </p:nvPr>
        </p:nvSpPr>
        <p:spPr/>
        <p:txBody>
          <a:bodyPr/>
          <a:lstStyle/>
          <a:p>
            <a:endParaRPr lang="fr-CH" dirty="0"/>
          </a:p>
        </p:txBody>
      </p:sp>
    </p:spTree>
    <p:extLst>
      <p:ext uri="{BB962C8B-B14F-4D97-AF65-F5344CB8AC3E}">
        <p14:creationId xmlns:p14="http://schemas.microsoft.com/office/powerpoint/2010/main" val="534847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3" name="Shape 1313"/>
          <p:cNvSpPr>
            <a:spLocks noGrp="1" noRot="1" noChangeAspect="1"/>
          </p:cNvSpPr>
          <p:nvPr>
            <p:ph type="sldImg"/>
          </p:nvPr>
        </p:nvSpPr>
        <p:spPr>
          <a:xfrm>
            <a:off x="381000" y="685800"/>
            <a:ext cx="6096000" cy="3429000"/>
          </a:xfrm>
          <a:prstGeom prst="rect">
            <a:avLst/>
          </a:prstGeom>
        </p:spPr>
        <p:txBody>
          <a:bodyPr/>
          <a:lstStyle/>
          <a:p>
            <a:endParaRPr/>
          </a:p>
        </p:txBody>
      </p:sp>
      <p:sp>
        <p:nvSpPr>
          <p:cNvPr id="1314" name="Shape 1314"/>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97% of the skull, over 50% of the skeleton</a:t>
            </a:r>
          </a:p>
          <a:p>
            <a:r>
              <a:rPr dirty="0"/>
              <a:t>valued at over $1 million</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97% du crâne ont</a:t>
            </a:r>
            <a:r>
              <a:rPr lang="fr-FR" baseline="0" noProof="0" dirty="0"/>
              <a:t> été reconstitués</a:t>
            </a:r>
            <a:r>
              <a:rPr lang="fr-FR" noProof="0" dirty="0"/>
              <a:t>, et plus de 50% du squelette</a:t>
            </a:r>
          </a:p>
          <a:p>
            <a:r>
              <a:rPr lang="fr-FR" noProof="0" dirty="0"/>
              <a:t>Ce squelette vaut plus de</a:t>
            </a:r>
            <a:r>
              <a:rPr lang="fr-FR" baseline="0" noProof="0" dirty="0"/>
              <a:t> </a:t>
            </a:r>
            <a:r>
              <a:rPr lang="fr-FR" noProof="0" dirty="0"/>
              <a:t>$1 million</a:t>
            </a:r>
          </a:p>
          <a:p>
            <a:endParaRPr dirty="0"/>
          </a:p>
        </p:txBody>
      </p:sp>
    </p:spTree>
    <p:extLst>
      <p:ext uri="{BB962C8B-B14F-4D97-AF65-F5344CB8AC3E}">
        <p14:creationId xmlns:p14="http://schemas.microsoft.com/office/powerpoint/2010/main" val="516047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1" name="Shape 1321"/>
          <p:cNvSpPr>
            <a:spLocks noGrp="1" noRot="1" noChangeAspect="1"/>
          </p:cNvSpPr>
          <p:nvPr>
            <p:ph type="sldImg"/>
          </p:nvPr>
        </p:nvSpPr>
        <p:spPr>
          <a:xfrm>
            <a:off x="381000" y="685800"/>
            <a:ext cx="6096000" cy="3429000"/>
          </a:xfrm>
          <a:prstGeom prst="rect">
            <a:avLst/>
          </a:prstGeom>
        </p:spPr>
        <p:txBody>
          <a:bodyPr/>
          <a:lstStyle/>
          <a:p>
            <a:endParaRPr/>
          </a:p>
        </p:txBody>
      </p:sp>
      <p:sp>
        <p:nvSpPr>
          <p:cNvPr id="1322" name="Shape 1322"/>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1% of the ark built to scale</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1% de l’arche construit à l’échelle</a:t>
            </a:r>
          </a:p>
        </p:txBody>
      </p:sp>
    </p:spTree>
    <p:extLst>
      <p:ext uri="{BB962C8B-B14F-4D97-AF65-F5344CB8AC3E}">
        <p14:creationId xmlns:p14="http://schemas.microsoft.com/office/powerpoint/2010/main" val="4240405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 name="Shape 1342"/>
          <p:cNvSpPr>
            <a:spLocks noGrp="1" noRot="1" noChangeAspect="1"/>
          </p:cNvSpPr>
          <p:nvPr>
            <p:ph type="sldImg"/>
          </p:nvPr>
        </p:nvSpPr>
        <p:spPr>
          <a:xfrm>
            <a:off x="381000" y="685800"/>
            <a:ext cx="6096000" cy="3429000"/>
          </a:xfrm>
          <a:prstGeom prst="rect">
            <a:avLst/>
          </a:prstGeom>
        </p:spPr>
        <p:txBody>
          <a:bodyPr/>
          <a:lstStyle/>
          <a:p>
            <a:endParaRPr/>
          </a:p>
        </p:txBody>
      </p:sp>
      <p:sp>
        <p:nvSpPr>
          <p:cNvPr id="1343" name="Shape 1343"/>
          <p:cNvSpPr>
            <a:spLocks noGrp="1"/>
          </p:cNvSpPr>
          <p:nvPr>
            <p:ph type="body" sz="quarter" idx="1"/>
          </p:nvPr>
        </p:nvSpPr>
        <p:spPr>
          <a:prstGeom prst="rect">
            <a:avLst/>
          </a:prstGeom>
        </p:spPr>
        <p:txBody>
          <a:bodyPr/>
          <a:lstStyle>
            <a:lvl1pPr defTabSz="825500">
              <a:defRPr sz="3000"/>
            </a:lvl1pPr>
          </a:lstStyle>
          <a:p>
            <a:pPr marL="0" marR="0" lvl="0" indent="0" defTabSz="825500" eaLnBrk="1" fontAlgn="auto" latinLnBrk="0" hangingPunct="1">
              <a:lnSpc>
                <a:spcPct val="100000"/>
              </a:lnSpc>
              <a:spcBef>
                <a:spcPts val="0"/>
              </a:spcBef>
              <a:spcAft>
                <a:spcPts val="0"/>
              </a:spcAft>
              <a:buClrTx/>
              <a:buSzTx/>
              <a:buFontTx/>
              <a:buNone/>
              <a:tabLst/>
              <a:defRPr/>
            </a:pPr>
            <a:r>
              <a:rPr lang="fr-CH" b="1" dirty="0"/>
              <a:t>English:</a:t>
            </a:r>
          </a:p>
          <a:p>
            <a:r>
              <a:rPr dirty="0"/>
              <a:t>$50,000 insect exhibit</a:t>
            </a:r>
            <a:endParaRPr lang="fr-CH" dirty="0"/>
          </a:p>
          <a:p>
            <a:endParaRPr lang="fr-CH" dirty="0"/>
          </a:p>
          <a:p>
            <a:pPr marL="0" marR="0" lvl="0" indent="0" defTabSz="825500" eaLnBrk="1" fontAlgn="auto" latinLnBrk="0" hangingPunct="1">
              <a:lnSpc>
                <a:spcPct val="100000"/>
              </a:lnSpc>
              <a:spcBef>
                <a:spcPts val="0"/>
              </a:spcBef>
              <a:spcAft>
                <a:spcPts val="0"/>
              </a:spcAft>
              <a:buClrTx/>
              <a:buSzTx/>
              <a:buFontTx/>
              <a:buNone/>
              <a:tabLst/>
              <a:defRPr/>
            </a:pPr>
            <a:r>
              <a:rPr lang="fr-CH" b="1" dirty="0"/>
              <a:t>French:</a:t>
            </a:r>
          </a:p>
          <a:p>
            <a:r>
              <a:rPr lang="fr-FR" noProof="0" dirty="0"/>
              <a:t>Une exposition d’insectes valant plus de $50,000</a:t>
            </a:r>
          </a:p>
        </p:txBody>
      </p:sp>
    </p:spTree>
    <p:extLst>
      <p:ext uri="{BB962C8B-B14F-4D97-AF65-F5344CB8AC3E}">
        <p14:creationId xmlns:p14="http://schemas.microsoft.com/office/powerpoint/2010/main" val="498080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commentaires 2"/>
          <p:cNvSpPr>
            <a:spLocks noGrp="1"/>
          </p:cNvSpPr>
          <p:nvPr>
            <p:ph type="body" idx="1"/>
          </p:nvPr>
        </p:nvSpPr>
        <p:spPr/>
        <p:txBody>
          <a:bodyPr/>
          <a:lstStyle/>
          <a:p>
            <a:endParaRPr lang="fr-CH" dirty="0"/>
          </a:p>
        </p:txBody>
      </p:sp>
    </p:spTree>
    <p:extLst>
      <p:ext uri="{BB962C8B-B14F-4D97-AF65-F5344CB8AC3E}">
        <p14:creationId xmlns:p14="http://schemas.microsoft.com/office/powerpoint/2010/main" val="1899324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 name="Shape 1413"/>
          <p:cNvSpPr>
            <a:spLocks noGrp="1" noRot="1" noChangeAspect="1"/>
          </p:cNvSpPr>
          <p:nvPr>
            <p:ph type="sldImg"/>
          </p:nvPr>
        </p:nvSpPr>
        <p:spPr>
          <a:xfrm>
            <a:off x="381000" y="685800"/>
            <a:ext cx="6096000" cy="3429000"/>
          </a:xfrm>
          <a:prstGeom prst="rect">
            <a:avLst/>
          </a:prstGeom>
        </p:spPr>
        <p:txBody>
          <a:bodyPr/>
          <a:lstStyle/>
          <a:p>
            <a:endParaRPr/>
          </a:p>
        </p:txBody>
      </p:sp>
      <p:sp>
        <p:nvSpPr>
          <p:cNvPr id="1414" name="Shape 1414"/>
          <p:cNvSpPr>
            <a:spLocks noGrp="1"/>
          </p:cNvSpPr>
          <p:nvPr>
            <p:ph type="body" sz="quarter" idx="1"/>
          </p:nvPr>
        </p:nvSpPr>
        <p:spPr>
          <a:prstGeom prst="rect">
            <a:avLst/>
          </a:prstGeom>
        </p:spPr>
        <p:txBody>
          <a:bodyPr/>
          <a:lstStyle>
            <a:lvl1pPr>
              <a:defRPr sz="1400">
                <a:latin typeface="+mn-lt"/>
                <a:ea typeface="+mn-ea"/>
                <a:cs typeface="+mn-cs"/>
                <a:sym typeface="Calibri"/>
              </a:defRPr>
            </a:lvl1p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err="1"/>
              <a:t>Futura</a:t>
            </a:r>
            <a:r>
              <a:rPr dirty="0"/>
              <a:t> is the font used as the large font and Quicksand (free font you can download off the server if you don't have it) is the smaller font. I did make "Why It Matters" bolder. I wouldn't make it any larger because right now the Creation vs Evolution balances out the city landscape on the bottom. If the Why It Matters is made larger it will compete with the other two elements. Just my opinion. </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 (</a:t>
            </a:r>
            <a:r>
              <a:rPr lang="en-US" b="1" dirty="0" err="1"/>
              <a:t>Remarques</a:t>
            </a:r>
            <a:r>
              <a:rPr lang="en-US" b="1" dirty="0"/>
              <a:t> pour les </a:t>
            </a:r>
            <a:r>
              <a:rPr lang="en-US" b="1" dirty="0" err="1"/>
              <a:t>traducteurs</a:t>
            </a:r>
            <a:r>
              <a:rPr lang="en-US" b="1" dirty="0"/>
              <a:t>)</a:t>
            </a:r>
          </a:p>
          <a:p>
            <a:r>
              <a:rPr lang="fr-FR" noProof="0" dirty="0" err="1"/>
              <a:t>Futura</a:t>
            </a:r>
            <a:r>
              <a:rPr lang="fr-FR" noProof="0" dirty="0"/>
              <a:t> </a:t>
            </a:r>
            <a:r>
              <a:rPr lang="fr-FR" noProof="0" dirty="0" err="1"/>
              <a:t>is</a:t>
            </a:r>
            <a:r>
              <a:rPr lang="fr-FR" noProof="0" dirty="0"/>
              <a:t> the font </a:t>
            </a:r>
            <a:r>
              <a:rPr lang="fr-FR" noProof="0" dirty="0" err="1"/>
              <a:t>used</a:t>
            </a:r>
            <a:r>
              <a:rPr lang="fr-FR" noProof="0" dirty="0"/>
              <a:t> as the large font and </a:t>
            </a:r>
            <a:r>
              <a:rPr lang="fr-FR" noProof="0" dirty="0" err="1"/>
              <a:t>Quicksand</a:t>
            </a:r>
            <a:r>
              <a:rPr lang="fr-FR" noProof="0" dirty="0"/>
              <a:t> (free font </a:t>
            </a:r>
            <a:r>
              <a:rPr lang="fr-FR" noProof="0" dirty="0" err="1"/>
              <a:t>you</a:t>
            </a:r>
            <a:r>
              <a:rPr lang="fr-FR" noProof="0" dirty="0"/>
              <a:t> </a:t>
            </a:r>
            <a:r>
              <a:rPr lang="fr-FR" noProof="0" dirty="0" err="1"/>
              <a:t>can</a:t>
            </a:r>
            <a:r>
              <a:rPr lang="fr-FR" noProof="0" dirty="0"/>
              <a:t> </a:t>
            </a:r>
            <a:r>
              <a:rPr lang="fr-FR" noProof="0" dirty="0" err="1"/>
              <a:t>download</a:t>
            </a:r>
            <a:r>
              <a:rPr lang="fr-FR" noProof="0" dirty="0"/>
              <a:t> off the server if </a:t>
            </a:r>
            <a:r>
              <a:rPr lang="fr-FR" noProof="0" dirty="0" err="1"/>
              <a:t>you</a:t>
            </a:r>
            <a:r>
              <a:rPr lang="fr-FR" noProof="0" dirty="0"/>
              <a:t> </a:t>
            </a:r>
            <a:r>
              <a:rPr lang="fr-FR" noProof="0" dirty="0" err="1"/>
              <a:t>don't</a:t>
            </a:r>
            <a:r>
              <a:rPr lang="fr-FR" noProof="0" dirty="0"/>
              <a:t> have </a:t>
            </a:r>
            <a:r>
              <a:rPr lang="fr-FR" noProof="0" dirty="0" err="1"/>
              <a:t>it</a:t>
            </a:r>
            <a:r>
              <a:rPr lang="fr-FR" noProof="0" dirty="0"/>
              <a:t>) </a:t>
            </a:r>
            <a:r>
              <a:rPr lang="fr-FR" noProof="0" dirty="0" err="1"/>
              <a:t>is</a:t>
            </a:r>
            <a:r>
              <a:rPr lang="fr-FR" noProof="0" dirty="0"/>
              <a:t> the </a:t>
            </a:r>
            <a:r>
              <a:rPr lang="fr-FR" noProof="0" dirty="0" err="1"/>
              <a:t>smaller</a:t>
            </a:r>
            <a:r>
              <a:rPr lang="fr-FR" noProof="0" dirty="0"/>
              <a:t> font. I </a:t>
            </a:r>
            <a:r>
              <a:rPr lang="fr-FR" noProof="0" dirty="0" err="1"/>
              <a:t>did</a:t>
            </a:r>
            <a:r>
              <a:rPr lang="fr-FR" noProof="0" dirty="0"/>
              <a:t> </a:t>
            </a:r>
            <a:r>
              <a:rPr lang="fr-FR" noProof="0" dirty="0" err="1"/>
              <a:t>make</a:t>
            </a:r>
            <a:r>
              <a:rPr lang="fr-FR" noProof="0" dirty="0"/>
              <a:t> "</a:t>
            </a:r>
            <a:r>
              <a:rPr lang="fr-FR" noProof="0" dirty="0" err="1"/>
              <a:t>Why</a:t>
            </a:r>
            <a:r>
              <a:rPr lang="fr-FR" noProof="0" dirty="0"/>
              <a:t> It </a:t>
            </a:r>
            <a:r>
              <a:rPr lang="fr-FR" noProof="0" dirty="0" err="1"/>
              <a:t>Matters</a:t>
            </a:r>
            <a:r>
              <a:rPr lang="fr-FR" noProof="0" dirty="0"/>
              <a:t>" </a:t>
            </a:r>
            <a:r>
              <a:rPr lang="fr-FR" noProof="0" dirty="0" err="1"/>
              <a:t>bolder</a:t>
            </a:r>
            <a:r>
              <a:rPr lang="fr-FR" noProof="0" dirty="0"/>
              <a:t>. I </a:t>
            </a:r>
            <a:r>
              <a:rPr lang="fr-FR" noProof="0" dirty="0" err="1"/>
              <a:t>wouldn't</a:t>
            </a:r>
            <a:r>
              <a:rPr lang="fr-FR" noProof="0" dirty="0"/>
              <a:t> </a:t>
            </a:r>
            <a:r>
              <a:rPr lang="fr-FR" noProof="0" dirty="0" err="1"/>
              <a:t>make</a:t>
            </a:r>
            <a:r>
              <a:rPr lang="fr-FR" noProof="0" dirty="0"/>
              <a:t> </a:t>
            </a:r>
            <a:r>
              <a:rPr lang="fr-FR" noProof="0" dirty="0" err="1"/>
              <a:t>it</a:t>
            </a:r>
            <a:r>
              <a:rPr lang="fr-FR" noProof="0" dirty="0"/>
              <a:t> </a:t>
            </a:r>
            <a:r>
              <a:rPr lang="fr-FR" noProof="0" dirty="0" err="1"/>
              <a:t>any</a:t>
            </a:r>
            <a:r>
              <a:rPr lang="fr-FR" noProof="0" dirty="0"/>
              <a:t> </a:t>
            </a:r>
            <a:r>
              <a:rPr lang="fr-FR" noProof="0" dirty="0" err="1"/>
              <a:t>larger</a:t>
            </a:r>
            <a:r>
              <a:rPr lang="fr-FR" noProof="0" dirty="0"/>
              <a:t> </a:t>
            </a:r>
            <a:r>
              <a:rPr lang="fr-FR" noProof="0" dirty="0" err="1"/>
              <a:t>because</a:t>
            </a:r>
            <a:r>
              <a:rPr lang="fr-FR" noProof="0" dirty="0"/>
              <a:t> right </a:t>
            </a:r>
            <a:r>
              <a:rPr lang="fr-FR" noProof="0" dirty="0" err="1"/>
              <a:t>now</a:t>
            </a:r>
            <a:r>
              <a:rPr lang="fr-FR" noProof="0" dirty="0"/>
              <a:t> the </a:t>
            </a:r>
            <a:r>
              <a:rPr lang="fr-FR" noProof="0" dirty="0" err="1"/>
              <a:t>Creation</a:t>
            </a:r>
            <a:r>
              <a:rPr lang="fr-FR" noProof="0" dirty="0"/>
              <a:t> vs Evolution balances out the city </a:t>
            </a:r>
            <a:r>
              <a:rPr lang="fr-FR" noProof="0" dirty="0" err="1"/>
              <a:t>landscape</a:t>
            </a:r>
            <a:r>
              <a:rPr lang="fr-FR" noProof="0" dirty="0"/>
              <a:t> on the </a:t>
            </a:r>
            <a:r>
              <a:rPr lang="fr-FR" noProof="0" dirty="0" err="1"/>
              <a:t>bottom</a:t>
            </a:r>
            <a:r>
              <a:rPr lang="fr-FR" noProof="0" dirty="0"/>
              <a:t>. If the </a:t>
            </a:r>
            <a:r>
              <a:rPr lang="fr-FR" noProof="0" dirty="0" err="1"/>
              <a:t>Why</a:t>
            </a:r>
            <a:r>
              <a:rPr lang="fr-FR" noProof="0" dirty="0"/>
              <a:t> It </a:t>
            </a:r>
            <a:r>
              <a:rPr lang="fr-FR" noProof="0" dirty="0" err="1"/>
              <a:t>Matters</a:t>
            </a:r>
            <a:r>
              <a:rPr lang="fr-FR" noProof="0" dirty="0"/>
              <a:t> </a:t>
            </a:r>
            <a:r>
              <a:rPr lang="fr-FR" noProof="0" dirty="0" err="1"/>
              <a:t>is</a:t>
            </a:r>
            <a:r>
              <a:rPr lang="fr-FR" noProof="0" dirty="0"/>
              <a:t> made </a:t>
            </a:r>
            <a:r>
              <a:rPr lang="fr-FR" noProof="0" dirty="0" err="1"/>
              <a:t>larger</a:t>
            </a:r>
            <a:r>
              <a:rPr lang="fr-FR" noProof="0" dirty="0"/>
              <a:t> </a:t>
            </a:r>
            <a:r>
              <a:rPr lang="fr-FR" noProof="0" dirty="0" err="1"/>
              <a:t>it</a:t>
            </a:r>
            <a:r>
              <a:rPr lang="fr-FR" noProof="0" dirty="0"/>
              <a:t> </a:t>
            </a:r>
            <a:r>
              <a:rPr lang="fr-FR" noProof="0" dirty="0" err="1"/>
              <a:t>will</a:t>
            </a:r>
            <a:r>
              <a:rPr lang="fr-FR" noProof="0" dirty="0"/>
              <a:t> </a:t>
            </a:r>
            <a:r>
              <a:rPr lang="fr-FR" noProof="0" dirty="0" err="1"/>
              <a:t>compete</a:t>
            </a:r>
            <a:r>
              <a:rPr lang="fr-FR" noProof="0" dirty="0"/>
              <a:t> </a:t>
            </a:r>
            <a:r>
              <a:rPr lang="fr-FR" noProof="0" dirty="0" err="1"/>
              <a:t>with</a:t>
            </a:r>
            <a:r>
              <a:rPr lang="fr-FR" noProof="0" dirty="0"/>
              <a:t> the </a:t>
            </a:r>
            <a:r>
              <a:rPr lang="fr-FR" noProof="0" dirty="0" err="1"/>
              <a:t>other</a:t>
            </a:r>
            <a:r>
              <a:rPr lang="fr-FR" noProof="0" dirty="0"/>
              <a:t> </a:t>
            </a:r>
            <a:r>
              <a:rPr lang="fr-FR" noProof="0" dirty="0" err="1"/>
              <a:t>two</a:t>
            </a:r>
            <a:r>
              <a:rPr lang="fr-FR" noProof="0" dirty="0"/>
              <a:t> </a:t>
            </a:r>
            <a:r>
              <a:rPr lang="fr-FR" noProof="0" dirty="0" err="1"/>
              <a:t>elements</a:t>
            </a:r>
            <a:r>
              <a:rPr lang="fr-FR" noProof="0" dirty="0"/>
              <a:t>. Just </a:t>
            </a:r>
            <a:r>
              <a:rPr lang="fr-FR" noProof="0" dirty="0" err="1"/>
              <a:t>my</a:t>
            </a:r>
            <a:r>
              <a:rPr lang="fr-FR" noProof="0" dirty="0"/>
              <a:t> opinion. </a:t>
            </a:r>
          </a:p>
          <a:p>
            <a:endParaRPr dirty="0"/>
          </a:p>
        </p:txBody>
      </p:sp>
    </p:spTree>
    <p:extLst>
      <p:ext uri="{BB962C8B-B14F-4D97-AF65-F5344CB8AC3E}">
        <p14:creationId xmlns:p14="http://schemas.microsoft.com/office/powerpoint/2010/main" val="2920101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9" name="Shape 769"/>
          <p:cNvSpPr>
            <a:spLocks noGrp="1" noRot="1" noChangeAspect="1"/>
          </p:cNvSpPr>
          <p:nvPr>
            <p:ph type="sldImg"/>
          </p:nvPr>
        </p:nvSpPr>
        <p:spPr>
          <a:xfrm>
            <a:off x="381000" y="685800"/>
            <a:ext cx="6096000" cy="3429000"/>
          </a:xfrm>
          <a:prstGeom prst="rect">
            <a:avLst/>
          </a:prstGeom>
        </p:spPr>
        <p:txBody>
          <a:bodyPr/>
          <a:lstStyle/>
          <a:p>
            <a:endParaRPr/>
          </a:p>
        </p:txBody>
      </p:sp>
      <p:sp>
        <p:nvSpPr>
          <p:cNvPr id="770" name="Shape 770"/>
          <p:cNvSpPr>
            <a:spLocks noGrp="1"/>
          </p:cNvSpPr>
          <p:nvPr>
            <p:ph type="body" sz="quarter" idx="1"/>
          </p:nvPr>
        </p:nvSpPr>
        <p:spPr>
          <a:prstGeom prst="rect">
            <a:avLst/>
          </a:prstGeom>
        </p:spPr>
        <p:txBody>
          <a:bodyPr/>
          <a:lstStyle/>
          <a:p>
            <a:pPr defTabSz="457200">
              <a:defRPr sz="2200"/>
            </a:pPr>
            <a:r>
              <a:t>Europe: the most needy mission field</a:t>
            </a:r>
          </a:p>
          <a:p>
            <a:pPr defTabSz="457200">
              <a:defRPr sz="2200"/>
            </a:pPr>
            <a:r>
              <a:t>Picture: Europe is the most secular continent in the world.</a:t>
            </a:r>
          </a:p>
        </p:txBody>
      </p:sp>
    </p:spTree>
    <p:extLst>
      <p:ext uri="{BB962C8B-B14F-4D97-AF65-F5344CB8AC3E}">
        <p14:creationId xmlns:p14="http://schemas.microsoft.com/office/powerpoint/2010/main" val="3186338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5" name="Shape 775"/>
          <p:cNvSpPr>
            <a:spLocks noGrp="1" noRot="1" noChangeAspect="1"/>
          </p:cNvSpPr>
          <p:nvPr>
            <p:ph type="sldImg"/>
          </p:nvPr>
        </p:nvSpPr>
        <p:spPr>
          <a:xfrm>
            <a:off x="381000" y="685800"/>
            <a:ext cx="6096000" cy="3429000"/>
          </a:xfrm>
          <a:prstGeom prst="rect">
            <a:avLst/>
          </a:prstGeom>
        </p:spPr>
        <p:txBody>
          <a:bodyPr/>
          <a:lstStyle/>
          <a:p>
            <a:endParaRPr/>
          </a:p>
        </p:txBody>
      </p:sp>
      <p:sp>
        <p:nvSpPr>
          <p:cNvPr id="776" name="Shape 776"/>
          <p:cNvSpPr>
            <a:spLocks noGrp="1"/>
          </p:cNvSpPr>
          <p:nvPr>
            <p:ph type="body" sz="quarter" idx="1"/>
          </p:nvPr>
        </p:nvSpPr>
        <p:spPr>
          <a:prstGeom prst="rect">
            <a:avLst/>
          </a:prstGeom>
        </p:spPr>
        <p:txBody>
          <a:bodyPr/>
          <a:lstStyle/>
          <a:p>
            <a:pPr defTabSz="457200">
              <a:defRPr sz="2200"/>
            </a:pPr>
            <a:r>
              <a:rPr dirty="0"/>
              <a:t>Picture: Europe is the most secular continent in the world.</a:t>
            </a:r>
          </a:p>
        </p:txBody>
      </p:sp>
    </p:spTree>
    <p:extLst>
      <p:ext uri="{BB962C8B-B14F-4D97-AF65-F5344CB8AC3E}">
        <p14:creationId xmlns:p14="http://schemas.microsoft.com/office/powerpoint/2010/main" val="26056382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1" name="Shape 781"/>
          <p:cNvSpPr>
            <a:spLocks noGrp="1" noRot="1" noChangeAspect="1"/>
          </p:cNvSpPr>
          <p:nvPr>
            <p:ph type="sldImg"/>
          </p:nvPr>
        </p:nvSpPr>
        <p:spPr>
          <a:xfrm>
            <a:off x="381000" y="685800"/>
            <a:ext cx="6096000" cy="3429000"/>
          </a:xfrm>
          <a:prstGeom prst="rect">
            <a:avLst/>
          </a:prstGeom>
        </p:spPr>
        <p:txBody>
          <a:bodyPr/>
          <a:lstStyle/>
          <a:p>
            <a:endParaRPr/>
          </a:p>
        </p:txBody>
      </p:sp>
      <p:sp>
        <p:nvSpPr>
          <p:cNvPr id="782" name="Shape 782"/>
          <p:cNvSpPr>
            <a:spLocks noGrp="1"/>
          </p:cNvSpPr>
          <p:nvPr>
            <p:ph type="body" sz="quarter" idx="1"/>
          </p:nvPr>
        </p:nvSpPr>
        <p:spPr>
          <a:prstGeom prst="rect">
            <a:avLst/>
          </a:prstGeom>
        </p:spPr>
        <p:txBody>
          <a:bodyPr/>
          <a:lstStyle/>
          <a:p>
            <a:r>
              <a:t>Evangelicals decreased by 33% in the 20th century.</a:t>
            </a:r>
          </a:p>
        </p:txBody>
      </p:sp>
    </p:spTree>
    <p:extLst>
      <p:ext uri="{BB962C8B-B14F-4D97-AF65-F5344CB8AC3E}">
        <p14:creationId xmlns:p14="http://schemas.microsoft.com/office/powerpoint/2010/main" val="11510442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 name="Shape 798"/>
          <p:cNvSpPr>
            <a:spLocks noGrp="1" noRot="1" noChangeAspect="1"/>
          </p:cNvSpPr>
          <p:nvPr>
            <p:ph type="sldImg"/>
          </p:nvPr>
        </p:nvSpPr>
        <p:spPr>
          <a:xfrm>
            <a:off x="381000" y="685800"/>
            <a:ext cx="6096000" cy="3429000"/>
          </a:xfrm>
          <a:prstGeom prst="rect">
            <a:avLst/>
          </a:prstGeom>
        </p:spPr>
        <p:txBody>
          <a:bodyPr/>
          <a:lstStyle/>
          <a:p>
            <a:endParaRPr/>
          </a:p>
        </p:txBody>
      </p:sp>
      <p:sp>
        <p:nvSpPr>
          <p:cNvPr id="799" name="Shape 799"/>
          <p:cNvSpPr>
            <a:spLocks noGrp="1"/>
          </p:cNvSpPr>
          <p:nvPr>
            <p:ph type="body" sz="quarter" idx="1"/>
          </p:nvPr>
        </p:nvSpPr>
        <p:spPr>
          <a:prstGeom prst="rect">
            <a:avLst/>
          </a:prstGeom>
        </p:spPr>
        <p:txBody>
          <a:bodyPr/>
          <a:lstStyle/>
          <a:p>
            <a:r>
              <a:t>In the 20th century, unbelief in Europe has grown from 2 million to over 130 million.</a:t>
            </a:r>
          </a:p>
        </p:txBody>
      </p:sp>
    </p:spTree>
    <p:extLst>
      <p:ext uri="{BB962C8B-B14F-4D97-AF65-F5344CB8AC3E}">
        <p14:creationId xmlns:p14="http://schemas.microsoft.com/office/powerpoint/2010/main" val="11346500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 name="Shape 1433"/>
          <p:cNvSpPr>
            <a:spLocks noGrp="1" noRot="1" noChangeAspect="1"/>
          </p:cNvSpPr>
          <p:nvPr>
            <p:ph type="sldImg"/>
          </p:nvPr>
        </p:nvSpPr>
        <p:spPr>
          <a:xfrm>
            <a:off x="381000" y="685800"/>
            <a:ext cx="6096000" cy="3429000"/>
          </a:xfrm>
          <a:prstGeom prst="rect">
            <a:avLst/>
          </a:prstGeom>
        </p:spPr>
        <p:txBody>
          <a:bodyPr/>
          <a:lstStyle/>
          <a:p>
            <a:endParaRPr/>
          </a:p>
        </p:txBody>
      </p:sp>
      <p:sp>
        <p:nvSpPr>
          <p:cNvPr id="1434" name="Shape 1434"/>
          <p:cNvSpPr>
            <a:spLocks noGrp="1"/>
          </p:cNvSpPr>
          <p:nvPr>
            <p:ph type="body" sz="quarter" idx="1"/>
          </p:nvPr>
        </p:nvSpPr>
        <p:spPr>
          <a:prstGeom prst="rect">
            <a:avLst/>
          </a:prstGeom>
        </p:spPr>
        <p:txBody>
          <a:bodyPr/>
          <a:lstStyle/>
          <a:p>
            <a:r>
              <a:rPr lang="fr-CH" b="1" dirty="0"/>
              <a:t>English: French:</a:t>
            </a:r>
          </a:p>
          <a:p>
            <a:r>
              <a:rPr dirty="0"/>
              <a:t>Click on the top part of the slide and you can drag the shaded translucent (see-through) box to the side so you can translate the words that are also on the previous slide.</a:t>
            </a:r>
          </a:p>
        </p:txBody>
      </p:sp>
    </p:spTree>
    <p:extLst>
      <p:ext uri="{BB962C8B-B14F-4D97-AF65-F5344CB8AC3E}">
        <p14:creationId xmlns:p14="http://schemas.microsoft.com/office/powerpoint/2010/main" val="3845266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7" name="Shape 1447"/>
          <p:cNvSpPr>
            <a:spLocks noGrp="1" noRot="1" noChangeAspect="1"/>
          </p:cNvSpPr>
          <p:nvPr>
            <p:ph type="sldImg"/>
          </p:nvPr>
        </p:nvSpPr>
        <p:spPr>
          <a:xfrm>
            <a:off x="381000" y="685800"/>
            <a:ext cx="6096000" cy="3429000"/>
          </a:xfrm>
          <a:prstGeom prst="rect">
            <a:avLst/>
          </a:prstGeom>
        </p:spPr>
        <p:txBody>
          <a:bodyPr/>
          <a:lstStyle/>
          <a:p>
            <a:endParaRPr/>
          </a:p>
        </p:txBody>
      </p:sp>
      <p:sp>
        <p:nvSpPr>
          <p:cNvPr id="1448" name="Shape 1448"/>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 French:</a:t>
            </a:r>
          </a:p>
          <a:p>
            <a:r>
              <a:rPr dirty="0"/>
              <a:t>2009 	Norway legalized same-sex </a:t>
            </a:r>
            <a:r>
              <a:rPr lang="en-US" dirty="0" err="1"/>
              <a:t>mariage</a:t>
            </a:r>
            <a:r>
              <a:rPr dirty="0"/>
              <a:t> (1st </a:t>
            </a:r>
            <a:r>
              <a:rPr dirty="0" err="1"/>
              <a:t>Scandanavian</a:t>
            </a:r>
            <a:r>
              <a:rPr dirty="0"/>
              <a:t> and 6th country in world to do so).</a:t>
            </a:r>
          </a:p>
          <a:p>
            <a:r>
              <a:rPr dirty="0"/>
              <a:t>2016	Norway became 4th country in Europe to allow the change of legal gender solely based on self-determination.</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fr-CH" b="1" dirty="0"/>
              <a:t>French:</a:t>
            </a:r>
          </a:p>
          <a:p>
            <a:r>
              <a:rPr lang="fr-CH" noProof="0" dirty="0"/>
              <a:t>2009 	Norvège</a:t>
            </a:r>
            <a:r>
              <a:rPr lang="fr-CH" baseline="0" noProof="0" dirty="0"/>
              <a:t> a légalisé les mariages entre personne de mêmes </a:t>
            </a:r>
            <a:r>
              <a:rPr lang="fr-CH" noProof="0" dirty="0"/>
              <a:t>(1er</a:t>
            </a:r>
            <a:r>
              <a:rPr lang="fr-CH" baseline="0" noProof="0" dirty="0"/>
              <a:t> pays scandinave </a:t>
            </a:r>
            <a:r>
              <a:rPr lang="fr-CH" noProof="0" dirty="0"/>
              <a:t>et 6e pays mondial à le faire).</a:t>
            </a:r>
          </a:p>
          <a:p>
            <a:r>
              <a:rPr lang="fr-CH" noProof="0" dirty="0"/>
              <a:t>2016	Norvège</a:t>
            </a:r>
            <a:r>
              <a:rPr lang="fr-CH" baseline="0" noProof="0" dirty="0"/>
              <a:t> </a:t>
            </a:r>
            <a:r>
              <a:rPr lang="fr-CH" noProof="0" dirty="0"/>
              <a:t>est devenue</a:t>
            </a:r>
            <a:r>
              <a:rPr lang="fr-CH" baseline="0" noProof="0" dirty="0"/>
              <a:t> le 4</a:t>
            </a:r>
            <a:r>
              <a:rPr lang="fr-CH" baseline="30000" noProof="0" dirty="0"/>
              <a:t>e</a:t>
            </a:r>
            <a:r>
              <a:rPr lang="fr-CH" baseline="0" noProof="0" dirty="0"/>
              <a:t> pays d’Europe à autoriser le changement légal de genre basé uniquement sur l’auto-détermination</a:t>
            </a:r>
            <a:r>
              <a:rPr lang="fr-CH" noProof="0" dirty="0"/>
              <a:t>.</a:t>
            </a:r>
          </a:p>
          <a:p>
            <a:endParaRPr lang="fr-CH" dirty="0"/>
          </a:p>
        </p:txBody>
      </p:sp>
    </p:spTree>
    <p:extLst>
      <p:ext uri="{BB962C8B-B14F-4D97-AF65-F5344CB8AC3E}">
        <p14:creationId xmlns:p14="http://schemas.microsoft.com/office/powerpoint/2010/main" val="16352946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7" name="Shape 1457"/>
          <p:cNvSpPr>
            <a:spLocks noGrp="1" noRot="1" noChangeAspect="1"/>
          </p:cNvSpPr>
          <p:nvPr>
            <p:ph type="sldImg"/>
          </p:nvPr>
        </p:nvSpPr>
        <p:spPr>
          <a:xfrm>
            <a:off x="381000" y="685800"/>
            <a:ext cx="6096000" cy="3429000"/>
          </a:xfrm>
          <a:prstGeom prst="rect">
            <a:avLst/>
          </a:prstGeom>
        </p:spPr>
        <p:txBody>
          <a:bodyPr/>
          <a:lstStyle/>
          <a:p>
            <a:endParaRPr/>
          </a:p>
        </p:txBody>
      </p:sp>
      <p:sp>
        <p:nvSpPr>
          <p:cNvPr id="1458" name="Shape 1458"/>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20-29 years old who left the church</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Statistique</a:t>
            </a:r>
            <a:r>
              <a:rPr lang="fr-FR" baseline="0" noProof="0" dirty="0"/>
              <a:t> des jeunes de </a:t>
            </a:r>
            <a:r>
              <a:rPr lang="fr-FR" noProof="0" dirty="0"/>
              <a:t>20-29 ans qui ont quitté l’église</a:t>
            </a:r>
          </a:p>
        </p:txBody>
      </p:sp>
    </p:spTree>
    <p:extLst>
      <p:ext uri="{BB962C8B-B14F-4D97-AF65-F5344CB8AC3E}">
        <p14:creationId xmlns:p14="http://schemas.microsoft.com/office/powerpoint/2010/main" val="155760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1" name="Shape 1471"/>
          <p:cNvSpPr>
            <a:spLocks noGrp="1" noRot="1" noChangeAspect="1"/>
          </p:cNvSpPr>
          <p:nvPr>
            <p:ph type="sldImg"/>
          </p:nvPr>
        </p:nvSpPr>
        <p:spPr>
          <a:xfrm>
            <a:off x="381000" y="685800"/>
            <a:ext cx="6096000" cy="3429000"/>
          </a:xfrm>
          <a:prstGeom prst="rect">
            <a:avLst/>
          </a:prstGeom>
        </p:spPr>
        <p:txBody>
          <a:bodyPr/>
          <a:lstStyle/>
          <a:p>
            <a:endParaRPr/>
          </a:p>
        </p:txBody>
      </p:sp>
      <p:sp>
        <p:nvSpPr>
          <p:cNvPr id="1472" name="Shape 1472"/>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20-29 years old who still go to church</a:t>
            </a:r>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Autre</a:t>
            </a:r>
            <a:r>
              <a:rPr lang="fr-FR" baseline="0" noProof="0" dirty="0"/>
              <a:t> s</a:t>
            </a:r>
            <a:r>
              <a:rPr lang="fr-FR" noProof="0" dirty="0"/>
              <a:t>tatistique</a:t>
            </a:r>
            <a:r>
              <a:rPr lang="fr-FR" baseline="0" noProof="0" dirty="0"/>
              <a:t> des jeunes de </a:t>
            </a:r>
            <a:r>
              <a:rPr lang="fr-FR" dirty="0"/>
              <a:t>20-29 ans qui vont encore à l’église</a:t>
            </a:r>
          </a:p>
          <a:p>
            <a:endParaRPr dirty="0"/>
          </a:p>
        </p:txBody>
      </p:sp>
    </p:spTree>
    <p:extLst>
      <p:ext uri="{BB962C8B-B14F-4D97-AF65-F5344CB8AC3E}">
        <p14:creationId xmlns:p14="http://schemas.microsoft.com/office/powerpoint/2010/main" val="16373150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6" name="Shape 1696"/>
          <p:cNvSpPr>
            <a:spLocks noGrp="1" noRot="1" noChangeAspect="1"/>
          </p:cNvSpPr>
          <p:nvPr>
            <p:ph type="sldImg"/>
          </p:nvPr>
        </p:nvSpPr>
        <p:spPr>
          <a:xfrm>
            <a:off x="381000" y="685800"/>
            <a:ext cx="6096000" cy="3429000"/>
          </a:xfrm>
          <a:prstGeom prst="rect">
            <a:avLst/>
          </a:prstGeom>
        </p:spPr>
        <p:txBody>
          <a:bodyPr/>
          <a:lstStyle/>
          <a:p>
            <a:endParaRPr/>
          </a:p>
        </p:txBody>
      </p:sp>
      <p:sp>
        <p:nvSpPr>
          <p:cNvPr id="1697" name="Shape 1697"/>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NKJV</a:t>
            </a:r>
            <a:endParaRPr lang="fr-CH" dirty="0"/>
          </a:p>
          <a:p>
            <a:endParaRPr lang="fr-CH" dirty="0"/>
          </a:p>
          <a:p>
            <a:r>
              <a:rPr lang="fr-CH" b="1" dirty="0"/>
              <a:t>French:</a:t>
            </a:r>
          </a:p>
          <a:p>
            <a:r>
              <a:rPr lang="fr-CH" b="0" dirty="0"/>
              <a:t>NEG</a:t>
            </a:r>
            <a:endParaRPr b="0" dirty="0"/>
          </a:p>
        </p:txBody>
      </p:sp>
    </p:spTree>
    <p:extLst>
      <p:ext uri="{BB962C8B-B14F-4D97-AF65-F5344CB8AC3E}">
        <p14:creationId xmlns:p14="http://schemas.microsoft.com/office/powerpoint/2010/main" val="12651798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381000" y="685800"/>
            <a:ext cx="6096000" cy="3429000"/>
          </a:xfrm>
        </p:spPr>
      </p:sp>
      <p:sp>
        <p:nvSpPr>
          <p:cNvPr id="3" name="Espace réservé des commentaires 2"/>
          <p:cNvSpPr>
            <a:spLocks noGrp="1"/>
          </p:cNvSpPr>
          <p:nvPr>
            <p:ph type="body" idx="1"/>
          </p:nvPr>
        </p:nvSpPr>
        <p:spPr/>
        <p:txBody>
          <a:bodyPr/>
          <a:lstStyle/>
          <a:p>
            <a:endParaRPr lang="fr-CH" dirty="0"/>
          </a:p>
        </p:txBody>
      </p:sp>
    </p:spTree>
    <p:extLst>
      <p:ext uri="{BB962C8B-B14F-4D97-AF65-F5344CB8AC3E}">
        <p14:creationId xmlns:p14="http://schemas.microsoft.com/office/powerpoint/2010/main" val="876333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0" name="Shape 1760"/>
          <p:cNvSpPr>
            <a:spLocks noGrp="1" noRot="1" noChangeAspect="1"/>
          </p:cNvSpPr>
          <p:nvPr>
            <p:ph type="sldImg"/>
          </p:nvPr>
        </p:nvSpPr>
        <p:spPr>
          <a:xfrm>
            <a:off x="381000" y="685800"/>
            <a:ext cx="6096000" cy="3429000"/>
          </a:xfrm>
          <a:prstGeom prst="rect">
            <a:avLst/>
          </a:prstGeom>
        </p:spPr>
        <p:txBody>
          <a:bodyPr/>
          <a:lstStyle/>
          <a:p>
            <a:endParaRPr/>
          </a:p>
        </p:txBody>
      </p:sp>
      <p:sp>
        <p:nvSpPr>
          <p:cNvPr id="1761" name="Shape 1761"/>
          <p:cNvSpPr>
            <a:spLocks noGrp="1"/>
          </p:cNvSpPr>
          <p:nvPr>
            <p:ph type="body" sz="quarter" idx="1"/>
          </p:nvPr>
        </p:nvSpPr>
        <p:spPr>
          <a:prstGeom prst="rect">
            <a:avLst/>
          </a:prstGeom>
        </p:spPr>
        <p:txBody>
          <a:bodyPr/>
          <a:lstStyle>
            <a:lvl1pPr defTabSz="914400">
              <a:defRPr sz="3000">
                <a:uFill>
                  <a:solidFill>
                    <a:srgbClr val="000000"/>
                  </a:solidFill>
                </a:uFill>
                <a:latin typeface="DejaVu Sans Condensed"/>
                <a:ea typeface="DejaVu Sans Condensed"/>
                <a:cs typeface="DejaVu Sans Condensed"/>
                <a:sym typeface="DejaVu Sans Condensed"/>
              </a:defRPr>
            </a:lvl1pPr>
          </a:lstStyle>
          <a:p>
            <a:pPr marL="0" marR="0" lvl="0" indent="0" defTabSz="914400" eaLnBrk="1" fontAlgn="auto" latinLnBrk="0" hangingPunct="1">
              <a:lnSpc>
                <a:spcPct val="100000"/>
              </a:lnSpc>
              <a:spcBef>
                <a:spcPts val="0"/>
              </a:spcBef>
              <a:spcAft>
                <a:spcPts val="0"/>
              </a:spcAft>
              <a:buClrTx/>
              <a:buSzTx/>
              <a:buFontTx/>
              <a:buNone/>
              <a:tabLst/>
              <a:defRPr/>
            </a:pPr>
            <a:r>
              <a:rPr lang="fr-CH" b="1" dirty="0"/>
              <a:t>English:</a:t>
            </a:r>
          </a:p>
          <a:p>
            <a:r>
              <a:rPr dirty="0"/>
              <a:t>The right-hand box has the image and text grouped together.  So you must double click on the text to translate it.</a:t>
            </a:r>
            <a:endParaRPr lang="fr-CH" dirty="0"/>
          </a:p>
          <a:p>
            <a:endParaRPr lang="fr-CH" dirty="0"/>
          </a:p>
          <a:p>
            <a:pPr marL="0" marR="0" lvl="0" indent="0" defTabSz="914400" eaLnBrk="1" fontAlgn="auto" latinLnBrk="0" hangingPunct="1">
              <a:lnSpc>
                <a:spcPct val="100000"/>
              </a:lnSpc>
              <a:spcBef>
                <a:spcPts val="0"/>
              </a:spcBef>
              <a:spcAft>
                <a:spcPts val="0"/>
              </a:spcAft>
              <a:buClrTx/>
              <a:buSzTx/>
              <a:buFontTx/>
              <a:buNone/>
              <a:tabLst/>
              <a:defRPr/>
            </a:pPr>
            <a:r>
              <a:rPr lang="fr-FR" b="1" noProof="0" dirty="0"/>
              <a:t>French: (Remarques pour les traducteurs)</a:t>
            </a:r>
          </a:p>
          <a:p>
            <a:r>
              <a:rPr lang="en-US" dirty="0"/>
              <a:t>The right-hand box has the image and text grouped together.  So you must double click on the text to translate it.</a:t>
            </a:r>
          </a:p>
          <a:p>
            <a:endParaRPr dirty="0"/>
          </a:p>
        </p:txBody>
      </p:sp>
    </p:spTree>
    <p:extLst>
      <p:ext uri="{BB962C8B-B14F-4D97-AF65-F5344CB8AC3E}">
        <p14:creationId xmlns:p14="http://schemas.microsoft.com/office/powerpoint/2010/main" val="5882422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5" name="Shape 1765"/>
          <p:cNvSpPr>
            <a:spLocks noGrp="1" noRot="1" noChangeAspect="1"/>
          </p:cNvSpPr>
          <p:nvPr>
            <p:ph type="sldImg"/>
          </p:nvPr>
        </p:nvSpPr>
        <p:spPr>
          <a:xfrm>
            <a:off x="381000" y="685800"/>
            <a:ext cx="6096000" cy="3429000"/>
          </a:xfrm>
          <a:prstGeom prst="rect">
            <a:avLst/>
          </a:prstGeom>
        </p:spPr>
        <p:txBody>
          <a:bodyPr/>
          <a:lstStyle/>
          <a:p>
            <a:endParaRPr/>
          </a:p>
        </p:txBody>
      </p:sp>
      <p:sp>
        <p:nvSpPr>
          <p:cNvPr id="1766" name="Shape 1766"/>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NASB</a:t>
            </a:r>
            <a:endParaRPr lang="fr-CH" dirty="0"/>
          </a:p>
          <a:p>
            <a:endParaRPr lang="fr-CH" dirty="0"/>
          </a:p>
          <a:p>
            <a:r>
              <a:rPr lang="fr-CH" b="1" dirty="0"/>
              <a:t>French:</a:t>
            </a:r>
          </a:p>
          <a:p>
            <a:r>
              <a:rPr lang="fr-CH" b="0" dirty="0"/>
              <a:t>NEG</a:t>
            </a:r>
            <a:endParaRPr b="0" dirty="0"/>
          </a:p>
        </p:txBody>
      </p:sp>
    </p:spTree>
    <p:extLst>
      <p:ext uri="{BB962C8B-B14F-4D97-AF65-F5344CB8AC3E}">
        <p14:creationId xmlns:p14="http://schemas.microsoft.com/office/powerpoint/2010/main" val="38496309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9" name="Shape 1809"/>
          <p:cNvSpPr>
            <a:spLocks noGrp="1" noRot="1" noChangeAspect="1"/>
          </p:cNvSpPr>
          <p:nvPr>
            <p:ph type="sldImg"/>
          </p:nvPr>
        </p:nvSpPr>
        <p:spPr>
          <a:xfrm>
            <a:off x="381000" y="685800"/>
            <a:ext cx="6096000" cy="3429000"/>
          </a:xfrm>
          <a:prstGeom prst="rect">
            <a:avLst/>
          </a:prstGeom>
        </p:spPr>
        <p:txBody>
          <a:bodyPr/>
          <a:lstStyle/>
          <a:p>
            <a:endParaRPr/>
          </a:p>
        </p:txBody>
      </p:sp>
      <p:sp>
        <p:nvSpPr>
          <p:cNvPr id="1810" name="Shape 1810"/>
          <p:cNvSpPr>
            <a:spLocks noGrp="1"/>
          </p:cNvSpPr>
          <p:nvPr>
            <p:ph type="body" sz="quarter" idx="1"/>
          </p:nvPr>
        </p:nvSpPr>
        <p:spPr>
          <a:prstGeom prst="rect">
            <a:avLst/>
          </a:prstGeom>
        </p:spPr>
        <p:txBody>
          <a:bodyPr/>
          <a:lstStyle>
            <a:lvl1pPr defTabSz="914400">
              <a:defRPr sz="1200">
                <a:uFill>
                  <a:solidFill>
                    <a:srgbClr val="000000"/>
                  </a:solidFill>
                </a:uFill>
                <a:latin typeface="DejaVu Sans Condensed"/>
                <a:ea typeface="DejaVu Sans Condensed"/>
                <a:cs typeface="DejaVu Sans Condensed"/>
                <a:sym typeface="DejaVu Sans Condensed"/>
              </a:defRPr>
            </a:lvl1pPr>
          </a:lstStyle>
          <a:p>
            <a:pPr marL="0" marR="0" lvl="0" indent="0" defTabSz="914400" eaLnBrk="1" fontAlgn="auto" latinLnBrk="0" hangingPunct="1">
              <a:lnSpc>
                <a:spcPct val="100000"/>
              </a:lnSpc>
              <a:spcBef>
                <a:spcPts val="0"/>
              </a:spcBef>
              <a:spcAft>
                <a:spcPts val="0"/>
              </a:spcAft>
              <a:buClrTx/>
              <a:buSzTx/>
              <a:buFontTx/>
              <a:buNone/>
              <a:tabLst/>
              <a:defRPr/>
            </a:pPr>
            <a:r>
              <a:rPr lang="fr-CH" b="1" dirty="0"/>
              <a:t>English:</a:t>
            </a:r>
          </a:p>
          <a:p>
            <a:r>
              <a:rPr dirty="0"/>
              <a:t>Picture from Dinosaur National Monument (national park) in Utah &amp; Colorado</a:t>
            </a:r>
            <a:endParaRPr lang="fr-CH" dirty="0"/>
          </a:p>
          <a:p>
            <a:endParaRPr lang="fr-CH" dirty="0"/>
          </a:p>
          <a:p>
            <a:pPr marL="0" marR="0" lvl="0" indent="0" defTabSz="914400" eaLnBrk="1" fontAlgn="auto" latinLnBrk="0" hangingPunct="1">
              <a:lnSpc>
                <a:spcPct val="100000"/>
              </a:lnSpc>
              <a:spcBef>
                <a:spcPts val="0"/>
              </a:spcBef>
              <a:spcAft>
                <a:spcPts val="0"/>
              </a:spcAft>
              <a:buClrTx/>
              <a:buSzTx/>
              <a:buFontTx/>
              <a:buNone/>
              <a:tabLst/>
              <a:defRPr/>
            </a:pPr>
            <a:r>
              <a:rPr lang="en-US" b="1" dirty="0"/>
              <a:t>French:</a:t>
            </a:r>
          </a:p>
          <a:p>
            <a:r>
              <a:rPr lang="fr-FR" noProof="0" dirty="0"/>
              <a:t>Image d’un dinosaure au Parc national du Monument à cheval entre l’Etat de l’Utah et du Colorado</a:t>
            </a:r>
          </a:p>
          <a:p>
            <a:endParaRPr dirty="0"/>
          </a:p>
        </p:txBody>
      </p:sp>
    </p:spTree>
    <p:extLst>
      <p:ext uri="{BB962C8B-B14F-4D97-AF65-F5344CB8AC3E}">
        <p14:creationId xmlns:p14="http://schemas.microsoft.com/office/powerpoint/2010/main" val="38716811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0" name="Shape 1820"/>
          <p:cNvSpPr>
            <a:spLocks noGrp="1" noRot="1" noChangeAspect="1"/>
          </p:cNvSpPr>
          <p:nvPr>
            <p:ph type="sldImg"/>
          </p:nvPr>
        </p:nvSpPr>
        <p:spPr>
          <a:xfrm>
            <a:off x="381000" y="685800"/>
            <a:ext cx="6096000" cy="3429000"/>
          </a:xfrm>
          <a:prstGeom prst="rect">
            <a:avLst/>
          </a:prstGeom>
        </p:spPr>
        <p:txBody>
          <a:bodyPr/>
          <a:lstStyle/>
          <a:p>
            <a:endParaRPr/>
          </a:p>
        </p:txBody>
      </p:sp>
      <p:sp>
        <p:nvSpPr>
          <p:cNvPr id="1821" name="Shape 1821"/>
          <p:cNvSpPr>
            <a:spLocks noGrp="1"/>
          </p:cNvSpPr>
          <p:nvPr>
            <p:ph type="body" sz="quarter" idx="1"/>
          </p:nvPr>
        </p:nvSpPr>
        <p:spPr>
          <a:prstGeom prst="rect">
            <a:avLst/>
          </a:prstGeom>
        </p:spPr>
        <p:txBody>
          <a:bodyPr/>
          <a:lstStyle>
            <a:lvl1pPr>
              <a:lnSpc>
                <a:spcPct val="117999"/>
              </a:lnSpc>
              <a:defRPr>
                <a:latin typeface="Helvetica Neue"/>
                <a:ea typeface="Helvetica Neue"/>
                <a:cs typeface="Helvetica Neue"/>
                <a:sym typeface="Helvetica Neue"/>
              </a:defRPr>
            </a:lvl1pPr>
          </a:lstStyle>
          <a:p>
            <a:pPr marL="0" marR="0" lvl="0" indent="0" defTabSz="457200" eaLnBrk="1" fontAlgn="auto" latinLnBrk="0" hangingPunct="1">
              <a:lnSpc>
                <a:spcPct val="117999"/>
              </a:lnSpc>
              <a:spcBef>
                <a:spcPts val="0"/>
              </a:spcBef>
              <a:spcAft>
                <a:spcPts val="0"/>
              </a:spcAft>
              <a:buClrTx/>
              <a:buSzTx/>
              <a:buFontTx/>
              <a:buNone/>
              <a:tabLst/>
              <a:defRPr/>
            </a:pPr>
            <a:r>
              <a:rPr lang="fr-CH" b="1" dirty="0"/>
              <a:t>English:</a:t>
            </a:r>
          </a:p>
          <a:p>
            <a:r>
              <a:rPr dirty="0"/>
              <a:t>Layer “Fossil Record”</a:t>
            </a:r>
            <a:endParaRPr lang="fr-CH" dirty="0"/>
          </a:p>
          <a:p>
            <a:endParaRPr lang="fr-CH" dirty="0"/>
          </a:p>
          <a:p>
            <a:pPr marL="0" marR="0" lvl="0" indent="0" defTabSz="457200" eaLnBrk="1" fontAlgn="auto" latinLnBrk="0" hangingPunct="1">
              <a:lnSpc>
                <a:spcPct val="117999"/>
              </a:lnSpc>
              <a:spcBef>
                <a:spcPts val="0"/>
              </a:spcBef>
              <a:spcAft>
                <a:spcPts val="0"/>
              </a:spcAft>
              <a:buClrTx/>
              <a:buSzTx/>
              <a:buFontTx/>
              <a:buNone/>
              <a:tabLst/>
              <a:defRPr/>
            </a:pPr>
            <a:r>
              <a:rPr lang="fr-CH" b="1" dirty="0"/>
              <a:t>French:</a:t>
            </a:r>
          </a:p>
          <a:p>
            <a:r>
              <a:rPr lang="fr-CH" dirty="0"/>
              <a:t>Couches</a:t>
            </a:r>
            <a:r>
              <a:rPr lang="fr-CH" baseline="0" dirty="0"/>
              <a:t> du </a:t>
            </a:r>
            <a:r>
              <a:rPr lang="fr-CH" dirty="0"/>
              <a:t>“Registre Fossile”</a:t>
            </a:r>
          </a:p>
          <a:p>
            <a:endParaRPr dirty="0"/>
          </a:p>
        </p:txBody>
      </p:sp>
    </p:spTree>
    <p:extLst>
      <p:ext uri="{BB962C8B-B14F-4D97-AF65-F5344CB8AC3E}">
        <p14:creationId xmlns:p14="http://schemas.microsoft.com/office/powerpoint/2010/main" val="41067885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3" name="Shape 1833"/>
          <p:cNvSpPr>
            <a:spLocks noGrp="1" noRot="1" noChangeAspect="1"/>
          </p:cNvSpPr>
          <p:nvPr>
            <p:ph type="sldImg"/>
          </p:nvPr>
        </p:nvSpPr>
        <p:spPr>
          <a:xfrm>
            <a:off x="381000" y="685800"/>
            <a:ext cx="6096000" cy="3429000"/>
          </a:xfrm>
          <a:prstGeom prst="rect">
            <a:avLst/>
          </a:prstGeom>
        </p:spPr>
        <p:txBody>
          <a:bodyPr/>
          <a:lstStyle/>
          <a:p>
            <a:endParaRPr/>
          </a:p>
        </p:txBody>
      </p:sp>
      <p:sp>
        <p:nvSpPr>
          <p:cNvPr id="1834" name="Shape 1834"/>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pPr marL="0" marR="0" lvl="0" indent="0" defTabSz="457200" eaLnBrk="1" fontAlgn="auto" latinLnBrk="0" hangingPunct="1">
              <a:lnSpc>
                <a:spcPct val="100000"/>
              </a:lnSpc>
              <a:spcBef>
                <a:spcPts val="0"/>
              </a:spcBef>
              <a:spcAft>
                <a:spcPts val="0"/>
              </a:spcAft>
              <a:buClrTx/>
              <a:buSzTx/>
              <a:buFontTx/>
              <a:buNone/>
              <a:tabLst/>
              <a:defRPr/>
            </a:pPr>
            <a:r>
              <a:rPr dirty="0"/>
              <a:t>NASB</a:t>
            </a:r>
            <a:r>
              <a:rPr lang="fr-CH" dirty="0"/>
              <a:t> ; french </a:t>
            </a:r>
            <a:r>
              <a:rPr lang="fr-FR" sz="2200" b="0" i="0" dirty="0">
                <a:effectLst/>
                <a:latin typeface="Lucida Grande"/>
                <a:ea typeface="Lucida Grande"/>
                <a:cs typeface="Lucida Grande"/>
                <a:sym typeface="Lucida Grande"/>
              </a:rPr>
              <a:t>Nouvelle Edition de Genève – NEG1979 (NEG1979)</a:t>
            </a:r>
          </a:p>
          <a:p>
            <a:endParaRPr dirty="0"/>
          </a:p>
          <a:p>
            <a:pPr>
              <a:defRPr sz="1800">
                <a:latin typeface="Times New Roman"/>
                <a:ea typeface="Times New Roman"/>
                <a:cs typeface="Times New Roman"/>
                <a:sym typeface="Times New Roman"/>
              </a:defRPr>
            </a:pPr>
            <a:r>
              <a:rPr dirty="0"/>
              <a:t>Animals fossilized in stomach of other animals:</a:t>
            </a:r>
          </a:p>
          <a:p>
            <a:pPr>
              <a:defRPr sz="1800">
                <a:latin typeface="Times New Roman"/>
                <a:ea typeface="Times New Roman"/>
                <a:cs typeface="Times New Roman"/>
                <a:sym typeface="Times New Roman"/>
              </a:defRPr>
            </a:pPr>
            <a:r>
              <a:rPr dirty="0"/>
              <a:t>From </a:t>
            </a:r>
            <a:r>
              <a:rPr dirty="0" err="1"/>
              <a:t>Bodie</a:t>
            </a:r>
            <a:r>
              <a:rPr dirty="0"/>
              <a:t> – here is a link to the </a:t>
            </a:r>
            <a:r>
              <a:rPr i="1" dirty="0"/>
              <a:t>Black Hills Institute of Geological Research</a:t>
            </a:r>
            <a:r>
              <a:rPr dirty="0"/>
              <a:t> that excavated Sue, the T-Rex, which had both parts of an </a:t>
            </a:r>
            <a:r>
              <a:rPr dirty="0" err="1"/>
              <a:t>Edmontosaurus</a:t>
            </a:r>
            <a:r>
              <a:rPr dirty="0"/>
              <a:t> (duck-billed </a:t>
            </a:r>
            <a:r>
              <a:rPr dirty="0" err="1"/>
              <a:t>dino</a:t>
            </a:r>
            <a:r>
              <a:rPr dirty="0"/>
              <a:t>) and even a couple of </a:t>
            </a:r>
            <a:r>
              <a:rPr dirty="0" err="1"/>
              <a:t>Tyranosaurids</a:t>
            </a:r>
            <a:r>
              <a:rPr dirty="0"/>
              <a:t> in the stomach contents too:</a:t>
            </a:r>
            <a:r>
              <a:rPr sz="1600" dirty="0"/>
              <a:t> </a:t>
            </a:r>
          </a:p>
          <a:p>
            <a:pPr>
              <a:defRPr sz="1800" u="sng">
                <a:solidFill>
                  <a:srgbClr val="042EEE"/>
                </a:solidFill>
                <a:uFill>
                  <a:solidFill>
                    <a:srgbClr val="042EEE"/>
                  </a:solidFill>
                </a:uFill>
                <a:latin typeface="Times New Roman"/>
                <a:ea typeface="Times New Roman"/>
                <a:cs typeface="Times New Roman"/>
                <a:sym typeface="Times New Roman"/>
              </a:defRPr>
            </a:pPr>
            <a:r>
              <a:rPr u="none" dirty="0">
                <a:hlinkClick r:id="rId3"/>
              </a:rPr>
              <a:t>http://www.bhigr.com/pages/info/info_sue_3.htm</a:t>
            </a:r>
            <a:r>
              <a:rPr u="none" dirty="0">
                <a:solidFill>
                  <a:srgbClr val="000000"/>
                </a:solidFill>
              </a:rPr>
              <a:t> </a:t>
            </a:r>
            <a:endParaRPr sz="1600" u="none" dirty="0">
              <a:solidFill>
                <a:srgbClr val="000000"/>
              </a:solidFill>
            </a:endParaRPr>
          </a:p>
          <a:p>
            <a:pPr>
              <a:defRPr sz="1800">
                <a:latin typeface="Times New Roman"/>
                <a:ea typeface="Times New Roman"/>
                <a:cs typeface="Times New Roman"/>
                <a:sym typeface="Times New Roman"/>
              </a:defRPr>
            </a:pPr>
            <a:endParaRPr sz="1600" u="none" dirty="0">
              <a:solidFill>
                <a:srgbClr val="000000"/>
              </a:solidFill>
            </a:endParaRPr>
          </a:p>
          <a:p>
            <a:pPr>
              <a:defRPr sz="1800">
                <a:latin typeface="Times New Roman"/>
                <a:ea typeface="Times New Roman"/>
                <a:cs typeface="Times New Roman"/>
                <a:sym typeface="Times New Roman"/>
              </a:defRPr>
            </a:pPr>
            <a:r>
              <a:rPr dirty="0"/>
              <a:t>Live Science has also reported that T-Rexes have cannibalized their own: </a:t>
            </a:r>
          </a:p>
          <a:p>
            <a:pPr>
              <a:defRPr sz="1800" u="sng">
                <a:solidFill>
                  <a:srgbClr val="042EEE"/>
                </a:solidFill>
                <a:uFill>
                  <a:solidFill>
                    <a:srgbClr val="042EEE"/>
                  </a:solidFill>
                </a:uFill>
                <a:latin typeface="Times New Roman"/>
                <a:ea typeface="Times New Roman"/>
                <a:cs typeface="Times New Roman"/>
                <a:sym typeface="Times New Roman"/>
              </a:defRPr>
            </a:pPr>
            <a:r>
              <a:rPr u="none" dirty="0">
                <a:hlinkClick r:id="rId4"/>
              </a:rPr>
              <a:t>http://www.livescience.com/10829-gashes-bones-suggest-rex-cannibal.html</a:t>
            </a:r>
            <a:r>
              <a:rPr u="none" dirty="0">
                <a:solidFill>
                  <a:srgbClr val="000000"/>
                </a:solidFill>
              </a:rPr>
              <a:t> </a:t>
            </a:r>
            <a:endParaRPr sz="1600" u="none" dirty="0">
              <a:solidFill>
                <a:srgbClr val="000000"/>
              </a:solidFill>
            </a:endParaRPr>
          </a:p>
          <a:p>
            <a:pPr>
              <a:defRPr sz="1800">
                <a:latin typeface="Times New Roman"/>
                <a:ea typeface="Times New Roman"/>
                <a:cs typeface="Times New Roman"/>
                <a:sym typeface="Times New Roman"/>
              </a:defRPr>
            </a:pPr>
            <a:endParaRPr sz="1600" u="none" dirty="0">
              <a:solidFill>
                <a:srgbClr val="000000"/>
              </a:solidFill>
            </a:endParaRPr>
          </a:p>
          <a:p>
            <a:pPr>
              <a:defRPr sz="1800">
                <a:latin typeface="Times New Roman"/>
                <a:ea typeface="Times New Roman"/>
                <a:cs typeface="Times New Roman"/>
                <a:sym typeface="Times New Roman"/>
              </a:defRPr>
            </a:pPr>
            <a:r>
              <a:rPr dirty="0"/>
              <a:t>Here is a PNAS article that discussed the failed attack of a T-Rex on a </a:t>
            </a:r>
            <a:r>
              <a:rPr dirty="0" err="1"/>
              <a:t>Hadrosaur</a:t>
            </a:r>
            <a:r>
              <a:rPr dirty="0"/>
              <a:t> but left distinct </a:t>
            </a:r>
            <a:r>
              <a:rPr dirty="0" err="1"/>
              <a:t>teethmarks</a:t>
            </a:r>
            <a:r>
              <a:rPr dirty="0"/>
              <a:t> on the </a:t>
            </a:r>
            <a:r>
              <a:rPr dirty="0" err="1"/>
              <a:t>hadrosaur</a:t>
            </a:r>
            <a:r>
              <a:rPr dirty="0"/>
              <a:t>. </a:t>
            </a:r>
          </a:p>
          <a:p>
            <a:pPr>
              <a:defRPr sz="1800" u="sng">
                <a:solidFill>
                  <a:srgbClr val="042EEE"/>
                </a:solidFill>
                <a:uFill>
                  <a:solidFill>
                    <a:srgbClr val="042EEE"/>
                  </a:solidFill>
                </a:uFill>
                <a:latin typeface="Times New Roman"/>
                <a:ea typeface="Times New Roman"/>
                <a:cs typeface="Times New Roman"/>
                <a:sym typeface="Times New Roman"/>
              </a:defRPr>
            </a:pPr>
            <a:r>
              <a:rPr u="none" dirty="0">
                <a:hlinkClick r:id="rId5"/>
              </a:rPr>
              <a:t>http://www.pnas.org/content/early/2013/07/10/1216534110.full.pdf</a:t>
            </a:r>
            <a:r>
              <a:rPr u="none" dirty="0">
                <a:solidFill>
                  <a:srgbClr val="000000"/>
                </a:solidFill>
              </a:rPr>
              <a:t>  </a:t>
            </a:r>
            <a:endParaRPr sz="1600" u="none" dirty="0">
              <a:solidFill>
                <a:srgbClr val="000000"/>
              </a:solidFill>
            </a:endParaRPr>
          </a:p>
          <a:p>
            <a:pPr>
              <a:defRPr sz="1800">
                <a:latin typeface="Times New Roman"/>
                <a:ea typeface="Times New Roman"/>
                <a:cs typeface="Times New Roman"/>
                <a:sym typeface="Times New Roman"/>
              </a:defRPr>
            </a:pPr>
            <a:endParaRPr sz="1600" u="none" dirty="0">
              <a:solidFill>
                <a:srgbClr val="000000"/>
              </a:solidFill>
            </a:endParaRPr>
          </a:p>
          <a:p>
            <a:pPr>
              <a:defRPr sz="1800">
                <a:latin typeface="Times New Roman"/>
                <a:ea typeface="Times New Roman"/>
                <a:cs typeface="Times New Roman"/>
                <a:sym typeface="Times New Roman"/>
              </a:defRPr>
            </a:pPr>
            <a:r>
              <a:rPr dirty="0"/>
              <a:t>A T-rex coprolite was discovered and reported by Dr. Karen Chin and colleagues, (June, 1998 issue of Nature), that a T-Rex had eaten a ceratopsian (Triceratops on this one). Here is the abstract:</a:t>
            </a:r>
          </a:p>
          <a:p>
            <a:pPr>
              <a:defRPr sz="1800" u="sng">
                <a:solidFill>
                  <a:srgbClr val="042EEE"/>
                </a:solidFill>
                <a:uFill>
                  <a:solidFill>
                    <a:srgbClr val="042EEE"/>
                  </a:solidFill>
                </a:uFill>
                <a:latin typeface="Times New Roman"/>
                <a:ea typeface="Times New Roman"/>
                <a:cs typeface="Times New Roman"/>
                <a:sym typeface="Times New Roman"/>
              </a:defRPr>
            </a:pPr>
            <a:r>
              <a:rPr u="none" dirty="0">
                <a:hlinkClick r:id="rId6"/>
              </a:rPr>
              <a:t>http://www.nature.com/nature/journal/v393/n6686/full/393680a0.html</a:t>
            </a:r>
            <a:r>
              <a:rPr u="none" dirty="0">
                <a:solidFill>
                  <a:srgbClr val="000000"/>
                </a:solidFill>
              </a:rPr>
              <a:t> </a:t>
            </a:r>
            <a:endParaRPr lang="fr-CH" u="none" dirty="0">
              <a:solidFill>
                <a:srgbClr val="000000"/>
              </a:solidFill>
            </a:endParaRPr>
          </a:p>
          <a:p>
            <a:pPr>
              <a:defRPr sz="1800" u="sng">
                <a:solidFill>
                  <a:srgbClr val="042EEE"/>
                </a:solidFill>
                <a:uFill>
                  <a:solidFill>
                    <a:srgbClr val="042EEE"/>
                  </a:solidFill>
                </a:uFill>
                <a:latin typeface="Times New Roman"/>
                <a:ea typeface="Times New Roman"/>
                <a:cs typeface="Times New Roman"/>
                <a:sym typeface="Times New Roman"/>
              </a:defRPr>
            </a:pPr>
            <a:endParaRPr lang="fr-CH" u="none" dirty="0">
              <a:solidFill>
                <a:srgbClr val="000000"/>
              </a:solidFill>
            </a:endParaRPr>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pPr marL="0" marR="0" lvl="0" indent="0" defTabSz="457200" eaLnBrk="1" fontAlgn="auto" latinLnBrk="0" hangingPunct="1">
              <a:lnSpc>
                <a:spcPct val="100000"/>
              </a:lnSpc>
              <a:spcBef>
                <a:spcPts val="0"/>
              </a:spcBef>
              <a:spcAft>
                <a:spcPts val="0"/>
              </a:spcAft>
              <a:buClrTx/>
              <a:buSzTx/>
              <a:buFontTx/>
              <a:buNone/>
              <a:tabLst/>
              <a:defRPr/>
            </a:pPr>
            <a:r>
              <a:rPr lang="fr-FR" noProof="0" dirty="0"/>
              <a:t>NEG ; french </a:t>
            </a:r>
            <a:r>
              <a:rPr lang="fr-FR" sz="2200" b="0" i="0" noProof="0" dirty="0">
                <a:effectLst/>
                <a:latin typeface="Lucida Grande"/>
                <a:ea typeface="Lucida Grande"/>
                <a:cs typeface="Lucida Grande"/>
                <a:sym typeface="Lucida Grande"/>
              </a:rPr>
              <a:t>Nouvelle Edition de Genève – NEG1979 (NEG1979)</a:t>
            </a:r>
          </a:p>
          <a:p>
            <a:endParaRPr lang="fr-FR" noProof="0" dirty="0"/>
          </a:p>
          <a:p>
            <a:pPr>
              <a:defRPr sz="1800">
                <a:latin typeface="Times New Roman"/>
                <a:ea typeface="Times New Roman"/>
                <a:cs typeface="Times New Roman"/>
                <a:sym typeface="Times New Roman"/>
              </a:defRPr>
            </a:pPr>
            <a:r>
              <a:rPr lang="fr-FR" noProof="0" dirty="0"/>
              <a:t>Animaux fossilisés dans l’estomac d’un autre animal:</a:t>
            </a:r>
          </a:p>
          <a:p>
            <a:pPr>
              <a:defRPr sz="1800">
                <a:latin typeface="Times New Roman"/>
                <a:ea typeface="Times New Roman"/>
                <a:cs typeface="Times New Roman"/>
                <a:sym typeface="Times New Roman"/>
              </a:defRPr>
            </a:pPr>
            <a:r>
              <a:rPr lang="fr-FR" noProof="0" dirty="0"/>
              <a:t>Tiré de </a:t>
            </a:r>
            <a:r>
              <a:rPr lang="fr-FR" noProof="0" dirty="0" err="1"/>
              <a:t>Bodie</a:t>
            </a:r>
            <a:r>
              <a:rPr lang="fr-FR" noProof="0" dirty="0"/>
              <a:t> – voici le lien </a:t>
            </a:r>
            <a:r>
              <a:rPr lang="fr-FR" i="1" noProof="0" dirty="0"/>
              <a:t>Black </a:t>
            </a:r>
            <a:r>
              <a:rPr lang="fr-FR" i="1" noProof="0" dirty="0" err="1"/>
              <a:t>Hills</a:t>
            </a:r>
            <a:r>
              <a:rPr lang="fr-FR" i="1" noProof="0" dirty="0"/>
              <a:t> Institute of </a:t>
            </a:r>
            <a:r>
              <a:rPr lang="fr-FR" i="1" noProof="0" dirty="0" err="1"/>
              <a:t>Geological</a:t>
            </a:r>
            <a:r>
              <a:rPr lang="fr-FR" i="1" noProof="0" dirty="0"/>
              <a:t> </a:t>
            </a:r>
            <a:r>
              <a:rPr lang="fr-FR" i="1" noProof="0" dirty="0" err="1"/>
              <a:t>Research</a:t>
            </a:r>
            <a:r>
              <a:rPr lang="fr-FR" noProof="0" dirty="0"/>
              <a:t> qui a excavé Sue, le T-Rex, qui avait deux morceaux</a:t>
            </a:r>
            <a:r>
              <a:rPr lang="fr-FR" baseline="0" noProof="0" dirty="0"/>
              <a:t> d’animaux dans son estomac. L’un était d’un </a:t>
            </a:r>
            <a:r>
              <a:rPr lang="fr-FR" noProof="0" dirty="0" err="1"/>
              <a:t>Edmontosaure</a:t>
            </a:r>
            <a:r>
              <a:rPr lang="fr-FR" noProof="0" dirty="0"/>
              <a:t> (</a:t>
            </a:r>
            <a:r>
              <a:rPr lang="fr-FR" noProof="0" dirty="0" err="1"/>
              <a:t>dinosaur</a:t>
            </a:r>
            <a:r>
              <a:rPr lang="fr-FR" noProof="0" dirty="0"/>
              <a:t> ressemblant à un canard) et l’autre un </a:t>
            </a:r>
            <a:r>
              <a:rPr lang="fr-FR" noProof="0" dirty="0" err="1"/>
              <a:t>Tyranosaure</a:t>
            </a:r>
            <a:r>
              <a:rPr lang="fr-FR" noProof="0" dirty="0"/>
              <a:t>:</a:t>
            </a:r>
            <a:r>
              <a:rPr lang="fr-FR" sz="1600" noProof="0" dirty="0"/>
              <a:t> </a:t>
            </a:r>
          </a:p>
          <a:p>
            <a:pPr>
              <a:defRPr sz="1800" u="sng">
                <a:solidFill>
                  <a:srgbClr val="042EEE"/>
                </a:solidFill>
                <a:uFill>
                  <a:solidFill>
                    <a:srgbClr val="042EEE"/>
                  </a:solidFill>
                </a:uFill>
                <a:latin typeface="Times New Roman"/>
                <a:ea typeface="Times New Roman"/>
                <a:cs typeface="Times New Roman"/>
                <a:sym typeface="Times New Roman"/>
              </a:defRPr>
            </a:pPr>
            <a:r>
              <a:rPr lang="fr-FR" u="none" noProof="0" dirty="0">
                <a:hlinkClick r:id="rId3"/>
              </a:rPr>
              <a:t>http://www.bhigr.com/pages/info/info_sue_3.htm</a:t>
            </a:r>
            <a:r>
              <a:rPr lang="fr-FR" u="none" noProof="0" dirty="0">
                <a:solidFill>
                  <a:srgbClr val="000000"/>
                </a:solidFill>
              </a:rPr>
              <a:t> </a:t>
            </a:r>
            <a:endParaRPr lang="fr-FR" sz="1600" u="none" noProof="0" dirty="0">
              <a:solidFill>
                <a:srgbClr val="000000"/>
              </a:solidFill>
            </a:endParaRPr>
          </a:p>
          <a:p>
            <a:pPr>
              <a:defRPr sz="1800">
                <a:latin typeface="Times New Roman"/>
                <a:ea typeface="Times New Roman"/>
                <a:cs typeface="Times New Roman"/>
                <a:sym typeface="Times New Roman"/>
              </a:defRPr>
            </a:pPr>
            <a:endParaRPr lang="fr-FR" sz="1600" u="none" noProof="0" dirty="0">
              <a:solidFill>
                <a:srgbClr val="000000"/>
              </a:solidFill>
            </a:endParaRPr>
          </a:p>
          <a:p>
            <a:pPr>
              <a:defRPr sz="1800">
                <a:latin typeface="Times New Roman"/>
                <a:ea typeface="Times New Roman"/>
                <a:cs typeface="Times New Roman"/>
                <a:sym typeface="Times New Roman"/>
              </a:defRPr>
            </a:pPr>
            <a:r>
              <a:rPr lang="fr-FR" noProof="0" dirty="0"/>
              <a:t>Le magazine Life Science a également rapporté que les T-</a:t>
            </a:r>
            <a:r>
              <a:rPr lang="fr-FR" noProof="0" dirty="0" err="1"/>
              <a:t>Rexes</a:t>
            </a:r>
            <a:r>
              <a:rPr lang="fr-FR" noProof="0" dirty="0"/>
              <a:t> s’étaient </a:t>
            </a:r>
            <a:r>
              <a:rPr lang="fr-FR" noProof="0" dirty="0" err="1"/>
              <a:t>canibalisés</a:t>
            </a:r>
            <a:r>
              <a:rPr lang="fr-FR" noProof="0" dirty="0"/>
              <a:t> en se mangeant entre eux: </a:t>
            </a:r>
          </a:p>
          <a:p>
            <a:pPr>
              <a:defRPr sz="1800" u="sng">
                <a:solidFill>
                  <a:srgbClr val="042EEE"/>
                </a:solidFill>
                <a:uFill>
                  <a:solidFill>
                    <a:srgbClr val="042EEE"/>
                  </a:solidFill>
                </a:uFill>
                <a:latin typeface="Times New Roman"/>
                <a:ea typeface="Times New Roman"/>
                <a:cs typeface="Times New Roman"/>
                <a:sym typeface="Times New Roman"/>
              </a:defRPr>
            </a:pPr>
            <a:r>
              <a:rPr lang="fr-FR" u="none" noProof="0" dirty="0">
                <a:hlinkClick r:id="rId4"/>
              </a:rPr>
              <a:t>http://www.livescience.com/10829-gashes-bones-suggest-rex-cannibal.html</a:t>
            </a:r>
            <a:r>
              <a:rPr lang="fr-FR" u="none" noProof="0" dirty="0">
                <a:solidFill>
                  <a:srgbClr val="000000"/>
                </a:solidFill>
              </a:rPr>
              <a:t> </a:t>
            </a:r>
            <a:endParaRPr lang="fr-FR" sz="1600" u="none" noProof="0" dirty="0">
              <a:solidFill>
                <a:srgbClr val="000000"/>
              </a:solidFill>
            </a:endParaRPr>
          </a:p>
          <a:p>
            <a:pPr>
              <a:defRPr sz="1800">
                <a:latin typeface="Times New Roman"/>
                <a:ea typeface="Times New Roman"/>
                <a:cs typeface="Times New Roman"/>
                <a:sym typeface="Times New Roman"/>
              </a:defRPr>
            </a:pPr>
            <a:endParaRPr lang="fr-FR" sz="1600" u="none" noProof="0" dirty="0">
              <a:solidFill>
                <a:srgbClr val="000000"/>
              </a:solidFill>
            </a:endParaRPr>
          </a:p>
          <a:p>
            <a:pPr marL="0" marR="0" lvl="0" indent="0" defTabSz="457200" eaLnBrk="1" fontAlgn="auto" latinLnBrk="0" hangingPunct="1">
              <a:lnSpc>
                <a:spcPct val="100000"/>
              </a:lnSpc>
              <a:spcBef>
                <a:spcPts val="0"/>
              </a:spcBef>
              <a:spcAft>
                <a:spcPts val="0"/>
              </a:spcAft>
              <a:buClrTx/>
              <a:buSzTx/>
              <a:buFontTx/>
              <a:buNone/>
              <a:tabLst/>
              <a:defRPr sz="1800">
                <a:latin typeface="Times New Roman"/>
                <a:ea typeface="Times New Roman"/>
                <a:cs typeface="Times New Roman"/>
                <a:sym typeface="Times New Roman"/>
              </a:defRPr>
            </a:pPr>
            <a:r>
              <a:rPr lang="fr-FR" noProof="0" dirty="0"/>
              <a:t>Voici un article paru</a:t>
            </a:r>
            <a:r>
              <a:rPr lang="fr-FR" baseline="0" noProof="0" dirty="0"/>
              <a:t> dans « Procédures de l’Académie Nationale des Science des Etats-Unis » (</a:t>
            </a:r>
            <a:r>
              <a:rPr lang="fr-FR" noProof="0" dirty="0" err="1"/>
              <a:t>Proceedings</a:t>
            </a:r>
            <a:r>
              <a:rPr lang="fr-FR" noProof="0" dirty="0"/>
              <a:t> of the National Academy of Science -</a:t>
            </a:r>
            <a:r>
              <a:rPr lang="fr-FR" baseline="0" noProof="0" dirty="0"/>
              <a:t> </a:t>
            </a:r>
            <a:r>
              <a:rPr lang="fr-FR" noProof="0" dirty="0"/>
              <a:t>PNAS) débattant de</a:t>
            </a:r>
            <a:r>
              <a:rPr lang="fr-FR" baseline="0" noProof="0" dirty="0"/>
              <a:t> l’attaque ratée d’un</a:t>
            </a:r>
            <a:r>
              <a:rPr lang="fr-FR" noProof="0" dirty="0"/>
              <a:t> T-Rex contre un Hadrosaure mais qui a laissé aurait laissé des marques de dents évidentes sur le Hadrosaure. </a:t>
            </a:r>
          </a:p>
          <a:p>
            <a:pPr>
              <a:defRPr sz="1800" u="sng">
                <a:solidFill>
                  <a:srgbClr val="042EEE"/>
                </a:solidFill>
                <a:uFill>
                  <a:solidFill>
                    <a:srgbClr val="042EEE"/>
                  </a:solidFill>
                </a:uFill>
                <a:latin typeface="Times New Roman"/>
                <a:ea typeface="Times New Roman"/>
                <a:cs typeface="Times New Roman"/>
                <a:sym typeface="Times New Roman"/>
              </a:defRPr>
            </a:pPr>
            <a:r>
              <a:rPr lang="fr-FR" u="none" noProof="0" dirty="0">
                <a:hlinkClick r:id="rId5"/>
              </a:rPr>
              <a:t>http://www.pnas.org/content/early/2013/07/10/1216534110.full.pdf</a:t>
            </a:r>
            <a:r>
              <a:rPr lang="fr-FR" u="none" noProof="0" dirty="0">
                <a:solidFill>
                  <a:srgbClr val="000000"/>
                </a:solidFill>
              </a:rPr>
              <a:t>  </a:t>
            </a:r>
            <a:endParaRPr lang="fr-FR" sz="1600" u="none" noProof="0" dirty="0">
              <a:solidFill>
                <a:srgbClr val="000000"/>
              </a:solidFill>
            </a:endParaRPr>
          </a:p>
          <a:p>
            <a:pPr>
              <a:defRPr sz="1800">
                <a:latin typeface="Times New Roman"/>
                <a:ea typeface="Times New Roman"/>
                <a:cs typeface="Times New Roman"/>
                <a:sym typeface="Times New Roman"/>
              </a:defRPr>
            </a:pPr>
            <a:endParaRPr lang="fr-FR" sz="1600" u="none" noProof="0" dirty="0">
              <a:solidFill>
                <a:srgbClr val="000000"/>
              </a:solidFill>
            </a:endParaRPr>
          </a:p>
          <a:p>
            <a:pPr>
              <a:defRPr sz="1800">
                <a:latin typeface="Times New Roman"/>
                <a:ea typeface="Times New Roman"/>
                <a:cs typeface="Times New Roman"/>
                <a:sym typeface="Times New Roman"/>
              </a:defRPr>
            </a:pPr>
            <a:r>
              <a:rPr lang="fr-FR" noProof="0" dirty="0"/>
              <a:t>Un</a:t>
            </a:r>
            <a:r>
              <a:rPr lang="fr-FR" baseline="0" noProof="0" dirty="0"/>
              <a:t> coprolithe (matière fécale) de </a:t>
            </a:r>
            <a:r>
              <a:rPr lang="fr-FR" noProof="0" dirty="0"/>
              <a:t>T-</a:t>
            </a:r>
            <a:r>
              <a:rPr lang="fr-FR" noProof="0" dirty="0" err="1"/>
              <a:t>rex</a:t>
            </a:r>
            <a:r>
              <a:rPr lang="fr-FR" noProof="0" dirty="0"/>
              <a:t> et été découvert et rapporté par le Dr. Karen Chin et ses collègues, (Juin, 1998 Magazine Nature), montrant qu’un T-Rex avait mangé un Cératopsien (Un</a:t>
            </a:r>
            <a:r>
              <a:rPr lang="fr-FR" baseline="0" noProof="0" dirty="0"/>
              <a:t> </a:t>
            </a:r>
            <a:r>
              <a:rPr lang="fr-FR" noProof="0" dirty="0" err="1"/>
              <a:t>Tricératopsien</a:t>
            </a:r>
            <a:r>
              <a:rPr lang="fr-FR" noProof="0" dirty="0"/>
              <a:t> dans ce cas). Voici le lien :</a:t>
            </a:r>
          </a:p>
          <a:p>
            <a:pPr>
              <a:defRPr sz="1800" u="sng">
                <a:solidFill>
                  <a:srgbClr val="042EEE"/>
                </a:solidFill>
                <a:uFill>
                  <a:solidFill>
                    <a:srgbClr val="042EEE"/>
                  </a:solidFill>
                </a:uFill>
                <a:latin typeface="Times New Roman"/>
                <a:ea typeface="Times New Roman"/>
                <a:cs typeface="Times New Roman"/>
                <a:sym typeface="Times New Roman"/>
              </a:defRPr>
            </a:pPr>
            <a:r>
              <a:rPr lang="fr-FR" u="none" noProof="0" dirty="0">
                <a:hlinkClick r:id="rId6"/>
              </a:rPr>
              <a:t>http://www.nature.com/nature/journal/v393/n6686/full/393680a0.html</a:t>
            </a:r>
            <a:r>
              <a:rPr lang="fr-FR" u="none" noProof="0" dirty="0">
                <a:solidFill>
                  <a:srgbClr val="000000"/>
                </a:solidFill>
              </a:rPr>
              <a:t> </a:t>
            </a:r>
          </a:p>
          <a:p>
            <a:pPr>
              <a:defRPr sz="1800" u="sng">
                <a:solidFill>
                  <a:srgbClr val="042EEE"/>
                </a:solidFill>
                <a:uFill>
                  <a:solidFill>
                    <a:srgbClr val="042EEE"/>
                  </a:solidFill>
                </a:uFill>
                <a:latin typeface="Times New Roman"/>
                <a:ea typeface="Times New Roman"/>
                <a:cs typeface="Times New Roman"/>
                <a:sym typeface="Times New Roman"/>
              </a:defRPr>
            </a:pPr>
            <a:endParaRPr u="none" dirty="0">
              <a:solidFill>
                <a:srgbClr val="000000"/>
              </a:solidFill>
            </a:endParaRPr>
          </a:p>
        </p:txBody>
      </p:sp>
    </p:spTree>
    <p:extLst>
      <p:ext uri="{BB962C8B-B14F-4D97-AF65-F5344CB8AC3E}">
        <p14:creationId xmlns:p14="http://schemas.microsoft.com/office/powerpoint/2010/main" val="26911538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5" name="Shape 1855"/>
          <p:cNvSpPr>
            <a:spLocks noGrp="1" noRot="1" noChangeAspect="1"/>
          </p:cNvSpPr>
          <p:nvPr>
            <p:ph type="sldImg"/>
          </p:nvPr>
        </p:nvSpPr>
        <p:spPr>
          <a:xfrm>
            <a:off x="381000" y="685800"/>
            <a:ext cx="6096000" cy="3429000"/>
          </a:xfrm>
          <a:prstGeom prst="rect">
            <a:avLst/>
          </a:prstGeom>
        </p:spPr>
        <p:txBody>
          <a:bodyPr/>
          <a:lstStyle/>
          <a:p>
            <a:endParaRPr/>
          </a:p>
        </p:txBody>
      </p:sp>
      <p:sp>
        <p:nvSpPr>
          <p:cNvPr id="1856" name="Shape 1856"/>
          <p:cNvSpPr>
            <a:spLocks noGrp="1"/>
          </p:cNvSpPr>
          <p:nvPr>
            <p:ph type="body" sz="quarter" idx="1"/>
          </p:nvPr>
        </p:nvSpPr>
        <p:spPr>
          <a:prstGeom prst="rect">
            <a:avLst/>
          </a:prstGeom>
        </p:spPr>
        <p:txBody>
          <a:bodyPr/>
          <a:lstStyle/>
          <a:p>
            <a:pPr marL="0" marR="457200" lvl="0" indent="0" defTabSz="457200" eaLnBrk="1" fontAlgn="auto" latinLnBrk="0" hangingPunct="1">
              <a:lnSpc>
                <a:spcPct val="100000"/>
              </a:lnSpc>
              <a:spcBef>
                <a:spcPts val="0"/>
              </a:spcBef>
              <a:spcAft>
                <a:spcPts val="0"/>
              </a:spcAft>
              <a:buClrTx/>
              <a:buSzTx/>
              <a:buFontTx/>
              <a:buNone/>
              <a:tabLst/>
              <a:defRPr sz="1200">
                <a:latin typeface="Times New Roman"/>
                <a:ea typeface="Times New Roman"/>
                <a:cs typeface="Times New Roman"/>
                <a:sym typeface="Times New Roman"/>
              </a:defRPr>
            </a:pPr>
            <a:r>
              <a:rPr lang="fr-CH" b="1" dirty="0"/>
              <a:t>English:</a:t>
            </a:r>
          </a:p>
          <a:p>
            <a:pPr marL="0" marR="457200" lvl="0" indent="0" defTabSz="457200" eaLnBrk="1" fontAlgn="auto" latinLnBrk="0" hangingPunct="1">
              <a:lnSpc>
                <a:spcPct val="100000"/>
              </a:lnSpc>
              <a:spcBef>
                <a:spcPts val="0"/>
              </a:spcBef>
              <a:spcAft>
                <a:spcPts val="0"/>
              </a:spcAft>
              <a:buClrTx/>
              <a:buSzTx/>
              <a:buFontTx/>
              <a:buNone/>
              <a:tabLst/>
              <a:defRPr sz="1200">
                <a:latin typeface="Times New Roman"/>
                <a:ea typeface="Times New Roman"/>
                <a:cs typeface="Times New Roman"/>
                <a:sym typeface="Times New Roman"/>
              </a:defRPr>
            </a:pPr>
            <a:r>
              <a:rPr dirty="0"/>
              <a:t>Wilson N. Stewart and Gar W. Rothwell, </a:t>
            </a:r>
            <a:r>
              <a:rPr i="1" dirty="0" err="1"/>
              <a:t>Paleobotany</a:t>
            </a:r>
            <a:r>
              <a:rPr i="1" dirty="0"/>
              <a:t> and the Evolution of Plants</a:t>
            </a:r>
            <a:r>
              <a:rPr dirty="0"/>
              <a:t> (Cambridge, UK: Cambridge University Press, 1993), pp. 172-176. It shows fossilized thorny plants (</a:t>
            </a:r>
            <a:r>
              <a:rPr i="1" dirty="0" err="1"/>
              <a:t>Psilophyton</a:t>
            </a:r>
            <a:r>
              <a:rPr i="1" dirty="0"/>
              <a:t> </a:t>
            </a:r>
            <a:r>
              <a:rPr i="1" dirty="0" err="1"/>
              <a:t>crenulatum</a:t>
            </a:r>
            <a:r>
              <a:rPr dirty="0"/>
              <a:t>) found in the Devonian formation, which the evolutionists date at 345–395 million years BP (before present).</a:t>
            </a:r>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r>
              <a:rPr dirty="0"/>
              <a:t>There are </a:t>
            </a:r>
            <a:r>
              <a:rPr b="1" dirty="0"/>
              <a:t>cactus fossils</a:t>
            </a:r>
            <a:r>
              <a:rPr dirty="0"/>
              <a:t> in the “Eocene” (“dated” at 35-55 MY) and </a:t>
            </a:r>
            <a:r>
              <a:rPr b="1" dirty="0"/>
              <a:t>rose fossils</a:t>
            </a:r>
            <a:r>
              <a:rPr dirty="0"/>
              <a:t> in the “Miocene” (“dated” at 5-23 MY) and the “Oligocene” (“dated” at 23-35 MY).</a:t>
            </a:r>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r>
              <a:rPr dirty="0"/>
              <a:t>Documentation in David </a:t>
            </a:r>
            <a:r>
              <a:rPr dirty="0" err="1"/>
              <a:t>Catchpoole</a:t>
            </a:r>
            <a:r>
              <a:rPr dirty="0"/>
              <a:t>, “A Thorny Issue,” </a:t>
            </a:r>
            <a:r>
              <a:rPr dirty="0">
                <a:latin typeface="DejaVu Sans Condensed Oblique"/>
                <a:ea typeface="DejaVu Sans Condensed Oblique"/>
                <a:cs typeface="DejaVu Sans Condensed Oblique"/>
                <a:sym typeface="DejaVu Sans Condensed Oblique"/>
              </a:rPr>
              <a:t>Creation</a:t>
            </a:r>
            <a:r>
              <a:rPr dirty="0"/>
              <a:t> 34:3 (2012), pp. 52-55.</a:t>
            </a:r>
            <a:endParaRPr lang="fr-CH" dirty="0"/>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endParaRPr lang="fr-CH" dirty="0"/>
          </a:p>
          <a:p>
            <a:pPr marL="0" marR="457200" lvl="0" indent="0" defTabSz="457200" eaLnBrk="1" fontAlgn="auto" latinLnBrk="0" hangingPunct="1">
              <a:lnSpc>
                <a:spcPct val="100000"/>
              </a:lnSpc>
              <a:spcBef>
                <a:spcPts val="0"/>
              </a:spcBef>
              <a:spcAft>
                <a:spcPts val="0"/>
              </a:spcAft>
              <a:buClrTx/>
              <a:buSzTx/>
              <a:buFontTx/>
              <a:buNone/>
              <a:tabLst/>
              <a:defRPr sz="1200">
                <a:latin typeface="Times New Roman"/>
                <a:ea typeface="Times New Roman"/>
                <a:cs typeface="Times New Roman"/>
                <a:sym typeface="Times New Roman"/>
              </a:defRPr>
            </a:pPr>
            <a:r>
              <a:rPr lang="en-US" b="1" dirty="0"/>
              <a:t>French:</a:t>
            </a:r>
          </a:p>
          <a:p>
            <a:pPr marR="457200">
              <a:defRPr sz="1200">
                <a:latin typeface="Times New Roman"/>
                <a:ea typeface="Times New Roman"/>
                <a:cs typeface="Times New Roman"/>
                <a:sym typeface="Times New Roman"/>
              </a:defRPr>
            </a:pPr>
            <a:r>
              <a:rPr lang="fr-FR" noProof="0" dirty="0"/>
              <a:t>Wilson N. Stewart et </a:t>
            </a:r>
            <a:r>
              <a:rPr lang="fr-FR" noProof="0" dirty="0" err="1"/>
              <a:t>Gar</a:t>
            </a:r>
            <a:r>
              <a:rPr lang="fr-FR" noProof="0" dirty="0"/>
              <a:t> W. </a:t>
            </a:r>
            <a:r>
              <a:rPr lang="fr-FR" noProof="0" dirty="0" err="1"/>
              <a:t>Rothwell</a:t>
            </a:r>
            <a:r>
              <a:rPr lang="fr-FR" noProof="0" dirty="0"/>
              <a:t>, dans leur livre </a:t>
            </a:r>
            <a:r>
              <a:rPr lang="fr-FR" noProof="0" dirty="0" err="1"/>
              <a:t>Paléobonatique</a:t>
            </a:r>
            <a:r>
              <a:rPr lang="fr-FR" noProof="0" dirty="0"/>
              <a:t> et l’Evolution</a:t>
            </a:r>
            <a:r>
              <a:rPr lang="fr-FR" baseline="0" noProof="0" dirty="0"/>
              <a:t> des plantes</a:t>
            </a:r>
            <a:r>
              <a:rPr lang="fr-FR" noProof="0" dirty="0"/>
              <a:t> (</a:t>
            </a:r>
            <a:r>
              <a:rPr lang="fr-FR" i="1" noProof="0" dirty="0" err="1"/>
              <a:t>Paleobotany</a:t>
            </a:r>
            <a:r>
              <a:rPr lang="fr-FR" i="1" noProof="0" dirty="0"/>
              <a:t> and the Evolution of Plants) </a:t>
            </a:r>
            <a:r>
              <a:rPr lang="fr-FR" i="0" noProof="0" dirty="0"/>
              <a:t>publié par l’Université de</a:t>
            </a:r>
            <a:r>
              <a:rPr lang="fr-FR" i="1" noProof="0" dirty="0"/>
              <a:t> </a:t>
            </a:r>
            <a:r>
              <a:rPr lang="fr-FR" noProof="0" dirty="0"/>
              <a:t>Cambridge, Angleterre: par leur presses universitaires, 1993), pp. 172-176. Montrent des plantes épineuses fossilisées (</a:t>
            </a:r>
            <a:r>
              <a:rPr lang="fr-FR" i="1" noProof="0" dirty="0" err="1"/>
              <a:t>Psilophyton</a:t>
            </a:r>
            <a:r>
              <a:rPr lang="fr-FR" i="1" noProof="0" dirty="0"/>
              <a:t> </a:t>
            </a:r>
            <a:r>
              <a:rPr lang="fr-FR" i="1" noProof="0" dirty="0" err="1"/>
              <a:t>crenulatum</a:t>
            </a:r>
            <a:r>
              <a:rPr lang="fr-FR" noProof="0" dirty="0"/>
              <a:t>) trouvées dans la formation Dévonienne, qui selon les évolutionnistes dateraient à 345–395 millions d’années BP (avant nos jours).</a:t>
            </a:r>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r>
              <a:rPr lang="fr-FR" noProof="0" dirty="0"/>
              <a:t>Il</a:t>
            </a:r>
            <a:r>
              <a:rPr lang="fr-FR" baseline="0" noProof="0" dirty="0"/>
              <a:t> s’agit en fait de </a:t>
            </a:r>
            <a:r>
              <a:rPr lang="fr-FR" b="1" baseline="0" noProof="0" dirty="0"/>
              <a:t>fossiles de </a:t>
            </a:r>
            <a:r>
              <a:rPr lang="fr-FR" b="1" noProof="0" dirty="0"/>
              <a:t>cactus </a:t>
            </a:r>
            <a:r>
              <a:rPr lang="fr-FR" noProof="0" dirty="0"/>
              <a:t>remontant à “L’Éocène” (“datées” de 35-55 MA) et </a:t>
            </a:r>
            <a:r>
              <a:rPr lang="fr-FR" b="1" noProof="0" dirty="0"/>
              <a:t>des fossiles de roses </a:t>
            </a:r>
            <a:r>
              <a:rPr lang="fr-FR" noProof="0" dirty="0"/>
              <a:t>remontant au “Miocène” (“datées” de 5-23 MA) et dans “Oligocène” (“datées” de 23-35 MA).</a:t>
            </a:r>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r>
              <a:rPr lang="fr-FR" noProof="0" dirty="0"/>
              <a:t>Documentation dans David </a:t>
            </a:r>
            <a:r>
              <a:rPr lang="fr-FR" noProof="0" dirty="0" err="1"/>
              <a:t>Catchpoole</a:t>
            </a:r>
            <a:r>
              <a:rPr lang="fr-FR" noProof="0" dirty="0"/>
              <a:t>, la </a:t>
            </a:r>
            <a:r>
              <a:rPr lang="fr-FR" noProof="0" dirty="0">
                <a:latin typeface="DejaVu Sans Condensed Oblique"/>
                <a:ea typeface="DejaVu Sans Condensed Oblique"/>
                <a:cs typeface="DejaVu Sans Condensed Oblique"/>
                <a:sym typeface="DejaVu Sans Condensed Oblique"/>
              </a:rPr>
              <a:t>Création</a:t>
            </a:r>
            <a:r>
              <a:rPr lang="fr-FR" noProof="0" dirty="0"/>
              <a:t> “Un sujet épineux,” 34:3 (2012), pp. 52-55.</a:t>
            </a:r>
          </a:p>
          <a:p>
            <a:pPr defTabSz="914400">
              <a:buClr>
                <a:srgbClr val="000000"/>
              </a:buClr>
              <a:defRPr sz="1800">
                <a:uFill>
                  <a:solidFill>
                    <a:srgbClr val="000000"/>
                  </a:solidFill>
                </a:uFill>
                <a:latin typeface="DejaVu Sans Condensed"/>
                <a:ea typeface="DejaVu Sans Condensed"/>
                <a:cs typeface="DejaVu Sans Condensed"/>
                <a:sym typeface="DejaVu Sans Condensed"/>
              </a:defRPr>
            </a:pPr>
            <a:endParaRPr lang="fr-FR" noProof="0" dirty="0"/>
          </a:p>
        </p:txBody>
      </p:sp>
    </p:spTree>
    <p:extLst>
      <p:ext uri="{BB962C8B-B14F-4D97-AF65-F5344CB8AC3E}">
        <p14:creationId xmlns:p14="http://schemas.microsoft.com/office/powerpoint/2010/main" val="13801220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 name="Shape 1863"/>
          <p:cNvSpPr>
            <a:spLocks noGrp="1" noRot="1" noChangeAspect="1"/>
          </p:cNvSpPr>
          <p:nvPr>
            <p:ph type="sldImg"/>
          </p:nvPr>
        </p:nvSpPr>
        <p:spPr>
          <a:xfrm>
            <a:off x="381000" y="685800"/>
            <a:ext cx="6096000" cy="3429000"/>
          </a:xfrm>
          <a:prstGeom prst="rect">
            <a:avLst/>
          </a:prstGeom>
        </p:spPr>
        <p:txBody>
          <a:bodyPr/>
          <a:lstStyle/>
          <a:p>
            <a:endParaRPr/>
          </a:p>
        </p:txBody>
      </p:sp>
      <p:sp>
        <p:nvSpPr>
          <p:cNvPr id="1864" name="Shape 1864"/>
          <p:cNvSpPr>
            <a:spLocks noGrp="1"/>
          </p:cNvSpPr>
          <p:nvPr>
            <p:ph type="body" sz="quarter" idx="1"/>
          </p:nvPr>
        </p:nvSpPr>
        <p:spPr>
          <a:prstGeom prst="rect">
            <a:avLst/>
          </a:prstGeom>
        </p:spPr>
        <p:txBody>
          <a:bodyPr/>
          <a:lstStyle/>
          <a:p>
            <a:pPr marL="228600" marR="0" lvl="0" indent="-22860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DejaVu Sans Condensed"/>
                <a:ea typeface="DejaVu Sans Condensed"/>
                <a:cs typeface="DejaVu Sans Condensed"/>
                <a:sym typeface="DejaVu Sans Condensed"/>
              </a:defRPr>
            </a:pPr>
            <a:r>
              <a:rPr lang="fr-CH" b="1" dirty="0"/>
              <a:t>English:</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John Whitfield, “Dinosaurs got cancer,” </a:t>
            </a:r>
            <a:r>
              <a:rPr dirty="0">
                <a:latin typeface="DejaVu Sans Condensed Oblique"/>
                <a:ea typeface="DejaVu Sans Condensed Oblique"/>
                <a:cs typeface="DejaVu Sans Condensed Oblique"/>
                <a:sym typeface="DejaVu Sans Condensed Oblique"/>
              </a:rPr>
              <a:t>Nature</a:t>
            </a:r>
            <a:r>
              <a:rPr dirty="0"/>
              <a:t>, 21 Oct 2003, </a:t>
            </a:r>
            <a:r>
              <a:rPr u="sng" dirty="0">
                <a:hlinkClick r:id="rId3"/>
              </a:rPr>
              <a:t>http://www.nature.com/news/1998/031020/full/news031020-2.html</a:t>
            </a:r>
            <a:r>
              <a:rPr dirty="0"/>
              <a:t>, </a:t>
            </a:r>
            <a:r>
              <a:rPr dirty="0">
                <a:solidFill>
                  <a:srgbClr val="363636"/>
                </a:solidFill>
                <a:latin typeface="Verdana"/>
                <a:ea typeface="Verdana"/>
                <a:cs typeface="Verdana"/>
                <a:sym typeface="Verdana"/>
              </a:rPr>
              <a:t>doi:10.1038/news031020-2, </a:t>
            </a:r>
            <a:r>
              <a:rPr dirty="0"/>
              <a:t>accessed 25 July 2016.</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From the article:</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Many dinosaurs had cancer, researchers have discovered.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Their </a:t>
            </a:r>
            <a:r>
              <a:rPr dirty="0" err="1"/>
              <a:t>tumours</a:t>
            </a:r>
            <a:r>
              <a:rPr dirty="0"/>
              <a:t> were like those of human patients, showing that cancer has been around, essentially unchanged, for a very long time. "Diseases look the same independent of what critter is affected," says radiologist Bruce Rothschild of the Northeastern Ohio Universities College of Medicine in Rootstown.</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Rothschild's team travelled North America with a portable X-ray machine, scanning 10,000 dinosaur vertebrae from more than 700 museum specimens. They looked at such well-known dinosaurs as </a:t>
            </a:r>
            <a:r>
              <a:rPr dirty="0">
                <a:latin typeface="DejaVu Sans Condensed Oblique"/>
                <a:ea typeface="DejaVu Sans Condensed Oblique"/>
                <a:cs typeface="DejaVu Sans Condensed Oblique"/>
                <a:sym typeface="DejaVu Sans Condensed Oblique"/>
              </a:rPr>
              <a:t>Stegosaurus</a:t>
            </a:r>
            <a:r>
              <a:rPr dirty="0"/>
              <a:t>, </a:t>
            </a:r>
            <a:r>
              <a:rPr dirty="0">
                <a:latin typeface="DejaVu Sans Condensed Oblique"/>
                <a:ea typeface="DejaVu Sans Condensed Oblique"/>
                <a:cs typeface="DejaVu Sans Condensed Oblique"/>
                <a:sym typeface="DejaVu Sans Condensed Oblique"/>
              </a:rPr>
              <a:t>Triceratops</a:t>
            </a:r>
            <a:r>
              <a:rPr dirty="0"/>
              <a:t> and </a:t>
            </a:r>
            <a:r>
              <a:rPr dirty="0">
                <a:latin typeface="DejaVu Sans Condensed Oblique"/>
                <a:ea typeface="DejaVu Sans Condensed Oblique"/>
                <a:cs typeface="DejaVu Sans Condensed Oblique"/>
                <a:sym typeface="DejaVu Sans Condensed Oblique"/>
              </a:rPr>
              <a:t>Tyrannosaurus</a:t>
            </a:r>
            <a:r>
              <a:rPr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b="1" dirty="0"/>
              <a:t>Only one group - the </a:t>
            </a:r>
            <a:r>
              <a:rPr b="1" dirty="0" err="1"/>
              <a:t>hadrosaurs</a:t>
            </a:r>
            <a:r>
              <a:rPr b="1" dirty="0"/>
              <a:t>, or 'duck-billed dinosaurs' - suffered from cancer</a:t>
            </a:r>
            <a:r>
              <a:rPr dirty="0"/>
              <a:t> (</a:t>
            </a:r>
            <a:r>
              <a:rPr dirty="0" err="1"/>
              <a:t>fn</a:t>
            </a:r>
            <a:r>
              <a:rPr dirty="0"/>
              <a:t> 1). The team found 29 </a:t>
            </a:r>
            <a:r>
              <a:rPr dirty="0" err="1"/>
              <a:t>tumours</a:t>
            </a:r>
            <a:r>
              <a:rPr dirty="0"/>
              <a:t> in bones from 97 individuals of this herbivorous group from the Cretaceous period, about 70 million years ago.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Dinosaur </a:t>
            </a:r>
            <a:r>
              <a:rPr dirty="0" err="1"/>
              <a:t>tumours</a:t>
            </a:r>
            <a:r>
              <a:rPr dirty="0"/>
              <a:t> have been mooted before, but this is the first large-scale survey of them. The researchers found that some bones suggested to be cancerous were just poorly healed fractures.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It's not known for certain what made the </a:t>
            </a:r>
            <a:r>
              <a:rPr dirty="0" err="1"/>
              <a:t>hadrosaurs</a:t>
            </a:r>
            <a:r>
              <a:rPr dirty="0"/>
              <a:t> sick, although Rothschild points out that they ate conifers, which are high in carcinogenic chemicals. The structure of their bones also suggests they were warm-blooded, which might have increased their cancer risk.</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"We know very little about dinosaur diseases," says </a:t>
            </a:r>
            <a:r>
              <a:rPr dirty="0" err="1"/>
              <a:t>palaeontologist</a:t>
            </a:r>
            <a:r>
              <a:rPr dirty="0"/>
              <a:t> David Norman of the University of Cambridge, UK. "Quite why </a:t>
            </a:r>
            <a:r>
              <a:rPr dirty="0" err="1"/>
              <a:t>hadrosaurs</a:t>
            </a:r>
            <a:r>
              <a:rPr dirty="0"/>
              <a:t> should be prone to lesions in their tails is a fascinating, if ultimately unanswerable, question." The animals might have been unusually long-lived, allowing more time for </a:t>
            </a:r>
            <a:r>
              <a:rPr dirty="0" err="1"/>
              <a:t>tumours</a:t>
            </a:r>
            <a:r>
              <a:rPr dirty="0"/>
              <a:t> to develop, he suggests.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The commonest growths were hemangiomas - benign </a:t>
            </a:r>
            <a:r>
              <a:rPr dirty="0" err="1"/>
              <a:t>tumours</a:t>
            </a:r>
            <a:r>
              <a:rPr dirty="0"/>
              <a:t> of the blood vessels that are present in about 10% of humans. "If I showed [the dinosaur bones] to a pathologist, he'd make the same diagnosis," says Rothschild.</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The 3.5 </a:t>
            </a:r>
            <a:r>
              <a:rPr dirty="0" err="1"/>
              <a:t>metre</a:t>
            </a:r>
            <a:r>
              <a:rPr dirty="0"/>
              <a:t> species </a:t>
            </a:r>
            <a:r>
              <a:rPr dirty="0" err="1">
                <a:latin typeface="DejaVu Sans Condensed Oblique"/>
                <a:ea typeface="DejaVu Sans Condensed Oblique"/>
                <a:cs typeface="DejaVu Sans Condensed Oblique"/>
                <a:sym typeface="DejaVu Sans Condensed Oblique"/>
              </a:rPr>
              <a:t>Edmontosaurus</a:t>
            </a:r>
            <a:r>
              <a:rPr dirty="0"/>
              <a:t> was most cancer-prone and was the only one with a malignant </a:t>
            </a:r>
            <a:r>
              <a:rPr dirty="0" err="1"/>
              <a:t>tumour</a:t>
            </a:r>
            <a:r>
              <a:rPr dirty="0"/>
              <a:t>. About 3% of its bones contained a lump of some sort.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Cancers have been found in everything from coral to budgerigars, but their frequency in most species is unknown.</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Understanding what causes </a:t>
            </a:r>
            <a:r>
              <a:rPr dirty="0" err="1"/>
              <a:t>tumours</a:t>
            </a:r>
            <a:r>
              <a:rPr dirty="0"/>
              <a:t> in wild and extinct animals might help us to treat and prevent them in humans, says Rothschild. Studying museum specimens could shed light on how diseases have changed over time, he adds: "Routine X-rays would be very valuable in zoological and human collections."</a:t>
            </a:r>
          </a:p>
          <a:p>
            <a:pPr marL="228600" indent="-228600" defTabSz="914400">
              <a:buSzPct val="100000"/>
              <a:buAutoNum type="arabicPeriod"/>
              <a:defRPr sz="1200">
                <a:uFill>
                  <a:solidFill>
                    <a:srgbClr val="000000"/>
                  </a:solidFill>
                </a:uFill>
                <a:latin typeface="DejaVu Sans Condensed"/>
                <a:ea typeface="DejaVu Sans Condensed"/>
                <a:cs typeface="DejaVu Sans Condensed"/>
                <a:sym typeface="DejaVu Sans Condensed"/>
              </a:defRPr>
            </a:pPr>
            <a:r>
              <a:rPr dirty="0"/>
              <a:t>Rothschild, B. M., </a:t>
            </a:r>
            <a:r>
              <a:rPr dirty="0" err="1"/>
              <a:t>Tanke</a:t>
            </a:r>
            <a:r>
              <a:rPr dirty="0"/>
              <a:t>, D. H., </a:t>
            </a:r>
            <a:r>
              <a:rPr dirty="0" err="1"/>
              <a:t>Helbling</a:t>
            </a:r>
            <a:r>
              <a:rPr dirty="0"/>
              <a:t>, M.II &amp; Martin, L.D.. Epidemiologic study of tumors in dinosaurs. </a:t>
            </a:r>
            <a:r>
              <a:rPr dirty="0" err="1">
                <a:latin typeface="DejaVu Sans Condensed Oblique"/>
                <a:ea typeface="DejaVu Sans Condensed Oblique"/>
                <a:cs typeface="DejaVu Sans Condensed Oblique"/>
                <a:sym typeface="DejaVu Sans Condensed Oblique"/>
              </a:rPr>
              <a:t>Naturwissenschaften</a:t>
            </a:r>
            <a:r>
              <a:rPr dirty="0"/>
              <a:t>, published online, doi:10.1007/s00114-003-0473-9 (2003).</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endParaRPr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Also Medical schools are studying </a:t>
            </a:r>
            <a:r>
              <a:rPr dirty="0" err="1"/>
              <a:t>dino</a:t>
            </a:r>
            <a:r>
              <a:rPr dirty="0"/>
              <a:t> cancer:</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b="1" dirty="0"/>
              <a:t>Dinosaur Tumor Studied for Human Cancer Clues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Heather </a:t>
            </a:r>
            <a:r>
              <a:rPr dirty="0" err="1"/>
              <a:t>Whipps</a:t>
            </a:r>
            <a:endParaRPr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3 April 2006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u="sng" dirty="0">
                <a:hlinkClick r:id="rId4"/>
              </a:rPr>
              <a:t>http://www.livescience.com/4013-dinosaur-tumor-studied-human-cancer-clues.html</a:t>
            </a:r>
            <a:r>
              <a:rPr dirty="0"/>
              <a:t>, accessed 28 April 2011.  The article begins: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Cancer in dinosaurs and illnesses in other animals are being studied in a groundbreaking new program that combines medical school with the study of natural history.</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Educators hope the effort will produce doctors with a better understanding of why we get sick.</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Despite being millions of years removed from our time and our own species, illnesses in animals like the dinosaurs can shed light on the evolution of human disease, says Christopher Beard, curator and specialist in vertebrate paleontology at Carnegie Museum of Natural History in Pittsburgh.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"Some diseases that afflict humans today, such as malaria, gout, and cancer, are truly ancient and were handed down to us from our distant ancestors," Beard told </a:t>
            </a:r>
            <a:r>
              <a:rPr dirty="0" err="1">
                <a:latin typeface="DejaVu Sans Condensed Oblique"/>
                <a:ea typeface="DejaVu Sans Condensed Oblique"/>
                <a:cs typeface="DejaVu Sans Condensed Oblique"/>
                <a:sym typeface="DejaVu Sans Condensed Oblique"/>
              </a:rPr>
              <a:t>LiveScience</a:t>
            </a:r>
            <a:r>
              <a:rPr dirty="0"/>
              <a:t>. "By studying the distribution of these diseases in other living and fossil organisms, we can gain insights into the nature of these diseases.“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dirty="0"/>
              <a:t>Students will now be offered the chance to learn about the history of disease as part of their regular medical school training, the University of Pittsburgh Medical Center announced recently.</a:t>
            </a:r>
            <a:endParaRPr lang="fr-CH"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endParaRPr lang="fr-CH" dirty="0"/>
          </a:p>
          <a:p>
            <a:pPr marL="228600" marR="0" lvl="0" indent="-22860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DejaVu Sans Condensed"/>
                <a:ea typeface="DejaVu Sans Condensed"/>
                <a:cs typeface="DejaVu Sans Condensed"/>
                <a:sym typeface="DejaVu Sans Condensed"/>
              </a:defRPr>
            </a:pPr>
            <a:r>
              <a:rPr lang="fr-FR" b="1" dirty="0"/>
              <a:t>French:</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John </a:t>
            </a:r>
            <a:r>
              <a:rPr lang="fr-FR" noProof="0" dirty="0" err="1"/>
              <a:t>Whitfield</a:t>
            </a:r>
            <a:r>
              <a:rPr lang="fr-FR" noProof="0" dirty="0"/>
              <a:t>, dans son article “les Dinosaures</a:t>
            </a:r>
            <a:r>
              <a:rPr lang="fr-FR" baseline="0" noProof="0" dirty="0"/>
              <a:t> ont le cancer</a:t>
            </a:r>
            <a:r>
              <a:rPr lang="fr-FR" noProof="0" dirty="0"/>
              <a:t>,” paru dans le Magazine </a:t>
            </a:r>
            <a:r>
              <a:rPr lang="fr-FR" noProof="0" dirty="0">
                <a:latin typeface="DejaVu Sans Condensed Oblique"/>
                <a:ea typeface="DejaVu Sans Condensed Oblique"/>
                <a:cs typeface="DejaVu Sans Condensed Oblique"/>
                <a:sym typeface="DejaVu Sans Condensed Oblique"/>
              </a:rPr>
              <a:t>Nature</a:t>
            </a:r>
            <a:r>
              <a:rPr lang="fr-FR" noProof="0" dirty="0"/>
              <a:t>, du 21 </a:t>
            </a:r>
            <a:r>
              <a:rPr lang="fr-FR" noProof="0" dirty="0" err="1"/>
              <a:t>Oct</a:t>
            </a:r>
            <a:r>
              <a:rPr lang="fr-FR" noProof="0" dirty="0"/>
              <a:t> 2003, </a:t>
            </a:r>
            <a:r>
              <a:rPr lang="fr-FR" u="sng" noProof="0" dirty="0">
                <a:hlinkClick r:id="rId3"/>
              </a:rPr>
              <a:t>http://www.nature.com/news/1998/031020/full/news031020-2.html</a:t>
            </a:r>
            <a:r>
              <a:rPr lang="fr-FR" noProof="0" dirty="0"/>
              <a:t>, </a:t>
            </a:r>
            <a:r>
              <a:rPr lang="fr-FR" noProof="0" dirty="0">
                <a:solidFill>
                  <a:srgbClr val="363636"/>
                </a:solidFill>
                <a:latin typeface="Verdana"/>
                <a:ea typeface="Verdana"/>
                <a:cs typeface="Verdana"/>
                <a:sym typeface="Verdana"/>
              </a:rPr>
              <a:t>doi:10.1038/news031020-2, </a:t>
            </a:r>
            <a:r>
              <a:rPr lang="fr-FR" noProof="0" dirty="0"/>
              <a:t>accédé le 25 July 2016.</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Dit</a:t>
            </a:r>
            <a:r>
              <a:rPr lang="fr-FR" baseline="0" noProof="0" dirty="0"/>
              <a:t> </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Les</a:t>
            </a:r>
            <a:r>
              <a:rPr lang="fr-FR" baseline="0" noProof="0" dirty="0"/>
              <a:t> chercheurs ont découvert que p</a:t>
            </a:r>
            <a:r>
              <a:rPr lang="fr-FR" noProof="0" dirty="0"/>
              <a:t>lusieurs dinosaures</a:t>
            </a:r>
            <a:r>
              <a:rPr lang="fr-FR" baseline="0" noProof="0" dirty="0"/>
              <a:t> avaient le </a:t>
            </a:r>
            <a:r>
              <a:rPr lang="fr-FR" noProof="0" dirty="0"/>
              <a:t>cancer.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Leurs tumeurs étaient comme</a:t>
            </a:r>
            <a:r>
              <a:rPr lang="fr-FR" baseline="0" noProof="0" dirty="0"/>
              <a:t> celle des humains</a:t>
            </a:r>
            <a:r>
              <a:rPr lang="fr-FR" noProof="0" dirty="0"/>
              <a:t>, montrant que le cancer sévissait</a:t>
            </a:r>
            <a:r>
              <a:rPr lang="fr-FR" baseline="0" noProof="0" dirty="0"/>
              <a:t> déjà comme de nos jours,</a:t>
            </a:r>
            <a:r>
              <a:rPr lang="fr-FR" noProof="0" dirty="0"/>
              <a:t> depuis très longtemps. « Les maladies se ressemblent, peu importe le sujet atteint," affirme le radiologiste Bruce Rothschild de</a:t>
            </a:r>
            <a:r>
              <a:rPr lang="fr-FR" baseline="0" noProof="0" dirty="0"/>
              <a:t> l’école de Médecine de l’Université du Nord Est de </a:t>
            </a:r>
            <a:r>
              <a:rPr lang="fr-FR" noProof="0" dirty="0"/>
              <a:t>Ohio à </a:t>
            </a:r>
            <a:r>
              <a:rPr lang="fr-FR" noProof="0" dirty="0" err="1"/>
              <a:t>Rootstown</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L’équipe de Rothschild</a:t>
            </a:r>
            <a:r>
              <a:rPr lang="fr-FR" baseline="0" noProof="0" dirty="0"/>
              <a:t> </a:t>
            </a:r>
            <a:r>
              <a:rPr lang="fr-FR" noProof="0" dirty="0"/>
              <a:t>a voyagé à travers l’Amérique du Nord avec un appareil </a:t>
            </a:r>
            <a:r>
              <a:rPr lang="fr-FR" baseline="0" noProof="0" dirty="0"/>
              <a:t>portatif </a:t>
            </a:r>
            <a:r>
              <a:rPr lang="fr-FR" noProof="0" dirty="0"/>
              <a:t>à rayons X, scannant 10,000 dinosaures vertébrés de spécimens trouvés dans plus de 700 musées. Ils ont examiné des dinosaures bien connus tels que des </a:t>
            </a:r>
            <a:r>
              <a:rPr lang="fr-FR" noProof="0" dirty="0">
                <a:latin typeface="DejaVu Sans Condensed Oblique"/>
                <a:ea typeface="DejaVu Sans Condensed Oblique"/>
                <a:cs typeface="DejaVu Sans Condensed Oblique"/>
                <a:sym typeface="DejaVu Sans Condensed Oblique"/>
              </a:rPr>
              <a:t>Stégosaures</a:t>
            </a:r>
            <a:r>
              <a:rPr lang="fr-FR" noProof="0" dirty="0"/>
              <a:t>, des </a:t>
            </a:r>
            <a:r>
              <a:rPr lang="fr-FR" noProof="0" dirty="0">
                <a:latin typeface="DejaVu Sans Condensed Oblique"/>
                <a:ea typeface="DejaVu Sans Condensed Oblique"/>
                <a:cs typeface="DejaVu Sans Condensed Oblique"/>
                <a:sym typeface="DejaVu Sans Condensed Oblique"/>
              </a:rPr>
              <a:t>Tricératops</a:t>
            </a:r>
            <a:r>
              <a:rPr lang="fr-FR" noProof="0" dirty="0"/>
              <a:t> et </a:t>
            </a:r>
            <a:r>
              <a:rPr lang="fr-FR" noProof="0" dirty="0">
                <a:latin typeface="DejaVu Sans Condensed Oblique"/>
                <a:ea typeface="DejaVu Sans Condensed Oblique"/>
                <a:cs typeface="DejaVu Sans Condensed Oblique"/>
                <a:sym typeface="DejaVu Sans Condensed Oblique"/>
              </a:rPr>
              <a:t>Tyrannosaures</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b="1" noProof="0" dirty="0"/>
              <a:t>Un seul groupe – les hadrosaures, ou 'dinosaures</a:t>
            </a:r>
            <a:r>
              <a:rPr lang="fr-FR" b="1" baseline="0" noProof="0" dirty="0"/>
              <a:t> en forme de canard</a:t>
            </a:r>
            <a:r>
              <a:rPr lang="fr-FR" b="1" noProof="0" dirty="0"/>
              <a:t>' – souffraient du cancer</a:t>
            </a:r>
            <a:r>
              <a:rPr lang="fr-FR" noProof="0" dirty="0"/>
              <a:t> (</a:t>
            </a:r>
            <a:r>
              <a:rPr lang="fr-FR" noProof="0" dirty="0" err="1"/>
              <a:t>fn</a:t>
            </a:r>
            <a:r>
              <a:rPr lang="fr-FR" noProof="0" dirty="0"/>
              <a:t> 1). L’équipe a trouvé 29 tumeurs des os dans 97 individus de groupes d’herbivores de la période Crétacée, il y env. 70 millions d’années.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Les</a:t>
            </a:r>
            <a:r>
              <a:rPr lang="fr-FR" baseline="0" noProof="0" dirty="0"/>
              <a:t> tumeurs de d</a:t>
            </a:r>
            <a:r>
              <a:rPr lang="fr-FR" noProof="0" dirty="0"/>
              <a:t>inosaures ont déjà été discutées, mais il s’agissait de la première étude de taille dans ce domaine. Le chercheurs</a:t>
            </a:r>
            <a:r>
              <a:rPr lang="fr-FR" baseline="0" noProof="0" dirty="0"/>
              <a:t> ont découvert que certains os cancéreux, n’étaient qu’en fait des fractures mal guéries</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Il est encore inconnu pourquoi les hadrosaures ont attrapé ces maladies, bien que l’équipe Rothschild souligne</a:t>
            </a:r>
            <a:r>
              <a:rPr lang="fr-FR" baseline="0" noProof="0" dirty="0"/>
              <a:t> qu’ils mangeaient des conifères</a:t>
            </a:r>
            <a:r>
              <a:rPr lang="fr-FR" noProof="0" dirty="0"/>
              <a:t>, dont la</a:t>
            </a:r>
            <a:r>
              <a:rPr lang="fr-FR" baseline="0" noProof="0" dirty="0"/>
              <a:t> teneur en éléments </a:t>
            </a:r>
            <a:r>
              <a:rPr lang="fr-FR" noProof="0" dirty="0"/>
              <a:t>carcinogène </a:t>
            </a:r>
            <a:r>
              <a:rPr lang="fr-FR" baseline="0" noProof="0" dirty="0"/>
              <a:t>est élevée</a:t>
            </a:r>
            <a:r>
              <a:rPr lang="fr-FR" noProof="0" dirty="0"/>
              <a:t>. La structure de leurs os laisse</a:t>
            </a:r>
            <a:r>
              <a:rPr lang="fr-FR" baseline="0" noProof="0" dirty="0"/>
              <a:t> supposer qu’ils étaient des animaux à sang chaud</a:t>
            </a:r>
            <a:r>
              <a:rPr lang="fr-FR" noProof="0" dirty="0"/>
              <a:t>, ce qui aurait pu accroître le risque de cancer.</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 On ne sait que très peu de choses sur les maladies des dinosaures » affirme le paléontologue David Norman de l’Université de Cambridge, en Angleterre. « Pourquoi les hadrosaures avaient tendance à subir des lésions à leurs queue est une questions fascinante, mais à laquelle</a:t>
            </a:r>
            <a:r>
              <a:rPr lang="fr-FR" baseline="0" noProof="0" dirty="0"/>
              <a:t> il est impossible de répondre. »</a:t>
            </a:r>
            <a:r>
              <a:rPr lang="fr-FR" noProof="0" dirty="0"/>
              <a:t> C</a:t>
            </a:r>
            <a:r>
              <a:rPr lang="fr-FR" baseline="0" noProof="0" dirty="0"/>
              <a:t>omme le suggère </a:t>
            </a:r>
            <a:r>
              <a:rPr lang="fr-FR" noProof="0" dirty="0"/>
              <a:t>le paléontologue, ces animaux vivaient en général très longtemps, ce qui laissait plus de temps aux tumeurs pour se</a:t>
            </a:r>
            <a:r>
              <a:rPr lang="fr-FR" baseline="0" noProof="0" dirty="0"/>
              <a:t> développer. </a:t>
            </a:r>
            <a:endParaRPr lang="fr-FR" noProof="0"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Les grosseurs les plus commune étaient les hémangiomes – des tumeurs bénignes des vaisseaux sanguins qui sont également présentes dans 10% des humains. Et pour Rothschild de conclure en disant « Si je montrais [ces os de dinosaures] à un médecin pathologiste, il poserait le même diagnostique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Les espèces d’</a:t>
            </a:r>
            <a:r>
              <a:rPr lang="fr-FR" noProof="0" dirty="0" err="1">
                <a:latin typeface="DejaVu Sans Condensed Oblique"/>
                <a:ea typeface="DejaVu Sans Condensed Oblique"/>
                <a:cs typeface="DejaVu Sans Condensed Oblique"/>
                <a:sym typeface="DejaVu Sans Condensed Oblique"/>
              </a:rPr>
              <a:t>Edmontosaures</a:t>
            </a:r>
            <a:r>
              <a:rPr lang="fr-FR" baseline="0" noProof="0" dirty="0">
                <a:latin typeface="DejaVu Sans Condensed Oblique"/>
                <a:ea typeface="DejaVu Sans Condensed Oblique"/>
                <a:cs typeface="DejaVu Sans Condensed Oblique"/>
                <a:sym typeface="DejaVu Sans Condensed Oblique"/>
              </a:rPr>
              <a:t> de 3,5 mètres</a:t>
            </a:r>
            <a:r>
              <a:rPr lang="fr-FR" noProof="0" dirty="0"/>
              <a:t> étaient les plus sujets au cancer et étaient les seuls à avoir des tumeurs malignes. Env. 3% de leurs os contenaient diverses grosseurs.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Des</a:t>
            </a:r>
            <a:r>
              <a:rPr lang="fr-FR" baseline="0" noProof="0" dirty="0"/>
              <a:t> c</a:t>
            </a:r>
            <a:r>
              <a:rPr lang="fr-FR" noProof="0" dirty="0"/>
              <a:t>ancers ont été découverts</a:t>
            </a:r>
            <a:r>
              <a:rPr lang="fr-FR" baseline="0" noProof="0" dirty="0"/>
              <a:t> dans tous les animaux, </a:t>
            </a:r>
            <a:r>
              <a:rPr lang="fr-FR" noProof="0" dirty="0"/>
              <a:t>depuis les coraux marins jusqu’aux perruches, mais la fréquence de</a:t>
            </a:r>
            <a:r>
              <a:rPr lang="fr-FR" baseline="0" noProof="0" dirty="0"/>
              <a:t> chaque espèces reste inconnue</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Comprendre les causes de ces tumeurs dans des animaux sauvages et éteints</a:t>
            </a:r>
            <a:r>
              <a:rPr lang="fr-FR" baseline="0" noProof="0" dirty="0"/>
              <a:t> </a:t>
            </a:r>
            <a:r>
              <a:rPr lang="fr-FR" noProof="0" dirty="0"/>
              <a:t>peut nous aider à</a:t>
            </a:r>
            <a:r>
              <a:rPr lang="fr-FR" baseline="0" noProof="0" dirty="0"/>
              <a:t> comprendre </a:t>
            </a:r>
            <a:r>
              <a:rPr lang="fr-FR" dirty="0"/>
              <a:t>comment les traiter et les prévenir chez les humains, dit encore Rothschild. Etudier les spécimens des musées pourrait nous</a:t>
            </a:r>
            <a:r>
              <a:rPr lang="fr-FR" baseline="0" dirty="0"/>
              <a:t> éclairer sur la façon dont les maladies ont changé au fil du temps. </a:t>
            </a:r>
            <a:r>
              <a:rPr lang="fr-FR" noProof="0" dirty="0"/>
              <a:t>« Des radiographies de routine seraient très utiles pour</a:t>
            </a:r>
            <a:r>
              <a:rPr lang="fr-FR" baseline="0" noProof="0" dirty="0"/>
              <a:t> les recherches en zoologie et en médecine humaine. »</a:t>
            </a:r>
            <a:endParaRPr lang="fr-FR" noProof="0" dirty="0"/>
          </a:p>
          <a:p>
            <a:pPr marL="228600" indent="-228600" defTabSz="914400">
              <a:buSzPct val="100000"/>
              <a:buAutoNum type="arabicPeriod"/>
              <a:defRPr sz="1200">
                <a:uFill>
                  <a:solidFill>
                    <a:srgbClr val="000000"/>
                  </a:solidFill>
                </a:uFill>
                <a:latin typeface="DejaVu Sans Condensed"/>
                <a:ea typeface="DejaVu Sans Condensed"/>
                <a:cs typeface="DejaVu Sans Condensed"/>
                <a:sym typeface="DejaVu Sans Condensed"/>
              </a:defRPr>
            </a:pPr>
            <a:r>
              <a:rPr lang="fr-FR" noProof="0" dirty="0"/>
              <a:t>Rothschild, B. M., </a:t>
            </a:r>
            <a:r>
              <a:rPr lang="fr-FR" noProof="0" dirty="0" err="1"/>
              <a:t>Tanke</a:t>
            </a:r>
            <a:r>
              <a:rPr lang="fr-FR" noProof="0" dirty="0"/>
              <a:t>, D. H., </a:t>
            </a:r>
            <a:r>
              <a:rPr lang="fr-FR" noProof="0" dirty="0" err="1"/>
              <a:t>Helbling</a:t>
            </a:r>
            <a:r>
              <a:rPr lang="fr-FR" noProof="0" dirty="0"/>
              <a:t>, M.II &amp; Martin, L.D. Etude épidémiologique</a:t>
            </a:r>
            <a:r>
              <a:rPr lang="fr-FR" baseline="0" noProof="0" dirty="0"/>
              <a:t> des tumeurs dans les dinosaures</a:t>
            </a:r>
            <a:r>
              <a:rPr lang="fr-FR" noProof="0" dirty="0"/>
              <a:t>. Publié online dans </a:t>
            </a:r>
            <a:r>
              <a:rPr lang="fr-FR" noProof="0" dirty="0" err="1">
                <a:latin typeface="DejaVu Sans Condensed Oblique"/>
                <a:ea typeface="DejaVu Sans Condensed Oblique"/>
                <a:cs typeface="DejaVu Sans Condensed Oblique"/>
                <a:sym typeface="DejaVu Sans Condensed Oblique"/>
              </a:rPr>
              <a:t>Naturwissenschaften</a:t>
            </a:r>
            <a:r>
              <a:rPr lang="fr-FR" noProof="0" dirty="0"/>
              <a:t>, doi:10.1007/s00114-003-0473-9 (2003).</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endParaRPr lang="fr-FR" noProof="0"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Il y a également les écoles de médecine qui étudient le cancer des dinosaures: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b="1" noProof="0" dirty="0"/>
              <a:t>Etude des tumeurs des dinosaures en</a:t>
            </a:r>
            <a:r>
              <a:rPr lang="fr-FR" b="1" baseline="0" noProof="0" dirty="0"/>
              <a:t> vue de trouver des indices pour les cancers humains / </a:t>
            </a:r>
            <a:r>
              <a:rPr lang="fr-FR" b="1" noProof="0" dirty="0"/>
              <a:t>Dinosaur </a:t>
            </a:r>
            <a:r>
              <a:rPr lang="fr-FR" b="1" noProof="0" dirty="0" err="1"/>
              <a:t>Tumor</a:t>
            </a:r>
            <a:r>
              <a:rPr lang="fr-FR" b="1" noProof="0" dirty="0"/>
              <a:t> </a:t>
            </a:r>
            <a:r>
              <a:rPr lang="fr-FR" b="1" noProof="0" dirty="0" err="1"/>
              <a:t>Studied</a:t>
            </a:r>
            <a:r>
              <a:rPr lang="fr-FR" b="1" noProof="0" dirty="0"/>
              <a:t> for </a:t>
            </a:r>
            <a:r>
              <a:rPr lang="fr-FR" b="1" noProof="0" dirty="0" err="1"/>
              <a:t>Human</a:t>
            </a:r>
            <a:r>
              <a:rPr lang="fr-FR" b="1" noProof="0" dirty="0"/>
              <a:t> Cancer Clues</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Heather </a:t>
            </a:r>
            <a:r>
              <a:rPr lang="fr-FR" noProof="0" dirty="0" err="1"/>
              <a:t>Whipps</a:t>
            </a:r>
            <a:endParaRPr lang="fr-FR" noProof="0"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3 April 2006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u="sng" noProof="0" dirty="0">
                <a:hlinkClick r:id="rId4"/>
              </a:rPr>
              <a:t>http://www.livescience.com/4013-dinosaur-tumor-studied-human-cancer-clues.html</a:t>
            </a:r>
            <a:r>
              <a:rPr lang="fr-FR" noProof="0" dirty="0"/>
              <a:t>, consulté le 28 April 2011.  Cet article commence</a:t>
            </a:r>
            <a:r>
              <a:rPr lang="fr-FR" baseline="0" noProof="0" dirty="0"/>
              <a:t> ainsi </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 cancer</a:t>
            </a:r>
            <a:r>
              <a:rPr lang="fr-FR" baseline="0" noProof="0" dirty="0"/>
              <a:t> dans les dinosaures et les maladies dans d’autres animaux sont étudiées dans un fracassant nouveau programme qui combine Ecoles médicales avec les faculté d’études en histoire naturelle.</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Les éducateurs espèrent ainsi que ces</a:t>
            </a:r>
            <a:r>
              <a:rPr lang="fr-FR" baseline="0" noProof="0" dirty="0"/>
              <a:t> efforts produiront des médecins ayant une meilleure compréhension des raisons pour lesquelles nous tombons malade.</a:t>
            </a:r>
            <a:endParaRPr lang="fr-FR" noProof="0" dirty="0"/>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Christopher</a:t>
            </a:r>
            <a:r>
              <a:rPr lang="fr-FR" baseline="0" noProof="0" dirty="0"/>
              <a:t> </a:t>
            </a:r>
            <a:r>
              <a:rPr lang="fr-FR" baseline="0" noProof="0" dirty="0" err="1"/>
              <a:t>Beard</a:t>
            </a:r>
            <a:r>
              <a:rPr lang="fr-FR" baseline="0" noProof="0" dirty="0"/>
              <a:t> curateur et spécialiste en paléontologie des vertébrés au Musée Carnegie d’Histoire Naturelle de Pittsburg, affirme que m</a:t>
            </a:r>
            <a:r>
              <a:rPr lang="fr-FR" noProof="0" dirty="0"/>
              <a:t>algré les millions d’années qui les séparent</a:t>
            </a:r>
            <a:r>
              <a:rPr lang="fr-FR" baseline="0" noProof="0" dirty="0"/>
              <a:t> de notre temps et de nos espèces, les maladies d’animaux tels que les dinosaures peuvent nous éclairer sur l’évolution des maladies humaines</a:t>
            </a:r>
            <a:r>
              <a:rPr lang="fr-FR" noProof="0" dirty="0"/>
              <a:t>. </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 Certaines maladies qui affectent les humais de nos jours, telle la malaria, la goutte ou le cancer, sont vraiment anciennes et nous ont été transmises par</a:t>
            </a:r>
            <a:r>
              <a:rPr lang="fr-FR" baseline="0" noProof="0" dirty="0"/>
              <a:t> nos ancêtres distants,</a:t>
            </a:r>
            <a:r>
              <a:rPr lang="fr-FR" noProof="0" dirty="0"/>
              <a:t>" disait </a:t>
            </a:r>
            <a:r>
              <a:rPr lang="fr-FR" noProof="0" dirty="0" err="1"/>
              <a:t>Beard</a:t>
            </a:r>
            <a:r>
              <a:rPr lang="fr-FR" noProof="0" dirty="0"/>
              <a:t> au magazine </a:t>
            </a:r>
            <a:r>
              <a:rPr lang="fr-FR" noProof="0" dirty="0" err="1">
                <a:latin typeface="DejaVu Sans Condensed Oblique"/>
                <a:ea typeface="DejaVu Sans Condensed Oblique"/>
                <a:cs typeface="DejaVu Sans Condensed Oblique"/>
                <a:sym typeface="DejaVu Sans Condensed Oblique"/>
              </a:rPr>
              <a:t>LiveScience</a:t>
            </a:r>
            <a:r>
              <a:rPr lang="fr-FR" noProof="0" dirty="0"/>
              <a:t>. « En étudiant la distribution de ces maladies dans d’autres fossiles vivants et des organisme fossiles,</a:t>
            </a:r>
            <a:r>
              <a:rPr lang="fr-FR" baseline="0" noProof="0" dirty="0"/>
              <a:t> nous pouvons gagner en compréhension sur la nature de ces maladies.</a:t>
            </a:r>
            <a:r>
              <a:rPr lang="fr-FR" noProof="0" dirty="0"/>
              <a:t>“</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r>
              <a:rPr lang="fr-FR" noProof="0" dirty="0"/>
              <a:t>Le Centre médical de l’Université</a:t>
            </a:r>
            <a:r>
              <a:rPr lang="fr-FR" baseline="0" noProof="0" dirty="0"/>
              <a:t> de</a:t>
            </a:r>
            <a:r>
              <a:rPr lang="fr-FR" noProof="0" dirty="0"/>
              <a:t> Pittsburgh a annoncé récemment que les étudiants pourraient se voir offrir la possibilité d’apprendre davantage sur la base de l’histoire des maladie en tant que partie de leur programme habituel de leur études en médecine.</a:t>
            </a:r>
          </a:p>
          <a:p>
            <a:pPr marL="228600" indent="-228600" defTabSz="914400">
              <a:defRPr sz="1200">
                <a:uFill>
                  <a:solidFill>
                    <a:srgbClr val="000000"/>
                  </a:solidFill>
                </a:uFill>
                <a:latin typeface="DejaVu Sans Condensed"/>
                <a:ea typeface="DejaVu Sans Condensed"/>
                <a:cs typeface="DejaVu Sans Condensed"/>
                <a:sym typeface="DejaVu Sans Condensed"/>
              </a:defRPr>
            </a:pPr>
            <a:endParaRPr lang="fr-FR" noProof="0" dirty="0"/>
          </a:p>
        </p:txBody>
      </p:sp>
    </p:spTree>
    <p:extLst>
      <p:ext uri="{BB962C8B-B14F-4D97-AF65-F5344CB8AC3E}">
        <p14:creationId xmlns:p14="http://schemas.microsoft.com/office/powerpoint/2010/main" val="16579190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2" name="Shape 1872"/>
          <p:cNvSpPr>
            <a:spLocks noGrp="1" noRot="1" noChangeAspect="1"/>
          </p:cNvSpPr>
          <p:nvPr>
            <p:ph type="sldImg"/>
          </p:nvPr>
        </p:nvSpPr>
        <p:spPr>
          <a:xfrm>
            <a:off x="381000" y="685800"/>
            <a:ext cx="6096000" cy="3429000"/>
          </a:xfrm>
          <a:prstGeom prst="rect">
            <a:avLst/>
          </a:prstGeom>
        </p:spPr>
        <p:txBody>
          <a:bodyPr/>
          <a:lstStyle/>
          <a:p>
            <a:endParaRPr/>
          </a:p>
        </p:txBody>
      </p:sp>
      <p:sp>
        <p:nvSpPr>
          <p:cNvPr id="1873" name="Shape 1873"/>
          <p:cNvSpPr>
            <a:spLocks noGrp="1"/>
          </p:cNvSpPr>
          <p:nvPr>
            <p:ph type="body" sz="quarter" idx="1"/>
          </p:nvPr>
        </p:nvSpPr>
        <p:spPr>
          <a:prstGeom prst="rect">
            <a:avLst/>
          </a:prstGeom>
        </p:spPr>
        <p:txBody>
          <a:bodyPr/>
          <a:lstStyle>
            <a:lvl1pPr>
              <a:defRPr sz="1200">
                <a:latin typeface="Helvetica"/>
                <a:ea typeface="Helvetica"/>
                <a:cs typeface="Helvetica"/>
                <a:sym typeface="Helvetica"/>
              </a:defRPr>
            </a:lvl1pPr>
          </a:lstStyle>
          <a:p>
            <a:r>
              <a:rPr lang="fr-CH" b="1" dirty="0"/>
              <a:t>English:</a:t>
            </a:r>
          </a:p>
          <a:p>
            <a:r>
              <a:rPr dirty="0"/>
              <a:t>NASB</a:t>
            </a:r>
            <a:endParaRPr lang="fr-CH" dirty="0"/>
          </a:p>
          <a:p>
            <a:endParaRPr lang="fr-CH" dirty="0"/>
          </a:p>
          <a:p>
            <a:r>
              <a:rPr lang="fr-CH" b="1" dirty="0"/>
              <a:t>French:</a:t>
            </a:r>
          </a:p>
          <a:p>
            <a:r>
              <a:rPr lang="fr-CH" dirty="0"/>
              <a:t>NEG</a:t>
            </a:r>
            <a:endParaRPr dirty="0"/>
          </a:p>
        </p:txBody>
      </p:sp>
    </p:spTree>
    <p:extLst>
      <p:ext uri="{BB962C8B-B14F-4D97-AF65-F5344CB8AC3E}">
        <p14:creationId xmlns:p14="http://schemas.microsoft.com/office/powerpoint/2010/main" val="9458157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6" name="Shape 1926"/>
          <p:cNvSpPr>
            <a:spLocks noGrp="1" noRot="1" noChangeAspect="1"/>
          </p:cNvSpPr>
          <p:nvPr>
            <p:ph type="sldImg"/>
          </p:nvPr>
        </p:nvSpPr>
        <p:spPr>
          <a:xfrm>
            <a:off x="381000" y="685800"/>
            <a:ext cx="6096000" cy="3429000"/>
          </a:xfrm>
          <a:prstGeom prst="rect">
            <a:avLst/>
          </a:prstGeom>
        </p:spPr>
        <p:txBody>
          <a:bodyPr/>
          <a:lstStyle/>
          <a:p>
            <a:endParaRPr/>
          </a:p>
        </p:txBody>
      </p:sp>
      <p:sp>
        <p:nvSpPr>
          <p:cNvPr id="1927" name="Shape 1927"/>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dirty="0"/>
              <a:t>T</a:t>
            </a:r>
            <a:r>
              <a:rPr lang="fr-CH" b="1" dirty="0"/>
              <a:t>English:</a:t>
            </a:r>
          </a:p>
          <a:p>
            <a:r>
              <a:rPr lang="fr-CH" dirty="0"/>
              <a:t>T</a:t>
            </a:r>
            <a:r>
              <a:rPr dirty="0"/>
              <a:t>he black box on the lower half of the slide is animated to disappear on a click.</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fr-FR" b="1" noProof="0" dirty="0"/>
              <a:t>French: (Remarques pour les traducteurs)</a:t>
            </a:r>
          </a:p>
          <a:p>
            <a:r>
              <a:rPr lang="fr-FR" noProof="0" dirty="0"/>
              <a:t>The black box on the </a:t>
            </a:r>
            <a:r>
              <a:rPr lang="fr-FR" noProof="0" dirty="0" err="1"/>
              <a:t>lower</a:t>
            </a:r>
            <a:r>
              <a:rPr lang="fr-FR" noProof="0" dirty="0"/>
              <a:t> </a:t>
            </a:r>
            <a:r>
              <a:rPr lang="fr-FR" noProof="0" dirty="0" err="1"/>
              <a:t>half</a:t>
            </a:r>
            <a:r>
              <a:rPr lang="fr-FR" noProof="0" dirty="0"/>
              <a:t> of the slide </a:t>
            </a:r>
            <a:r>
              <a:rPr lang="fr-FR" noProof="0" dirty="0" err="1"/>
              <a:t>is</a:t>
            </a:r>
            <a:r>
              <a:rPr lang="fr-FR" noProof="0" dirty="0"/>
              <a:t> </a:t>
            </a:r>
            <a:r>
              <a:rPr lang="fr-FR" noProof="0" dirty="0" err="1"/>
              <a:t>animated</a:t>
            </a:r>
            <a:r>
              <a:rPr lang="fr-FR" noProof="0" dirty="0"/>
              <a:t> to </a:t>
            </a:r>
            <a:r>
              <a:rPr lang="fr-FR" noProof="0" dirty="0" err="1"/>
              <a:t>disappear</a:t>
            </a:r>
            <a:r>
              <a:rPr lang="fr-FR" noProof="0" dirty="0"/>
              <a:t> on a click.</a:t>
            </a:r>
          </a:p>
          <a:p>
            <a:endParaRPr dirty="0"/>
          </a:p>
        </p:txBody>
      </p:sp>
    </p:spTree>
    <p:extLst>
      <p:ext uri="{BB962C8B-B14F-4D97-AF65-F5344CB8AC3E}">
        <p14:creationId xmlns:p14="http://schemas.microsoft.com/office/powerpoint/2010/main" val="27698169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1" name="Shape 1991"/>
          <p:cNvSpPr>
            <a:spLocks noGrp="1" noRot="1" noChangeAspect="1"/>
          </p:cNvSpPr>
          <p:nvPr>
            <p:ph type="sldImg"/>
          </p:nvPr>
        </p:nvSpPr>
        <p:spPr>
          <a:xfrm>
            <a:off x="381000" y="685800"/>
            <a:ext cx="6096000" cy="3429000"/>
          </a:xfrm>
          <a:prstGeom prst="rect">
            <a:avLst/>
          </a:prstGeom>
        </p:spPr>
        <p:txBody>
          <a:bodyPr/>
          <a:lstStyle/>
          <a:p>
            <a:endParaRPr/>
          </a:p>
        </p:txBody>
      </p:sp>
      <p:sp>
        <p:nvSpPr>
          <p:cNvPr id="1992" name="Shape 1992"/>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 </a:t>
            </a:r>
          </a:p>
          <a:p>
            <a:pPr marL="0" marR="0" lvl="0" indent="0" defTabSz="457200" eaLnBrk="1" fontAlgn="auto" latinLnBrk="0" hangingPunct="1">
              <a:lnSpc>
                <a:spcPct val="100000"/>
              </a:lnSpc>
              <a:spcBef>
                <a:spcPts val="0"/>
              </a:spcBef>
              <a:spcAft>
                <a:spcPts val="0"/>
              </a:spcAft>
              <a:buClrTx/>
              <a:buSzTx/>
              <a:buFontTx/>
              <a:buNone/>
              <a:tabLst/>
              <a:defRPr/>
            </a:pPr>
            <a:r>
              <a:rPr dirty="0"/>
              <a:t>NASB</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fr-CH" b="1" dirty="0"/>
              <a:t>French:</a:t>
            </a:r>
          </a:p>
          <a:p>
            <a:r>
              <a:rPr lang="fr-CH" dirty="0"/>
              <a:t>NEG</a:t>
            </a:r>
          </a:p>
          <a:p>
            <a:endParaRPr dirty="0"/>
          </a:p>
        </p:txBody>
      </p:sp>
    </p:spTree>
    <p:extLst>
      <p:ext uri="{BB962C8B-B14F-4D97-AF65-F5344CB8AC3E}">
        <p14:creationId xmlns:p14="http://schemas.microsoft.com/office/powerpoint/2010/main" val="23721977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5" name="Shape 2005"/>
          <p:cNvSpPr>
            <a:spLocks noGrp="1" noRot="1" noChangeAspect="1"/>
          </p:cNvSpPr>
          <p:nvPr>
            <p:ph type="sldImg"/>
          </p:nvPr>
        </p:nvSpPr>
        <p:spPr>
          <a:xfrm>
            <a:off x="381000" y="685800"/>
            <a:ext cx="6096000" cy="3429000"/>
          </a:xfrm>
          <a:prstGeom prst="rect">
            <a:avLst/>
          </a:prstGeom>
        </p:spPr>
        <p:txBody>
          <a:bodyPr/>
          <a:lstStyle/>
          <a:p>
            <a:endParaRPr/>
          </a:p>
        </p:txBody>
      </p:sp>
      <p:sp>
        <p:nvSpPr>
          <p:cNvPr id="2006" name="Shape 2006"/>
          <p:cNvSpPr>
            <a:spLocks noGrp="1"/>
          </p:cNvSpPr>
          <p:nvPr>
            <p:ph type="body" sz="quarter" idx="1"/>
          </p:nvPr>
        </p:nvSpPr>
        <p:spPr>
          <a:prstGeom prst="rect">
            <a:avLst/>
          </a:prstGeom>
        </p:spPr>
        <p:txBody>
          <a:bodyPr/>
          <a:lstStyle>
            <a:lvl1pPr marR="457200">
              <a:defRPr sz="2000">
                <a:latin typeface="Cambria"/>
                <a:ea typeface="Cambria"/>
                <a:cs typeface="Cambria"/>
                <a:sym typeface="Cambria"/>
              </a:defRPr>
            </a:lvl1pPr>
          </a:lstStyle>
          <a:p>
            <a:pPr marL="0" marR="45720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Absolutely not, it’s a primary doctrine </a:t>
            </a:r>
            <a:r>
              <a:rPr dirty="0" err="1"/>
              <a:t>bc</a:t>
            </a:r>
            <a:r>
              <a:rPr dirty="0"/>
              <a:t> it’s foundational to all the other primary doctrines! As I thought about this crucial connection between Adam and the Gospel I thought about Cedarville’s motto</a:t>
            </a:r>
            <a:endParaRPr lang="fr-CH" dirty="0"/>
          </a:p>
          <a:p>
            <a:endParaRPr lang="fr-CH" dirty="0"/>
          </a:p>
          <a:p>
            <a:pPr marL="0" marR="45720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Absolument pas, il s’agit d’une doctrine fondamentale car elle</a:t>
            </a:r>
            <a:r>
              <a:rPr lang="fr-FR" baseline="0" noProof="0" dirty="0"/>
              <a:t> constitue la base de toutes les autres doctrines principales de la Bible</a:t>
            </a:r>
            <a:r>
              <a:rPr lang="fr-FR" noProof="0" dirty="0"/>
              <a:t>! En réfléchissant à cette connexion capitale entre Adam et l’Evangile,</a:t>
            </a:r>
            <a:r>
              <a:rPr lang="fr-FR" baseline="0" noProof="0" dirty="0"/>
              <a:t> </a:t>
            </a:r>
            <a:r>
              <a:rPr lang="fr-FR" noProof="0" dirty="0"/>
              <a:t>cela m’a fait penser à l</a:t>
            </a:r>
            <a:r>
              <a:rPr lang="fr-FR" dirty="0"/>
              <a:t>a devise de </a:t>
            </a:r>
            <a:r>
              <a:rPr lang="fr-FR" dirty="0" err="1"/>
              <a:t>Cedarville</a:t>
            </a:r>
            <a:r>
              <a:rPr lang="fr-FR" dirty="0"/>
              <a:t>.</a:t>
            </a:r>
            <a:endParaRPr lang="fr-FR" noProof="0" dirty="0"/>
          </a:p>
          <a:p>
            <a:endParaRPr dirty="0"/>
          </a:p>
        </p:txBody>
      </p:sp>
    </p:spTree>
    <p:extLst>
      <p:ext uri="{BB962C8B-B14F-4D97-AF65-F5344CB8AC3E}">
        <p14:creationId xmlns:p14="http://schemas.microsoft.com/office/powerpoint/2010/main" val="12203360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2" name="Shape 2012"/>
          <p:cNvSpPr>
            <a:spLocks noGrp="1" noRot="1" noChangeAspect="1"/>
          </p:cNvSpPr>
          <p:nvPr>
            <p:ph type="sldImg"/>
          </p:nvPr>
        </p:nvSpPr>
        <p:spPr>
          <a:xfrm>
            <a:off x="381000" y="685800"/>
            <a:ext cx="6096000" cy="3429000"/>
          </a:xfrm>
          <a:prstGeom prst="rect">
            <a:avLst/>
          </a:prstGeom>
        </p:spPr>
        <p:txBody>
          <a:bodyPr/>
          <a:lstStyle/>
          <a:p>
            <a:endParaRPr/>
          </a:p>
        </p:txBody>
      </p:sp>
      <p:sp>
        <p:nvSpPr>
          <p:cNvPr id="2013" name="Shape 2013"/>
          <p:cNvSpPr>
            <a:spLocks noGrp="1"/>
          </p:cNvSpPr>
          <p:nvPr>
            <p:ph type="body" sz="quarter" idx="1"/>
          </p:nvPr>
        </p:nvSpPr>
        <p:spPr>
          <a:prstGeom prst="rect">
            <a:avLst/>
          </a:prstGeom>
        </p:spPr>
        <p:txBody>
          <a:bodyPr/>
          <a:lstStyle/>
          <a:p>
            <a:pPr marL="0" marR="0" lvl="0" indent="0" defTabSz="914400" eaLnBrk="1" fontAlgn="auto" latinLnBrk="0" hangingPunct="1">
              <a:lnSpc>
                <a:spcPct val="100000"/>
              </a:lnSpc>
              <a:spcBef>
                <a:spcPts val="0"/>
              </a:spcBef>
              <a:spcAft>
                <a:spcPts val="0"/>
              </a:spcAft>
              <a:buClr>
                <a:srgbClr val="000000"/>
              </a:buClr>
              <a:buSzTx/>
              <a:buFontTx/>
              <a:buNone/>
              <a:tabLst/>
              <a:defRPr sz="1200">
                <a:uFill>
                  <a:solidFill>
                    <a:srgbClr val="000000"/>
                  </a:solidFill>
                </a:uFill>
                <a:latin typeface="DejaVu Sans Condensed"/>
                <a:ea typeface="DejaVu Sans Condensed"/>
                <a:cs typeface="DejaVu Sans Condensed"/>
                <a:sym typeface="DejaVu Sans Condensed"/>
              </a:defRPr>
            </a:pPr>
            <a:r>
              <a:rPr lang="fr-CH" sz="2000" b="1" dirty="0"/>
              <a:t>English: French:</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sz="2000" dirty="0"/>
              <a:t>Mr. </a:t>
            </a:r>
            <a:r>
              <a:rPr sz="2000" dirty="0" err="1"/>
              <a:t>Zindler</a:t>
            </a:r>
            <a:r>
              <a:rPr sz="2000" dirty="0"/>
              <a:t> ( 1939) is editor of </a:t>
            </a:r>
            <a:r>
              <a:rPr sz="2000" dirty="0">
                <a:latin typeface="DejaVu Sans Condensed Oblique"/>
                <a:ea typeface="DejaVu Sans Condensed Oblique"/>
                <a:cs typeface="DejaVu Sans Condensed Oblique"/>
                <a:sym typeface="DejaVu Sans Condensed Oblique"/>
              </a:rPr>
              <a:t>American Atheist</a:t>
            </a:r>
            <a:r>
              <a:rPr sz="2000" dirty="0"/>
              <a:t> magazine and on the board of American Atheists (as of 2015).</a:t>
            </a:r>
            <a:r>
              <a:rPr sz="2000" dirty="0">
                <a:latin typeface="DejaVu Sans Condensed Oblique"/>
                <a:ea typeface="DejaVu Sans Condensed Oblique"/>
                <a:cs typeface="DejaVu Sans Condensed Oblique"/>
                <a:sym typeface="DejaVu Sans Condensed Oblique"/>
              </a:rPr>
              <a:t>  </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dirty="0"/>
              <a:t>He spent 17 years as a teacher and professor of biology, psychobiology, and geology at a branch of St</a:t>
            </a:r>
            <a:r>
              <a:rPr lang="fr-CH" dirty="0" err="1"/>
              <a:t>ate</a:t>
            </a:r>
            <a:r>
              <a:rPr dirty="0"/>
              <a:t> </a:t>
            </a:r>
            <a:r>
              <a:rPr dirty="0" err="1"/>
              <a:t>Univ</a:t>
            </a:r>
            <a:r>
              <a:rPr dirty="0"/>
              <a:t> of NY (SUNY). He is a member of several learned societies including the American Association for the Advancement of Science, New York Academy of Science, Society of Biblical Literature and the American Schools of Oriental Research. Mr. </a:t>
            </a:r>
            <a:r>
              <a:rPr dirty="0" err="1"/>
              <a:t>Zindler</a:t>
            </a:r>
            <a:r>
              <a:rPr dirty="0"/>
              <a:t> is also a member of the Jesus Seminar, and an expert in a number of esoteric, biblical-era languages. Neither the American Atheists web site nor the one below say where he taught and both refer to him as “Mr.” and neither say that he has a PhD (so he must not, and so what is he doing in the AAAS and the NYAS and the SBL)?  His statements at the web site below show his gross ignorance of science, archeology and the Bible.</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dirty="0"/>
              <a:t>Picture: </a:t>
            </a:r>
            <a:r>
              <a:rPr u="sng" dirty="0">
                <a:hlinkClick r:id="rId3"/>
              </a:rPr>
              <a:t>http://www.pointofinquiry.org/frank_zindler_the_christ_myth/</a:t>
            </a:r>
            <a:endParaRPr lang="fr-CH" u="sng" dirty="0">
              <a:hlinkClick r:id="rId3"/>
            </a:endParaRP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endParaRPr lang="fr-CH" u="sng" dirty="0">
              <a:hlinkClick r:id="rId3"/>
            </a:endParaRPr>
          </a:p>
          <a:p>
            <a:pPr marL="0" marR="0" lvl="0" indent="0" defTabSz="914400" eaLnBrk="1" fontAlgn="auto" latinLnBrk="0" hangingPunct="1">
              <a:lnSpc>
                <a:spcPct val="100000"/>
              </a:lnSpc>
              <a:spcBef>
                <a:spcPts val="0"/>
              </a:spcBef>
              <a:spcAft>
                <a:spcPts val="0"/>
              </a:spcAft>
              <a:buClr>
                <a:srgbClr val="000000"/>
              </a:buClr>
              <a:buSzTx/>
              <a:buFontTx/>
              <a:buNone/>
              <a:tabLst/>
              <a:defRPr sz="1200">
                <a:uFill>
                  <a:solidFill>
                    <a:srgbClr val="000000"/>
                  </a:solidFill>
                </a:uFill>
                <a:latin typeface="DejaVu Sans Condensed"/>
                <a:ea typeface="DejaVu Sans Condensed"/>
                <a:cs typeface="DejaVu Sans Condensed"/>
                <a:sym typeface="DejaVu Sans Condensed"/>
              </a:defRPr>
            </a:pPr>
            <a:r>
              <a:rPr lang="fr-FR" sz="2000" b="1" noProof="0" dirty="0"/>
              <a:t>French:</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lang="fr-FR" sz="2000" noProof="0" dirty="0"/>
              <a:t>M. </a:t>
            </a:r>
            <a:r>
              <a:rPr lang="fr-FR" sz="2000" noProof="0" dirty="0" err="1"/>
              <a:t>Zindler</a:t>
            </a:r>
            <a:r>
              <a:rPr lang="fr-FR" sz="2000" noProof="0" dirty="0"/>
              <a:t> (</a:t>
            </a:r>
            <a:r>
              <a:rPr lang="fr-FR" sz="2000" dirty="0"/>
              <a:t>né</a:t>
            </a:r>
            <a:r>
              <a:rPr lang="fr-FR" sz="2000" baseline="0" dirty="0"/>
              <a:t> en</a:t>
            </a:r>
            <a:r>
              <a:rPr lang="fr-FR" sz="2000" dirty="0"/>
              <a:t> 1939</a:t>
            </a:r>
            <a:r>
              <a:rPr lang="fr-FR" sz="2000" noProof="0" dirty="0"/>
              <a:t>) est éditeur du Magazine</a:t>
            </a:r>
            <a:r>
              <a:rPr lang="fr-FR" sz="2000" baseline="0" noProof="0" dirty="0"/>
              <a:t> des Athées américains. Il siège aussi au comité central des Athée américains.</a:t>
            </a:r>
            <a:r>
              <a:rPr lang="fr-FR" sz="2000" noProof="0" dirty="0"/>
              <a:t> (dès 2015).</a:t>
            </a:r>
            <a:r>
              <a:rPr lang="fr-FR" sz="2000" noProof="0" dirty="0">
                <a:latin typeface="DejaVu Sans Condensed Oblique"/>
                <a:ea typeface="DejaVu Sans Condensed Oblique"/>
                <a:cs typeface="DejaVu Sans Condensed Oblique"/>
                <a:sym typeface="DejaVu Sans Condensed Oblique"/>
              </a:rPr>
              <a:t>  </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lang="fr-FR" noProof="0" dirty="0"/>
              <a:t>Il a passé 17 ans en tant qu’enseignant et professeur de biologie, psychologie et géologie dans une</a:t>
            </a:r>
            <a:r>
              <a:rPr lang="fr-FR" baseline="0" noProof="0" dirty="0"/>
              <a:t> succursale de l’Université de L’Etat de New York (SUNY)</a:t>
            </a:r>
            <a:r>
              <a:rPr lang="fr-FR" noProof="0" dirty="0"/>
              <a:t>. Il est membre de plusieurs associations</a:t>
            </a:r>
            <a:r>
              <a:rPr lang="fr-FR" baseline="0" noProof="0" dirty="0"/>
              <a:t> d’érudits y compris l’Association Américaine pour l’Avancement de la Science (AAAS), L’Académie des Sciences de New York (NYAS), la Société de Littérature Biblique (SLB) et des Ecoles américaines de recherches Orientales</a:t>
            </a:r>
            <a:r>
              <a:rPr lang="fr-FR" noProof="0" dirty="0"/>
              <a:t>.</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endParaRPr lang="fr-FR" noProof="0" dirty="0"/>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lang="fr-FR" noProof="0" dirty="0"/>
              <a:t>M. </a:t>
            </a:r>
            <a:r>
              <a:rPr lang="fr-FR" noProof="0" dirty="0" err="1"/>
              <a:t>Zindler</a:t>
            </a:r>
            <a:r>
              <a:rPr lang="fr-FR" noProof="0" dirty="0"/>
              <a:t> est également membre du fameux « Jesus </a:t>
            </a:r>
            <a:r>
              <a:rPr lang="fr-FR" noProof="0" dirty="0" err="1"/>
              <a:t>Seminar</a:t>
            </a:r>
            <a:r>
              <a:rPr lang="fr-FR" noProof="0" dirty="0"/>
              <a:t> » ainsi qu’expert en plusieurs langues ésotériques des</a:t>
            </a:r>
            <a:r>
              <a:rPr lang="fr-FR" baseline="0" noProof="0" dirty="0"/>
              <a:t> temps bibliques</a:t>
            </a:r>
            <a:r>
              <a:rPr lang="fr-FR" noProof="0" dirty="0"/>
              <a:t>. Ni le site web de l’Association des Athées Américains,</a:t>
            </a:r>
            <a:r>
              <a:rPr lang="fr-FR" baseline="0" noProof="0" dirty="0"/>
              <a:t> ni le lien du site Point d’Enquête ci-dessous ne se réfèrent à lui autrement qu’à </a:t>
            </a:r>
            <a:r>
              <a:rPr lang="fr-FR" noProof="0" dirty="0"/>
              <a:t>“M.” </a:t>
            </a:r>
            <a:r>
              <a:rPr lang="fr-FR" noProof="0" dirty="0" err="1"/>
              <a:t>Zindler</a:t>
            </a:r>
            <a:r>
              <a:rPr lang="fr-FR" noProof="0" dirty="0"/>
              <a:t> et aucun d’eux n’affirme qu’il détient un quelconque doctorat (il n’en a d’ailleurs aucune obligation), mais alors pourquoi est-il </a:t>
            </a:r>
            <a:r>
              <a:rPr lang="fr-FR" baseline="0" noProof="0" dirty="0"/>
              <a:t>membre de l’Association Américaine pour l’Avancement de la Science, de</a:t>
            </a:r>
            <a:r>
              <a:rPr lang="fr-FR" noProof="0" dirty="0"/>
              <a:t> </a:t>
            </a:r>
            <a:r>
              <a:rPr lang="fr-FR" baseline="0" noProof="0" dirty="0"/>
              <a:t>L’Académie des Sciences de New York </a:t>
            </a:r>
            <a:r>
              <a:rPr lang="fr-FR" noProof="0" dirty="0"/>
              <a:t>et de </a:t>
            </a:r>
            <a:r>
              <a:rPr lang="fr-FR" baseline="0" noProof="0" dirty="0"/>
              <a:t>la Société de Littérature Biblique</a:t>
            </a:r>
            <a:r>
              <a:rPr lang="fr-FR" noProof="0" dirty="0"/>
              <a:t>?  Ses affirmations sur le </a:t>
            </a:r>
            <a:r>
              <a:rPr lang="fr-FR" baseline="0" noProof="0" dirty="0"/>
              <a:t>site web Point d’Enquête ci-dessous montrent son ignorance patente de la science, de l’archéologie et de la Bible</a:t>
            </a:r>
            <a:r>
              <a:rPr lang="fr-FR" noProof="0" dirty="0"/>
              <a:t>.</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r>
              <a:rPr lang="fr-FR" noProof="0" dirty="0"/>
              <a:t>Image crédit photo : </a:t>
            </a:r>
            <a:r>
              <a:rPr lang="fr-FR" u="sng" noProof="0" dirty="0">
                <a:hlinkClick r:id="rId3"/>
              </a:rPr>
              <a:t>http://www.pointofinquiry.org/frank_zindler_the_christ_myth/</a:t>
            </a:r>
          </a:p>
          <a:p>
            <a:pPr defTabSz="914400">
              <a:buClr>
                <a:srgbClr val="000000"/>
              </a:buClr>
              <a:defRPr sz="1200">
                <a:uFill>
                  <a:solidFill>
                    <a:srgbClr val="000000"/>
                  </a:solidFill>
                </a:uFill>
                <a:latin typeface="DejaVu Sans Condensed"/>
                <a:ea typeface="DejaVu Sans Condensed"/>
                <a:cs typeface="DejaVu Sans Condensed"/>
                <a:sym typeface="DejaVu Sans Condensed"/>
              </a:defRPr>
            </a:pPr>
            <a:endParaRPr u="sng" dirty="0">
              <a:hlinkClick r:id="rId3"/>
            </a:endParaRPr>
          </a:p>
        </p:txBody>
      </p:sp>
    </p:spTree>
    <p:extLst>
      <p:ext uri="{BB962C8B-B14F-4D97-AF65-F5344CB8AC3E}">
        <p14:creationId xmlns:p14="http://schemas.microsoft.com/office/powerpoint/2010/main" val="1764968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0" name="Shape 2020"/>
          <p:cNvSpPr>
            <a:spLocks noGrp="1" noRot="1" noChangeAspect="1"/>
          </p:cNvSpPr>
          <p:nvPr>
            <p:ph type="sldImg"/>
          </p:nvPr>
        </p:nvSpPr>
        <p:spPr>
          <a:xfrm>
            <a:off x="381000" y="685800"/>
            <a:ext cx="6096000" cy="3429000"/>
          </a:xfrm>
          <a:prstGeom prst="rect">
            <a:avLst/>
          </a:prstGeom>
        </p:spPr>
        <p:txBody>
          <a:bodyPr/>
          <a:lstStyle/>
          <a:p>
            <a:endParaRPr/>
          </a:p>
        </p:txBody>
      </p:sp>
      <p:sp>
        <p:nvSpPr>
          <p:cNvPr id="2021" name="Shape 2021"/>
          <p:cNvSpPr>
            <a:spLocks noGrp="1"/>
          </p:cNvSpPr>
          <p:nvPr>
            <p:ph type="body" sz="quarter" idx="1"/>
          </p:nvPr>
        </p:nvSpPr>
        <p:spPr>
          <a:prstGeom prst="rect">
            <a:avLst/>
          </a:prstGeom>
        </p:spPr>
        <p:txBody>
          <a:bodyPr/>
          <a:lstStyle>
            <a:lvl1pPr defTabSz="914400">
              <a:defRPr sz="2000">
                <a:uFill>
                  <a:solidFill>
                    <a:srgbClr val="000000"/>
                  </a:solidFill>
                </a:uFill>
                <a:latin typeface="DejaVu Sans Condensed"/>
                <a:ea typeface="DejaVu Sans Condensed"/>
                <a:cs typeface="DejaVu Sans Condensed"/>
                <a:sym typeface="DejaVu Sans Condensed"/>
              </a:defRPr>
            </a:lvl1pPr>
          </a:lstStyle>
          <a:p>
            <a:pPr marL="0" marR="0" lvl="0" indent="0" defTabSz="914400" eaLnBrk="1" fontAlgn="auto" latinLnBrk="0" hangingPunct="1">
              <a:lnSpc>
                <a:spcPct val="100000"/>
              </a:lnSpc>
              <a:spcBef>
                <a:spcPts val="0"/>
              </a:spcBef>
              <a:spcAft>
                <a:spcPts val="0"/>
              </a:spcAft>
              <a:buClrTx/>
              <a:buSzTx/>
              <a:buFontTx/>
              <a:buNone/>
              <a:tabLst/>
              <a:defRPr/>
            </a:pPr>
            <a:r>
              <a:rPr lang="fr-CH" b="1" dirty="0"/>
              <a:t>English:</a:t>
            </a:r>
          </a:p>
          <a:p>
            <a:r>
              <a:rPr dirty="0"/>
              <a:t>Sadly, at the time (and as of 2012) Dr. Craig was compromised with the Big Bang and millions of years and said he is comfortable with theistic evolution or progressive creation.</a:t>
            </a:r>
            <a:endParaRPr lang="fr-CH" dirty="0"/>
          </a:p>
          <a:p>
            <a:endParaRPr lang="fr-CH" dirty="0"/>
          </a:p>
          <a:p>
            <a:pPr marL="0" marR="0" lvl="0" indent="0" defTabSz="914400" eaLnBrk="1" fontAlgn="auto" latinLnBrk="0" hangingPunct="1">
              <a:lnSpc>
                <a:spcPct val="100000"/>
              </a:lnSpc>
              <a:spcBef>
                <a:spcPts val="0"/>
              </a:spcBef>
              <a:spcAft>
                <a:spcPts val="0"/>
              </a:spcAft>
              <a:buClrTx/>
              <a:buSzTx/>
              <a:buFontTx/>
              <a:buNone/>
              <a:tabLst/>
              <a:defRPr/>
            </a:pPr>
            <a:r>
              <a:rPr lang="en-US" b="1" dirty="0"/>
              <a:t>French:</a:t>
            </a:r>
          </a:p>
          <a:p>
            <a:r>
              <a:rPr lang="fr-FR" noProof="0" dirty="0"/>
              <a:t>Malheureusement, à l’époque (en 2012) le Dr. Craig faisait encore des compromis avec le </a:t>
            </a:r>
            <a:r>
              <a:rPr lang="fr-FR" noProof="0" dirty="0" err="1"/>
              <a:t>Big</a:t>
            </a:r>
            <a:r>
              <a:rPr lang="fr-FR" noProof="0" dirty="0"/>
              <a:t> Bang et</a:t>
            </a:r>
            <a:r>
              <a:rPr lang="fr-FR" baseline="0" noProof="0" dirty="0"/>
              <a:t> les millions d’années et avait dit qu’il était parfaitement à l’aise avec l’évolutionnisme-théiste, appelée aussi Création progressive</a:t>
            </a:r>
            <a:r>
              <a:rPr lang="fr-FR" noProof="0" dirty="0"/>
              <a:t>.</a:t>
            </a:r>
          </a:p>
          <a:p>
            <a:endParaRPr dirty="0"/>
          </a:p>
        </p:txBody>
      </p:sp>
    </p:spTree>
    <p:extLst>
      <p:ext uri="{BB962C8B-B14F-4D97-AF65-F5344CB8AC3E}">
        <p14:creationId xmlns:p14="http://schemas.microsoft.com/office/powerpoint/2010/main" val="23838582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5" name="Shape 2065"/>
          <p:cNvSpPr>
            <a:spLocks noGrp="1" noRot="1" noChangeAspect="1"/>
          </p:cNvSpPr>
          <p:nvPr>
            <p:ph type="sldImg"/>
          </p:nvPr>
        </p:nvSpPr>
        <p:spPr>
          <a:xfrm>
            <a:off x="381000" y="685800"/>
            <a:ext cx="6096000" cy="3429000"/>
          </a:xfrm>
          <a:prstGeom prst="rect">
            <a:avLst/>
          </a:prstGeom>
        </p:spPr>
        <p:txBody>
          <a:bodyPr/>
          <a:lstStyle/>
          <a:p>
            <a:endParaRPr/>
          </a:p>
        </p:txBody>
      </p:sp>
      <p:sp>
        <p:nvSpPr>
          <p:cNvPr id="2066" name="Shape 2066"/>
          <p:cNvSpPr>
            <a:spLocks noGrp="1"/>
          </p:cNvSpPr>
          <p:nvPr>
            <p:ph type="body" sz="quarter" idx="1"/>
          </p:nvPr>
        </p:nvSpPr>
        <p:spPr>
          <a:prstGeom prst="rect">
            <a:avLst/>
          </a:prstGeom>
        </p:spPr>
        <p:txBody>
          <a:bodyPr/>
          <a:lstStyle>
            <a:lvl1pPr>
              <a:lnSpc>
                <a:spcPct val="117999"/>
              </a:lnSpc>
              <a:defRPr>
                <a:latin typeface="Helvetica Neue"/>
                <a:ea typeface="Helvetica Neue"/>
                <a:cs typeface="Helvetica Neue"/>
                <a:sym typeface="Helvetica Neue"/>
              </a:defRPr>
            </a:lvl1pPr>
          </a:lstStyle>
          <a:p>
            <a:pPr marL="0" marR="0" lvl="0" indent="0" defTabSz="457200" eaLnBrk="1" fontAlgn="auto" latinLnBrk="0" hangingPunct="1">
              <a:lnSpc>
                <a:spcPct val="117999"/>
              </a:lnSpc>
              <a:spcBef>
                <a:spcPts val="0"/>
              </a:spcBef>
              <a:spcAft>
                <a:spcPts val="0"/>
              </a:spcAft>
              <a:buClrTx/>
              <a:buSzTx/>
              <a:buFontTx/>
              <a:buNone/>
              <a:tabLst/>
              <a:defRPr/>
            </a:pPr>
            <a:r>
              <a:rPr lang="fr-CH" b="1" dirty="0"/>
              <a:t>English:</a:t>
            </a:r>
          </a:p>
          <a:p>
            <a:r>
              <a:rPr dirty="0"/>
              <a:t>Note to translator: the first letter of each of the seven C-words is 96-point font and the rest of the word is 74-point in the same font.</a:t>
            </a:r>
            <a:endParaRPr lang="fr-CH" dirty="0"/>
          </a:p>
          <a:p>
            <a:endParaRPr lang="fr-CH" dirty="0"/>
          </a:p>
          <a:p>
            <a:r>
              <a:rPr lang="en-US" dirty="0"/>
              <a:t>Two animated black boxes cover the 7 C’s of History.  One covers the first 4 C’s; the other covers the last 3 C’s.  Move the boxes to translate the text.  Replace “</a:t>
            </a:r>
            <a:r>
              <a:rPr lang="en-US" dirty="0" err="1"/>
              <a:t>Xxxx</a:t>
            </a:r>
            <a:r>
              <a:rPr lang="en-US" dirty="0"/>
              <a:t>” with the translation of the word above it in each case.</a:t>
            </a:r>
          </a:p>
          <a:p>
            <a:endParaRPr lang="en-US" dirty="0"/>
          </a:p>
          <a:p>
            <a:pPr marL="0" marR="0" lvl="0" indent="0" defTabSz="457200" eaLnBrk="1" fontAlgn="auto" latinLnBrk="0" hangingPunct="1">
              <a:lnSpc>
                <a:spcPct val="117999"/>
              </a:lnSpc>
              <a:spcBef>
                <a:spcPts val="0"/>
              </a:spcBef>
              <a:spcAft>
                <a:spcPts val="0"/>
              </a:spcAft>
              <a:buClrTx/>
              <a:buSzTx/>
              <a:buFontTx/>
              <a:buNone/>
              <a:tabLst/>
              <a:defRPr/>
            </a:pPr>
            <a:r>
              <a:rPr lang="en-US" b="1" dirty="0"/>
              <a:t>French: Note aux </a:t>
            </a:r>
            <a:r>
              <a:rPr lang="en-US" b="1" dirty="0" err="1"/>
              <a:t>traducteurs</a:t>
            </a:r>
            <a:r>
              <a:rPr lang="en-US" b="1" dirty="0"/>
              <a:t>:</a:t>
            </a:r>
          </a:p>
          <a:p>
            <a:pPr marL="0" marR="0" lvl="0" indent="0" defTabSz="457200" eaLnBrk="1" fontAlgn="auto" latinLnBrk="0" hangingPunct="1">
              <a:lnSpc>
                <a:spcPct val="117999"/>
              </a:lnSpc>
              <a:spcBef>
                <a:spcPts val="0"/>
              </a:spcBef>
              <a:spcAft>
                <a:spcPts val="0"/>
              </a:spcAft>
              <a:buClrTx/>
              <a:buSzTx/>
              <a:buFontTx/>
              <a:buNone/>
              <a:tabLst/>
              <a:defRPr/>
            </a:pPr>
            <a:r>
              <a:rPr lang="en-US" dirty="0"/>
              <a:t>The first letter of each of the seven C-words is 96-point font and the rest of the word is 74-point in the same font.</a:t>
            </a:r>
          </a:p>
          <a:p>
            <a:endParaRPr lang="en-US" dirty="0"/>
          </a:p>
          <a:p>
            <a:r>
              <a:rPr lang="en-US" dirty="0"/>
              <a:t>Two animated black boxes cover the 7 C’s of History.  One covers the first 4 C’s; the other covers the last 3 C’s.  Move the boxes to translate the text.  Replace “</a:t>
            </a:r>
            <a:r>
              <a:rPr lang="en-US" dirty="0" err="1"/>
              <a:t>Xxxx</a:t>
            </a:r>
            <a:r>
              <a:rPr lang="en-US" dirty="0"/>
              <a:t>” with the translation of the word above it in each case.</a:t>
            </a:r>
          </a:p>
          <a:p>
            <a:endParaRPr dirty="0"/>
          </a:p>
        </p:txBody>
      </p:sp>
    </p:spTree>
    <p:extLst>
      <p:ext uri="{BB962C8B-B14F-4D97-AF65-F5344CB8AC3E}">
        <p14:creationId xmlns:p14="http://schemas.microsoft.com/office/powerpoint/2010/main" val="28081665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312790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5" name="Shape 2095"/>
          <p:cNvSpPr>
            <a:spLocks noGrp="1" noRot="1" noChangeAspect="1"/>
          </p:cNvSpPr>
          <p:nvPr>
            <p:ph type="sldImg"/>
          </p:nvPr>
        </p:nvSpPr>
        <p:spPr>
          <a:xfrm>
            <a:off x="381000" y="685800"/>
            <a:ext cx="6096000" cy="3429000"/>
          </a:xfrm>
          <a:prstGeom prst="rect">
            <a:avLst/>
          </a:prstGeom>
        </p:spPr>
        <p:txBody>
          <a:bodyPr/>
          <a:lstStyle/>
          <a:p>
            <a:endParaRPr/>
          </a:p>
        </p:txBody>
      </p:sp>
      <p:sp>
        <p:nvSpPr>
          <p:cNvPr id="2096" name="Shape 2096"/>
          <p:cNvSpPr>
            <a:spLocks noGrp="1"/>
          </p:cNvSpPr>
          <p:nvPr>
            <p:ph type="body" sz="quarter" idx="1"/>
          </p:nvPr>
        </p:nvSpPr>
        <p:spPr>
          <a:prstGeom prst="rect">
            <a:avLst/>
          </a:prstGeom>
        </p:spPr>
        <p:txBody>
          <a:bodyPr/>
          <a:lstStyle/>
          <a:p>
            <a:pPr marL="0" marR="0" lvl="0" indent="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Arial"/>
                <a:ea typeface="Arial"/>
                <a:cs typeface="Arial"/>
                <a:sym typeface="Arial"/>
              </a:defRPr>
            </a:pPr>
            <a:r>
              <a:rPr lang="fr-CH" b="1" dirty="0"/>
              <a:t>English:</a:t>
            </a:r>
          </a:p>
          <a:p>
            <a:pPr defTabSz="914400">
              <a:defRPr sz="1200">
                <a:uFill>
                  <a:solidFill>
                    <a:srgbClr val="000000"/>
                  </a:solidFill>
                </a:uFill>
                <a:latin typeface="Arial"/>
                <a:ea typeface="Arial"/>
                <a:cs typeface="Arial"/>
                <a:sym typeface="Arial"/>
              </a:defRPr>
            </a:pPr>
            <a:r>
              <a:rPr dirty="0"/>
              <a:t>He grew up in a Christian family: William </a:t>
            </a:r>
            <a:r>
              <a:rPr dirty="0" err="1"/>
              <a:t>Provine</a:t>
            </a:r>
            <a:r>
              <a:rPr dirty="0"/>
              <a:t>, “No Free Will,” </a:t>
            </a:r>
            <a:r>
              <a:rPr i="1" dirty="0"/>
              <a:t>Isis</a:t>
            </a:r>
            <a:r>
              <a:rPr dirty="0"/>
              <a:t>, 90 (1999):S117-S132.  Died as an atheist on Sept 1, 2015.</a:t>
            </a:r>
          </a:p>
          <a:p>
            <a:pPr defTabSz="914400">
              <a:defRPr sz="1200">
                <a:uFill>
                  <a:solidFill>
                    <a:srgbClr val="000000"/>
                  </a:solidFill>
                </a:uFill>
                <a:latin typeface="Arial"/>
                <a:ea typeface="Arial"/>
                <a:cs typeface="Arial"/>
                <a:sym typeface="Arial"/>
              </a:defRPr>
            </a:pPr>
            <a:endParaRPr dirty="0"/>
          </a:p>
          <a:p>
            <a:pPr defTabSz="914400">
              <a:defRPr sz="1200">
                <a:uFill>
                  <a:solidFill>
                    <a:srgbClr val="000000"/>
                  </a:solidFill>
                </a:uFill>
                <a:latin typeface="DejaVu Sans Condensed"/>
                <a:ea typeface="DejaVu Sans Condensed"/>
                <a:cs typeface="DejaVu Sans Condensed"/>
                <a:sym typeface="DejaVu Sans Condensed"/>
              </a:defRPr>
            </a:pPr>
            <a:r>
              <a:rPr dirty="0"/>
              <a:t>Will </a:t>
            </a:r>
            <a:r>
              <a:rPr dirty="0" err="1"/>
              <a:t>Provine</a:t>
            </a:r>
            <a:r>
              <a:rPr dirty="0"/>
              <a:t> was a professor at Cornell since 1969 until shortly before his death in 2015. His graduates have included Evolutionary Biology, History, Science and Technology Studies, Zoology, and Education, spanning three colleges. He earned a Ph.D. in the History of Science at the University of Chicago in 1970. He is a member of the American Academy of Arts and Sciences and the American Association for the Advancement of Science. He is the author of </a:t>
            </a:r>
            <a:r>
              <a:rPr dirty="0">
                <a:latin typeface="DejaVu Sans Condensed Oblique"/>
                <a:ea typeface="DejaVu Sans Condensed Oblique"/>
                <a:cs typeface="DejaVu Sans Condensed Oblique"/>
                <a:sym typeface="DejaVu Sans Condensed Oblique"/>
              </a:rPr>
              <a:t>The Origins of Theoretical Population Genetics </a:t>
            </a:r>
            <a:r>
              <a:rPr dirty="0"/>
              <a:t>(1970) and </a:t>
            </a:r>
            <a:r>
              <a:rPr dirty="0">
                <a:latin typeface="DejaVu Sans Condensed Oblique"/>
                <a:ea typeface="DejaVu Sans Condensed Oblique"/>
                <a:cs typeface="DejaVu Sans Condensed Oblique"/>
                <a:sym typeface="DejaVu Sans Condensed Oblique"/>
              </a:rPr>
              <a:t>Sewall Wright and Evolutionary Biology </a:t>
            </a:r>
            <a:r>
              <a:rPr dirty="0"/>
              <a:t>(1986), both published by The University of Chicago Press. He is currently (in Feb 2010) writing a book on the implications of evolution and another book on random genetic drift in evolution. His huge library on evolution and genetics is being moved gradually to the Cornell Library.</a:t>
            </a:r>
          </a:p>
          <a:p>
            <a:pPr defTabSz="914400">
              <a:defRPr sz="1200">
                <a:uFill>
                  <a:solidFill>
                    <a:srgbClr val="000000"/>
                  </a:solidFill>
                </a:uFill>
                <a:latin typeface="DejaVu Sans Condensed"/>
                <a:ea typeface="DejaVu Sans Condensed"/>
                <a:cs typeface="DejaVu Sans Condensed"/>
                <a:sym typeface="DejaVu Sans Condensed"/>
              </a:defRPr>
            </a:pPr>
            <a:r>
              <a:rPr dirty="0"/>
              <a:t>Photo and bio from http://debatesummit2010.blogspot.com/, accessed 2010 Feb 10.</a:t>
            </a:r>
            <a:endParaRPr lang="fr-CH" dirty="0"/>
          </a:p>
          <a:p>
            <a:pPr defTabSz="914400">
              <a:defRPr sz="1200">
                <a:uFill>
                  <a:solidFill>
                    <a:srgbClr val="000000"/>
                  </a:solidFill>
                </a:uFill>
                <a:latin typeface="DejaVu Sans Condensed"/>
                <a:ea typeface="DejaVu Sans Condensed"/>
                <a:cs typeface="DejaVu Sans Condensed"/>
                <a:sym typeface="DejaVu Sans Condensed"/>
              </a:defRPr>
            </a:pPr>
            <a:endParaRPr lang="fr-CH" dirty="0"/>
          </a:p>
          <a:p>
            <a:pPr marL="0" marR="0" lvl="0" indent="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Arial"/>
                <a:ea typeface="Arial"/>
                <a:cs typeface="Arial"/>
                <a:sym typeface="Arial"/>
              </a:defRPr>
            </a:pPr>
            <a:r>
              <a:rPr lang="en-US" b="1" dirty="0"/>
              <a:t>French:</a:t>
            </a:r>
          </a:p>
          <a:p>
            <a:pPr defTabSz="914400">
              <a:defRPr sz="1200">
                <a:uFill>
                  <a:solidFill>
                    <a:srgbClr val="000000"/>
                  </a:solidFill>
                </a:uFill>
                <a:latin typeface="Arial"/>
                <a:ea typeface="Arial"/>
                <a:cs typeface="Arial"/>
                <a:sym typeface="Arial"/>
              </a:defRPr>
            </a:pPr>
            <a:r>
              <a:rPr lang="fr-FR" b="0" noProof="0" dirty="0">
                <a:solidFill>
                  <a:srgbClr val="FF0000"/>
                </a:solidFill>
              </a:rPr>
              <a:t>William </a:t>
            </a:r>
            <a:r>
              <a:rPr lang="fr-FR" b="0" noProof="0" dirty="0" err="1">
                <a:solidFill>
                  <a:srgbClr val="FF0000"/>
                </a:solidFill>
              </a:rPr>
              <a:t>Provine</a:t>
            </a:r>
            <a:r>
              <a:rPr lang="fr-FR" b="0" noProof="0" dirty="0">
                <a:solidFill>
                  <a:srgbClr val="FF0000"/>
                </a:solidFill>
              </a:rPr>
              <a:t> il est né dans une famille chrétienne</a:t>
            </a:r>
            <a:r>
              <a:rPr lang="fr-FR" b="0" baseline="0" noProof="0" dirty="0">
                <a:solidFill>
                  <a:srgbClr val="FF0000"/>
                </a:solidFill>
              </a:rPr>
              <a:t> selon l’article « Pas de Liberté Propre » (</a:t>
            </a:r>
            <a:r>
              <a:rPr lang="fr-FR" b="0" noProof="0" dirty="0">
                <a:solidFill>
                  <a:srgbClr val="FF0000"/>
                </a:solidFill>
              </a:rPr>
              <a:t>No Free Will,” </a:t>
            </a:r>
            <a:r>
              <a:rPr lang="fr-FR" b="0" baseline="0" noProof="0" dirty="0">
                <a:solidFill>
                  <a:srgbClr val="FF0000"/>
                </a:solidFill>
              </a:rPr>
              <a:t>paru dans</a:t>
            </a:r>
            <a:r>
              <a:rPr lang="fr-FR" b="0" noProof="0" dirty="0">
                <a:solidFill>
                  <a:srgbClr val="FF0000"/>
                </a:solidFill>
              </a:rPr>
              <a:t> </a:t>
            </a:r>
            <a:r>
              <a:rPr lang="fr-FR" b="0" i="1" noProof="0" dirty="0">
                <a:solidFill>
                  <a:srgbClr val="FF0000"/>
                </a:solidFill>
              </a:rPr>
              <a:t>Isis</a:t>
            </a:r>
            <a:r>
              <a:rPr lang="fr-FR" b="0" noProof="0" dirty="0">
                <a:solidFill>
                  <a:srgbClr val="FF0000"/>
                </a:solidFill>
              </a:rPr>
              <a:t>, 90 (1999):S117-S132).  Il est mort en athée le 1er Sept 2015.</a:t>
            </a:r>
          </a:p>
          <a:p>
            <a:pPr defTabSz="914400">
              <a:defRPr sz="1200">
                <a:uFill>
                  <a:solidFill>
                    <a:srgbClr val="000000"/>
                  </a:solidFill>
                </a:uFill>
                <a:latin typeface="Arial"/>
                <a:ea typeface="Arial"/>
                <a:cs typeface="Arial"/>
                <a:sym typeface="Arial"/>
              </a:defRPr>
            </a:pPr>
            <a:endParaRPr lang="fr-FR" b="0" noProof="0" dirty="0">
              <a:solidFill>
                <a:srgbClr val="FF0000"/>
              </a:solidFill>
            </a:endParaRPr>
          </a:p>
          <a:p>
            <a:pPr defTabSz="914400">
              <a:defRPr sz="1200">
                <a:uFill>
                  <a:solidFill>
                    <a:srgbClr val="000000"/>
                  </a:solidFill>
                </a:uFill>
                <a:latin typeface="DejaVu Sans Condensed"/>
                <a:ea typeface="DejaVu Sans Condensed"/>
                <a:cs typeface="DejaVu Sans Condensed"/>
                <a:sym typeface="DejaVu Sans Condensed"/>
              </a:defRPr>
            </a:pPr>
            <a:r>
              <a:rPr lang="fr-FR" b="0" noProof="0" dirty="0">
                <a:solidFill>
                  <a:srgbClr val="FF0000"/>
                </a:solidFill>
              </a:rPr>
              <a:t>William </a:t>
            </a:r>
            <a:r>
              <a:rPr lang="fr-FR" b="0" noProof="0" dirty="0" err="1">
                <a:solidFill>
                  <a:srgbClr val="FF0000"/>
                </a:solidFill>
              </a:rPr>
              <a:t>Provine</a:t>
            </a:r>
            <a:r>
              <a:rPr lang="fr-FR" b="0" noProof="0" dirty="0">
                <a:solidFill>
                  <a:srgbClr val="FF0000"/>
                </a:solidFill>
              </a:rPr>
              <a:t> était professeur à l’Université Cornell dans</a:t>
            </a:r>
            <a:r>
              <a:rPr lang="fr-FR" b="0" baseline="0" noProof="0" dirty="0">
                <a:solidFill>
                  <a:srgbClr val="FF0000"/>
                </a:solidFill>
              </a:rPr>
              <a:t> l’Etat de New York depuis </a:t>
            </a:r>
            <a:r>
              <a:rPr lang="fr-FR" b="0" noProof="0" dirty="0">
                <a:solidFill>
                  <a:srgbClr val="FF0000"/>
                </a:solidFill>
              </a:rPr>
              <a:t>1969 jusqu’à peu avant sa mort en 2015. Il enseignait la Biologie évolutionnaire, l’Histoire, la Science et la Technologie, la Zoologie dans trois collèges différents. Il a fait son doctorat en Histoire</a:t>
            </a:r>
            <a:r>
              <a:rPr lang="fr-FR" b="0" baseline="0" noProof="0" dirty="0">
                <a:solidFill>
                  <a:srgbClr val="FF0000"/>
                </a:solidFill>
              </a:rPr>
              <a:t> de la</a:t>
            </a:r>
            <a:r>
              <a:rPr lang="fr-FR" b="0" noProof="0" dirty="0">
                <a:solidFill>
                  <a:srgbClr val="FF0000"/>
                </a:solidFill>
              </a:rPr>
              <a:t> Science à l’Université de Chicago en 1970. Il est membre de l’Association Américaine des</a:t>
            </a:r>
            <a:r>
              <a:rPr lang="fr-FR" b="0" baseline="0" noProof="0" dirty="0">
                <a:solidFill>
                  <a:srgbClr val="FF0000"/>
                </a:solidFill>
              </a:rPr>
              <a:t> Arts et de la Science (AASA) pour l’avancement de la Science</a:t>
            </a:r>
            <a:r>
              <a:rPr lang="fr-FR" b="0" noProof="0" dirty="0">
                <a:solidFill>
                  <a:srgbClr val="FF0000"/>
                </a:solidFill>
              </a:rPr>
              <a:t>. Il est l’auteur de « L’Origine de la génétique des populations théoriques et </a:t>
            </a:r>
            <a:r>
              <a:rPr lang="fr-FR" b="0" noProof="0" dirty="0" err="1">
                <a:solidFill>
                  <a:srgbClr val="FF0000"/>
                </a:solidFill>
                <a:latin typeface="DejaVu Sans Condensed Oblique"/>
                <a:ea typeface="DejaVu Sans Condensed Oblique"/>
                <a:cs typeface="DejaVu Sans Condensed Oblique"/>
                <a:sym typeface="DejaVu Sans Condensed Oblique"/>
              </a:rPr>
              <a:t>Sewall</a:t>
            </a:r>
            <a:r>
              <a:rPr lang="fr-FR" b="0" noProof="0" dirty="0">
                <a:solidFill>
                  <a:srgbClr val="FF0000"/>
                </a:solidFill>
                <a:latin typeface="DejaVu Sans Condensed Oblique"/>
                <a:ea typeface="DejaVu Sans Condensed Oblique"/>
                <a:cs typeface="DejaVu Sans Condensed Oblique"/>
                <a:sym typeface="DejaVu Sans Condensed Oblique"/>
              </a:rPr>
              <a:t> Wright » un autre évolutionniste </a:t>
            </a:r>
            <a:r>
              <a:rPr lang="fr-FR" b="0" noProof="0" dirty="0">
                <a:solidFill>
                  <a:srgbClr val="FF0000"/>
                </a:solidFill>
              </a:rPr>
              <a:t>(</a:t>
            </a:r>
            <a:r>
              <a:rPr lang="fr-FR" b="0" noProof="0" dirty="0">
                <a:solidFill>
                  <a:srgbClr val="FF0000"/>
                </a:solidFill>
                <a:latin typeface="DejaVu Sans Condensed Oblique"/>
                <a:ea typeface="DejaVu Sans Condensed Oblique"/>
                <a:cs typeface="DejaVu Sans Condensed Oblique"/>
                <a:sym typeface="DejaVu Sans Condensed Oblique"/>
              </a:rPr>
              <a:t>The </a:t>
            </a:r>
            <a:r>
              <a:rPr lang="fr-FR" b="0" noProof="0" dirty="0" err="1">
                <a:solidFill>
                  <a:srgbClr val="FF0000"/>
                </a:solidFill>
                <a:latin typeface="DejaVu Sans Condensed Oblique"/>
                <a:ea typeface="DejaVu Sans Condensed Oblique"/>
                <a:cs typeface="DejaVu Sans Condensed Oblique"/>
                <a:sym typeface="DejaVu Sans Condensed Oblique"/>
              </a:rPr>
              <a:t>Origins</a:t>
            </a:r>
            <a:r>
              <a:rPr lang="fr-FR" b="0" noProof="0" dirty="0">
                <a:solidFill>
                  <a:srgbClr val="FF0000"/>
                </a:solidFill>
                <a:latin typeface="DejaVu Sans Condensed Oblique"/>
                <a:ea typeface="DejaVu Sans Condensed Oblique"/>
                <a:cs typeface="DejaVu Sans Condensed Oblique"/>
                <a:sym typeface="DejaVu Sans Condensed Oblique"/>
              </a:rPr>
              <a:t> of </a:t>
            </a:r>
            <a:r>
              <a:rPr lang="fr-FR" b="0" noProof="0" dirty="0" err="1">
                <a:solidFill>
                  <a:srgbClr val="FF0000"/>
                </a:solidFill>
                <a:latin typeface="DejaVu Sans Condensed Oblique"/>
                <a:ea typeface="DejaVu Sans Condensed Oblique"/>
                <a:cs typeface="DejaVu Sans Condensed Oblique"/>
                <a:sym typeface="DejaVu Sans Condensed Oblique"/>
              </a:rPr>
              <a:t>Theoretical</a:t>
            </a:r>
            <a:r>
              <a:rPr lang="fr-FR" b="0" noProof="0" dirty="0">
                <a:solidFill>
                  <a:srgbClr val="FF0000"/>
                </a:solidFill>
                <a:latin typeface="DejaVu Sans Condensed Oblique"/>
                <a:ea typeface="DejaVu Sans Condensed Oblique"/>
                <a:cs typeface="DejaVu Sans Condensed Oblique"/>
                <a:sym typeface="DejaVu Sans Condensed Oblique"/>
              </a:rPr>
              <a:t> Population </a:t>
            </a:r>
            <a:r>
              <a:rPr lang="fr-FR" b="0" noProof="0" dirty="0" err="1">
                <a:solidFill>
                  <a:srgbClr val="FF0000"/>
                </a:solidFill>
                <a:latin typeface="DejaVu Sans Condensed Oblique"/>
                <a:ea typeface="DejaVu Sans Condensed Oblique"/>
                <a:cs typeface="DejaVu Sans Condensed Oblique"/>
                <a:sym typeface="DejaVu Sans Condensed Oblique"/>
              </a:rPr>
              <a:t>Genetics</a:t>
            </a:r>
            <a:r>
              <a:rPr lang="fr-FR" b="0" noProof="0" dirty="0">
                <a:solidFill>
                  <a:srgbClr val="FF0000"/>
                </a:solidFill>
                <a:latin typeface="DejaVu Sans Condensed Oblique"/>
                <a:ea typeface="DejaVu Sans Condensed Oblique"/>
                <a:cs typeface="DejaVu Sans Condensed Oblique"/>
                <a:sym typeface="DejaVu Sans Condensed Oblique"/>
              </a:rPr>
              <a:t> </a:t>
            </a:r>
            <a:r>
              <a:rPr lang="fr-FR" b="0" noProof="0" dirty="0">
                <a:solidFill>
                  <a:srgbClr val="FF0000"/>
                </a:solidFill>
              </a:rPr>
              <a:t>1970)</a:t>
            </a:r>
            <a:r>
              <a:rPr lang="fr-FR" b="0" noProof="0" dirty="0">
                <a:solidFill>
                  <a:srgbClr val="FF0000"/>
                </a:solidFill>
                <a:latin typeface="DejaVu Sans Condensed Oblique"/>
                <a:ea typeface="DejaVu Sans Condensed Oblique"/>
                <a:cs typeface="DejaVu Sans Condensed Oblique"/>
                <a:sym typeface="DejaVu Sans Condensed Oblique"/>
              </a:rPr>
              <a:t>,</a:t>
            </a:r>
            <a:r>
              <a:rPr lang="fr-FR" b="0" baseline="0" noProof="0" dirty="0">
                <a:solidFill>
                  <a:srgbClr val="FF0000"/>
                </a:solidFill>
                <a:latin typeface="DejaVu Sans Condensed Oblique"/>
                <a:ea typeface="DejaVu Sans Condensed Oblique"/>
                <a:cs typeface="DejaVu Sans Condensed Oblique"/>
                <a:sym typeface="DejaVu Sans Condensed Oblique"/>
              </a:rPr>
              <a:t> ainsi que « La Biologie évolutionnaire » (</a:t>
            </a:r>
            <a:r>
              <a:rPr lang="fr-FR" b="0" noProof="0" dirty="0" err="1">
                <a:solidFill>
                  <a:srgbClr val="FF0000"/>
                </a:solidFill>
                <a:latin typeface="DejaVu Sans Condensed Oblique"/>
                <a:ea typeface="DejaVu Sans Condensed Oblique"/>
                <a:cs typeface="DejaVu Sans Condensed Oblique"/>
                <a:sym typeface="DejaVu Sans Condensed Oblique"/>
              </a:rPr>
              <a:t>Evolutionary</a:t>
            </a:r>
            <a:r>
              <a:rPr lang="fr-FR" b="0" noProof="0" dirty="0">
                <a:solidFill>
                  <a:srgbClr val="FF0000"/>
                </a:solidFill>
                <a:latin typeface="DejaVu Sans Condensed Oblique"/>
                <a:ea typeface="DejaVu Sans Condensed Oblique"/>
                <a:cs typeface="DejaVu Sans Condensed Oblique"/>
                <a:sym typeface="DejaVu Sans Condensed Oblique"/>
              </a:rPr>
              <a:t> </a:t>
            </a:r>
            <a:r>
              <a:rPr lang="fr-FR" b="0" noProof="0" dirty="0" err="1">
                <a:solidFill>
                  <a:srgbClr val="FF0000"/>
                </a:solidFill>
                <a:latin typeface="DejaVu Sans Condensed Oblique"/>
                <a:ea typeface="DejaVu Sans Condensed Oblique"/>
                <a:cs typeface="DejaVu Sans Condensed Oblique"/>
                <a:sym typeface="DejaVu Sans Condensed Oblique"/>
              </a:rPr>
              <a:t>Biology</a:t>
            </a:r>
            <a:r>
              <a:rPr lang="fr-FR" b="0" noProof="0" dirty="0">
                <a:solidFill>
                  <a:srgbClr val="FF0000"/>
                </a:solidFill>
                <a:latin typeface="DejaVu Sans Condensed Oblique"/>
                <a:ea typeface="DejaVu Sans Condensed Oblique"/>
                <a:cs typeface="DejaVu Sans Condensed Oblique"/>
                <a:sym typeface="DejaVu Sans Condensed Oblique"/>
              </a:rPr>
              <a:t> </a:t>
            </a:r>
            <a:r>
              <a:rPr lang="fr-FR" b="0" noProof="0" dirty="0">
                <a:solidFill>
                  <a:srgbClr val="FF0000"/>
                </a:solidFill>
              </a:rPr>
              <a:t>1986), tous deux publiés par la</a:t>
            </a:r>
            <a:r>
              <a:rPr lang="fr-FR" b="0" baseline="0" noProof="0" dirty="0">
                <a:solidFill>
                  <a:srgbClr val="FF0000"/>
                </a:solidFill>
              </a:rPr>
              <a:t> presse de l’</a:t>
            </a:r>
            <a:r>
              <a:rPr lang="fr-FR" b="0" noProof="0" dirty="0">
                <a:solidFill>
                  <a:srgbClr val="FF0000"/>
                </a:solidFill>
              </a:rPr>
              <a:t>Université de</a:t>
            </a:r>
            <a:r>
              <a:rPr lang="fr-FR" b="0" baseline="0" noProof="0" dirty="0">
                <a:solidFill>
                  <a:srgbClr val="FF0000"/>
                </a:solidFill>
              </a:rPr>
              <a:t> </a:t>
            </a:r>
            <a:r>
              <a:rPr lang="fr-FR" b="0" noProof="0" dirty="0">
                <a:solidFill>
                  <a:srgbClr val="FF0000"/>
                </a:solidFill>
              </a:rPr>
              <a:t>Chicago. Il est en ce moment en train d’écrire (en </a:t>
            </a:r>
            <a:r>
              <a:rPr lang="fr-FR" b="0" noProof="0" dirty="0" err="1">
                <a:solidFill>
                  <a:srgbClr val="FF0000"/>
                </a:solidFill>
              </a:rPr>
              <a:t>Fev</a:t>
            </a:r>
            <a:r>
              <a:rPr lang="fr-FR" b="0" noProof="0" dirty="0">
                <a:solidFill>
                  <a:srgbClr val="FF0000"/>
                </a:solidFill>
              </a:rPr>
              <a:t> 2010) un livre sur l’implication de l’évolution et un autre livre sur la dérive</a:t>
            </a:r>
            <a:r>
              <a:rPr lang="fr-FR" b="0" baseline="0" noProof="0" dirty="0">
                <a:solidFill>
                  <a:srgbClr val="FF0000"/>
                </a:solidFill>
              </a:rPr>
              <a:t> de la </a:t>
            </a:r>
            <a:r>
              <a:rPr lang="fr-FR" b="0" noProof="0" dirty="0">
                <a:solidFill>
                  <a:srgbClr val="FF0000"/>
                </a:solidFill>
              </a:rPr>
              <a:t>génétique aléatoire dans l’évolution. Son énorme bibliothèque</a:t>
            </a:r>
            <a:r>
              <a:rPr lang="fr-FR" b="0" baseline="0" noProof="0" dirty="0">
                <a:solidFill>
                  <a:srgbClr val="FF0000"/>
                </a:solidFill>
              </a:rPr>
              <a:t> sur l’évolution et la génétique est en train d’être déménagée à celle de l’Université de </a:t>
            </a:r>
            <a:r>
              <a:rPr lang="fr-FR" b="0" noProof="0" dirty="0">
                <a:solidFill>
                  <a:srgbClr val="FF0000"/>
                </a:solidFill>
              </a:rPr>
              <a:t>Cornell.</a:t>
            </a:r>
          </a:p>
          <a:p>
            <a:pPr defTabSz="914400">
              <a:defRPr sz="1200">
                <a:uFill>
                  <a:solidFill>
                    <a:srgbClr val="000000"/>
                  </a:solidFill>
                </a:uFill>
                <a:latin typeface="DejaVu Sans Condensed"/>
                <a:ea typeface="DejaVu Sans Condensed"/>
                <a:cs typeface="DejaVu Sans Condensed"/>
                <a:sym typeface="DejaVu Sans Condensed"/>
              </a:defRPr>
            </a:pPr>
            <a:r>
              <a:rPr lang="fr-FR" b="0" noProof="0" dirty="0">
                <a:solidFill>
                  <a:srgbClr val="FF0000"/>
                </a:solidFill>
              </a:rPr>
              <a:t>Photo biographie de http://debatesummit2010.blogspot.com/, consulté</a:t>
            </a:r>
            <a:r>
              <a:rPr lang="fr-FR" b="0" baseline="0" noProof="0" dirty="0">
                <a:solidFill>
                  <a:srgbClr val="FF0000"/>
                </a:solidFill>
              </a:rPr>
              <a:t> </a:t>
            </a:r>
            <a:r>
              <a:rPr lang="fr-FR" b="0" noProof="0" dirty="0">
                <a:solidFill>
                  <a:srgbClr val="FF0000"/>
                </a:solidFill>
              </a:rPr>
              <a:t>2010 </a:t>
            </a:r>
            <a:r>
              <a:rPr lang="fr-FR" b="0" noProof="0" dirty="0" err="1">
                <a:solidFill>
                  <a:srgbClr val="FF0000"/>
                </a:solidFill>
              </a:rPr>
              <a:t>Feb</a:t>
            </a:r>
            <a:r>
              <a:rPr lang="fr-FR" b="0" noProof="0" dirty="0">
                <a:solidFill>
                  <a:srgbClr val="FF0000"/>
                </a:solidFill>
              </a:rPr>
              <a:t> 10.</a:t>
            </a:r>
            <a:endParaRPr lang="fr-FR" b="1" noProof="0" dirty="0">
              <a:solidFill>
                <a:srgbClr val="FF0000"/>
              </a:solidFill>
            </a:endParaRPr>
          </a:p>
        </p:txBody>
      </p:sp>
    </p:spTree>
    <p:extLst>
      <p:ext uri="{BB962C8B-B14F-4D97-AF65-F5344CB8AC3E}">
        <p14:creationId xmlns:p14="http://schemas.microsoft.com/office/powerpoint/2010/main" val="35956441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8" name="Shape 2228"/>
          <p:cNvSpPr>
            <a:spLocks noGrp="1" noRot="1" noChangeAspect="1"/>
          </p:cNvSpPr>
          <p:nvPr>
            <p:ph type="sldImg"/>
          </p:nvPr>
        </p:nvSpPr>
        <p:spPr>
          <a:xfrm>
            <a:off x="381000" y="685800"/>
            <a:ext cx="6096000" cy="3429000"/>
          </a:xfrm>
          <a:prstGeom prst="rect">
            <a:avLst/>
          </a:prstGeom>
        </p:spPr>
        <p:txBody>
          <a:bodyPr/>
          <a:lstStyle/>
          <a:p>
            <a:endParaRPr/>
          </a:p>
        </p:txBody>
      </p:sp>
      <p:sp>
        <p:nvSpPr>
          <p:cNvPr id="2229" name="Shape 2229"/>
          <p:cNvSpPr>
            <a:spLocks noGrp="1"/>
          </p:cNvSpPr>
          <p:nvPr>
            <p:ph type="body" sz="quarter" idx="1"/>
          </p:nvPr>
        </p:nvSpPr>
        <p:spPr>
          <a:prstGeom prst="rect">
            <a:avLst/>
          </a:prstGeom>
        </p:spPr>
        <p:txBody>
          <a:bodyPr/>
          <a:lstStyle/>
          <a:p>
            <a:pPr>
              <a:defRPr sz="2800">
                <a:latin typeface="Arial"/>
                <a:ea typeface="Arial"/>
                <a:cs typeface="Arial"/>
                <a:sym typeface="Arial"/>
              </a:defRPr>
            </a:pPr>
            <a:r>
              <a:rPr dirty="0"/>
              <a:t>Hitler (killed 10-15 million Jews and others), </a:t>
            </a:r>
          </a:p>
          <a:p>
            <a:pPr>
              <a:defRPr sz="2800">
                <a:latin typeface="Arial"/>
                <a:ea typeface="Arial"/>
                <a:cs typeface="Arial"/>
                <a:sym typeface="Arial"/>
              </a:defRPr>
            </a:pPr>
            <a:r>
              <a:rPr dirty="0"/>
              <a:t>Stalin (20-23 million)</a:t>
            </a:r>
            <a:endParaRPr lang="en-US" dirty="0"/>
          </a:p>
          <a:p>
            <a:pPr>
              <a:defRPr sz="2800">
                <a:latin typeface="Arial"/>
                <a:ea typeface="Arial"/>
                <a:cs typeface="Arial"/>
                <a:sym typeface="Arial"/>
              </a:defRPr>
            </a:pPr>
            <a:r>
              <a:rPr dirty="0"/>
              <a:t>Mao Zedong (49-78 million)</a:t>
            </a:r>
            <a:endParaRPr lang="en-US" dirty="0"/>
          </a:p>
          <a:p>
            <a:pPr>
              <a:defRPr sz="2800">
                <a:latin typeface="Arial"/>
                <a:ea typeface="Arial"/>
                <a:cs typeface="Arial"/>
                <a:sym typeface="Arial"/>
              </a:defRPr>
            </a:pPr>
            <a:r>
              <a:rPr lang="en-US" dirty="0"/>
              <a:t>They ordered the murder of 80-115 million</a:t>
            </a:r>
          </a:p>
          <a:p>
            <a:pPr>
              <a:defRPr sz="2800">
                <a:latin typeface="Arial"/>
                <a:ea typeface="Arial"/>
                <a:cs typeface="Arial"/>
                <a:sym typeface="Arial"/>
              </a:defRPr>
            </a:pPr>
            <a:r>
              <a:rPr lang="en-US" dirty="0"/>
              <a:t>12-week fetus: </a:t>
            </a:r>
            <a:r>
              <a:rPr lang="en-US" sz="2800" dirty="0">
                <a:latin typeface="Lucida Grande"/>
                <a:ea typeface="Lucida Grande"/>
                <a:cs typeface="Lucida Grande"/>
                <a:sym typeface="Arial"/>
                <a:hlinkClick r:id="rId3"/>
              </a:rPr>
              <a:t>https://www.babycenter.com/12-weeks-pregnant</a:t>
            </a:r>
            <a:endParaRPr dirty="0"/>
          </a:p>
        </p:txBody>
      </p:sp>
    </p:spTree>
    <p:extLst>
      <p:ext uri="{BB962C8B-B14F-4D97-AF65-F5344CB8AC3E}">
        <p14:creationId xmlns:p14="http://schemas.microsoft.com/office/powerpoint/2010/main" val="16903695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3" name="Shape 2163"/>
          <p:cNvSpPr>
            <a:spLocks noGrp="1" noRot="1" noChangeAspect="1"/>
          </p:cNvSpPr>
          <p:nvPr>
            <p:ph type="sldImg"/>
          </p:nvPr>
        </p:nvSpPr>
        <p:spPr>
          <a:xfrm>
            <a:off x="381000" y="685800"/>
            <a:ext cx="6096000" cy="3429000"/>
          </a:xfrm>
          <a:prstGeom prst="rect">
            <a:avLst/>
          </a:prstGeom>
        </p:spPr>
        <p:txBody>
          <a:bodyPr/>
          <a:lstStyle/>
          <a:p>
            <a:endParaRPr/>
          </a:p>
        </p:txBody>
      </p:sp>
      <p:sp>
        <p:nvSpPr>
          <p:cNvPr id="2164" name="Shape 2164"/>
          <p:cNvSpPr>
            <a:spLocks noGrp="1"/>
          </p:cNvSpPr>
          <p:nvPr>
            <p:ph type="body" sz="quarter" idx="1"/>
          </p:nvPr>
        </p:nvSpPr>
        <p:spPr>
          <a:prstGeom prst="rect">
            <a:avLst/>
          </a:prstGeom>
        </p:spPr>
        <p:txBody>
          <a:bodyPr/>
          <a:lstStyle>
            <a:lvl1pPr defTabSz="825500">
              <a:defRPr sz="3600">
                <a:latin typeface="+mn-lt"/>
                <a:ea typeface="+mn-ea"/>
                <a:cs typeface="+mn-cs"/>
                <a:sym typeface="Calibri"/>
              </a:defRPr>
            </a:lvl1pPr>
          </a:lstStyle>
          <a:p>
            <a:r>
              <a:t>This BATTLE is REALLY ONE about authority--it’s more than just science OR evolution OR creation--IT’S ABOUT WHO IS THE AUTHORITY IN THIS WORLD MAN OR GOD</a:t>
            </a:r>
          </a:p>
        </p:txBody>
      </p:sp>
    </p:spTree>
    <p:extLst>
      <p:ext uri="{BB962C8B-B14F-4D97-AF65-F5344CB8AC3E}">
        <p14:creationId xmlns:p14="http://schemas.microsoft.com/office/powerpoint/2010/main" val="19430012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9" name="Shape 2199"/>
          <p:cNvSpPr>
            <a:spLocks noGrp="1" noRot="1" noChangeAspect="1"/>
          </p:cNvSpPr>
          <p:nvPr>
            <p:ph type="sldImg"/>
          </p:nvPr>
        </p:nvSpPr>
        <p:spPr>
          <a:xfrm>
            <a:off x="381000" y="685800"/>
            <a:ext cx="6096000" cy="3429000"/>
          </a:xfrm>
          <a:prstGeom prst="rect">
            <a:avLst/>
          </a:prstGeom>
        </p:spPr>
        <p:txBody>
          <a:bodyPr/>
          <a:lstStyle/>
          <a:p>
            <a:endParaRPr/>
          </a:p>
        </p:txBody>
      </p:sp>
      <p:sp>
        <p:nvSpPr>
          <p:cNvPr id="2200" name="Shape 2200"/>
          <p:cNvSpPr>
            <a:spLocks noGrp="1"/>
          </p:cNvSpPr>
          <p:nvPr>
            <p:ph type="body" sz="quarter" idx="1"/>
          </p:nvPr>
        </p:nvSpPr>
        <p:spPr>
          <a:prstGeom prst="rect">
            <a:avLst/>
          </a:prstGeom>
        </p:spPr>
        <p:txBody>
          <a:bodyPr/>
          <a:lstStyle>
            <a:lvl1pPr defTabSz="825500">
              <a:defRPr sz="3600">
                <a:latin typeface="+mn-lt"/>
                <a:ea typeface="+mn-ea"/>
                <a:cs typeface="+mn-cs"/>
                <a:sym typeface="Calibri"/>
              </a:defRPr>
            </a:lvl1pPr>
          </a:lstStyle>
          <a:p>
            <a:r>
              <a:t>This BATTLE is REALLY ONE about authority--it’s more than just science OR evolution OR creation--IT’S ABOUT WHO IS THE AUTHORITY IN THIS WORLD MAN OR GOD</a:t>
            </a:r>
          </a:p>
        </p:txBody>
      </p:sp>
    </p:spTree>
    <p:extLst>
      <p:ext uri="{BB962C8B-B14F-4D97-AF65-F5344CB8AC3E}">
        <p14:creationId xmlns:p14="http://schemas.microsoft.com/office/powerpoint/2010/main" val="116450680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5" name="Shape 2225"/>
          <p:cNvSpPr>
            <a:spLocks noGrp="1" noRot="1" noChangeAspect="1"/>
          </p:cNvSpPr>
          <p:nvPr>
            <p:ph type="sldImg"/>
          </p:nvPr>
        </p:nvSpPr>
        <p:spPr>
          <a:xfrm>
            <a:off x="381000" y="685800"/>
            <a:ext cx="6096000" cy="3429000"/>
          </a:xfrm>
          <a:prstGeom prst="rect">
            <a:avLst/>
          </a:prstGeom>
        </p:spPr>
        <p:txBody>
          <a:bodyPr/>
          <a:lstStyle/>
          <a:p>
            <a:endParaRPr/>
          </a:p>
        </p:txBody>
      </p:sp>
      <p:sp>
        <p:nvSpPr>
          <p:cNvPr id="2226" name="Shape 2226"/>
          <p:cNvSpPr>
            <a:spLocks noGrp="1"/>
          </p:cNvSpPr>
          <p:nvPr>
            <p:ph type="body" sz="quarter" idx="1"/>
          </p:nvPr>
        </p:nvSpPr>
        <p:spPr>
          <a:prstGeom prst="rect">
            <a:avLst/>
          </a:prstGeom>
        </p:spPr>
        <p:txBody>
          <a:bodyPr/>
          <a:lstStyle>
            <a:lvl1pPr>
              <a:defRPr sz="3600">
                <a:latin typeface="+mn-lt"/>
                <a:ea typeface="+mn-ea"/>
                <a:cs typeface="+mn-cs"/>
                <a:sym typeface="Calibri"/>
              </a:defRPr>
            </a:lvl1pPr>
          </a:lstStyle>
          <a:p>
            <a:r>
              <a:t>THE PUBLIC SCHOOLS ARE IMPOSING AN IDEOLOGY ON STUDENTS--THEY ARE IMPOSING THE HISTORICAL SCIENCE BASED ON NATURALISM--THEY ARE IMPOSING A RELIGION ON STUDENTS--AND I CALL ON THE PEOPLE OF AMERICA TO RISE UP AGAINST THIS IDEOLOGY BEING IMPOSED ON THEIR STUDENTS--THERE IS NO SEPARATION OF CHURCH AND STATE --THE STATE IS IMPOSING THE RELIGION OF NATURALISM ON GENERATIONS OF KIDS--CHRISTIANS NEED TO  WAKE UP--at the very least public school textbooks need to teach students to think critically about origins and understand the differnce between observational science and historical science!  THERE ARE SERIOUS CONSQUENCES IN REGARD TO THIS MATTER</a:t>
            </a:r>
          </a:p>
        </p:txBody>
      </p:sp>
    </p:spTree>
    <p:extLst>
      <p:ext uri="{BB962C8B-B14F-4D97-AF65-F5344CB8AC3E}">
        <p14:creationId xmlns:p14="http://schemas.microsoft.com/office/powerpoint/2010/main" val="18164875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3" name="Shape 2493"/>
          <p:cNvSpPr>
            <a:spLocks noGrp="1" noRot="1" noChangeAspect="1"/>
          </p:cNvSpPr>
          <p:nvPr>
            <p:ph type="sldImg"/>
          </p:nvPr>
        </p:nvSpPr>
        <p:spPr>
          <a:xfrm>
            <a:off x="381000" y="685800"/>
            <a:ext cx="6096000" cy="3429000"/>
          </a:xfrm>
          <a:prstGeom prst="rect">
            <a:avLst/>
          </a:prstGeom>
        </p:spPr>
        <p:txBody>
          <a:bodyPr/>
          <a:lstStyle/>
          <a:p>
            <a:endParaRPr/>
          </a:p>
        </p:txBody>
      </p:sp>
      <p:sp>
        <p:nvSpPr>
          <p:cNvPr id="2494" name="Shape 2494"/>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sz="1200">
                <a:latin typeface="Helvetica"/>
                <a:ea typeface="Helvetica"/>
                <a:cs typeface="Helvetica"/>
                <a:sym typeface="Helvetica"/>
              </a:defRPr>
            </a:pPr>
            <a:r>
              <a:rPr lang="fr-CH" b="1" dirty="0"/>
              <a:t>English:</a:t>
            </a:r>
          </a:p>
          <a:p>
            <a:pPr>
              <a:defRPr sz="1200">
                <a:latin typeface="Helvetica"/>
                <a:ea typeface="Helvetica"/>
                <a:cs typeface="Helvetica"/>
                <a:sym typeface="Helvetica"/>
              </a:defRPr>
            </a:pPr>
            <a:r>
              <a:rPr dirty="0"/>
              <a:t>149217177_Thinkstock2012_GrandCanyon.jpg</a:t>
            </a:r>
          </a:p>
          <a:p>
            <a:pPr>
              <a:defRPr sz="1200">
                <a:latin typeface="Helvetica"/>
                <a:ea typeface="Helvetica"/>
                <a:cs typeface="Helvetica"/>
                <a:sym typeface="Helvetica"/>
              </a:defRPr>
            </a:pPr>
            <a:r>
              <a:rPr dirty="0"/>
              <a:t>Downloaded by Brandie</a:t>
            </a:r>
            <a:endParaRPr lang="fr-CH" dirty="0"/>
          </a:p>
          <a:p>
            <a:pPr>
              <a:defRPr sz="1200">
                <a:latin typeface="Helvetica"/>
                <a:ea typeface="Helvetica"/>
                <a:cs typeface="Helvetica"/>
                <a:sym typeface="Helvetica"/>
              </a:defRPr>
            </a:pPr>
            <a:endParaRPr lang="fr-CH" dirty="0"/>
          </a:p>
          <a:p>
            <a:pPr marL="0" marR="0" lvl="0" indent="0" defTabSz="457200" eaLnBrk="1" fontAlgn="auto" latinLnBrk="0" hangingPunct="1">
              <a:lnSpc>
                <a:spcPct val="100000"/>
              </a:lnSpc>
              <a:spcBef>
                <a:spcPts val="0"/>
              </a:spcBef>
              <a:spcAft>
                <a:spcPts val="0"/>
              </a:spcAft>
              <a:buClrTx/>
              <a:buSzTx/>
              <a:buFontTx/>
              <a:buNone/>
              <a:tabLst/>
              <a:defRPr sz="1200">
                <a:latin typeface="Helvetica"/>
                <a:ea typeface="Helvetica"/>
                <a:cs typeface="Helvetica"/>
                <a:sym typeface="Helvetica"/>
              </a:defRPr>
            </a:pPr>
            <a:r>
              <a:rPr lang="en-US" b="1" dirty="0"/>
              <a:t>French:</a:t>
            </a:r>
          </a:p>
          <a:p>
            <a:pPr>
              <a:defRPr sz="1200">
                <a:latin typeface="Helvetica"/>
                <a:ea typeface="Helvetica"/>
                <a:cs typeface="Helvetica"/>
                <a:sym typeface="Helvetica"/>
              </a:defRPr>
            </a:pPr>
            <a:r>
              <a:rPr lang="fr-FR" noProof="0" dirty="0"/>
              <a:t>149217177_Thinkstock2012_GrandCanyon.jpg</a:t>
            </a:r>
          </a:p>
          <a:p>
            <a:pPr>
              <a:defRPr sz="1200">
                <a:latin typeface="Helvetica"/>
                <a:ea typeface="Helvetica"/>
                <a:cs typeface="Helvetica"/>
                <a:sym typeface="Helvetica"/>
              </a:defRPr>
            </a:pPr>
            <a:r>
              <a:rPr lang="fr-FR" noProof="0" dirty="0"/>
              <a:t>Téléchargée par Brandie</a:t>
            </a:r>
          </a:p>
          <a:p>
            <a:pPr>
              <a:defRPr sz="1200">
                <a:latin typeface="Helvetica"/>
                <a:ea typeface="Helvetica"/>
                <a:cs typeface="Helvetica"/>
                <a:sym typeface="Helvetica"/>
              </a:defRPr>
            </a:pPr>
            <a:endParaRPr dirty="0"/>
          </a:p>
        </p:txBody>
      </p:sp>
    </p:spTree>
    <p:extLst>
      <p:ext uri="{BB962C8B-B14F-4D97-AF65-F5344CB8AC3E}">
        <p14:creationId xmlns:p14="http://schemas.microsoft.com/office/powerpoint/2010/main" val="377896954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3" name="Shape 2513"/>
          <p:cNvSpPr>
            <a:spLocks noGrp="1" noRot="1" noChangeAspect="1"/>
          </p:cNvSpPr>
          <p:nvPr>
            <p:ph type="sldImg"/>
          </p:nvPr>
        </p:nvSpPr>
        <p:spPr>
          <a:xfrm>
            <a:off x="381000" y="685800"/>
            <a:ext cx="6096000" cy="3429000"/>
          </a:xfrm>
          <a:prstGeom prst="rect">
            <a:avLst/>
          </a:prstGeom>
        </p:spPr>
        <p:txBody>
          <a:bodyPr/>
          <a:lstStyle/>
          <a:p>
            <a:endParaRPr/>
          </a:p>
        </p:txBody>
      </p:sp>
      <p:sp>
        <p:nvSpPr>
          <p:cNvPr id="2514" name="Shape 2514"/>
          <p:cNvSpPr>
            <a:spLocks noGrp="1"/>
          </p:cNvSpPr>
          <p:nvPr>
            <p:ph type="body" sz="quarter" idx="1"/>
          </p:nvPr>
        </p:nvSpPr>
        <p:spPr>
          <a:prstGeom prst="rect">
            <a:avLst/>
          </a:prstGeom>
        </p:spPr>
        <p:txBody>
          <a:bodyPr/>
          <a:lstStyle/>
          <a:p>
            <a:pPr marL="0" marR="0" lvl="0" indent="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DejaVu Sans Condensed"/>
                <a:ea typeface="DejaVu Sans Condensed"/>
                <a:cs typeface="DejaVu Sans Condensed"/>
                <a:sym typeface="DejaVu Sans Condensed"/>
              </a:defRPr>
            </a:pPr>
            <a:r>
              <a:rPr lang="fr-CH" b="1" dirty="0"/>
              <a:t>English:</a:t>
            </a:r>
          </a:p>
          <a:p>
            <a:pPr marL="0" marR="0" lvl="0" indent="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DejaVu Sans Condensed"/>
                <a:ea typeface="DejaVu Sans Condensed"/>
                <a:cs typeface="DejaVu Sans Condensed"/>
                <a:sym typeface="DejaVu Sans Condensed"/>
              </a:defRPr>
            </a:pPr>
            <a:r>
              <a:rPr dirty="0"/>
              <a:t>Refuted by Roger Patterson, </a:t>
            </a:r>
            <a:r>
              <a:rPr dirty="0">
                <a:latin typeface="DejaVu Sans Condensed Oblique"/>
                <a:ea typeface="DejaVu Sans Condensed Oblique"/>
                <a:cs typeface="DejaVu Sans Condensed Oblique"/>
                <a:sym typeface="DejaVu Sans Condensed Oblique"/>
              </a:rPr>
              <a:t>Evolution Exposed</a:t>
            </a:r>
            <a:r>
              <a:rPr dirty="0"/>
              <a:t> (2006)</a:t>
            </a:r>
            <a:endParaRPr lang="fr-CH" dirty="0"/>
          </a:p>
          <a:p>
            <a:pPr defTabSz="914400">
              <a:defRPr sz="1200">
                <a:uFill>
                  <a:solidFill>
                    <a:srgbClr val="000000"/>
                  </a:solidFill>
                </a:uFill>
                <a:latin typeface="DejaVu Sans Condensed"/>
                <a:ea typeface="DejaVu Sans Condensed"/>
                <a:cs typeface="DejaVu Sans Condensed"/>
                <a:sym typeface="DejaVu Sans Condensed"/>
              </a:defRPr>
            </a:pPr>
            <a:endParaRPr lang="fr-CH" dirty="0"/>
          </a:p>
          <a:p>
            <a:pPr marL="0" marR="0" lvl="0" indent="0" defTabSz="914400" eaLnBrk="1" fontAlgn="auto" latinLnBrk="0" hangingPunct="1">
              <a:lnSpc>
                <a:spcPct val="100000"/>
              </a:lnSpc>
              <a:spcBef>
                <a:spcPts val="0"/>
              </a:spcBef>
              <a:spcAft>
                <a:spcPts val="0"/>
              </a:spcAft>
              <a:buClrTx/>
              <a:buSzTx/>
              <a:buFontTx/>
              <a:buNone/>
              <a:tabLst/>
              <a:defRPr sz="1200">
                <a:uFill>
                  <a:solidFill>
                    <a:srgbClr val="000000"/>
                  </a:solidFill>
                </a:uFill>
                <a:latin typeface="DejaVu Sans Condensed"/>
                <a:ea typeface="DejaVu Sans Condensed"/>
                <a:cs typeface="DejaVu Sans Condensed"/>
                <a:sym typeface="DejaVu Sans Condensed"/>
              </a:defRPr>
            </a:pPr>
            <a:r>
              <a:rPr lang="en-US" b="1" dirty="0"/>
              <a:t>French:</a:t>
            </a:r>
          </a:p>
          <a:p>
            <a:pPr defTabSz="914400">
              <a:defRPr sz="1200">
                <a:uFill>
                  <a:solidFill>
                    <a:srgbClr val="000000"/>
                  </a:solidFill>
                </a:uFill>
                <a:latin typeface="DejaVu Sans Condensed"/>
                <a:ea typeface="DejaVu Sans Condensed"/>
                <a:cs typeface="DejaVu Sans Condensed"/>
                <a:sym typeface="DejaVu Sans Condensed"/>
              </a:defRPr>
            </a:pPr>
            <a:r>
              <a:rPr lang="fr-FR" noProof="0" dirty="0"/>
              <a:t>Réfuté dans un article par Roger Patterson, </a:t>
            </a:r>
            <a:r>
              <a:rPr lang="fr-FR" noProof="0" dirty="0">
                <a:latin typeface="DejaVu Sans Condensed Oblique"/>
                <a:ea typeface="DejaVu Sans Condensed Oblique"/>
                <a:cs typeface="DejaVu Sans Condensed Oblique"/>
                <a:sym typeface="DejaVu Sans Condensed Oblique"/>
              </a:rPr>
              <a:t>Evolution dénoncée </a:t>
            </a:r>
            <a:r>
              <a:rPr lang="fr-FR" noProof="0" dirty="0"/>
              <a:t>(2006)</a:t>
            </a:r>
          </a:p>
          <a:p>
            <a:pPr defTabSz="914400">
              <a:defRPr sz="1200">
                <a:uFill>
                  <a:solidFill>
                    <a:srgbClr val="000000"/>
                  </a:solidFill>
                </a:uFill>
                <a:latin typeface="DejaVu Sans Condensed"/>
                <a:ea typeface="DejaVu Sans Condensed"/>
                <a:cs typeface="DejaVu Sans Condensed"/>
                <a:sym typeface="DejaVu Sans Condensed"/>
              </a:defRPr>
            </a:pPr>
            <a:endParaRPr lang="fr-FR" noProof="0" dirty="0"/>
          </a:p>
        </p:txBody>
      </p:sp>
    </p:spTree>
    <p:extLst>
      <p:ext uri="{BB962C8B-B14F-4D97-AF65-F5344CB8AC3E}">
        <p14:creationId xmlns:p14="http://schemas.microsoft.com/office/powerpoint/2010/main" val="40228526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8" name="Shape 2518"/>
          <p:cNvSpPr>
            <a:spLocks noGrp="1" noRot="1" noChangeAspect="1"/>
          </p:cNvSpPr>
          <p:nvPr>
            <p:ph type="sldImg"/>
          </p:nvPr>
        </p:nvSpPr>
        <p:spPr>
          <a:xfrm>
            <a:off x="381000" y="685800"/>
            <a:ext cx="6096000" cy="3429000"/>
          </a:xfrm>
          <a:prstGeom prst="rect">
            <a:avLst/>
          </a:prstGeom>
        </p:spPr>
        <p:txBody>
          <a:bodyPr/>
          <a:lstStyle/>
          <a:p>
            <a:endParaRPr/>
          </a:p>
        </p:txBody>
      </p:sp>
      <p:sp>
        <p:nvSpPr>
          <p:cNvPr id="2519" name="Shape 2519"/>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Replace the picture of the web site with a screen shot of the web site of a prominent university in your country.</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 Geneva Switzerland</a:t>
            </a:r>
            <a:r>
              <a:rPr lang="en-US" b="1" baseline="0" dirty="0"/>
              <a:t> University web site</a:t>
            </a:r>
            <a:endParaRPr lang="en-US" b="1" dirty="0"/>
          </a:p>
          <a:p>
            <a:r>
              <a:rPr lang="en-US" dirty="0"/>
              <a:t>Replace the picture of the web site with a screen shot of the web site of a prominent university in your country.</a:t>
            </a:r>
          </a:p>
          <a:p>
            <a:endParaRPr dirty="0"/>
          </a:p>
        </p:txBody>
      </p:sp>
    </p:spTree>
    <p:extLst>
      <p:ext uri="{BB962C8B-B14F-4D97-AF65-F5344CB8AC3E}">
        <p14:creationId xmlns:p14="http://schemas.microsoft.com/office/powerpoint/2010/main" val="27591868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0" name="Shape 2640"/>
          <p:cNvSpPr>
            <a:spLocks noGrp="1" noRot="1" noChangeAspect="1"/>
          </p:cNvSpPr>
          <p:nvPr>
            <p:ph type="sldImg"/>
          </p:nvPr>
        </p:nvSpPr>
        <p:spPr>
          <a:xfrm>
            <a:off x="381000" y="685800"/>
            <a:ext cx="6096000" cy="3429000"/>
          </a:xfrm>
          <a:prstGeom prst="rect">
            <a:avLst/>
          </a:prstGeom>
        </p:spPr>
        <p:txBody>
          <a:bodyPr/>
          <a:lstStyle/>
          <a:p>
            <a:endParaRPr/>
          </a:p>
        </p:txBody>
      </p:sp>
      <p:sp>
        <p:nvSpPr>
          <p:cNvPr id="2641" name="Shape 2641"/>
          <p:cNvSpPr>
            <a:spLocks noGrp="1"/>
          </p:cNvSpPr>
          <p:nvPr>
            <p:ph type="body" sz="quarter" idx="1"/>
          </p:nvPr>
        </p:nvSpPr>
        <p:spPr>
          <a:prstGeom prst="rect">
            <a:avLst/>
          </a:prstGeom>
        </p:spPr>
        <p:txBody>
          <a:body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Evolution &amp; Millions of Years: Does it really matter?</a:t>
            </a:r>
          </a:p>
          <a:p>
            <a:r>
              <a:rPr dirty="0"/>
              <a:t>1. Destroy any basis for morality.</a:t>
            </a:r>
          </a:p>
          <a:p>
            <a:r>
              <a:rPr dirty="0"/>
              <a:t>2. Contradict the Bible’s teaching on death.</a:t>
            </a:r>
          </a:p>
          <a:p>
            <a:r>
              <a:rPr dirty="0"/>
              <a:t>3. Make the gospel unbelievable.</a:t>
            </a:r>
          </a:p>
          <a:p>
            <a:r>
              <a:rPr dirty="0"/>
              <a:t>4. Undermine the reliability &amp; authority of the Bible.</a:t>
            </a:r>
          </a:p>
          <a:p>
            <a:r>
              <a:rPr dirty="0"/>
              <a:t>Evolution &amp; millions of years are destructive LIES!</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en-US" b="1" dirty="0"/>
              <a:t>French:</a:t>
            </a:r>
          </a:p>
          <a:p>
            <a:r>
              <a:rPr lang="fr-FR" noProof="0" dirty="0"/>
              <a:t>Alors L’Évolution &amp; les millions d’années : Est-ce vraiment important ? Certainement, cela</a:t>
            </a:r>
          </a:p>
          <a:p>
            <a:r>
              <a:rPr lang="fr-FR" noProof="0" dirty="0"/>
              <a:t>1. Détruit toute base de moralité.</a:t>
            </a:r>
          </a:p>
          <a:p>
            <a:r>
              <a:rPr lang="fr-FR" noProof="0" dirty="0"/>
              <a:t>2. Contredit les enseignements de la Bible sur la mort.</a:t>
            </a:r>
          </a:p>
          <a:p>
            <a:r>
              <a:rPr lang="fr-FR" noProof="0" dirty="0"/>
              <a:t>3. Rend l’Evangile incroyable.</a:t>
            </a:r>
          </a:p>
          <a:p>
            <a:r>
              <a:rPr lang="fr-FR" noProof="0" dirty="0"/>
              <a:t>4. Mine la fiabilité et l’autorité de la Bible.</a:t>
            </a:r>
          </a:p>
          <a:p>
            <a:r>
              <a:rPr lang="fr-FR" noProof="0" dirty="0"/>
              <a:t>L’Évolution et les millions d’années sont des MENSONGES particulièrement dangereux et destructifs!</a:t>
            </a:r>
            <a:br>
              <a:rPr lang="fr-FR" noProof="0" dirty="0"/>
            </a:br>
            <a:endParaRPr lang="fr-FR" noProof="0" dirty="0"/>
          </a:p>
          <a:p>
            <a:br>
              <a:rPr lang="fr-FR" noProof="0" dirty="0"/>
            </a:br>
            <a:endParaRPr lang="fr-FR" noProof="0" dirty="0"/>
          </a:p>
        </p:txBody>
      </p:sp>
    </p:spTree>
    <p:extLst>
      <p:ext uri="{BB962C8B-B14F-4D97-AF65-F5344CB8AC3E}">
        <p14:creationId xmlns:p14="http://schemas.microsoft.com/office/powerpoint/2010/main" val="37265816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43309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9" name="Shape 2669"/>
          <p:cNvSpPr>
            <a:spLocks noGrp="1" noRot="1" noChangeAspect="1"/>
          </p:cNvSpPr>
          <p:nvPr>
            <p:ph type="sldImg"/>
          </p:nvPr>
        </p:nvSpPr>
        <p:spPr>
          <a:xfrm>
            <a:off x="381000" y="685800"/>
            <a:ext cx="6096000" cy="3429000"/>
          </a:xfrm>
          <a:prstGeom prst="rect">
            <a:avLst/>
          </a:prstGeom>
        </p:spPr>
        <p:txBody>
          <a:bodyPr/>
          <a:lstStyle/>
          <a:p>
            <a:endParaRPr/>
          </a:p>
        </p:txBody>
      </p:sp>
      <p:sp>
        <p:nvSpPr>
          <p:cNvPr id="2670" name="Shape 2670"/>
          <p:cNvSpPr>
            <a:spLocks noGrp="1"/>
          </p:cNvSpPr>
          <p:nvPr>
            <p:ph type="body" sz="quarter" idx="1"/>
          </p:nvPr>
        </p:nvSpPr>
        <p:spPr>
          <a:prstGeom prst="rect">
            <a:avLst/>
          </a:prstGeom>
        </p:spPr>
        <p:txBody>
          <a:bodyPr/>
          <a:lstStyle>
            <a:lvl1pPr>
              <a:defRPr sz="3600">
                <a:latin typeface="Helvetica"/>
                <a:ea typeface="Helvetica"/>
                <a:cs typeface="Helvetica"/>
                <a:sym typeface="Helvetica"/>
              </a:defRPr>
            </a:lvl1pPr>
          </a:lstStyle>
          <a:p>
            <a:pPr marL="0" marR="0" lvl="0" indent="0" defTabSz="457200" eaLnBrk="1" fontAlgn="auto" latinLnBrk="0" hangingPunct="1">
              <a:lnSpc>
                <a:spcPct val="100000"/>
              </a:lnSpc>
              <a:spcBef>
                <a:spcPts val="0"/>
              </a:spcBef>
              <a:spcAft>
                <a:spcPts val="0"/>
              </a:spcAft>
              <a:buClrTx/>
              <a:buSzTx/>
              <a:buFontTx/>
              <a:buNone/>
              <a:tabLst/>
              <a:defRPr/>
            </a:pPr>
            <a:r>
              <a:rPr lang="fr-CH" b="1" dirty="0"/>
              <a:t>English:</a:t>
            </a:r>
          </a:p>
          <a:p>
            <a:r>
              <a:rPr dirty="0"/>
              <a:t>NASB</a:t>
            </a:r>
            <a:endParaRPr lang="fr-CH" dirty="0"/>
          </a:p>
          <a:p>
            <a:endParaRPr lang="fr-CH" dirty="0"/>
          </a:p>
          <a:p>
            <a:pPr marL="0" marR="0" lvl="0" indent="0" defTabSz="457200" eaLnBrk="1" fontAlgn="auto" latinLnBrk="0" hangingPunct="1">
              <a:lnSpc>
                <a:spcPct val="100000"/>
              </a:lnSpc>
              <a:spcBef>
                <a:spcPts val="0"/>
              </a:spcBef>
              <a:spcAft>
                <a:spcPts val="0"/>
              </a:spcAft>
              <a:buClrTx/>
              <a:buSzTx/>
              <a:buFontTx/>
              <a:buNone/>
              <a:tabLst/>
              <a:defRPr/>
            </a:pPr>
            <a:r>
              <a:rPr lang="fr-CH" b="1" dirty="0"/>
              <a:t>French:</a:t>
            </a:r>
          </a:p>
          <a:p>
            <a:r>
              <a:rPr lang="fr-CH" dirty="0"/>
              <a:t>NEG</a:t>
            </a:r>
          </a:p>
          <a:p>
            <a:endParaRPr dirty="0"/>
          </a:p>
        </p:txBody>
      </p:sp>
    </p:spTree>
    <p:extLst>
      <p:ext uri="{BB962C8B-B14F-4D97-AF65-F5344CB8AC3E}">
        <p14:creationId xmlns:p14="http://schemas.microsoft.com/office/powerpoint/2010/main" val="32928079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6" name="Shape 2136"/>
          <p:cNvSpPr>
            <a:spLocks noGrp="1" noRot="1" noChangeAspect="1"/>
          </p:cNvSpPr>
          <p:nvPr>
            <p:ph type="sldImg"/>
          </p:nvPr>
        </p:nvSpPr>
        <p:spPr>
          <a:xfrm>
            <a:off x="381000" y="685800"/>
            <a:ext cx="6096000" cy="3429000"/>
          </a:xfrm>
          <a:prstGeom prst="rect">
            <a:avLst/>
          </a:prstGeom>
        </p:spPr>
        <p:txBody>
          <a:bodyPr/>
          <a:lstStyle/>
          <a:p>
            <a:endParaRPr/>
          </a:p>
        </p:txBody>
      </p:sp>
      <p:sp>
        <p:nvSpPr>
          <p:cNvPr id="2137" name="Shape 2137"/>
          <p:cNvSpPr>
            <a:spLocks noGrp="1"/>
          </p:cNvSpPr>
          <p:nvPr>
            <p:ph type="body" sz="quarter" idx="1"/>
          </p:nvPr>
        </p:nvSpPr>
        <p:spPr>
          <a:prstGeom prst="rect">
            <a:avLst/>
          </a:prstGeom>
        </p:spPr>
        <p:txBody>
          <a:bodyPr/>
          <a:lstStyle/>
          <a:p>
            <a:pPr marL="0" marR="0" lvl="0" indent="0" defTabSz="825500" eaLnBrk="1" fontAlgn="auto" latinLnBrk="0" hangingPunct="1">
              <a:lnSpc>
                <a:spcPct val="100000"/>
              </a:lnSpc>
              <a:spcBef>
                <a:spcPts val="0"/>
              </a:spcBef>
              <a:spcAft>
                <a:spcPts val="0"/>
              </a:spcAft>
              <a:buClrTx/>
              <a:buSzTx/>
              <a:buFontTx/>
              <a:buNone/>
              <a:tabLst/>
              <a:defRPr/>
            </a:pPr>
            <a:r>
              <a:rPr lang="fr-CH" b="1" dirty="0"/>
              <a:t>English:</a:t>
            </a:r>
          </a:p>
          <a:p>
            <a:r>
              <a:rPr dirty="0"/>
              <a:t>Answer the 130 most asked questions</a:t>
            </a:r>
            <a:endParaRPr lang="fr-CH" dirty="0"/>
          </a:p>
          <a:p>
            <a:endParaRPr lang="fr-CH" dirty="0"/>
          </a:p>
          <a:p>
            <a:pPr marL="0" marR="0" lvl="0" indent="0" defTabSz="825500" eaLnBrk="1" fontAlgn="auto" latinLnBrk="0" hangingPunct="1">
              <a:lnSpc>
                <a:spcPct val="100000"/>
              </a:lnSpc>
              <a:spcBef>
                <a:spcPts val="0"/>
              </a:spcBef>
              <a:spcAft>
                <a:spcPts val="0"/>
              </a:spcAft>
              <a:buClrTx/>
              <a:buSzTx/>
              <a:buFontTx/>
              <a:buNone/>
              <a:tabLst/>
              <a:defRPr/>
            </a:pPr>
            <a:r>
              <a:rPr lang="en-US" b="1" dirty="0"/>
              <a:t>French:</a:t>
            </a:r>
          </a:p>
          <a:p>
            <a:r>
              <a:rPr lang="fr-FR" noProof="0" dirty="0"/>
              <a:t>Des livres qui répondent aux 130 questions les plus posées</a:t>
            </a:r>
          </a:p>
          <a:p>
            <a:endParaRPr dirty="0"/>
          </a:p>
        </p:txBody>
      </p:sp>
    </p:spTree>
    <p:extLst>
      <p:ext uri="{BB962C8B-B14F-4D97-AF65-F5344CB8AC3E}">
        <p14:creationId xmlns:p14="http://schemas.microsoft.com/office/powerpoint/2010/main" val="40397522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a:spLocks noGrp="1" noChangeArrowheads="1"/>
          </p:cNvSpPr>
          <p:nvPr>
            <p:ph type="sldNum" sz="quarter" idx="5"/>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6A2EDCEA-0CB3-DA48-9F73-F780BAA943B6}" type="slidenum">
              <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srgbClr val="000000"/>
              </a:solidFill>
              <a:effectLst/>
              <a:uLnTx/>
              <a:uFillTx/>
              <a:latin typeface="Times New Roman" charset="0"/>
              <a:ea typeface="ＭＳ Ｐゴシック" charset="0"/>
            </a:endParaRPr>
          </a:p>
        </p:txBody>
      </p:sp>
      <p:sp>
        <p:nvSpPr>
          <p:cNvPr id="100354" name="Rectangle 2"/>
          <p:cNvSpPr>
            <a:spLocks noGrp="1" noRot="1" noChangeAspect="1" noChangeArrowheads="1"/>
          </p:cNvSpPr>
          <p:nvPr>
            <p:ph type="sldImg"/>
          </p:nvPr>
        </p:nvSpPr>
        <p:spPr>
          <a:xfrm>
            <a:off x="381000" y="685800"/>
            <a:ext cx="6096000" cy="3429000"/>
          </a:xfrm>
          <a:solidFill>
            <a:srgbClr val="FFFFFF"/>
          </a:solidFill>
          <a:ln/>
        </p:spPr>
      </p:sp>
      <p:sp>
        <p:nvSpPr>
          <p:cNvPr id="100355"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xmlns="" val="1"/>
            </a:ext>
          </a:extLst>
        </p:spPr>
        <p:txBody>
          <a:bodyPr/>
          <a:lstStyle/>
          <a:p>
            <a:pPr eaLnBrk="1" hangingPunct="1"/>
            <a:r>
              <a:rPr lang="en-US" dirty="0">
                <a:latin typeface="Arial" charset="0"/>
                <a:ea typeface="ＭＳ Ｐゴシック" charset="0"/>
                <a:cs typeface="ＭＳ Ｐゴシック" charset="0"/>
              </a:rPr>
              <a:t>Creation (</a:t>
            </a:r>
            <a:r>
              <a:rPr lang="en-US" dirty="0" err="1">
                <a:latin typeface="Arial" charset="0"/>
                <a:ea typeface="ＭＳ Ｐゴシック" charset="0"/>
                <a:cs typeface="ＭＳ Ｐゴシック" charset="0"/>
              </a:rPr>
              <a:t>cr</a:t>
            </a:r>
            <a:r>
              <a:rPr lang="en-US" dirty="0">
                <a:latin typeface="Arial" charset="0"/>
                <a:ea typeface="ＭＳ Ｐゴシック" charset="0"/>
                <a:cs typeface="ＭＳ Ｐゴシック" charset="0"/>
              </a:rPr>
              <a:t>)</a:t>
            </a:r>
          </a:p>
        </p:txBody>
      </p:sp>
    </p:spTree>
    <p:extLst>
      <p:ext uri="{BB962C8B-B14F-4D97-AF65-F5344CB8AC3E}">
        <p14:creationId xmlns:p14="http://schemas.microsoft.com/office/powerpoint/2010/main" val="919016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Relevance">
    <p:spTree>
      <p:nvGrpSpPr>
        <p:cNvPr id="1" name=""/>
        <p:cNvGrpSpPr/>
        <p:nvPr/>
      </p:nvGrpSpPr>
      <p:grpSpPr>
        <a:xfrm>
          <a:off x="0" y="0"/>
          <a:ext cx="0" cy="0"/>
          <a:chOff x="0" y="0"/>
          <a:chExt cx="0" cy="0"/>
        </a:xfrm>
      </p:grpSpPr>
      <p:sp>
        <p:nvSpPr>
          <p:cNvPr id="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Relevance copy">
    <p:spTree>
      <p:nvGrpSpPr>
        <p:cNvPr id="1" name=""/>
        <p:cNvGrpSpPr/>
        <p:nvPr/>
      </p:nvGrpSpPr>
      <p:grpSpPr>
        <a:xfrm>
          <a:off x="0" y="0"/>
          <a:ext cx="0" cy="0"/>
          <a:chOff x="0" y="0"/>
          <a:chExt cx="0" cy="0"/>
        </a:xfrm>
      </p:grpSpPr>
      <p:pic>
        <p:nvPicPr>
          <p:cNvPr id="19"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0" name="Title Text"/>
          <p:cNvSpPr txBox="1">
            <a:spLocks noGrp="1"/>
          </p:cNvSpPr>
          <p:nvPr>
            <p:ph type="title"/>
          </p:nvPr>
        </p:nvSpPr>
        <p:spPr>
          <a:xfrm>
            <a:off x="1778000" y="1384300"/>
            <a:ext cx="20828000" cy="109093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EFCDD"/>
                </a:solidFill>
                <a:latin typeface="DejaVu Sans Condensed"/>
                <a:ea typeface="DejaVu Sans Condensed"/>
                <a:cs typeface="DejaVu Sans Condensed"/>
                <a:sym typeface="DejaVu Sans Condensed"/>
              </a:defRPr>
            </a:lvl1pPr>
          </a:lstStyle>
          <a:p>
            <a:r>
              <a:t>Title Text</a:t>
            </a:r>
          </a:p>
        </p:txBody>
      </p:sp>
      <p:sp>
        <p:nvSpPr>
          <p:cNvPr id="2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Relevance copy 1">
    <p:spTree>
      <p:nvGrpSpPr>
        <p:cNvPr id="1" name=""/>
        <p:cNvGrpSpPr/>
        <p:nvPr/>
      </p:nvGrpSpPr>
      <p:grpSpPr>
        <a:xfrm>
          <a:off x="0" y="0"/>
          <a:ext cx="0" cy="0"/>
          <a:chOff x="0" y="0"/>
          <a:chExt cx="0" cy="0"/>
        </a:xfrm>
      </p:grpSpPr>
      <p:pic>
        <p:nvPicPr>
          <p:cNvPr id="28"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9"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EFCDD"/>
                </a:solidFill>
                <a:latin typeface="DejaVu Sans Condensed"/>
                <a:ea typeface="DejaVu Sans Condensed"/>
                <a:cs typeface="DejaVu Sans Condensed"/>
                <a:sym typeface="DejaVu Sans Condensed"/>
              </a:defRPr>
            </a:lvl1pPr>
          </a:lstStyle>
          <a:p>
            <a:r>
              <a:t>Title Text</a:t>
            </a:r>
          </a:p>
        </p:txBody>
      </p:sp>
      <p:sp>
        <p:nvSpPr>
          <p:cNvPr id="30"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EFCDD"/>
                </a:solidFill>
                <a:latin typeface="DejaVu Sans Condensed"/>
                <a:ea typeface="DejaVu Sans Condensed"/>
                <a:cs typeface="DejaVu Sans Condensed"/>
                <a:sym typeface="DejaVu Sans Condensed"/>
              </a:defRPr>
            </a:lvl1pPr>
            <a:lvl2pPr marL="0" indent="0">
              <a:spcBef>
                <a:spcPts val="0"/>
              </a:spcBef>
              <a:buSzTx/>
              <a:buNone/>
              <a:defRPr sz="3600">
                <a:solidFill>
                  <a:srgbClr val="FEFCDD"/>
                </a:solidFill>
                <a:latin typeface="DejaVu Sans Condensed"/>
                <a:ea typeface="DejaVu Sans Condensed"/>
                <a:cs typeface="DejaVu Sans Condensed"/>
                <a:sym typeface="DejaVu Sans Condensed"/>
              </a:defRPr>
            </a:lvl2pPr>
            <a:lvl3pPr marL="0" indent="0">
              <a:spcBef>
                <a:spcPts val="0"/>
              </a:spcBef>
              <a:buSzTx/>
              <a:buNone/>
              <a:defRPr sz="3600">
                <a:solidFill>
                  <a:srgbClr val="FEFCDD"/>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Bullet">
    <p:spTree>
      <p:nvGrpSpPr>
        <p:cNvPr id="1" name=""/>
        <p:cNvGrpSpPr/>
        <p:nvPr/>
      </p:nvGrpSpPr>
      <p:grpSpPr>
        <a:xfrm>
          <a:off x="0" y="0"/>
          <a:ext cx="0" cy="0"/>
          <a:chOff x="0" y="0"/>
          <a:chExt cx="0" cy="0"/>
        </a:xfrm>
      </p:grpSpPr>
      <p:pic>
        <p:nvPicPr>
          <p:cNvPr id="38"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39" name="Body Level One…"/>
          <p:cNvSpPr txBox="1">
            <a:spLocks noGrp="1"/>
          </p:cNvSpPr>
          <p:nvPr>
            <p:ph type="body" idx="1"/>
          </p:nvPr>
        </p:nvSpPr>
        <p:spPr>
          <a:xfrm>
            <a:off x="1752600" y="1397000"/>
            <a:ext cx="20866100" cy="11201400"/>
          </a:xfrm>
          <a:prstGeom prst="rect">
            <a:avLst/>
          </a:prstGeom>
          <a:effectLst>
            <a:outerShdw blurRad="50800" dist="38100" dir="5400000" rotWithShape="0">
              <a:srgbClr val="000000">
                <a:alpha val="40000"/>
              </a:srgbClr>
            </a:outerShdw>
          </a:effectLst>
        </p:spPr>
        <p:txBody>
          <a:bodyPr lIns="0" tIns="0" rIns="0" bIns="0" anchor="t"/>
          <a:lstStyle>
            <a:lvl1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1pPr>
            <a:lvl2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2pPr>
            <a:lvl3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3pPr>
            <a:lvl4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4pPr>
            <a:lvl5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Relevance copy 2">
    <p:spTree>
      <p:nvGrpSpPr>
        <p:cNvPr id="1" name=""/>
        <p:cNvGrpSpPr/>
        <p:nvPr/>
      </p:nvGrpSpPr>
      <p:grpSpPr>
        <a:xfrm>
          <a:off x="0" y="0"/>
          <a:ext cx="0" cy="0"/>
          <a:chOff x="0" y="0"/>
          <a:chExt cx="0" cy="0"/>
        </a:xfrm>
      </p:grpSpPr>
      <p:pic>
        <p:nvPicPr>
          <p:cNvPr id="4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8" name="Title Text"/>
          <p:cNvSpPr txBox="1">
            <a:spLocks noGrp="1"/>
          </p:cNvSpPr>
          <p:nvPr>
            <p:ph type="title"/>
          </p:nvPr>
        </p:nvSpPr>
        <p:spPr>
          <a:xfrm>
            <a:off x="1778000" y="1371600"/>
            <a:ext cx="20828000" cy="1701800"/>
          </a:xfrm>
          <a:prstGeom prst="rect">
            <a:avLst/>
          </a:prstGeom>
          <a:effectLst>
            <a:outerShdw blurRad="50800" dist="38100" dir="5400000" rotWithShape="0">
              <a:srgbClr val="000000">
                <a:alpha val="40000"/>
              </a:srgbClr>
            </a:outerShdw>
          </a:effectLst>
        </p:spPr>
        <p:txBody>
          <a:bodyPr lIns="0" tIns="0" rIns="0" bIns="0" anchor="t"/>
          <a:lstStyle>
            <a:lvl1pPr algn="l">
              <a:defRPr sz="9600">
                <a:solidFill>
                  <a:srgbClr val="FEFCDD"/>
                </a:solidFill>
                <a:latin typeface="Quicksand"/>
                <a:ea typeface="Quicksand"/>
                <a:cs typeface="Quicksand"/>
                <a:sym typeface="Quicksand"/>
              </a:defRPr>
            </a:lvl1pPr>
          </a:lstStyle>
          <a:p>
            <a:r>
              <a:t>Title Text</a:t>
            </a:r>
          </a:p>
        </p:txBody>
      </p:sp>
      <p:sp>
        <p:nvSpPr>
          <p:cNvPr id="49" name="Body Level One…"/>
          <p:cNvSpPr txBox="1">
            <a:spLocks noGrp="1"/>
          </p:cNvSpPr>
          <p:nvPr>
            <p:ph type="body" idx="1"/>
          </p:nvPr>
        </p:nvSpPr>
        <p:spPr>
          <a:xfrm>
            <a:off x="1765300" y="2971800"/>
            <a:ext cx="20866100" cy="85344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EFCDD"/>
                </a:solidFill>
                <a:latin typeface="DejaVu Sans Condensed"/>
                <a:ea typeface="DejaVu Sans Condensed"/>
                <a:cs typeface="DejaVu Sans Condensed"/>
                <a:sym typeface="DejaVu Sans Condensed"/>
              </a:defRPr>
            </a:lvl1pPr>
            <a:lvl2pPr marL="0" indent="0">
              <a:spcBef>
                <a:spcPts val="0"/>
              </a:spcBef>
              <a:buSzTx/>
              <a:buNone/>
              <a:defRPr sz="7200">
                <a:solidFill>
                  <a:srgbClr val="FEFCDD"/>
                </a:solidFill>
                <a:latin typeface="DejaVu Sans Condensed"/>
                <a:ea typeface="DejaVu Sans Condensed"/>
                <a:cs typeface="DejaVu Sans Condensed"/>
                <a:sym typeface="DejaVu Sans Condensed"/>
              </a:defRPr>
            </a:lvl2pPr>
            <a:lvl3pPr marL="0" indent="0">
              <a:spcBef>
                <a:spcPts val="0"/>
              </a:spcBef>
              <a:buSzTx/>
              <a:buNone/>
              <a:defRPr sz="7200">
                <a:solidFill>
                  <a:srgbClr val="FEFCDD"/>
                </a:solidFill>
                <a:latin typeface="DejaVu Sans Condensed"/>
                <a:ea typeface="DejaVu Sans Condensed"/>
                <a:cs typeface="DejaVu Sans Condensed"/>
                <a:sym typeface="DejaVu Sans Condensed"/>
              </a:defRPr>
            </a:lvl3pPr>
            <a:lvl4pPr marL="0" indent="0">
              <a:spcBef>
                <a:spcPts val="0"/>
              </a:spcBef>
              <a:buSzTx/>
              <a:buNone/>
              <a:defRPr sz="7200">
                <a:solidFill>
                  <a:srgbClr val="FEFCDD"/>
                </a:solidFill>
                <a:latin typeface="DejaVu Sans Condensed"/>
                <a:ea typeface="DejaVu Sans Condensed"/>
                <a:cs typeface="DejaVu Sans Condensed"/>
                <a:sym typeface="DejaVu Sans Condensed"/>
              </a:defRPr>
            </a:lvl4pPr>
            <a:lvl5pPr marL="0" indent="0">
              <a:spcBef>
                <a:spcPts val="0"/>
              </a:spcBef>
              <a:buSzTx/>
              <a:buNone/>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57"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Title &amp; Subtitl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5" name="Title Text"/>
          <p:cNvSpPr txBox="1">
            <a:spLocks noGrp="1"/>
          </p:cNvSpPr>
          <p:nvPr>
            <p:ph type="title"/>
          </p:nvPr>
        </p:nvSpPr>
        <p:spPr>
          <a:xfrm>
            <a:off x="1739900" y="2298700"/>
            <a:ext cx="20904200" cy="4635500"/>
          </a:xfrm>
          <a:prstGeom prst="rect">
            <a:avLst/>
          </a:prstGeom>
        </p:spPr>
        <p:txBody>
          <a:bodyPr anchor="b"/>
          <a:lstStyle>
            <a:lvl1pPr>
              <a:defRPr>
                <a:solidFill>
                  <a:srgbClr val="FFFFFF"/>
                </a:solidFill>
              </a:defRPr>
            </a:lvl1pPr>
          </a:lstStyle>
          <a:p>
            <a:r>
              <a:t>Title Text</a:t>
            </a:r>
          </a:p>
        </p:txBody>
      </p:sp>
      <p:sp>
        <p:nvSpPr>
          <p:cNvPr id="66"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solidFill>
                  <a:srgbClr val="FFFFFF"/>
                </a:solidFill>
              </a:defRPr>
            </a:lvl1pPr>
            <a:lvl2pPr marL="0" indent="0" algn="ctr">
              <a:spcBef>
                <a:spcPts val="0"/>
              </a:spcBef>
              <a:buSzTx/>
              <a:buNone/>
              <a:defRPr sz="4800">
                <a:solidFill>
                  <a:srgbClr val="FFFFFF"/>
                </a:solidFill>
              </a:defRPr>
            </a:lvl2pPr>
            <a:lvl3pPr marL="0" indent="0" algn="ctr">
              <a:spcBef>
                <a:spcPts val="0"/>
              </a:spcBef>
              <a:buSzTx/>
              <a:buNone/>
              <a:defRPr sz="4800">
                <a:solidFill>
                  <a:srgbClr val="FFFFFF"/>
                </a:solidFill>
              </a:defRPr>
            </a:lvl3pPr>
            <a:lvl4pPr marL="0" indent="0" algn="ctr">
              <a:spcBef>
                <a:spcPts val="0"/>
              </a:spcBef>
              <a:buSzTx/>
              <a:buNone/>
              <a:defRPr sz="4800">
                <a:solidFill>
                  <a:srgbClr val="FFFFFF"/>
                </a:solidFill>
              </a:defRPr>
            </a:lvl4pPr>
            <a:lvl5pPr marL="0" indent="0" algn="ctr">
              <a:spcBef>
                <a:spcPts val="0"/>
              </a:spcBef>
              <a:buSzTx/>
              <a:buNone/>
              <a:defRPr sz="4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67"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Default - 2_Title Slide">
    <p:spTree>
      <p:nvGrpSpPr>
        <p:cNvPr id="1" name=""/>
        <p:cNvGrpSpPr/>
        <p:nvPr/>
      </p:nvGrpSpPr>
      <p:grpSpPr>
        <a:xfrm>
          <a:off x="0" y="0"/>
          <a:ext cx="0" cy="0"/>
          <a:chOff x="0" y="0"/>
          <a:chExt cx="0" cy="0"/>
        </a:xfrm>
      </p:grpSpPr>
      <p:pic>
        <p:nvPicPr>
          <p:cNvPr id="74"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Default - Title Slide">
    <p:spTree>
      <p:nvGrpSpPr>
        <p:cNvPr id="1" name=""/>
        <p:cNvGrpSpPr/>
        <p:nvPr/>
      </p:nvGrpSpPr>
      <p:grpSpPr>
        <a:xfrm>
          <a:off x="0" y="0"/>
          <a:ext cx="0" cy="0"/>
          <a:chOff x="0" y="0"/>
          <a:chExt cx="0" cy="0"/>
        </a:xfrm>
      </p:grpSpPr>
      <p:pic>
        <p:nvPicPr>
          <p:cNvPr id="8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84"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Default - 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2"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93" name="Body Level One…"/>
          <p:cNvSpPr txBox="1">
            <a:spLocks noGrp="1"/>
          </p:cNvSpPr>
          <p:nvPr>
            <p:ph type="body" idx="1"/>
          </p:nvPr>
        </p:nvSpPr>
        <p:spPr>
          <a:xfrm>
            <a:off x="1219358" y="3200401"/>
            <a:ext cx="21948460" cy="10515600"/>
          </a:xfrm>
          <a:prstGeom prst="rect">
            <a:avLst/>
          </a:prstGeom>
          <a:ln>
            <a:round/>
          </a:ln>
        </p:spPr>
        <p:txBody>
          <a:bodyPr lIns="101600" tIns="101600" rIns="101600" bIns="101600" anchor="t"/>
          <a:lstStyle>
            <a:lvl1pPr marL="1489318" indent="-956339" defTabSz="1530899">
              <a:spcBef>
                <a:spcPts val="4000"/>
              </a:spcBef>
              <a:buFont typeface="Lucida Grande"/>
              <a:defRPr sz="7100">
                <a:solidFill>
                  <a:srgbClr val="FFFFFF"/>
                </a:solidFill>
                <a:uFill>
                  <a:solidFill>
                    <a:srgbClr val="FFFFFF"/>
                  </a:solidFill>
                </a:uFill>
              </a:defRPr>
            </a:lvl1pPr>
            <a:lvl2pPr marL="2233978" indent="-960119" defTabSz="1530899">
              <a:spcBef>
                <a:spcPts val="4000"/>
              </a:spcBef>
              <a:buFont typeface="Lucida Grande"/>
              <a:defRPr sz="7100">
                <a:solidFill>
                  <a:srgbClr val="FFFFFF"/>
                </a:solidFill>
                <a:uFill>
                  <a:solidFill>
                    <a:srgbClr val="FFFFFF"/>
                  </a:solidFill>
                </a:uFill>
              </a:defRPr>
            </a:lvl2pPr>
            <a:lvl3pPr marL="2974857" indent="-956340" defTabSz="1530899">
              <a:spcBef>
                <a:spcPts val="4000"/>
              </a:spcBef>
              <a:buFont typeface="Lucida Grande"/>
              <a:defRPr sz="7100">
                <a:solidFill>
                  <a:srgbClr val="FFFFFF"/>
                </a:solidFill>
                <a:uFill>
                  <a:solidFill>
                    <a:srgbClr val="FFFFFF"/>
                  </a:solidFill>
                </a:uFill>
              </a:defRPr>
            </a:lvl3pPr>
            <a:lvl4pPr marL="3719515" indent="-956340" defTabSz="1530899">
              <a:spcBef>
                <a:spcPts val="4000"/>
              </a:spcBef>
              <a:buFont typeface="Lucida Grande"/>
              <a:defRPr sz="7100">
                <a:solidFill>
                  <a:srgbClr val="FFFFFF"/>
                </a:solidFill>
                <a:uFill>
                  <a:solidFill>
                    <a:srgbClr val="FFFFFF"/>
                  </a:solidFill>
                </a:uFill>
              </a:defRPr>
            </a:lvl4pPr>
            <a:lvl5pPr marL="4464176" indent="-956340" defTabSz="1530899">
              <a:spcBef>
                <a:spcPts val="4000"/>
              </a:spcBef>
              <a:buFont typeface="Lucida Grande"/>
              <a:defRPr sz="7100">
                <a:solidFill>
                  <a:srgbClr val="FFFFFF"/>
                </a:solidFill>
                <a:uFill>
                  <a:solidFill>
                    <a:srgbClr val="FFFFFF"/>
                  </a:solidFill>
                </a:uFill>
              </a:defRPr>
            </a:lvl5p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101" name="Title Text"/>
          <p:cNvSpPr txBox="1">
            <a:spLocks noGrp="1"/>
          </p:cNvSpPr>
          <p:nvPr>
            <p:ph type="title"/>
          </p:nvPr>
        </p:nvSpPr>
        <p:spPr>
          <a:xfrm>
            <a:off x="1219358" y="549275"/>
            <a:ext cx="21948460" cy="2651125"/>
          </a:xfrm>
          <a:prstGeom prst="rect">
            <a:avLst/>
          </a:prstGeom>
          <a:ln>
            <a:round/>
          </a:ln>
        </p:spPr>
        <p:txBody>
          <a:bodyPr lIns="101600" tIns="101600" rIns="101600" bIns="101600"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Boycott"/>
                <a:ea typeface="Boycott"/>
                <a:cs typeface="Boycott"/>
                <a:sym typeface="Boycott"/>
              </a:defRPr>
            </a:lvl1pPr>
          </a:lstStyle>
          <a:p>
            <a:r>
              <a:t>Title Text</a:t>
            </a:r>
          </a:p>
        </p:txBody>
      </p:sp>
      <p:sp>
        <p:nvSpPr>
          <p:cNvPr id="102"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Default - 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pic>
        <p:nvPicPr>
          <p:cNvPr id="116"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7"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118"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126"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27"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128"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2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Default - 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6"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13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44"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p>
        </p:txBody>
      </p:sp>
      <p:sp>
        <p:nvSpPr>
          <p:cNvPr id="145"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
  <p:cSld name="Title &amp; Subtitle copy 5">
    <p:spTree>
      <p:nvGrpSpPr>
        <p:cNvPr id="1" name=""/>
        <p:cNvGrpSpPr/>
        <p:nvPr/>
      </p:nvGrpSpPr>
      <p:grpSpPr>
        <a:xfrm>
          <a:off x="0" y="0"/>
          <a:ext cx="0" cy="0"/>
          <a:chOff x="0" y="0"/>
          <a:chExt cx="0" cy="0"/>
        </a:xfrm>
      </p:grpSpPr>
      <p:sp>
        <p:nvSpPr>
          <p:cNvPr id="15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3" name="Rounded Rectangle"/>
          <p:cNvSpPr/>
          <p:nvPr/>
        </p:nvSpPr>
        <p:spPr>
          <a:xfrm>
            <a:off x="1739900" y="876300"/>
            <a:ext cx="208788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5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16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16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17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7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17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18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83"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191"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92" name="Title Text"/>
          <p:cNvSpPr txBox="1">
            <a:spLocks noGrp="1"/>
          </p:cNvSpPr>
          <p:nvPr>
            <p:ph type="title"/>
          </p:nvPr>
        </p:nvSpPr>
        <p:spPr>
          <a:xfrm>
            <a:off x="1866900" y="863600"/>
            <a:ext cx="20637500" cy="117094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9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20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201"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02"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0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x">
  <p:cSld name="Default - Title and Content">
    <p:spTree>
      <p:nvGrpSpPr>
        <p:cNvPr id="1" name=""/>
        <p:cNvGrpSpPr/>
        <p:nvPr/>
      </p:nvGrpSpPr>
      <p:grpSpPr>
        <a:xfrm>
          <a:off x="0" y="0"/>
          <a:ext cx="0" cy="0"/>
          <a:chOff x="0" y="0"/>
          <a:chExt cx="0" cy="0"/>
        </a:xfrm>
      </p:grpSpPr>
      <p:sp>
        <p:nvSpPr>
          <p:cNvPr id="21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11" name="image9.png" descr="image9.png"/>
          <p:cNvPicPr>
            <a:picLocks noChangeAspect="1"/>
          </p:cNvPicPr>
          <p:nvPr/>
        </p:nvPicPr>
        <p:blipFill>
          <a:blip r:embed="rId2"/>
          <a:stretch>
            <a:fillRect/>
          </a:stretch>
        </p:blipFill>
        <p:spPr>
          <a:xfrm>
            <a:off x="15521606" y="10274300"/>
            <a:ext cx="5601430" cy="2566989"/>
          </a:xfrm>
          <a:prstGeom prst="rect">
            <a:avLst/>
          </a:prstGeom>
        </p:spPr>
      </p:pic>
      <p:sp>
        <p:nvSpPr>
          <p:cNvPr id="212"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1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342900" indent="-342900" defTabSz="914400">
              <a:spcBef>
                <a:spcPts val="0"/>
              </a:spcBef>
              <a:buSzTx/>
              <a:buNone/>
              <a:defRPr sz="20000">
                <a:solidFill>
                  <a:srgbClr val="E7E7E7"/>
                </a:solidFill>
                <a:uFill>
                  <a:solidFill>
                    <a:srgbClr val="E7E7E7"/>
                  </a:solidFill>
                </a:uFill>
                <a:latin typeface="+mn-lt"/>
                <a:ea typeface="+mn-ea"/>
                <a:cs typeface="+mn-cs"/>
                <a:sym typeface="Calibri"/>
              </a:defRPr>
            </a:lvl1pPr>
            <a:lvl2pPr marL="742950" indent="-285750" defTabSz="914400">
              <a:spcBef>
                <a:spcPts val="0"/>
              </a:spcBef>
              <a:buSzTx/>
              <a:buNone/>
              <a:defRPr sz="4800">
                <a:solidFill>
                  <a:srgbClr val="E7E7E7"/>
                </a:solidFill>
                <a:uFill>
                  <a:solidFill>
                    <a:srgbClr val="E7E7E7"/>
                  </a:solidFill>
                </a:uFill>
                <a:latin typeface="+mn-lt"/>
                <a:ea typeface="+mn-ea"/>
                <a:cs typeface="+mn-cs"/>
                <a:sym typeface="Calibri"/>
              </a:defRPr>
            </a:lvl2pPr>
            <a:lvl3pPr marL="1143000" indent="-228600" algn="ctr" defTabSz="914400">
              <a:spcBef>
                <a:spcPts val="0"/>
              </a:spcBef>
              <a:buSzTx/>
              <a:buNone/>
              <a:defRPr sz="4800">
                <a:uFill>
                  <a:solidFill>
                    <a:srgbClr val="000000"/>
                  </a:solidFill>
                </a:uFill>
              </a:defRPr>
            </a:lvl3pPr>
            <a:lvl4pPr marL="1600200" indent="-228600" algn="ctr" defTabSz="914400">
              <a:spcBef>
                <a:spcPts val="0"/>
              </a:spcBef>
              <a:buSzTx/>
              <a:buNone/>
              <a:defRPr sz="4800">
                <a:uFill>
                  <a:solidFill>
                    <a:srgbClr val="000000"/>
                  </a:solidFill>
                </a:uFill>
              </a:defRPr>
            </a:lvl4pPr>
            <a:lvl5pPr marL="2057400" indent="-22860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1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221"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222"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23" name="Rounded Rectangle"/>
          <p:cNvSpPr/>
          <p:nvPr/>
        </p:nvSpPr>
        <p:spPr>
          <a:xfrm>
            <a:off x="-1155852" y="2832100"/>
            <a:ext cx="26228915" cy="368300"/>
          </a:xfrm>
          <a:prstGeom prst="roundRect">
            <a:avLst>
              <a:gd name="adj" fmla="val 48276"/>
            </a:avLst>
          </a:prstGeom>
          <a:solidFill>
            <a:srgbClr val="D6D6D6"/>
          </a:solidFill>
        </p:spPr>
        <p:txBody>
          <a:bodyPr lIns="0" tIns="0" rIns="0" bIns="0"/>
          <a:lstStyle/>
          <a:p>
            <a:pPr defTabSz="914400">
              <a:defRPr sz="6400">
                <a:uFill>
                  <a:solidFill>
                    <a:srgbClr val="000000"/>
                  </a:solidFill>
                </a:uFill>
              </a:defRPr>
            </a:pPr>
            <a:endParaRPr/>
          </a:p>
        </p:txBody>
      </p:sp>
      <p:sp>
        <p:nvSpPr>
          <p:cNvPr id="224" name="Title Text"/>
          <p:cNvSpPr txBox="1">
            <a:spLocks noGrp="1"/>
          </p:cNvSpPr>
          <p:nvPr>
            <p:ph type="title"/>
          </p:nvPr>
        </p:nvSpPr>
        <p:spPr>
          <a:xfrm>
            <a:off x="1867142" y="0"/>
            <a:ext cx="20640188"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25"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2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233"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234" name="Title Text"/>
          <p:cNvSpPr txBox="1">
            <a:spLocks noGrp="1"/>
          </p:cNvSpPr>
          <p:nvPr>
            <p:ph type="title"/>
          </p:nvPr>
        </p:nvSpPr>
        <p:spPr>
          <a:xfrm>
            <a:off x="1219358" y="549275"/>
            <a:ext cx="21948460" cy="2651126"/>
          </a:xfrm>
          <a:prstGeom prst="rect">
            <a:avLst/>
          </a:prstGeom>
          <a:ln>
            <a:round/>
          </a:ln>
        </p:spPr>
        <p:txBody>
          <a:bodyPr lIns="38100" tIns="38100" rIns="38100" bIns="38100" anchor="t"/>
          <a:lstStyle>
            <a:lvl1pPr defTabSz="914400">
              <a:defRPr b="1">
                <a:solidFill>
                  <a:srgbClr val="E7E7E7"/>
                </a:solidFill>
                <a:uFill>
                  <a:solidFill>
                    <a:srgbClr val="E7E7E7"/>
                  </a:solidFill>
                </a:uFill>
                <a:latin typeface="+mn-lt"/>
                <a:ea typeface="+mn-ea"/>
                <a:cs typeface="+mn-cs"/>
                <a:sym typeface="Calibri"/>
              </a:defRPr>
            </a:lvl1pPr>
          </a:lstStyle>
          <a:p>
            <a:r>
              <a:t>Title Text</a:t>
            </a:r>
          </a:p>
        </p:txBody>
      </p:sp>
      <p:sp>
        <p:nvSpPr>
          <p:cNvPr id="235"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3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243"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244"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45"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246" name="Title Text"/>
          <p:cNvSpPr txBox="1">
            <a:spLocks noGrp="1"/>
          </p:cNvSpPr>
          <p:nvPr>
            <p:ph type="title"/>
          </p:nvPr>
        </p:nvSpPr>
        <p:spPr>
          <a:xfrm>
            <a:off x="1867142" y="0"/>
            <a:ext cx="20640188"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47"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255"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56" name="image9.png" descr="image9.png"/>
          <p:cNvPicPr>
            <a:picLocks noChangeAspect="1"/>
          </p:cNvPicPr>
          <p:nvPr/>
        </p:nvPicPr>
        <p:blipFill>
          <a:blip r:embed="rId2"/>
          <a:stretch>
            <a:fillRect/>
          </a:stretch>
        </p:blipFill>
        <p:spPr>
          <a:xfrm>
            <a:off x="15521762" y="10274300"/>
            <a:ext cx="5601430" cy="2566989"/>
          </a:xfrm>
          <a:prstGeom prst="rect">
            <a:avLst/>
          </a:prstGeom>
        </p:spPr>
      </p:pic>
      <p:sp>
        <p:nvSpPr>
          <p:cNvPr id="257"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5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5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26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67" name="image9.png" descr="image9.png"/>
          <p:cNvPicPr>
            <a:picLocks noChangeAspect="1"/>
          </p:cNvPicPr>
          <p:nvPr/>
        </p:nvPicPr>
        <p:blipFill>
          <a:blip r:embed="rId2"/>
          <a:stretch>
            <a:fillRect/>
          </a:stretch>
        </p:blipFill>
        <p:spPr>
          <a:xfrm>
            <a:off x="15521759" y="10274300"/>
            <a:ext cx="5601430" cy="2566989"/>
          </a:xfrm>
          <a:prstGeom prst="rect">
            <a:avLst/>
          </a:prstGeom>
        </p:spPr>
      </p:pic>
      <p:sp>
        <p:nvSpPr>
          <p:cNvPr id="268"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69"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7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277"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78" name="image9.png" descr="image9.png"/>
          <p:cNvPicPr>
            <a:picLocks noChangeAspect="1"/>
          </p:cNvPicPr>
          <p:nvPr/>
        </p:nvPicPr>
        <p:blipFill>
          <a:blip r:embed="rId2"/>
          <a:stretch>
            <a:fillRect/>
          </a:stretch>
        </p:blipFill>
        <p:spPr>
          <a:xfrm>
            <a:off x="15521756" y="10274300"/>
            <a:ext cx="5601430" cy="2566989"/>
          </a:xfrm>
          <a:prstGeom prst="rect">
            <a:avLst/>
          </a:prstGeom>
        </p:spPr>
      </p:pic>
      <p:sp>
        <p:nvSpPr>
          <p:cNvPr id="279"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80"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342900" indent="-342900" defTabSz="914400">
              <a:spcBef>
                <a:spcPts val="0"/>
              </a:spcBef>
              <a:buSzTx/>
              <a:buNone/>
              <a:defRPr sz="20000">
                <a:solidFill>
                  <a:srgbClr val="E7E7E7"/>
                </a:solidFill>
                <a:uFill>
                  <a:solidFill>
                    <a:srgbClr val="E7E7E7"/>
                  </a:solidFill>
                </a:uFill>
                <a:latin typeface="+mn-lt"/>
                <a:ea typeface="+mn-ea"/>
                <a:cs typeface="+mn-cs"/>
                <a:sym typeface="Calibri"/>
              </a:defRPr>
            </a:lvl1pPr>
            <a:lvl2pPr marL="742950" indent="-285750" defTabSz="914400">
              <a:spcBef>
                <a:spcPts val="0"/>
              </a:spcBef>
              <a:buSzTx/>
              <a:buNone/>
              <a:defRPr sz="4800">
                <a:solidFill>
                  <a:srgbClr val="E7E7E7"/>
                </a:solidFill>
                <a:uFill>
                  <a:solidFill>
                    <a:srgbClr val="E7E7E7"/>
                  </a:solidFill>
                </a:uFill>
                <a:latin typeface="+mn-lt"/>
                <a:ea typeface="+mn-ea"/>
                <a:cs typeface="+mn-cs"/>
                <a:sym typeface="Calibri"/>
              </a:defRPr>
            </a:lvl2pPr>
            <a:lvl3pPr marL="1143000" indent="-228600" algn="ctr" defTabSz="914400">
              <a:spcBef>
                <a:spcPts val="0"/>
              </a:spcBef>
              <a:buSzTx/>
              <a:buNone/>
              <a:defRPr sz="4800">
                <a:uFill>
                  <a:solidFill>
                    <a:srgbClr val="000000"/>
                  </a:solidFill>
                </a:uFill>
              </a:defRPr>
            </a:lvl3pPr>
            <a:lvl4pPr marL="1600200" indent="-228600" algn="ctr" defTabSz="914400">
              <a:spcBef>
                <a:spcPts val="0"/>
              </a:spcBef>
              <a:buSzTx/>
              <a:buNone/>
              <a:defRPr sz="4800">
                <a:uFill>
                  <a:solidFill>
                    <a:srgbClr val="000000"/>
                  </a:solidFill>
                </a:uFill>
              </a:defRPr>
            </a:lvl4pPr>
            <a:lvl5pPr marL="2057400" indent="-22860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81"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6">
    <p:spTree>
      <p:nvGrpSpPr>
        <p:cNvPr id="1" name=""/>
        <p:cNvGrpSpPr/>
        <p:nvPr/>
      </p:nvGrpSpPr>
      <p:grpSpPr>
        <a:xfrm>
          <a:off x="0" y="0"/>
          <a:ext cx="0" cy="0"/>
          <a:chOff x="0" y="0"/>
          <a:chExt cx="0" cy="0"/>
        </a:xfrm>
      </p:grpSpPr>
      <p:sp>
        <p:nvSpPr>
          <p:cNvPr id="288"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89" name="image9.png" descr="image9.png"/>
          <p:cNvPicPr>
            <a:picLocks noChangeAspect="1"/>
          </p:cNvPicPr>
          <p:nvPr/>
        </p:nvPicPr>
        <p:blipFill>
          <a:blip r:embed="rId2"/>
          <a:stretch>
            <a:fillRect/>
          </a:stretch>
        </p:blipFill>
        <p:spPr>
          <a:xfrm>
            <a:off x="15521751" y="10274300"/>
            <a:ext cx="5601430" cy="2566989"/>
          </a:xfrm>
          <a:prstGeom prst="rect">
            <a:avLst/>
          </a:prstGeom>
        </p:spPr>
      </p:pic>
      <p:sp>
        <p:nvSpPr>
          <p:cNvPr id="290"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91"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9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7">
    <p:spTree>
      <p:nvGrpSpPr>
        <p:cNvPr id="1" name=""/>
        <p:cNvGrpSpPr/>
        <p:nvPr/>
      </p:nvGrpSpPr>
      <p:grpSpPr>
        <a:xfrm>
          <a:off x="0" y="0"/>
          <a:ext cx="0" cy="0"/>
          <a:chOff x="0" y="0"/>
          <a:chExt cx="0" cy="0"/>
        </a:xfrm>
      </p:grpSpPr>
      <p:sp>
        <p:nvSpPr>
          <p:cNvPr id="299"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00"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301"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3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31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18"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3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8">
    <p:spTree>
      <p:nvGrpSpPr>
        <p:cNvPr id="1" name=""/>
        <p:cNvGrpSpPr/>
        <p:nvPr/>
      </p:nvGrpSpPr>
      <p:grpSpPr>
        <a:xfrm>
          <a:off x="0" y="0"/>
          <a:ext cx="0" cy="0"/>
          <a:chOff x="0" y="0"/>
          <a:chExt cx="0" cy="0"/>
        </a:xfrm>
      </p:grpSpPr>
      <p:sp>
        <p:nvSpPr>
          <p:cNvPr id="326"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27" name="image9.png" descr="image9.png"/>
          <p:cNvPicPr>
            <a:picLocks noChangeAspect="1"/>
          </p:cNvPicPr>
          <p:nvPr/>
        </p:nvPicPr>
        <p:blipFill>
          <a:blip r:embed="rId2"/>
          <a:stretch>
            <a:fillRect/>
          </a:stretch>
        </p:blipFill>
        <p:spPr>
          <a:xfrm>
            <a:off x="15521491" y="10274300"/>
            <a:ext cx="5601430" cy="2566989"/>
          </a:xfrm>
          <a:prstGeom prst="rect">
            <a:avLst/>
          </a:prstGeom>
        </p:spPr>
      </p:pic>
      <p:sp>
        <p:nvSpPr>
          <p:cNvPr id="328"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329"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33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
  <p:cSld name="Default - Title Slide copy">
    <p:spTree>
      <p:nvGrpSpPr>
        <p:cNvPr id="1" name=""/>
        <p:cNvGrpSpPr/>
        <p:nvPr/>
      </p:nvGrpSpPr>
      <p:grpSpPr>
        <a:xfrm>
          <a:off x="0" y="0"/>
          <a:ext cx="0" cy="0"/>
          <a:chOff x="0" y="0"/>
          <a:chExt cx="0" cy="0"/>
        </a:xfrm>
      </p:grpSpPr>
      <p:pic>
        <p:nvPicPr>
          <p:cNvPr id="337"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38"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339"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4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x">
  <p:cSld name="Default - 2_Title Slide copy">
    <p:spTree>
      <p:nvGrpSpPr>
        <p:cNvPr id="1" name=""/>
        <p:cNvGrpSpPr/>
        <p:nvPr/>
      </p:nvGrpSpPr>
      <p:grpSpPr>
        <a:xfrm>
          <a:off x="0" y="0"/>
          <a:ext cx="0" cy="0"/>
          <a:chOff x="0" y="0"/>
          <a:chExt cx="0" cy="0"/>
        </a:xfrm>
      </p:grpSpPr>
      <p:pic>
        <p:nvPicPr>
          <p:cNvPr id="347"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x">
  <p:cSld name="Default - Title Slide copy 1">
    <p:spTree>
      <p:nvGrpSpPr>
        <p:cNvPr id="1" name=""/>
        <p:cNvGrpSpPr/>
        <p:nvPr/>
      </p:nvGrpSpPr>
      <p:grpSpPr>
        <a:xfrm>
          <a:off x="0" y="0"/>
          <a:ext cx="0" cy="0"/>
          <a:chOff x="0" y="0"/>
          <a:chExt cx="0" cy="0"/>
        </a:xfrm>
      </p:grpSpPr>
      <p:pic>
        <p:nvPicPr>
          <p:cNvPr id="35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56"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357"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5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pic>
        <p:nvPicPr>
          <p:cNvPr id="3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366"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36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pic>
        <p:nvPicPr>
          <p:cNvPr id="37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7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37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7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p:spTree>
      <p:nvGrpSpPr>
        <p:cNvPr id="1" name=""/>
        <p:cNvGrpSpPr/>
        <p:nvPr/>
      </p:nvGrpSpPr>
      <p:grpSpPr>
        <a:xfrm>
          <a:off x="0" y="0"/>
          <a:ext cx="0" cy="0"/>
          <a:chOff x="0" y="0"/>
          <a:chExt cx="0" cy="0"/>
        </a:xfrm>
      </p:grpSpPr>
      <p:pic>
        <p:nvPicPr>
          <p:cNvPr id="38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8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38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8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1">
    <p:spTree>
      <p:nvGrpSpPr>
        <p:cNvPr id="1" name=""/>
        <p:cNvGrpSpPr/>
        <p:nvPr/>
      </p:nvGrpSpPr>
      <p:grpSpPr>
        <a:xfrm>
          <a:off x="0" y="0"/>
          <a:ext cx="0" cy="0"/>
          <a:chOff x="0" y="0"/>
          <a:chExt cx="0" cy="0"/>
        </a:xfrm>
      </p:grpSpPr>
      <p:pic>
        <p:nvPicPr>
          <p:cNvPr id="39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9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39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9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pic>
        <p:nvPicPr>
          <p:cNvPr id="40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0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0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0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pic>
        <p:nvPicPr>
          <p:cNvPr id="41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1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1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1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x">
  <p:cSld name="Pictures">
    <p:spTree>
      <p:nvGrpSpPr>
        <p:cNvPr id="1" name=""/>
        <p:cNvGrpSpPr/>
        <p:nvPr/>
      </p:nvGrpSpPr>
      <p:grpSpPr>
        <a:xfrm>
          <a:off x="0" y="0"/>
          <a:ext cx="0" cy="0"/>
          <a:chOff x="0" y="0"/>
          <a:chExt cx="0" cy="0"/>
        </a:xfrm>
      </p:grpSpPr>
      <p:pic>
        <p:nvPicPr>
          <p:cNvPr id="425" name="Strips_LightBlue.png" descr="Strips_LightBlue.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26" name="Rounded Rectangle"/>
          <p:cNvSpPr/>
          <p:nvPr/>
        </p:nvSpPr>
        <p:spPr>
          <a:xfrm>
            <a:off x="4267200" y="1727200"/>
            <a:ext cx="15849600" cy="10236200"/>
          </a:xfrm>
          <a:prstGeom prst="roundRect">
            <a:avLst>
              <a:gd name="adj" fmla="val 1861"/>
            </a:avLst>
          </a:prstGeom>
          <a:solidFill>
            <a:srgbClr val="38220C"/>
          </a:solidFill>
          <a:ln w="63500">
            <a:solidFill>
              <a:srgbClr val="E7E7E7"/>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7" name="Title Text"/>
          <p:cNvSpPr txBox="1">
            <a:spLocks noGrp="1"/>
          </p:cNvSpPr>
          <p:nvPr>
            <p:ph type="title"/>
          </p:nvPr>
        </p:nvSpPr>
        <p:spPr>
          <a:prstGeom prst="rect">
            <a:avLst/>
          </a:prstGeom>
        </p:spPr>
        <p:txBody>
          <a:bodyPr/>
          <a:lstStyle/>
          <a:p>
            <a:r>
              <a:t>Title Text</a:t>
            </a:r>
          </a:p>
        </p:txBody>
      </p:sp>
      <p:sp>
        <p:nvSpPr>
          <p:cNvPr id="4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2">
    <p:spTree>
      <p:nvGrpSpPr>
        <p:cNvPr id="1" name=""/>
        <p:cNvGrpSpPr/>
        <p:nvPr/>
      </p:nvGrpSpPr>
      <p:grpSpPr>
        <a:xfrm>
          <a:off x="0" y="0"/>
          <a:ext cx="0" cy="0"/>
          <a:chOff x="0" y="0"/>
          <a:chExt cx="0" cy="0"/>
        </a:xfrm>
      </p:grpSpPr>
      <p:pic>
        <p:nvPicPr>
          <p:cNvPr id="43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3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43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3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pic>
        <p:nvPicPr>
          <p:cNvPr id="44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46"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44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x">
  <p:cSld name="Relevance copy 3">
    <p:spTree>
      <p:nvGrpSpPr>
        <p:cNvPr id="1" name=""/>
        <p:cNvGrpSpPr/>
        <p:nvPr/>
      </p:nvGrpSpPr>
      <p:grpSpPr>
        <a:xfrm>
          <a:off x="0" y="0"/>
          <a:ext cx="0" cy="0"/>
          <a:chOff x="0" y="0"/>
          <a:chExt cx="0" cy="0"/>
        </a:xfrm>
      </p:grpSpPr>
      <p:pic>
        <p:nvPicPr>
          <p:cNvPr id="455" name="CreationVSEvolutionWhyItMatters.jpg" descr="CreationVSEvolutionWhyItMatter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x">
  <p:cSld name="Relevance copy 4">
    <p:spTree>
      <p:nvGrpSpPr>
        <p:cNvPr id="1" name=""/>
        <p:cNvGrpSpPr/>
        <p:nvPr/>
      </p:nvGrpSpPr>
      <p:grpSpPr>
        <a:xfrm>
          <a:off x="0" y="0"/>
          <a:ext cx="0" cy="0"/>
          <a:chOff x="0" y="0"/>
          <a:chExt cx="0" cy="0"/>
        </a:xfrm>
      </p:grpSpPr>
      <p:pic>
        <p:nvPicPr>
          <p:cNvPr id="463" name="CreationVSEvolutionWhyItMatters.jpg" descr="CreationVSEvolutionWhyItMatter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pic>
        <p:nvPicPr>
          <p:cNvPr id="471"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72"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73"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7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4">
    <p:spTree>
      <p:nvGrpSpPr>
        <p:cNvPr id="1" name=""/>
        <p:cNvGrpSpPr/>
        <p:nvPr/>
      </p:nvGrpSpPr>
      <p:grpSpPr>
        <a:xfrm>
          <a:off x="0" y="0"/>
          <a:ext cx="0" cy="0"/>
          <a:chOff x="0" y="0"/>
          <a:chExt cx="0" cy="0"/>
        </a:xfrm>
      </p:grpSpPr>
      <p:sp>
        <p:nvSpPr>
          <p:cNvPr id="481" name="Rectangle"/>
          <p:cNvSpPr/>
          <p:nvPr/>
        </p:nvSpPr>
        <p:spPr>
          <a:xfrm>
            <a:off x="-177800" y="-165100"/>
            <a:ext cx="24739600" cy="139319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482" name="Rounded Rectangle"/>
          <p:cNvSpPr/>
          <p:nvPr/>
        </p:nvSpPr>
        <p:spPr>
          <a:xfrm>
            <a:off x="-1473200" y="876300"/>
            <a:ext cx="26225500" cy="1816100"/>
          </a:xfrm>
          <a:prstGeom prst="roundRect">
            <a:avLst>
              <a:gd name="adj" fmla="val 9790"/>
            </a:avLst>
          </a:prstGeom>
          <a:solidFill>
            <a:srgbClr val="D6D6D6"/>
          </a:solidFill>
        </p:spPr>
        <p:txBody>
          <a:bodyPr lIns="0" tIns="0" rIns="0" bIns="0"/>
          <a:lstStyle/>
          <a:p>
            <a:pPr defTabSz="914400">
              <a:defRPr>
                <a:uFill>
                  <a:solidFill>
                    <a:srgbClr val="000000"/>
                  </a:solidFill>
                </a:uFill>
              </a:defRPr>
            </a:pPr>
            <a:endParaRPr/>
          </a:p>
        </p:txBody>
      </p:sp>
      <p:sp>
        <p:nvSpPr>
          <p:cNvPr id="483" name="Rounded Rectangle"/>
          <p:cNvSpPr/>
          <p:nvPr/>
        </p:nvSpPr>
        <p:spPr>
          <a:xfrm>
            <a:off x="-1155700" y="2832100"/>
            <a:ext cx="26225500" cy="800100"/>
          </a:xfrm>
          <a:prstGeom prst="roundRect">
            <a:avLst>
              <a:gd name="adj" fmla="val 22222"/>
            </a:avLst>
          </a:prstGeom>
          <a:solidFill>
            <a:srgbClr val="D6D6D6"/>
          </a:solidFill>
        </p:spPr>
        <p:txBody>
          <a:bodyPr lIns="0" tIns="0" rIns="0" bIns="0"/>
          <a:lstStyle/>
          <a:p>
            <a:pPr defTabSz="914400">
              <a:defRPr>
                <a:uFill>
                  <a:solidFill>
                    <a:srgbClr val="000000"/>
                  </a:solidFill>
                </a:uFill>
              </a:defRPr>
            </a:pPr>
            <a:endParaRPr/>
          </a:p>
        </p:txBody>
      </p:sp>
      <p:sp>
        <p:nvSpPr>
          <p:cNvPr id="484" name="Title Text"/>
          <p:cNvSpPr txBox="1">
            <a:spLocks noGrp="1"/>
          </p:cNvSpPr>
          <p:nvPr>
            <p:ph type="title"/>
          </p:nvPr>
        </p:nvSpPr>
        <p:spPr>
          <a:xfrm>
            <a:off x="1866900" y="0"/>
            <a:ext cx="20637500"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48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4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x">
  <p:cSld name="Default - 2_Title Slide copy 7">
    <p:spTree>
      <p:nvGrpSpPr>
        <p:cNvPr id="1" name=""/>
        <p:cNvGrpSpPr/>
        <p:nvPr/>
      </p:nvGrpSpPr>
      <p:grpSpPr>
        <a:xfrm>
          <a:off x="0" y="0"/>
          <a:ext cx="0" cy="0"/>
          <a:chOff x="0" y="0"/>
          <a:chExt cx="0" cy="0"/>
        </a:xfrm>
      </p:grpSpPr>
      <p:pic>
        <p:nvPicPr>
          <p:cNvPr id="493"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49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501"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2"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3"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4"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5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512"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5"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51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x">
  <p:cSld name="Title &amp; Subtitle">
    <p:spTree>
      <p:nvGrpSpPr>
        <p:cNvPr id="1" name=""/>
        <p:cNvGrpSpPr/>
        <p:nvPr/>
      </p:nvGrpSpPr>
      <p:grpSpPr>
        <a:xfrm>
          <a:off x="0" y="0"/>
          <a:ext cx="0" cy="0"/>
          <a:chOff x="0" y="0"/>
          <a:chExt cx="0" cy="0"/>
        </a:xfrm>
      </p:grpSpPr>
      <p:sp>
        <p:nvSpPr>
          <p:cNvPr id="523" name="Title Text"/>
          <p:cNvSpPr txBox="1">
            <a:spLocks noGrp="1"/>
          </p:cNvSpPr>
          <p:nvPr>
            <p:ph type="title"/>
          </p:nvPr>
        </p:nvSpPr>
        <p:spPr>
          <a:xfrm>
            <a:off x="1739900" y="2298700"/>
            <a:ext cx="20904200" cy="4635500"/>
          </a:xfrm>
          <a:prstGeom prst="rect">
            <a:avLst/>
          </a:prstGeom>
        </p:spPr>
        <p:txBody>
          <a:bodyPr anchor="b"/>
          <a:lstStyle/>
          <a:p>
            <a:r>
              <a:t>Title Text</a:t>
            </a:r>
          </a:p>
        </p:txBody>
      </p:sp>
      <p:sp>
        <p:nvSpPr>
          <p:cNvPr id="524"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lvl1pPr>
            <a:lvl2pPr marL="0" indent="0" algn="ctr">
              <a:spcBef>
                <a:spcPts val="0"/>
              </a:spcBef>
              <a:buSzTx/>
              <a:buNone/>
              <a:defRPr sz="4800"/>
            </a:lvl2pPr>
            <a:lvl3pPr marL="0" indent="0" algn="ctr">
              <a:spcBef>
                <a:spcPts val="0"/>
              </a:spcBef>
              <a:buSzTx/>
              <a:buNone/>
              <a:defRPr sz="4800"/>
            </a:lvl3pPr>
            <a:lvl4pPr marL="0" indent="0" algn="ctr">
              <a:spcBef>
                <a:spcPts val="0"/>
              </a:spcBef>
              <a:buSzTx/>
              <a:buNone/>
              <a:defRPr sz="4800"/>
            </a:lvl4pPr>
            <a:lvl5pPr marL="0" indent="0" algn="ctr">
              <a:spcBef>
                <a:spcPts val="0"/>
              </a:spcBef>
              <a:buSzTx/>
              <a:buNone/>
              <a:defRPr sz="4800"/>
            </a:lvl5pPr>
          </a:lstStyle>
          <a:p>
            <a:r>
              <a:t>Body Level One</a:t>
            </a:r>
          </a:p>
          <a:p>
            <a:pPr lvl="1"/>
            <a:r>
              <a:t>Body Level Two</a:t>
            </a:r>
          </a:p>
          <a:p>
            <a:pPr lvl="2"/>
            <a:r>
              <a:t>Body Level Three</a:t>
            </a:r>
          </a:p>
          <a:p>
            <a:pPr lvl="3"/>
            <a:r>
              <a:t>Body Level Four</a:t>
            </a:r>
          </a:p>
          <a:p>
            <a:pPr lvl="4"/>
            <a:r>
              <a:t>Body Level Five</a:t>
            </a:r>
          </a:p>
        </p:txBody>
      </p:sp>
      <p:sp>
        <p:nvSpPr>
          <p:cNvPr id="5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53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x">
  <p:cSld name="Default - Title Slide copy 2">
    <p:spTree>
      <p:nvGrpSpPr>
        <p:cNvPr id="1" name=""/>
        <p:cNvGrpSpPr/>
        <p:nvPr/>
      </p:nvGrpSpPr>
      <p:grpSpPr>
        <a:xfrm>
          <a:off x="0" y="0"/>
          <a:ext cx="0" cy="0"/>
          <a:chOff x="0" y="0"/>
          <a:chExt cx="0" cy="0"/>
        </a:xfrm>
      </p:grpSpPr>
      <p:pic>
        <p:nvPicPr>
          <p:cNvPr id="539"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0"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541"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4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spTree>
      <p:nvGrpSpPr>
        <p:cNvPr id="1" name=""/>
        <p:cNvGrpSpPr/>
        <p:nvPr/>
      </p:nvGrpSpPr>
      <p:grpSpPr>
        <a:xfrm>
          <a:off x="0" y="0"/>
          <a:ext cx="0" cy="0"/>
          <a:chOff x="0" y="0"/>
          <a:chExt cx="0" cy="0"/>
        </a:xfrm>
      </p:grpSpPr>
      <p:sp>
        <p:nvSpPr>
          <p:cNvPr id="549"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50"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551"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55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x">
  <p:cSld name="5_Default Design">
    <p:bg>
      <p:bgPr>
        <a:solidFill>
          <a:srgbClr val="000000"/>
        </a:solidFill>
        <a:effectLst/>
      </p:bgPr>
    </p:bg>
    <p:spTree>
      <p:nvGrpSpPr>
        <p:cNvPr id="1" name=""/>
        <p:cNvGrpSpPr/>
        <p:nvPr/>
      </p:nvGrpSpPr>
      <p:grpSpPr>
        <a:xfrm>
          <a:off x="0" y="0"/>
          <a:ext cx="0" cy="0"/>
          <a:chOff x="0" y="0"/>
          <a:chExt cx="0" cy="0"/>
        </a:xfrm>
      </p:grpSpPr>
      <p:sp>
        <p:nvSpPr>
          <p:cNvPr id="559" name="Title Text"/>
          <p:cNvSpPr txBox="1">
            <a:spLocks noGrp="1"/>
          </p:cNvSpPr>
          <p:nvPr>
            <p:ph type="title"/>
          </p:nvPr>
        </p:nvSpPr>
        <p:spPr>
          <a:xfrm>
            <a:off x="1219200" y="184149"/>
            <a:ext cx="21945600" cy="3016251"/>
          </a:xfrm>
          <a:prstGeom prst="rect">
            <a:avLst/>
          </a:prstGeom>
        </p:spPr>
        <p:txBody>
          <a:bodyPr/>
          <a:lstStyle>
            <a:lvl1pPr marL="81280" marR="81280" defTabSz="1828800">
              <a:defRPr sz="8800">
                <a:uFill>
                  <a:solidFill>
                    <a:srgbClr val="000000"/>
                  </a:solidFill>
                </a:uFill>
                <a:latin typeface="Arial"/>
                <a:ea typeface="Arial"/>
                <a:cs typeface="Arial"/>
                <a:sym typeface="Arial"/>
              </a:defRPr>
            </a:lvl1pPr>
          </a:lstStyle>
          <a:p>
            <a:r>
              <a:t>Title Text</a:t>
            </a:r>
          </a:p>
        </p:txBody>
      </p:sp>
      <p:sp>
        <p:nvSpPr>
          <p:cNvPr id="560" name="Body Level One…"/>
          <p:cNvSpPr txBox="1">
            <a:spLocks noGrp="1"/>
          </p:cNvSpPr>
          <p:nvPr>
            <p:ph type="body" idx="1"/>
          </p:nvPr>
        </p:nvSpPr>
        <p:spPr>
          <a:xfrm>
            <a:off x="1219200" y="3200400"/>
            <a:ext cx="21945600" cy="10515600"/>
          </a:xfrm>
          <a:prstGeom prst="rect">
            <a:avLst/>
          </a:prstGeom>
        </p:spPr>
        <p:txBody>
          <a:bodyPr anchor="t"/>
          <a:lstStyle>
            <a:lvl1pPr marL="383540" marR="81280" indent="-342900" defTabSz="1828800">
              <a:spcBef>
                <a:spcPts val="1400"/>
              </a:spcBef>
              <a:buSzPct val="100000"/>
              <a:defRPr sz="6400">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a:uFill>
                  <a:solidFill>
                    <a:srgbClr val="000000"/>
                  </a:solidFill>
                </a:uFill>
                <a:latin typeface="Arial"/>
                <a:ea typeface="Arial"/>
                <a:cs typeface="Arial"/>
                <a:sym typeface="Arial"/>
              </a:defRPr>
            </a:lvl2pPr>
            <a:lvl3pPr marL="1183639" marR="81280" indent="-228600" defTabSz="1828800">
              <a:spcBef>
                <a:spcPts val="1100"/>
              </a:spcBef>
              <a:buSzPct val="100000"/>
              <a:defRPr sz="4800">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uFill>
                  <a:solidFill>
                    <a:srgbClr val="000000"/>
                  </a:solidFill>
                </a:u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561"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568" name="Title Text"/>
          <p:cNvSpPr txBox="1">
            <a:spLocks noGrp="1"/>
          </p:cNvSpPr>
          <p:nvPr>
            <p:ph type="title"/>
          </p:nvPr>
        </p:nvSpPr>
        <p:spPr>
          <a:xfrm>
            <a:off x="1219200" y="184149"/>
            <a:ext cx="21945600" cy="3016251"/>
          </a:xfrm>
          <a:prstGeom prst="rect">
            <a:avLst/>
          </a:prstGeom>
        </p:spPr>
        <p:txBody>
          <a:bodyPr/>
          <a:lstStyle>
            <a:lvl1pPr marL="81280" marR="81280" defTabSz="1828800">
              <a:defRPr sz="8800">
                <a:uFill>
                  <a:solidFill>
                    <a:srgbClr val="000000"/>
                  </a:solidFill>
                </a:uFill>
                <a:latin typeface="Arial"/>
                <a:ea typeface="Arial"/>
                <a:cs typeface="Arial"/>
                <a:sym typeface="Arial"/>
              </a:defRPr>
            </a:lvl1pPr>
          </a:lstStyle>
          <a:p>
            <a:r>
              <a:t>Title Text</a:t>
            </a:r>
          </a:p>
        </p:txBody>
      </p:sp>
      <p:sp>
        <p:nvSpPr>
          <p:cNvPr id="569" name="Body Level One…"/>
          <p:cNvSpPr txBox="1">
            <a:spLocks noGrp="1"/>
          </p:cNvSpPr>
          <p:nvPr>
            <p:ph type="body" idx="1"/>
          </p:nvPr>
        </p:nvSpPr>
        <p:spPr>
          <a:xfrm>
            <a:off x="1219200" y="3200400"/>
            <a:ext cx="21945600" cy="10515600"/>
          </a:xfrm>
          <a:prstGeom prst="rect">
            <a:avLst/>
          </a:prstGeom>
        </p:spPr>
        <p:txBody>
          <a:bodyPr anchor="t"/>
          <a:lstStyle>
            <a:lvl1pPr marL="383540" marR="81280" indent="-342900" defTabSz="1828800">
              <a:spcBef>
                <a:spcPts val="1400"/>
              </a:spcBef>
              <a:buSzPct val="100000"/>
              <a:defRPr sz="6400">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a:uFill>
                  <a:solidFill>
                    <a:srgbClr val="000000"/>
                  </a:solidFill>
                </a:uFill>
                <a:latin typeface="Arial"/>
                <a:ea typeface="Arial"/>
                <a:cs typeface="Arial"/>
                <a:sym typeface="Arial"/>
              </a:defRPr>
            </a:lvl2pPr>
            <a:lvl3pPr marL="1183639" marR="81280" indent="-228600" defTabSz="1828800">
              <a:spcBef>
                <a:spcPts val="1100"/>
              </a:spcBef>
              <a:buSzPct val="100000"/>
              <a:defRPr sz="4800">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uFill>
                  <a:solidFill>
                    <a:srgbClr val="000000"/>
                  </a:solidFill>
                </a:u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57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x">
  <p:cSld name="Relevance copy 5">
    <p:spTree>
      <p:nvGrpSpPr>
        <p:cNvPr id="1" name=""/>
        <p:cNvGrpSpPr/>
        <p:nvPr/>
      </p:nvGrpSpPr>
      <p:grpSpPr>
        <a:xfrm>
          <a:off x="0" y="0"/>
          <a:ext cx="0" cy="0"/>
          <a:chOff x="0" y="0"/>
          <a:chExt cx="0" cy="0"/>
        </a:xfrm>
      </p:grpSpPr>
      <p:pic>
        <p:nvPicPr>
          <p:cNvPr id="57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78" name="Title Text"/>
          <p:cNvSpPr txBox="1">
            <a:spLocks noGrp="1"/>
          </p:cNvSpPr>
          <p:nvPr>
            <p:ph type="title"/>
          </p:nvPr>
        </p:nvSpPr>
        <p:spPr>
          <a:xfrm>
            <a:off x="1778000" y="1041400"/>
            <a:ext cx="20828000" cy="1701800"/>
          </a:xfrm>
          <a:prstGeom prst="rect">
            <a:avLst/>
          </a:prstGeom>
          <a:effectLst>
            <a:outerShdw blurRad="50800" dist="38100" dir="5400000" rotWithShape="0">
              <a:srgbClr val="000000">
                <a:alpha val="40000"/>
              </a:srgbClr>
            </a:outerShdw>
          </a:effectLst>
        </p:spPr>
        <p:txBody>
          <a:bodyPr lIns="0" tIns="0" rIns="0" bIns="0" anchor="t"/>
          <a:lstStyle>
            <a:lvl1pPr algn="l">
              <a:defRPr sz="9600">
                <a:solidFill>
                  <a:srgbClr val="FEFCDD"/>
                </a:solidFill>
                <a:latin typeface="DejaVu Sans"/>
                <a:ea typeface="DejaVu Sans"/>
                <a:cs typeface="DejaVu Sans"/>
                <a:sym typeface="DejaVu Sans"/>
              </a:defRPr>
            </a:lvl1pPr>
          </a:lstStyle>
          <a:p>
            <a:r>
              <a:t>Title Text</a:t>
            </a:r>
          </a:p>
        </p:txBody>
      </p:sp>
      <p:sp>
        <p:nvSpPr>
          <p:cNvPr id="579" name="Body Level One…"/>
          <p:cNvSpPr txBox="1">
            <a:spLocks noGrp="1"/>
          </p:cNvSpPr>
          <p:nvPr>
            <p:ph type="body" idx="1"/>
          </p:nvPr>
        </p:nvSpPr>
        <p:spPr>
          <a:xfrm>
            <a:off x="1765300" y="2971800"/>
            <a:ext cx="20866100" cy="85344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EFCDD"/>
                </a:solidFill>
                <a:latin typeface="DejaVu Sans Condensed"/>
                <a:ea typeface="DejaVu Sans Condensed"/>
                <a:cs typeface="DejaVu Sans Condensed"/>
                <a:sym typeface="DejaVu Sans Condensed"/>
              </a:defRPr>
            </a:lvl1pPr>
            <a:lvl2pPr marL="0" indent="0">
              <a:spcBef>
                <a:spcPts val="0"/>
              </a:spcBef>
              <a:buSzTx/>
              <a:buNone/>
              <a:defRPr sz="7200">
                <a:solidFill>
                  <a:srgbClr val="FEFCDD"/>
                </a:solidFill>
                <a:latin typeface="DejaVu Sans Condensed"/>
                <a:ea typeface="DejaVu Sans Condensed"/>
                <a:cs typeface="DejaVu Sans Condensed"/>
                <a:sym typeface="DejaVu Sans Condensed"/>
              </a:defRPr>
            </a:lvl2pPr>
            <a:lvl3pPr marL="0" indent="0">
              <a:spcBef>
                <a:spcPts val="0"/>
              </a:spcBef>
              <a:buSzTx/>
              <a:buNone/>
              <a:defRPr sz="7200">
                <a:solidFill>
                  <a:srgbClr val="FEFCDD"/>
                </a:solidFill>
                <a:latin typeface="DejaVu Sans Condensed"/>
                <a:ea typeface="DejaVu Sans Condensed"/>
                <a:cs typeface="DejaVu Sans Condensed"/>
                <a:sym typeface="DejaVu Sans Condensed"/>
              </a:defRPr>
            </a:lvl3pPr>
            <a:lvl4pPr marL="0" indent="0">
              <a:spcBef>
                <a:spcPts val="0"/>
              </a:spcBef>
              <a:buSzTx/>
              <a:buNone/>
              <a:defRPr sz="7200">
                <a:solidFill>
                  <a:srgbClr val="FEFCDD"/>
                </a:solidFill>
                <a:latin typeface="DejaVu Sans Condensed"/>
                <a:ea typeface="DejaVu Sans Condensed"/>
                <a:cs typeface="DejaVu Sans Condensed"/>
                <a:sym typeface="DejaVu Sans Condensed"/>
              </a:defRPr>
            </a:lvl4pPr>
            <a:lvl5pPr marL="0" indent="0">
              <a:spcBef>
                <a:spcPts val="0"/>
              </a:spcBef>
              <a:buSzTx/>
              <a:buNone/>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1">
    <p:spTree>
      <p:nvGrpSpPr>
        <p:cNvPr id="1" name=""/>
        <p:cNvGrpSpPr/>
        <p:nvPr/>
      </p:nvGrpSpPr>
      <p:grpSpPr>
        <a:xfrm>
          <a:off x="0" y="0"/>
          <a:ext cx="0" cy="0"/>
          <a:chOff x="0" y="0"/>
          <a:chExt cx="0" cy="0"/>
        </a:xfrm>
      </p:grpSpPr>
      <p:pic>
        <p:nvPicPr>
          <p:cNvPr id="58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88"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589"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9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597" name="Title Text"/>
          <p:cNvSpPr txBox="1">
            <a:spLocks noGrp="1"/>
          </p:cNvSpPr>
          <p:nvPr>
            <p:ph type="title"/>
          </p:nvPr>
        </p:nvSpPr>
        <p:spPr>
          <a:xfrm>
            <a:off x="1739900" y="2298700"/>
            <a:ext cx="20904200" cy="4635500"/>
          </a:xfrm>
          <a:prstGeom prst="rect">
            <a:avLst/>
          </a:prstGeom>
        </p:spPr>
        <p:txBody>
          <a:bodyPr anchor="b"/>
          <a:lstStyle>
            <a:lvl1pPr>
              <a:defRPr>
                <a:solidFill>
                  <a:srgbClr val="FFFFFF"/>
                </a:solidFill>
              </a:defRPr>
            </a:lvl1pPr>
          </a:lstStyle>
          <a:p>
            <a:r>
              <a:t>Title Text</a:t>
            </a:r>
          </a:p>
        </p:txBody>
      </p:sp>
      <p:sp>
        <p:nvSpPr>
          <p:cNvPr id="598"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solidFill>
                  <a:srgbClr val="FFFFFF"/>
                </a:solidFill>
              </a:defRPr>
            </a:lvl1pPr>
            <a:lvl2pPr marL="0" indent="0" algn="ctr">
              <a:spcBef>
                <a:spcPts val="0"/>
              </a:spcBef>
              <a:buSzTx/>
              <a:buNone/>
              <a:defRPr sz="4800">
                <a:solidFill>
                  <a:srgbClr val="FFFFFF"/>
                </a:solidFill>
              </a:defRPr>
            </a:lvl2pPr>
            <a:lvl3pPr marL="0" indent="0" algn="ctr">
              <a:spcBef>
                <a:spcPts val="0"/>
              </a:spcBef>
              <a:buSzTx/>
              <a:buNone/>
              <a:defRPr sz="4800">
                <a:solidFill>
                  <a:srgbClr val="FFFFFF"/>
                </a:solidFill>
              </a:defRPr>
            </a:lvl3pPr>
            <a:lvl4pPr marL="0" indent="0" algn="ctr">
              <a:spcBef>
                <a:spcPts val="0"/>
              </a:spcBef>
              <a:buSzTx/>
              <a:buNone/>
              <a:defRPr sz="4800">
                <a:solidFill>
                  <a:srgbClr val="FFFFFF"/>
                </a:solidFill>
              </a:defRPr>
            </a:lvl4pPr>
            <a:lvl5pPr marL="0" indent="0" algn="ctr">
              <a:spcBef>
                <a:spcPts val="0"/>
              </a:spcBef>
              <a:buSzTx/>
              <a:buNone/>
              <a:defRPr sz="4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599"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60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9"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x">
  <p:cSld name="Blue Rays copy 2">
    <p:spTree>
      <p:nvGrpSpPr>
        <p:cNvPr id="1" name=""/>
        <p:cNvGrpSpPr/>
        <p:nvPr/>
      </p:nvGrpSpPr>
      <p:grpSpPr>
        <a:xfrm>
          <a:off x="0" y="0"/>
          <a:ext cx="0" cy="0"/>
          <a:chOff x="0" y="0"/>
          <a:chExt cx="0" cy="0"/>
        </a:xfrm>
      </p:grpSpPr>
      <p:pic>
        <p:nvPicPr>
          <p:cNvPr id="617"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x">
  <p:cSld name="Master #2">
    <p:spTree>
      <p:nvGrpSpPr>
        <p:cNvPr id="1" name=""/>
        <p:cNvGrpSpPr/>
        <p:nvPr/>
      </p:nvGrpSpPr>
      <p:grpSpPr>
        <a:xfrm>
          <a:off x="0" y="0"/>
          <a:ext cx="0" cy="0"/>
          <a:chOff x="0" y="0"/>
          <a:chExt cx="0" cy="0"/>
        </a:xfrm>
      </p:grpSpPr>
      <p:pic>
        <p:nvPicPr>
          <p:cNvPr id="625" name="1310_AiGLogo_Slides_Black_Tagline.jpg" descr="1310_AiGLogo_Slides_Black_Tagline.jpg"/>
          <p:cNvPicPr>
            <a:picLocks noChangeAspect="1"/>
          </p:cNvPicPr>
          <p:nvPr/>
        </p:nvPicPr>
        <p:blipFill>
          <a:blip r:embed="rId2"/>
          <a:stretch>
            <a:fillRect/>
          </a:stretch>
        </p:blipFill>
        <p:spPr>
          <a:xfrm>
            <a:off x="0" y="0"/>
            <a:ext cx="24384000" cy="13716000"/>
          </a:xfrm>
          <a:prstGeom prst="rect">
            <a:avLst/>
          </a:prstGeom>
        </p:spPr>
      </p:pic>
      <p:sp>
        <p:nvSpPr>
          <p:cNvPr id="626" name="Slide Number"/>
          <p:cNvSpPr txBox="1">
            <a:spLocks noGrp="1"/>
          </p:cNvSpPr>
          <p:nvPr>
            <p:ph type="sldNum" sz="quarter" idx="2"/>
          </p:nvPr>
        </p:nvSpPr>
        <p:spPr>
          <a:xfrm>
            <a:off x="11779250" y="13246100"/>
            <a:ext cx="825500" cy="914400"/>
          </a:xfrm>
          <a:prstGeom prst="rect">
            <a:avLst/>
          </a:prstGeom>
        </p:spPr>
        <p:txBody>
          <a:bodyPr/>
          <a:lstStyle>
            <a:lvl1pPr defTabSz="584200">
              <a:defRPr sz="56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63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AiGLogo_Spanish_Process.pdf" descr="AiGLogo_Spanish_Process.pdf"/>
          <p:cNvPicPr>
            <a:picLocks noChangeAspect="1"/>
          </p:cNvPicPr>
          <p:nvPr/>
        </p:nvPicPr>
        <p:blipFill>
          <a:blip r:embed="rId2"/>
          <a:stretch>
            <a:fillRect/>
          </a:stretch>
        </p:blipFill>
        <p:spPr>
          <a:xfrm>
            <a:off x="15519400" y="10274300"/>
            <a:ext cx="5592892" cy="2565400"/>
          </a:xfrm>
          <a:prstGeom prst="rect">
            <a:avLst/>
          </a:prstGeom>
          <a:ln w="12700">
            <a:miter lim="400000"/>
          </a:ln>
        </p:spPr>
      </p:pic>
      <p:sp>
        <p:nvSpPr>
          <p:cNvPr id="63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6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x">
  <p:cSld name="Title &amp; Subtitle copy 8">
    <p:spTree>
      <p:nvGrpSpPr>
        <p:cNvPr id="1" name=""/>
        <p:cNvGrpSpPr/>
        <p:nvPr/>
      </p:nvGrpSpPr>
      <p:grpSpPr>
        <a:xfrm>
          <a:off x="0" y="0"/>
          <a:ext cx="0" cy="0"/>
          <a:chOff x="0" y="0"/>
          <a:chExt cx="0" cy="0"/>
        </a:xfrm>
      </p:grpSpPr>
      <p:sp>
        <p:nvSpPr>
          <p:cNvPr id="64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65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5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6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666"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674"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68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690"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91"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lIns="0" tIns="0" rIns="0" bIns="0" anchor="t"/>
          <a:lstStyle>
            <a:lvl1pPr algn="r">
              <a:defRPr sz="11500">
                <a:solidFill>
                  <a:srgbClr val="FFFFFF"/>
                </a:solidFill>
                <a:latin typeface="Geared Slab Extrabold"/>
                <a:ea typeface="Geared Slab Extrabold"/>
                <a:cs typeface="Geared Slab Extrabold"/>
                <a:sym typeface="Geared Slab Extrabold"/>
              </a:defRPr>
            </a:lvl1pPr>
          </a:lstStyle>
          <a:p>
            <a:r>
              <a:t>Title Text</a:t>
            </a:r>
          </a:p>
        </p:txBody>
      </p:sp>
      <p:sp>
        <p:nvSpPr>
          <p:cNvPr id="692"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1pPr>
            <a:lvl2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2pPr>
            <a:lvl3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3pPr>
            <a:lvl4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4pPr>
            <a:lvl5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69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700"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1"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2"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3"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70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711"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2"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3"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4" name="Title Text"/>
          <p:cNvSpPr txBox="1">
            <a:spLocks noGrp="1"/>
          </p:cNvSpPr>
          <p:nvPr>
            <p:ph type="title"/>
          </p:nvPr>
        </p:nvSpPr>
        <p:spPr>
          <a:xfrm>
            <a:off x="1866900" y="0"/>
            <a:ext cx="20637500" cy="2705100"/>
          </a:xfrm>
          <a:prstGeom prst="rect">
            <a:avLst/>
          </a:prstGeom>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715"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tx">
  <p:cSld name="Blue Rays copy 5">
    <p:spTree>
      <p:nvGrpSpPr>
        <p:cNvPr id="1" name=""/>
        <p:cNvGrpSpPr/>
        <p:nvPr/>
      </p:nvGrpSpPr>
      <p:grpSpPr>
        <a:xfrm>
          <a:off x="0" y="0"/>
          <a:ext cx="0" cy="0"/>
          <a:chOff x="0" y="0"/>
          <a:chExt cx="0" cy="0"/>
        </a:xfrm>
      </p:grpSpPr>
      <p:pic>
        <p:nvPicPr>
          <p:cNvPr id="72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3">
    <p:spTree>
      <p:nvGrpSpPr>
        <p:cNvPr id="1" name=""/>
        <p:cNvGrpSpPr/>
        <p:nvPr/>
      </p:nvGrpSpPr>
      <p:grpSpPr>
        <a:xfrm>
          <a:off x="0" y="0"/>
          <a:ext cx="0" cy="0"/>
          <a:chOff x="0" y="0"/>
          <a:chExt cx="0" cy="0"/>
        </a:xfrm>
      </p:grpSpPr>
      <p:pic>
        <p:nvPicPr>
          <p:cNvPr id="730"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731"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732"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73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tx">
  <p:cSld name="Default - 2_Title Slide copy 6">
    <p:spTree>
      <p:nvGrpSpPr>
        <p:cNvPr id="1" name=""/>
        <p:cNvGrpSpPr/>
        <p:nvPr/>
      </p:nvGrpSpPr>
      <p:grpSpPr>
        <a:xfrm>
          <a:off x="0" y="0"/>
          <a:ext cx="0" cy="0"/>
          <a:chOff x="0" y="0"/>
          <a:chExt cx="0" cy="0"/>
        </a:xfrm>
      </p:grpSpPr>
      <p:pic>
        <p:nvPicPr>
          <p:cNvPr id="740"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741"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75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76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x">
  <p:cSld name="Relevance copy 6">
    <p:spTree>
      <p:nvGrpSpPr>
        <p:cNvPr id="1" name=""/>
        <p:cNvGrpSpPr/>
        <p:nvPr/>
      </p:nvGrpSpPr>
      <p:grpSpPr>
        <a:xfrm>
          <a:off x="0" y="0"/>
          <a:ext cx="0" cy="0"/>
          <a:chOff x="0" y="0"/>
          <a:chExt cx="0" cy="0"/>
        </a:xfrm>
      </p:grpSpPr>
      <p:pic>
        <p:nvPicPr>
          <p:cNvPr id="770"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71"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EFCDD"/>
                </a:solidFill>
                <a:latin typeface="DejaVu Sans Condensed"/>
                <a:ea typeface="DejaVu Sans Condensed"/>
                <a:cs typeface="DejaVu Sans Condensed"/>
                <a:sym typeface="DejaVu Sans Condensed"/>
              </a:defRPr>
            </a:lvl1pPr>
          </a:lstStyle>
          <a:p>
            <a:r>
              <a:t>Title Text</a:t>
            </a:r>
          </a:p>
        </p:txBody>
      </p:sp>
      <p:sp>
        <p:nvSpPr>
          <p:cNvPr id="772"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EFCDD"/>
                </a:solidFill>
                <a:latin typeface="DejaVu Sans Condensed"/>
                <a:ea typeface="DejaVu Sans Condensed"/>
                <a:cs typeface="DejaVu Sans Condensed"/>
                <a:sym typeface="DejaVu Sans Condensed"/>
              </a:defRPr>
            </a:lvl1pPr>
            <a:lvl2pPr marL="0" indent="0">
              <a:spcBef>
                <a:spcPts val="0"/>
              </a:spcBef>
              <a:buSzTx/>
              <a:buNone/>
              <a:defRPr sz="3600">
                <a:solidFill>
                  <a:srgbClr val="FEFCDD"/>
                </a:solidFill>
                <a:latin typeface="DejaVu Sans Condensed"/>
                <a:ea typeface="DejaVu Sans Condensed"/>
                <a:cs typeface="DejaVu Sans Condensed"/>
                <a:sym typeface="DejaVu Sans Condensed"/>
              </a:defRPr>
            </a:lvl2pPr>
            <a:lvl3pPr marL="0" indent="0">
              <a:spcBef>
                <a:spcPts val="0"/>
              </a:spcBef>
              <a:buSzTx/>
              <a:buNone/>
              <a:defRPr sz="3600">
                <a:solidFill>
                  <a:srgbClr val="FEFCDD"/>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77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x">
  <p:cSld name="Title &amp; Subtitle copy 69">
    <p:spTree>
      <p:nvGrpSpPr>
        <p:cNvPr id="1" name=""/>
        <p:cNvGrpSpPr/>
        <p:nvPr/>
      </p:nvGrpSpPr>
      <p:grpSpPr>
        <a:xfrm>
          <a:off x="0" y="0"/>
          <a:ext cx="0" cy="0"/>
          <a:chOff x="0" y="0"/>
          <a:chExt cx="0" cy="0"/>
        </a:xfrm>
      </p:grpSpPr>
      <p:sp>
        <p:nvSpPr>
          <p:cNvPr id="780" name="Rectangle"/>
          <p:cNvSpPr/>
          <p:nvPr/>
        </p:nvSpPr>
        <p:spPr>
          <a:xfrm>
            <a:off x="-927100" y="-355600"/>
            <a:ext cx="25628600" cy="14376400"/>
          </a:xfrm>
          <a:prstGeom prst="rect">
            <a:avLst/>
          </a:prstGeom>
          <a:solidFill>
            <a:srgbClr val="000000"/>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1" name="Title Text"/>
          <p:cNvSpPr txBox="1">
            <a:spLocks noGrp="1"/>
          </p:cNvSpPr>
          <p:nvPr>
            <p:ph type="title"/>
          </p:nvPr>
        </p:nvSpPr>
        <p:spPr>
          <a:xfrm>
            <a:off x="1739900" y="12065000"/>
            <a:ext cx="20904200" cy="1270000"/>
          </a:xfrm>
          <a:prstGeom prst="rect">
            <a:avLst/>
          </a:prstGeom>
        </p:spPr>
        <p:txBody>
          <a:bodyPr anchor="b"/>
          <a:lstStyle>
            <a:lvl1pPr>
              <a:defRPr>
                <a:solidFill>
                  <a:srgbClr val="E7E7E7"/>
                </a:solidFill>
                <a:latin typeface="Copperplate"/>
                <a:ea typeface="Copperplate"/>
                <a:cs typeface="Copperplate"/>
                <a:sym typeface="Copperplate"/>
              </a:defRPr>
            </a:lvl1pPr>
          </a:lstStyle>
          <a:p>
            <a:r>
              <a:t>Title Text</a:t>
            </a:r>
          </a:p>
        </p:txBody>
      </p:sp>
      <p:sp>
        <p:nvSpPr>
          <p:cNvPr id="7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type="tx">
  <p:cSld name="Default - Title Only">
    <p:bg>
      <p:bgPr>
        <a:solidFill>
          <a:srgbClr val="000000"/>
        </a:solidFill>
        <a:effectLst/>
      </p:bgPr>
    </p:bg>
    <p:spTree>
      <p:nvGrpSpPr>
        <p:cNvPr id="1" name=""/>
        <p:cNvGrpSpPr/>
        <p:nvPr/>
      </p:nvGrpSpPr>
      <p:grpSpPr>
        <a:xfrm>
          <a:off x="0" y="0"/>
          <a:ext cx="0" cy="0"/>
          <a:chOff x="0" y="0"/>
          <a:chExt cx="0" cy="0"/>
        </a:xfrm>
      </p:grpSpPr>
      <p:sp>
        <p:nvSpPr>
          <p:cNvPr id="789" name="Title Text"/>
          <p:cNvSpPr txBox="1">
            <a:spLocks noGrp="1"/>
          </p:cNvSpPr>
          <p:nvPr>
            <p:ph type="title"/>
          </p:nvPr>
        </p:nvSpPr>
        <p:spPr>
          <a:xfrm>
            <a:off x="0" y="-457200"/>
            <a:ext cx="24384000" cy="457200"/>
          </a:xfrm>
          <a:prstGeom prst="rect">
            <a:avLst/>
          </a:prstGeom>
        </p:spPr>
        <p:txBody>
          <a:bodyPr lIns="0" tIns="0" rIns="0" bIns="0"/>
          <a:lstStyle>
            <a:lvl1pPr marL="146050" indent="-111125" algn="l" defTabSz="1295400">
              <a:defRPr sz="2200" b="1">
                <a:solidFill>
                  <a:srgbClr val="FFFFFF"/>
                </a:solidFill>
                <a:uFill>
                  <a:solidFill>
                    <a:srgbClr val="FFFFFF"/>
                  </a:solidFill>
                </a:uFill>
                <a:latin typeface="Arial"/>
                <a:ea typeface="Arial"/>
                <a:cs typeface="Arial"/>
                <a:sym typeface="Arial"/>
              </a:defRPr>
            </a:lvl1pPr>
          </a:lstStyle>
          <a:p>
            <a:r>
              <a:t>Title Text</a:t>
            </a:r>
          </a:p>
        </p:txBody>
      </p:sp>
      <p:sp>
        <p:nvSpPr>
          <p:cNvPr id="7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79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798"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7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type="tx">
  <p:cSld name="Image copy 1">
    <p:spTree>
      <p:nvGrpSpPr>
        <p:cNvPr id="1" name=""/>
        <p:cNvGrpSpPr/>
        <p:nvPr/>
      </p:nvGrpSpPr>
      <p:grpSpPr>
        <a:xfrm>
          <a:off x="0" y="0"/>
          <a:ext cx="0" cy="0"/>
          <a:chOff x="0" y="0"/>
          <a:chExt cx="0" cy="0"/>
        </a:xfrm>
      </p:grpSpPr>
      <p:pic>
        <p:nvPicPr>
          <p:cNvPr id="806"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807"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80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tx">
  <p:cSld name="Image copy 2">
    <p:spTree>
      <p:nvGrpSpPr>
        <p:cNvPr id="1" name=""/>
        <p:cNvGrpSpPr/>
        <p:nvPr/>
      </p:nvGrpSpPr>
      <p:grpSpPr>
        <a:xfrm>
          <a:off x="0" y="0"/>
          <a:ext cx="0" cy="0"/>
          <a:chOff x="0" y="0"/>
          <a:chExt cx="0" cy="0"/>
        </a:xfrm>
      </p:grpSpPr>
      <p:pic>
        <p:nvPicPr>
          <p:cNvPr id="815"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1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2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24"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2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833"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4"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FFFFF"/>
                </a:solidFill>
                <a:latin typeface="DejaVu Sans Condensed"/>
                <a:ea typeface="DejaVu Sans Condensed"/>
                <a:cs typeface="DejaVu Sans Condensed"/>
                <a:sym typeface="DejaVu Sans Condensed"/>
              </a:defRPr>
            </a:lvl1pPr>
          </a:lstStyle>
          <a:p>
            <a:r>
              <a:t>Title Text</a:t>
            </a:r>
          </a:p>
        </p:txBody>
      </p:sp>
      <p:sp>
        <p:nvSpPr>
          <p:cNvPr id="83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FFFFF"/>
                </a:solidFill>
                <a:latin typeface="DejaVu Sans Condensed"/>
                <a:ea typeface="DejaVu Sans Condensed"/>
                <a:cs typeface="DejaVu Sans Condensed"/>
                <a:sym typeface="DejaVu Sans Condensed"/>
              </a:defRPr>
            </a:lvl1pPr>
            <a:lvl2pPr marL="0" indent="0">
              <a:spcBef>
                <a:spcPts val="0"/>
              </a:spcBef>
              <a:buSzTx/>
              <a:buNone/>
              <a:defRPr sz="3600">
                <a:solidFill>
                  <a:srgbClr val="FFFFFF"/>
                </a:solidFill>
                <a:latin typeface="DejaVu Sans Condensed"/>
                <a:ea typeface="DejaVu Sans Condensed"/>
                <a:cs typeface="DejaVu Sans Condensed"/>
                <a:sym typeface="DejaVu Sans Condensed"/>
              </a:defRPr>
            </a:lvl2pPr>
            <a:lvl3pPr marL="0" indent="0">
              <a:spcBef>
                <a:spcPts val="0"/>
              </a:spcBef>
              <a:buSzTx/>
              <a:buNone/>
              <a:defRPr sz="3600">
                <a:solidFill>
                  <a:srgbClr val="FFFFFF"/>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8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4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44"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4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4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x">
  <p:cSld name="Title &amp; Subtitle">
    <p:spTree>
      <p:nvGrpSpPr>
        <p:cNvPr id="1" name=""/>
        <p:cNvGrpSpPr/>
        <p:nvPr/>
      </p:nvGrpSpPr>
      <p:grpSpPr>
        <a:xfrm>
          <a:off x="0" y="0"/>
          <a:ext cx="0" cy="0"/>
          <a:chOff x="0" y="0"/>
          <a:chExt cx="0" cy="0"/>
        </a:xfrm>
      </p:grpSpPr>
      <p:sp>
        <p:nvSpPr>
          <p:cNvPr id="853" name="Title Text"/>
          <p:cNvSpPr txBox="1">
            <a:spLocks noGrp="1"/>
          </p:cNvSpPr>
          <p:nvPr>
            <p:ph type="title"/>
          </p:nvPr>
        </p:nvSpPr>
        <p:spPr>
          <a:xfrm>
            <a:off x="1739900" y="2298700"/>
            <a:ext cx="20904200" cy="4635500"/>
          </a:xfrm>
          <a:prstGeom prst="rect">
            <a:avLst/>
          </a:prstGeom>
        </p:spPr>
        <p:txBody>
          <a:bodyPr anchor="b"/>
          <a:lstStyle/>
          <a:p>
            <a:r>
              <a:t>Title Text</a:t>
            </a:r>
          </a:p>
        </p:txBody>
      </p:sp>
      <p:sp>
        <p:nvSpPr>
          <p:cNvPr id="854"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lvl1pPr>
            <a:lvl2pPr marL="0" indent="0" algn="ctr">
              <a:spcBef>
                <a:spcPts val="0"/>
              </a:spcBef>
              <a:buSzTx/>
              <a:buNone/>
              <a:defRPr sz="4800"/>
            </a:lvl2pPr>
            <a:lvl3pPr marL="0" indent="0" algn="ctr">
              <a:spcBef>
                <a:spcPts val="0"/>
              </a:spcBef>
              <a:buSzTx/>
              <a:buNone/>
              <a:defRPr sz="4800"/>
            </a:lvl3pPr>
            <a:lvl4pPr marL="0" indent="0" algn="ctr">
              <a:spcBef>
                <a:spcPts val="0"/>
              </a:spcBef>
              <a:buSzTx/>
              <a:buNone/>
              <a:defRPr sz="4800"/>
            </a:lvl4pPr>
            <a:lvl5pPr marL="0" indent="0" algn="ctr">
              <a:spcBef>
                <a:spcPts val="0"/>
              </a:spcBef>
              <a:buSzTx/>
              <a:buNone/>
              <a:defRPr sz="4800"/>
            </a:lvl5pPr>
          </a:lstStyle>
          <a:p>
            <a:r>
              <a:t>Body Level One</a:t>
            </a:r>
          </a:p>
          <a:p>
            <a:pPr lvl="1"/>
            <a:r>
              <a:t>Body Level Two</a:t>
            </a:r>
          </a:p>
          <a:p>
            <a:pPr lvl="2"/>
            <a:r>
              <a:t>Body Level Three</a:t>
            </a:r>
          </a:p>
          <a:p>
            <a:pPr lvl="3"/>
            <a:r>
              <a:t>Body Level Four</a:t>
            </a:r>
          </a:p>
          <a:p>
            <a:pPr lvl="4"/>
            <a:r>
              <a:t>Body Level Five</a:t>
            </a:r>
          </a:p>
        </p:txBody>
      </p:sp>
      <p:sp>
        <p:nvSpPr>
          <p:cNvPr id="8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86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3" name="AiGLogo_Spanish_Process.pdf" descr="AiGLogo_Spanish_Process.pdf"/>
          <p:cNvPicPr>
            <a:picLocks noChangeAspect="1"/>
          </p:cNvPicPr>
          <p:nvPr/>
        </p:nvPicPr>
        <p:blipFill>
          <a:blip r:embed="rId2"/>
          <a:stretch>
            <a:fillRect/>
          </a:stretch>
        </p:blipFill>
        <p:spPr>
          <a:xfrm>
            <a:off x="15519400" y="10274300"/>
            <a:ext cx="5592892" cy="2565400"/>
          </a:xfrm>
          <a:prstGeom prst="rect">
            <a:avLst/>
          </a:prstGeom>
          <a:ln w="12700">
            <a:miter lim="400000"/>
          </a:ln>
        </p:spPr>
      </p:pic>
      <p:sp>
        <p:nvSpPr>
          <p:cNvPr id="86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x">
  <p:cSld name="Title &amp; Subtitle copy">
    <p:spTree>
      <p:nvGrpSpPr>
        <p:cNvPr id="1" name=""/>
        <p:cNvGrpSpPr/>
        <p:nvPr/>
      </p:nvGrpSpPr>
      <p:grpSpPr>
        <a:xfrm>
          <a:off x="0" y="0"/>
          <a:ext cx="0" cy="0"/>
          <a:chOff x="0" y="0"/>
          <a:chExt cx="0" cy="0"/>
        </a:xfrm>
      </p:grpSpPr>
      <p:sp>
        <p:nvSpPr>
          <p:cNvPr id="872" name="Rectangle"/>
          <p:cNvSpPr/>
          <p:nvPr/>
        </p:nvSpPr>
        <p:spPr>
          <a:xfrm>
            <a:off x="-927100" y="-355600"/>
            <a:ext cx="25628600" cy="14376400"/>
          </a:xfrm>
          <a:prstGeom prst="rect">
            <a:avLst/>
          </a:prstGeom>
          <a:solidFill>
            <a:srgbClr val="000000"/>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873" name="Title Text"/>
          <p:cNvSpPr txBox="1">
            <a:spLocks noGrp="1"/>
          </p:cNvSpPr>
          <p:nvPr>
            <p:ph type="title"/>
          </p:nvPr>
        </p:nvSpPr>
        <p:spPr>
          <a:xfrm>
            <a:off x="1739900" y="12065000"/>
            <a:ext cx="20904200" cy="1270000"/>
          </a:xfrm>
          <a:prstGeom prst="rect">
            <a:avLst/>
          </a:prstGeom>
        </p:spPr>
        <p:txBody>
          <a:bodyPr anchor="b"/>
          <a:lstStyle>
            <a:lvl1pPr>
              <a:defRPr>
                <a:solidFill>
                  <a:srgbClr val="E7E7E7"/>
                </a:solidFill>
                <a:latin typeface="Copperplate"/>
                <a:ea typeface="Copperplate"/>
                <a:cs typeface="Copperplate"/>
                <a:sym typeface="Copperplate"/>
              </a:defRPr>
            </a:lvl1pPr>
          </a:lstStyle>
          <a:p>
            <a:r>
              <a:t>Title Text</a:t>
            </a:r>
          </a:p>
        </p:txBody>
      </p:sp>
      <p:sp>
        <p:nvSpPr>
          <p:cNvPr id="8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x">
  <p:cSld name="Blank">
    <p:bg>
      <p:bgPr>
        <a:solidFill>
          <a:srgbClr val="000000"/>
        </a:solidFill>
        <a:effectLst/>
      </p:bgPr>
    </p:bg>
    <p:spTree>
      <p:nvGrpSpPr>
        <p:cNvPr id="1" name=""/>
        <p:cNvGrpSpPr/>
        <p:nvPr/>
      </p:nvGrpSpPr>
      <p:grpSpPr>
        <a:xfrm>
          <a:off x="0" y="0"/>
          <a:ext cx="0" cy="0"/>
          <a:chOff x="0" y="0"/>
          <a:chExt cx="0" cy="0"/>
        </a:xfrm>
      </p:grpSpPr>
      <p:pic>
        <p:nvPicPr>
          <p:cNvPr id="881" name="1510_AlienInvasion_Slide_OtherChurches.jpg" descr="1510_AlienInvasion_Slide_OtherChurche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8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889"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9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91"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6">
    <p:spTree>
      <p:nvGrpSpPr>
        <p:cNvPr id="1" name=""/>
        <p:cNvGrpSpPr/>
        <p:nvPr/>
      </p:nvGrpSpPr>
      <p:grpSpPr>
        <a:xfrm>
          <a:off x="0" y="0"/>
          <a:ext cx="0" cy="0"/>
          <a:chOff x="0" y="0"/>
          <a:chExt cx="0" cy="0"/>
        </a:xfrm>
      </p:grpSpPr>
      <p:sp>
        <p:nvSpPr>
          <p:cNvPr id="89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900" name="image9.png" descr="image9.png"/>
          <p:cNvPicPr>
            <a:picLocks noChangeAspect="1"/>
          </p:cNvPicPr>
          <p:nvPr/>
        </p:nvPicPr>
        <p:blipFill>
          <a:blip r:embed="rId2"/>
          <a:stretch>
            <a:fillRect/>
          </a:stretch>
        </p:blipFill>
        <p:spPr>
          <a:xfrm>
            <a:off x="15521751" y="10274300"/>
            <a:ext cx="5601430" cy="2566989"/>
          </a:xfrm>
          <a:prstGeom prst="rect">
            <a:avLst/>
          </a:prstGeom>
        </p:spPr>
      </p:pic>
      <p:sp>
        <p:nvSpPr>
          <p:cNvPr id="901"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902"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90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3">
    <p:spTree>
      <p:nvGrpSpPr>
        <p:cNvPr id="1" name=""/>
        <p:cNvGrpSpPr/>
        <p:nvPr/>
      </p:nvGrpSpPr>
      <p:grpSpPr>
        <a:xfrm>
          <a:off x="0" y="0"/>
          <a:ext cx="0" cy="0"/>
          <a:chOff x="0" y="0"/>
          <a:chExt cx="0" cy="0"/>
        </a:xfrm>
      </p:grpSpPr>
      <p:pic>
        <p:nvPicPr>
          <p:cNvPr id="910"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911"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12"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1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920"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921"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92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929"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930"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2">
    <p:spTree>
      <p:nvGrpSpPr>
        <p:cNvPr id="1" name=""/>
        <p:cNvGrpSpPr/>
        <p:nvPr/>
      </p:nvGrpSpPr>
      <p:grpSpPr>
        <a:xfrm>
          <a:off x="0" y="0"/>
          <a:ext cx="0" cy="0"/>
          <a:chOff x="0" y="0"/>
          <a:chExt cx="0" cy="0"/>
        </a:xfrm>
      </p:grpSpPr>
      <p:pic>
        <p:nvPicPr>
          <p:cNvPr id="937"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938"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39"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4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x">
  <p:cSld name="Default - Title Only">
    <p:spTree>
      <p:nvGrpSpPr>
        <p:cNvPr id="1" name=""/>
        <p:cNvGrpSpPr/>
        <p:nvPr/>
      </p:nvGrpSpPr>
      <p:grpSpPr>
        <a:xfrm>
          <a:off x="0" y="0"/>
          <a:ext cx="0" cy="0"/>
          <a:chOff x="0" y="0"/>
          <a:chExt cx="0" cy="0"/>
        </a:xfrm>
      </p:grpSpPr>
      <p:sp>
        <p:nvSpPr>
          <p:cNvPr id="947" name="Title Text"/>
          <p:cNvSpPr txBox="1">
            <a:spLocks noGrp="1"/>
          </p:cNvSpPr>
          <p:nvPr>
            <p:ph type="title"/>
          </p:nvPr>
        </p:nvSpPr>
        <p:spPr>
          <a:xfrm>
            <a:off x="1219358" y="549275"/>
            <a:ext cx="21948460" cy="2651125"/>
          </a:xfrm>
          <a:prstGeom prst="rect">
            <a:avLst/>
          </a:prstGeom>
          <a:ln>
            <a:round/>
          </a:ln>
        </p:spPr>
        <p:txBody>
          <a:bodyPr lIns="101600" tIns="101600" rIns="101600" bIns="101600"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Boycott"/>
                <a:ea typeface="Boycott"/>
                <a:cs typeface="Boycott"/>
                <a:sym typeface="Boycott"/>
              </a:defRPr>
            </a:lvl1pPr>
          </a:lstStyle>
          <a:p>
            <a:r>
              <a:t>Title Text</a:t>
            </a:r>
          </a:p>
        </p:txBody>
      </p:sp>
      <p:sp>
        <p:nvSpPr>
          <p:cNvPr id="948"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95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5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5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5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tx">
  <p:cSld name="Default - 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65"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966" name="Body Level One…"/>
          <p:cNvSpPr txBox="1">
            <a:spLocks noGrp="1"/>
          </p:cNvSpPr>
          <p:nvPr>
            <p:ph type="body" idx="1"/>
          </p:nvPr>
        </p:nvSpPr>
        <p:spPr>
          <a:xfrm>
            <a:off x="1219358" y="3200401"/>
            <a:ext cx="21948460" cy="10515600"/>
          </a:xfrm>
          <a:prstGeom prst="rect">
            <a:avLst/>
          </a:prstGeom>
          <a:ln>
            <a:round/>
          </a:ln>
        </p:spPr>
        <p:txBody>
          <a:bodyPr lIns="101600" tIns="101600" rIns="101600" bIns="101600" anchor="t"/>
          <a:lstStyle>
            <a:lvl1pPr marL="1489318" indent="-956339" defTabSz="1530899">
              <a:spcBef>
                <a:spcPts val="4000"/>
              </a:spcBef>
              <a:buClr>
                <a:srgbClr val="FFFFFF"/>
              </a:buClr>
              <a:buFont typeface="Lucida Grande"/>
              <a:defRPr sz="7100">
                <a:solidFill>
                  <a:srgbClr val="FFFFFF"/>
                </a:solidFill>
                <a:uFill>
                  <a:solidFill>
                    <a:srgbClr val="FFFFFF"/>
                  </a:solidFill>
                </a:uFill>
              </a:defRPr>
            </a:lvl1pPr>
            <a:lvl2pPr marL="2233978" indent="-960119" defTabSz="1530899">
              <a:spcBef>
                <a:spcPts val="4000"/>
              </a:spcBef>
              <a:buClr>
                <a:srgbClr val="FFFFFF"/>
              </a:buClr>
              <a:buFont typeface="Lucida Grande"/>
              <a:defRPr sz="7100">
                <a:solidFill>
                  <a:srgbClr val="FFFFFF"/>
                </a:solidFill>
                <a:uFill>
                  <a:solidFill>
                    <a:srgbClr val="FFFFFF"/>
                  </a:solidFill>
                </a:uFill>
              </a:defRPr>
            </a:lvl2pPr>
            <a:lvl3pPr marL="2974857" indent="-956340" defTabSz="1530899">
              <a:spcBef>
                <a:spcPts val="4000"/>
              </a:spcBef>
              <a:buClr>
                <a:srgbClr val="FFFFFF"/>
              </a:buClr>
              <a:buFont typeface="Lucida Grande"/>
              <a:defRPr sz="7100">
                <a:solidFill>
                  <a:srgbClr val="FFFFFF"/>
                </a:solidFill>
                <a:uFill>
                  <a:solidFill>
                    <a:srgbClr val="FFFFFF"/>
                  </a:solidFill>
                </a:uFill>
              </a:defRPr>
            </a:lvl3pPr>
            <a:lvl4pPr marL="3719515" indent="-956340" defTabSz="1530899">
              <a:spcBef>
                <a:spcPts val="4000"/>
              </a:spcBef>
              <a:buClr>
                <a:srgbClr val="FFFFFF"/>
              </a:buClr>
              <a:buFont typeface="Lucida Grande"/>
              <a:defRPr sz="7100">
                <a:solidFill>
                  <a:srgbClr val="FFFFFF"/>
                </a:solidFill>
                <a:uFill>
                  <a:solidFill>
                    <a:srgbClr val="FFFFFF"/>
                  </a:solidFill>
                </a:uFill>
              </a:defRPr>
            </a:lvl4pPr>
            <a:lvl5pPr marL="4464176" indent="-956340" defTabSz="1530899">
              <a:spcBef>
                <a:spcPts val="4000"/>
              </a:spcBef>
              <a:buClr>
                <a:srgbClr val="FFFFFF"/>
              </a:buClr>
              <a:buFont typeface="Lucida Grande"/>
              <a:defRPr sz="7100">
                <a:solidFill>
                  <a:srgbClr val="FFFFFF"/>
                </a:solidFill>
                <a:uFill>
                  <a:solidFill>
                    <a:srgbClr val="FFFFFF"/>
                  </a:solidFill>
                </a:uFill>
              </a:defRPr>
            </a:lvl5pPr>
          </a:lstStyle>
          <a:p>
            <a:r>
              <a:t>Body Level One</a:t>
            </a:r>
          </a:p>
          <a:p>
            <a:pPr lvl="1"/>
            <a:r>
              <a:t>Body Level Two</a:t>
            </a:r>
          </a:p>
          <a:p>
            <a:pPr lvl="2"/>
            <a:r>
              <a:t>Body Level Three</a:t>
            </a:r>
          </a:p>
          <a:p>
            <a:pPr lvl="3"/>
            <a:r>
              <a:t>Body Level Four</a:t>
            </a:r>
          </a:p>
          <a:p>
            <a:pPr lvl="4"/>
            <a:r>
              <a:t>Body Level Five</a:t>
            </a:r>
          </a:p>
        </p:txBody>
      </p:sp>
      <p:sp>
        <p:nvSpPr>
          <p:cNvPr id="96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pic>
        <p:nvPicPr>
          <p:cNvPr id="974"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75"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976"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7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x">
  <p:cSld name="Photo Captions TS One Line">
    <p:spTree>
      <p:nvGrpSpPr>
        <p:cNvPr id="1" name=""/>
        <p:cNvGrpSpPr/>
        <p:nvPr/>
      </p:nvGrpSpPr>
      <p:grpSpPr>
        <a:xfrm>
          <a:off x="0" y="0"/>
          <a:ext cx="0" cy="0"/>
          <a:chOff x="0" y="0"/>
          <a:chExt cx="0" cy="0"/>
        </a:xfrm>
      </p:grpSpPr>
      <p:pic>
        <p:nvPicPr>
          <p:cNvPr id="984"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85" name="Line"/>
          <p:cNvSpPr/>
          <p:nvPr/>
        </p:nvSpPr>
        <p:spPr>
          <a:xfrm>
            <a:off x="3810000" y="12039600"/>
            <a:ext cx="16635360" cy="0"/>
          </a:xfrm>
          <a:prstGeom prst="line">
            <a:avLst/>
          </a:prstGeom>
          <a:ln w="25400">
            <a:solidFill>
              <a:srgbClr val="FFFFFF"/>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86" name="Title Text"/>
          <p:cNvSpPr txBox="1">
            <a:spLocks noGrp="1"/>
          </p:cNvSpPr>
          <p:nvPr>
            <p:ph type="title"/>
          </p:nvPr>
        </p:nvSpPr>
        <p:spPr>
          <a:xfrm>
            <a:off x="2463800" y="10439400"/>
            <a:ext cx="19659600" cy="1905000"/>
          </a:xfrm>
          <a:prstGeom prst="rect">
            <a:avLst/>
          </a:prstGeom>
        </p:spPr>
        <p:txBody>
          <a:bodyPr lIns="0" tIns="0" rIns="0" bIns="0"/>
          <a:lstStyle>
            <a:lvl1pPr>
              <a:defRPr sz="9600">
                <a:solidFill>
                  <a:srgbClr val="79E0F6"/>
                </a:solidFill>
                <a:latin typeface="Mensch Bold Inline"/>
                <a:ea typeface="Mensch Bold Inline"/>
                <a:cs typeface="Mensch Bold Inline"/>
                <a:sym typeface="Mensch Bold Inline"/>
              </a:defRPr>
            </a:lvl1pPr>
          </a:lstStyle>
          <a:p>
            <a:r>
              <a:t>Title Text</a:t>
            </a:r>
          </a:p>
        </p:txBody>
      </p:sp>
      <p:sp>
        <p:nvSpPr>
          <p:cNvPr id="98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994"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995" name="Title Text"/>
          <p:cNvSpPr txBox="1">
            <a:spLocks noGrp="1"/>
          </p:cNvSpPr>
          <p:nvPr>
            <p:ph type="title"/>
          </p:nvPr>
        </p:nvSpPr>
        <p:spPr>
          <a:xfrm>
            <a:off x="1219358" y="549275"/>
            <a:ext cx="21948460" cy="2651126"/>
          </a:xfrm>
          <a:prstGeom prst="rect">
            <a:avLst/>
          </a:prstGeom>
          <a:ln>
            <a:round/>
          </a:ln>
        </p:spPr>
        <p:txBody>
          <a:bodyPr lIns="38100" tIns="38100" rIns="38100" bIns="38100" anchor="t"/>
          <a:lstStyle>
            <a:lvl1pPr defTabSz="914400">
              <a:defRPr b="1">
                <a:solidFill>
                  <a:srgbClr val="E7E7E7"/>
                </a:solidFill>
                <a:uFill>
                  <a:solidFill>
                    <a:srgbClr val="E7E7E7"/>
                  </a:solidFill>
                </a:uFill>
                <a:latin typeface="+mn-lt"/>
                <a:ea typeface="+mn-ea"/>
                <a:cs typeface="+mn-cs"/>
                <a:sym typeface="Calibri"/>
              </a:defRPr>
            </a:lvl1pPr>
          </a:lstStyle>
          <a:p>
            <a:r>
              <a:t>Title Text</a:t>
            </a:r>
          </a:p>
        </p:txBody>
      </p:sp>
      <p:sp>
        <p:nvSpPr>
          <p:cNvPr id="996"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99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spTree>
      <p:nvGrpSpPr>
        <p:cNvPr id="1" name=""/>
        <p:cNvGrpSpPr/>
        <p:nvPr/>
      </p:nvGrpSpPr>
      <p:grpSpPr>
        <a:xfrm>
          <a:off x="0" y="0"/>
          <a:ext cx="0" cy="0"/>
          <a:chOff x="0" y="0"/>
          <a:chExt cx="0" cy="0"/>
        </a:xfrm>
      </p:grpSpPr>
      <p:sp>
        <p:nvSpPr>
          <p:cNvPr id="1014"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1015"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1016"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101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024" name="Title Text"/>
          <p:cNvSpPr txBox="1">
            <a:spLocks noGrp="1"/>
          </p:cNvSpPr>
          <p:nvPr>
            <p:ph type="title"/>
          </p:nvPr>
        </p:nvSpPr>
        <p:spPr>
          <a:xfrm>
            <a:off x="1778000" y="2298700"/>
            <a:ext cx="20828000" cy="4648200"/>
          </a:xfrm>
          <a:prstGeom prst="rect">
            <a:avLst/>
          </a:prstGeom>
        </p:spPr>
        <p:txBody>
          <a:bodyPr anchor="b">
            <a:normAutofit/>
          </a:bodyPr>
          <a:lstStyle>
            <a:lvl1pPr>
              <a:defRPr sz="11200">
                <a:solidFill>
                  <a:srgbClr val="FFFFFF"/>
                </a:solidFill>
                <a:latin typeface="Helvetica Light"/>
                <a:ea typeface="Helvetica Light"/>
                <a:cs typeface="Helvetica Light"/>
                <a:sym typeface="Helvetica Light"/>
              </a:defRPr>
            </a:lvl1pPr>
          </a:lstStyle>
          <a:p>
            <a:r>
              <a:t>Title Text</a:t>
            </a:r>
          </a:p>
        </p:txBody>
      </p:sp>
      <p:sp>
        <p:nvSpPr>
          <p:cNvPr id="1025" name="Body Level One…"/>
          <p:cNvSpPr txBox="1">
            <a:spLocks noGrp="1"/>
          </p:cNvSpPr>
          <p:nvPr>
            <p:ph type="body" sz="quarter" idx="1"/>
          </p:nvPr>
        </p:nvSpPr>
        <p:spPr>
          <a:xfrm>
            <a:off x="1778000" y="7073900"/>
            <a:ext cx="20828000" cy="1587500"/>
          </a:xfrm>
          <a:prstGeom prst="rect">
            <a:avLst/>
          </a:prstGeom>
        </p:spPr>
        <p:txBody>
          <a:bodyPr anchor="t">
            <a:normAutofit/>
          </a:bodyPr>
          <a:lstStyle>
            <a:lvl1pPr marL="0" indent="0" algn="ctr">
              <a:spcBef>
                <a:spcPts val="0"/>
              </a:spcBef>
              <a:buSzTx/>
              <a:buNone/>
              <a:defRPr sz="4400">
                <a:solidFill>
                  <a:srgbClr val="FFFFFF"/>
                </a:solidFill>
                <a:latin typeface="Helvetica Light"/>
                <a:ea typeface="Helvetica Light"/>
                <a:cs typeface="Helvetica Light"/>
                <a:sym typeface="Helvetica Light"/>
              </a:defRPr>
            </a:lvl1pPr>
            <a:lvl2pPr marL="0" indent="228600" algn="ctr">
              <a:spcBef>
                <a:spcPts val="0"/>
              </a:spcBef>
              <a:buSzTx/>
              <a:buNone/>
              <a:defRPr sz="4400">
                <a:solidFill>
                  <a:srgbClr val="FFFFFF"/>
                </a:solidFill>
                <a:latin typeface="Helvetica Light"/>
                <a:ea typeface="Helvetica Light"/>
                <a:cs typeface="Helvetica Light"/>
                <a:sym typeface="Helvetica Light"/>
              </a:defRPr>
            </a:lvl2pPr>
            <a:lvl3pPr marL="0" indent="457200" algn="ctr">
              <a:spcBef>
                <a:spcPts val="0"/>
              </a:spcBef>
              <a:buSzTx/>
              <a:buNone/>
              <a:defRPr sz="4400">
                <a:solidFill>
                  <a:srgbClr val="FFFFFF"/>
                </a:solidFill>
                <a:latin typeface="Helvetica Light"/>
                <a:ea typeface="Helvetica Light"/>
                <a:cs typeface="Helvetica Light"/>
                <a:sym typeface="Helvetica Light"/>
              </a:defRPr>
            </a:lvl3pPr>
            <a:lvl4pPr marL="0" indent="685800" algn="ctr">
              <a:spcBef>
                <a:spcPts val="0"/>
              </a:spcBef>
              <a:buSzTx/>
              <a:buNone/>
              <a:defRPr sz="4400">
                <a:solidFill>
                  <a:srgbClr val="FFFFFF"/>
                </a:solidFill>
                <a:latin typeface="Helvetica Light"/>
                <a:ea typeface="Helvetica Light"/>
                <a:cs typeface="Helvetica Light"/>
                <a:sym typeface="Helvetica Light"/>
              </a:defRPr>
            </a:lvl4pPr>
            <a:lvl5pPr marL="0" indent="914400" algn="ctr">
              <a:spcBef>
                <a:spcPts val="0"/>
              </a:spcBef>
              <a:buSzTx/>
              <a:buNone/>
              <a:defRPr sz="4400">
                <a:solidFill>
                  <a:srgbClr val="FFFFFF"/>
                </a:solidFill>
                <a:latin typeface="Helvetica Light"/>
                <a:ea typeface="Helvetica Light"/>
                <a:cs typeface="Helvetica Light"/>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026"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103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6"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10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x">
  <p:cSld name="Default - Title Slide copy 2">
    <p:spTree>
      <p:nvGrpSpPr>
        <p:cNvPr id="1" name=""/>
        <p:cNvGrpSpPr/>
        <p:nvPr/>
      </p:nvGrpSpPr>
      <p:grpSpPr>
        <a:xfrm>
          <a:off x="0" y="0"/>
          <a:ext cx="0" cy="0"/>
          <a:chOff x="0" y="0"/>
          <a:chExt cx="0" cy="0"/>
        </a:xfrm>
      </p:grpSpPr>
      <p:pic>
        <p:nvPicPr>
          <p:cNvPr id="1044"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045"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1046"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04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tx">
  <p:cSld name="Title &amp; Subtitle">
    <p:bg>
      <p:bgPr>
        <a:solidFill>
          <a:srgbClr val="000000"/>
        </a:solidFill>
        <a:effectLst/>
      </p:bgPr>
    </p:bg>
    <p:spTree>
      <p:nvGrpSpPr>
        <p:cNvPr id="1" name=""/>
        <p:cNvGrpSpPr/>
        <p:nvPr/>
      </p:nvGrpSpPr>
      <p:grpSpPr>
        <a:xfrm>
          <a:off x="0" y="0"/>
          <a:ext cx="0" cy="0"/>
          <a:chOff x="0" y="0"/>
          <a:chExt cx="0" cy="0"/>
        </a:xfrm>
      </p:grpSpPr>
      <p:sp>
        <p:nvSpPr>
          <p:cNvPr id="1054" name="Title Text"/>
          <p:cNvSpPr txBox="1">
            <a:spLocks noGrp="1"/>
          </p:cNvSpPr>
          <p:nvPr>
            <p:ph type="title"/>
          </p:nvPr>
        </p:nvSpPr>
        <p:spPr>
          <a:xfrm>
            <a:off x="1739900" y="0"/>
            <a:ext cx="20904200" cy="6934200"/>
          </a:xfrm>
          <a:prstGeom prst="rect">
            <a:avLst/>
          </a:prstGeom>
        </p:spPr>
        <p:txBody>
          <a:bodyPr anchor="b"/>
          <a:lstStyle>
            <a:lvl1pPr defTabSz="914400">
              <a:defRPr>
                <a:solidFill>
                  <a:srgbClr val="FFFFFF"/>
                </a:solidFill>
                <a:uFill>
                  <a:solidFill>
                    <a:srgbClr val="FFFFFF"/>
                  </a:solidFill>
                </a:uFill>
              </a:defRPr>
            </a:lvl1pPr>
          </a:lstStyle>
          <a:p>
            <a:r>
              <a:t>Title Text</a:t>
            </a:r>
          </a:p>
        </p:txBody>
      </p:sp>
      <p:sp>
        <p:nvSpPr>
          <p:cNvPr id="1055" name="Body Level One…"/>
          <p:cNvSpPr txBox="1">
            <a:spLocks noGrp="1"/>
          </p:cNvSpPr>
          <p:nvPr>
            <p:ph type="body" idx="1"/>
          </p:nvPr>
        </p:nvSpPr>
        <p:spPr>
          <a:xfrm>
            <a:off x="1739900" y="7061200"/>
            <a:ext cx="20904200" cy="6654800"/>
          </a:xfrm>
          <a:prstGeom prst="rect">
            <a:avLst/>
          </a:prstGeom>
        </p:spPr>
        <p:txBody>
          <a:bodyPr anchor="t"/>
          <a:lstStyle>
            <a:lvl1pPr marL="342900" indent="-342900" algn="ctr" defTabSz="914400">
              <a:spcBef>
                <a:spcPts val="0"/>
              </a:spcBef>
              <a:buSzTx/>
              <a:buNone/>
              <a:defRPr sz="4800">
                <a:solidFill>
                  <a:srgbClr val="FFFFFF"/>
                </a:solidFill>
                <a:uFill>
                  <a:solidFill>
                    <a:srgbClr val="FFFFFF"/>
                  </a:solidFill>
                </a:uFill>
              </a:defRPr>
            </a:lvl1pPr>
            <a:lvl2pPr marL="742950" indent="-285750" algn="ctr" defTabSz="914400">
              <a:spcBef>
                <a:spcPts val="0"/>
              </a:spcBef>
              <a:buSzTx/>
              <a:buNone/>
              <a:defRPr sz="4800">
                <a:solidFill>
                  <a:srgbClr val="FFFFFF"/>
                </a:solidFill>
                <a:uFill>
                  <a:solidFill>
                    <a:srgbClr val="FFFFFF"/>
                  </a:solidFill>
                </a:uFill>
              </a:defRPr>
            </a:lvl2pPr>
            <a:lvl3pPr marL="1143000" indent="-228600" algn="ctr" defTabSz="914400">
              <a:spcBef>
                <a:spcPts val="0"/>
              </a:spcBef>
              <a:buSzTx/>
              <a:buNone/>
              <a:defRPr sz="4800">
                <a:solidFill>
                  <a:srgbClr val="FFFFFF"/>
                </a:solidFill>
                <a:uFill>
                  <a:solidFill>
                    <a:srgbClr val="FFFFFF"/>
                  </a:solidFill>
                </a:uFill>
              </a:defRPr>
            </a:lvl3pPr>
            <a:lvl4pPr marL="1600200" indent="-228600" algn="ctr" defTabSz="914400">
              <a:spcBef>
                <a:spcPts val="0"/>
              </a:spcBef>
              <a:buSzTx/>
              <a:buNone/>
              <a:defRPr sz="4800">
                <a:solidFill>
                  <a:srgbClr val="FFFFFF"/>
                </a:solidFill>
                <a:uFill>
                  <a:solidFill>
                    <a:srgbClr val="FFFFFF"/>
                  </a:solidFill>
                </a:uFill>
              </a:defRPr>
            </a:lvl4pPr>
            <a:lvl5pPr marL="2057400" indent="-228600" algn="ctr" defTabSz="914400">
              <a:spcBef>
                <a:spcPts val="0"/>
              </a:spcBef>
              <a:buSzTx/>
              <a:buNone/>
              <a:defRPr sz="4800">
                <a:solidFill>
                  <a:srgbClr val="FFFFFF"/>
                </a:solidFill>
                <a:uFill>
                  <a:solidFill>
                    <a:srgbClr val="FFFFFF"/>
                  </a:solidFill>
                </a:uFill>
              </a:defRPr>
            </a:lvl5pPr>
          </a:lstStyle>
          <a:p>
            <a:r>
              <a:t>Body Level One</a:t>
            </a:r>
          </a:p>
          <a:p>
            <a:pPr lvl="1"/>
            <a:r>
              <a:t>Body Level Two</a:t>
            </a:r>
          </a:p>
          <a:p>
            <a:pPr lvl="2"/>
            <a:r>
              <a:t>Body Level Three</a:t>
            </a:r>
          </a:p>
          <a:p>
            <a:pPr lvl="3"/>
            <a:r>
              <a:t>Body Level Four</a:t>
            </a:r>
          </a:p>
          <a:p>
            <a:pPr lvl="4"/>
            <a:r>
              <a:t>Body Level Five</a:t>
            </a:r>
          </a:p>
        </p:txBody>
      </p:sp>
      <p:sp>
        <p:nvSpPr>
          <p:cNvPr id="1056" name="Slide Number"/>
          <p:cNvSpPr txBox="1">
            <a:spLocks noGrp="1"/>
          </p:cNvSpPr>
          <p:nvPr>
            <p:ph type="sldNum" sz="quarter" idx="2"/>
          </p:nvPr>
        </p:nvSpPr>
        <p:spPr>
          <a:xfrm>
            <a:off x="11779250" y="13246100"/>
            <a:ext cx="825500" cy="914400"/>
          </a:xfrm>
          <a:prstGeom prst="rect">
            <a:avLst/>
          </a:prstGeom>
        </p:spPr>
        <p:txBody>
          <a:bodyPr/>
          <a:lstStyle>
            <a:lvl1pPr defTabSz="584200">
              <a:defRPr sz="56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063" name="Paper_Red_GeneralBG.jpg" descr="Paper_Red_GeneralBG.jpg"/>
          <p:cNvPicPr>
            <a:picLocks/>
          </p:cNvPicPr>
          <p:nvPr/>
        </p:nvPicPr>
        <p:blipFill>
          <a:blip r:embed="rId2"/>
          <a:stretch>
            <a:fillRect/>
          </a:stretch>
        </p:blipFill>
        <p:spPr>
          <a:xfrm>
            <a:off x="0" y="0"/>
            <a:ext cx="24384000" cy="13716000"/>
          </a:xfrm>
          <a:prstGeom prst="rect">
            <a:avLst/>
          </a:prstGeom>
          <a:ln w="12700">
            <a:miter lim="400000"/>
          </a:ln>
        </p:spPr>
      </p:pic>
      <p:sp>
        <p:nvSpPr>
          <p:cNvPr id="1064" name="Slide Number"/>
          <p:cNvSpPr txBox="1">
            <a:spLocks noGrp="1"/>
          </p:cNvSpPr>
          <p:nvPr>
            <p:ph type="sldNum" sz="quarter" idx="2"/>
          </p:nvPr>
        </p:nvSpPr>
        <p:spPr>
          <a:xfrm>
            <a:off x="11779250" y="13246100"/>
            <a:ext cx="825500" cy="914400"/>
          </a:xfrm>
          <a:prstGeom prst="rect">
            <a:avLst/>
          </a:prstGeom>
        </p:spPr>
        <p:txBody>
          <a:bodyPr/>
          <a:lstStyle>
            <a:lvl1pPr defTabSz="584200">
              <a:defRPr sz="56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x">
  <p:cSld name="1_Blank Black">
    <p:bg>
      <p:bgPr>
        <a:solidFill>
          <a:srgbClr val="000000"/>
        </a:solidFill>
        <a:effectLst/>
      </p:bgPr>
    </p:bg>
    <p:spTree>
      <p:nvGrpSpPr>
        <p:cNvPr id="1" name=""/>
        <p:cNvGrpSpPr/>
        <p:nvPr/>
      </p:nvGrpSpPr>
      <p:grpSpPr>
        <a:xfrm>
          <a:off x="0" y="0"/>
          <a:ext cx="0" cy="0"/>
          <a:chOff x="0" y="0"/>
          <a:chExt cx="0" cy="0"/>
        </a:xfrm>
      </p:grpSpPr>
      <p:sp>
        <p:nvSpPr>
          <p:cNvPr id="1071" name="Title Text"/>
          <p:cNvSpPr txBox="1">
            <a:spLocks noGrp="1"/>
          </p:cNvSpPr>
          <p:nvPr>
            <p:ph type="title"/>
          </p:nvPr>
        </p:nvSpPr>
        <p:spPr>
          <a:xfrm>
            <a:off x="0" y="-457200"/>
            <a:ext cx="24384000" cy="457200"/>
          </a:xfrm>
          <a:prstGeom prst="rect">
            <a:avLst/>
          </a:prstGeom>
        </p:spPr>
        <p:txBody>
          <a:bodyPr lIns="0" tIns="0" rIns="0" bIns="0"/>
          <a:lstStyle>
            <a:lvl1pPr marL="338533" marR="230982" indent="-111125" algn="l" defTabSz="1285875">
              <a:defRPr sz="2400" b="1">
                <a:solidFill>
                  <a:srgbClr val="FFFFFF"/>
                </a:solidFill>
                <a:uFill>
                  <a:solidFill>
                    <a:srgbClr val="FFFFFF"/>
                  </a:solidFill>
                </a:uFill>
                <a:latin typeface="MyriadPro-Semibold"/>
                <a:ea typeface="MyriadPro-Semibold"/>
                <a:cs typeface="MyriadPro-Semibold"/>
                <a:sym typeface="MyriadPro-Semibold"/>
              </a:defRPr>
            </a:lvl1pPr>
          </a:lstStyle>
          <a:p>
            <a:r>
              <a:t>Title Text</a:t>
            </a:r>
          </a:p>
        </p:txBody>
      </p:sp>
      <p:sp>
        <p:nvSpPr>
          <p:cNvPr id="1072" name="Slide Number"/>
          <p:cNvSpPr txBox="1">
            <a:spLocks noGrp="1"/>
          </p:cNvSpPr>
          <p:nvPr>
            <p:ph type="sldNum" sz="quarter" idx="2"/>
          </p:nvPr>
        </p:nvSpPr>
        <p:spPr>
          <a:xfrm>
            <a:off x="11795819" y="12776200"/>
            <a:ext cx="792362" cy="780158"/>
          </a:xfrm>
          <a:prstGeom prst="rect">
            <a:avLst/>
          </a:prstGeom>
        </p:spPr>
        <p:txBody>
          <a:bodyPr/>
          <a:lstStyle>
            <a:lvl1pPr defTabSz="1168400">
              <a:defRPr sz="4800">
                <a:solidFill>
                  <a:srgbClr val="FFFFFF"/>
                </a:solidFill>
                <a:uFill>
                  <a:solidFill>
                    <a:srgbClr val="FFFFFF"/>
                  </a:solidFill>
                </a:u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x">
  <p:cSld name="Title &amp; Subtitle">
    <p:spTree>
      <p:nvGrpSpPr>
        <p:cNvPr id="1" name=""/>
        <p:cNvGrpSpPr/>
        <p:nvPr/>
      </p:nvGrpSpPr>
      <p:grpSpPr>
        <a:xfrm>
          <a:off x="0" y="0"/>
          <a:ext cx="0" cy="0"/>
          <a:chOff x="0" y="0"/>
          <a:chExt cx="0" cy="0"/>
        </a:xfrm>
      </p:grpSpPr>
      <p:sp>
        <p:nvSpPr>
          <p:cNvPr id="1079" name="Title Text"/>
          <p:cNvSpPr txBox="1">
            <a:spLocks noGrp="1"/>
          </p:cNvSpPr>
          <p:nvPr>
            <p:ph type="title"/>
          </p:nvPr>
        </p:nvSpPr>
        <p:spPr>
          <a:xfrm>
            <a:off x="1778000" y="2298700"/>
            <a:ext cx="20828000" cy="4648200"/>
          </a:xfrm>
          <a:prstGeom prst="rect">
            <a:avLst/>
          </a:prstGeom>
        </p:spPr>
        <p:txBody>
          <a:bodyPr anchor="b">
            <a:normAutofit/>
          </a:bodyPr>
          <a:lstStyle>
            <a:lvl1pPr>
              <a:defRPr sz="11200">
                <a:latin typeface="Helvetica Light"/>
                <a:ea typeface="Helvetica Light"/>
                <a:cs typeface="Helvetica Light"/>
                <a:sym typeface="Helvetica Light"/>
              </a:defRPr>
            </a:lvl1pPr>
          </a:lstStyle>
          <a:p>
            <a:r>
              <a:t>Title Text</a:t>
            </a:r>
          </a:p>
        </p:txBody>
      </p:sp>
      <p:sp>
        <p:nvSpPr>
          <p:cNvPr id="1080" name="Body Level One…"/>
          <p:cNvSpPr txBox="1">
            <a:spLocks noGrp="1"/>
          </p:cNvSpPr>
          <p:nvPr>
            <p:ph type="body" sz="quarter" idx="1"/>
          </p:nvPr>
        </p:nvSpPr>
        <p:spPr>
          <a:xfrm>
            <a:off x="1778000" y="7073900"/>
            <a:ext cx="20828000" cy="1587500"/>
          </a:xfrm>
          <a:prstGeom prst="rect">
            <a:avLst/>
          </a:prstGeom>
        </p:spPr>
        <p:txBody>
          <a:bodyPr anchor="t">
            <a:normAutofit/>
          </a:bodyPr>
          <a:lstStyle>
            <a:lvl1pPr marL="0" indent="0" algn="ctr">
              <a:spcBef>
                <a:spcPts val="0"/>
              </a:spcBef>
              <a:buSzTx/>
              <a:buNone/>
              <a:defRPr sz="4400">
                <a:latin typeface="Helvetica Light"/>
                <a:ea typeface="Helvetica Light"/>
                <a:cs typeface="Helvetica Light"/>
                <a:sym typeface="Helvetica Light"/>
              </a:defRPr>
            </a:lvl1pPr>
            <a:lvl2pPr marL="0" indent="228600" algn="ctr">
              <a:spcBef>
                <a:spcPts val="0"/>
              </a:spcBef>
              <a:buSzTx/>
              <a:buNone/>
              <a:defRPr sz="4400">
                <a:latin typeface="Helvetica Light"/>
                <a:ea typeface="Helvetica Light"/>
                <a:cs typeface="Helvetica Light"/>
                <a:sym typeface="Helvetica Light"/>
              </a:defRPr>
            </a:lvl2pPr>
            <a:lvl3pPr marL="0" indent="457200" algn="ctr">
              <a:spcBef>
                <a:spcPts val="0"/>
              </a:spcBef>
              <a:buSzTx/>
              <a:buNone/>
              <a:defRPr sz="4400">
                <a:latin typeface="Helvetica Light"/>
                <a:ea typeface="Helvetica Light"/>
                <a:cs typeface="Helvetica Light"/>
                <a:sym typeface="Helvetica Light"/>
              </a:defRPr>
            </a:lvl3pPr>
            <a:lvl4pPr marL="0" indent="685800" algn="ctr">
              <a:spcBef>
                <a:spcPts val="0"/>
              </a:spcBef>
              <a:buSzTx/>
              <a:buNone/>
              <a:defRPr sz="4400">
                <a:latin typeface="Helvetica Light"/>
                <a:ea typeface="Helvetica Light"/>
                <a:cs typeface="Helvetica Light"/>
                <a:sym typeface="Helvetica Light"/>
              </a:defRPr>
            </a:lvl4pPr>
            <a:lvl5pPr marL="0" indent="914400" algn="ctr">
              <a:spcBef>
                <a:spcPts val="0"/>
              </a:spcBef>
              <a:buSzTx/>
              <a:buNone/>
              <a:defRPr sz="4400">
                <a:latin typeface="Helvetica Light"/>
                <a:ea typeface="Helvetica Light"/>
                <a:cs typeface="Helvetica Light"/>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081"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088"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08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x">
  <p:cSld name="Quote-Reference  copy">
    <p:spTree>
      <p:nvGrpSpPr>
        <p:cNvPr id="1" name=""/>
        <p:cNvGrpSpPr/>
        <p:nvPr/>
      </p:nvGrpSpPr>
      <p:grpSpPr>
        <a:xfrm>
          <a:off x="0" y="0"/>
          <a:ext cx="0" cy="0"/>
          <a:chOff x="0" y="0"/>
          <a:chExt cx="0" cy="0"/>
        </a:xfrm>
      </p:grpSpPr>
      <p:pic>
        <p:nvPicPr>
          <p:cNvPr id="1096" name="Sand.jpg" descr="San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097" name="Title Text"/>
          <p:cNvSpPr txBox="1">
            <a:spLocks noGrp="1"/>
          </p:cNvSpPr>
          <p:nvPr>
            <p:ph type="title"/>
          </p:nvPr>
        </p:nvSpPr>
        <p:spPr>
          <a:xfrm>
            <a:off x="1778000" y="1384300"/>
            <a:ext cx="20828000" cy="8826500"/>
          </a:xfrm>
          <a:prstGeom prst="rect">
            <a:avLst/>
          </a:prstGeom>
        </p:spPr>
        <p:txBody>
          <a:bodyPr lIns="0" tIns="0" rIns="0" bIns="0" anchor="t"/>
          <a:lstStyle>
            <a:lvl1pPr algn="l">
              <a:defRPr sz="7200">
                <a:solidFill>
                  <a:srgbClr val="E2DEAB"/>
                </a:solidFill>
                <a:latin typeface="DejaVu Sans Condensed"/>
                <a:ea typeface="DejaVu Sans Condensed"/>
                <a:cs typeface="DejaVu Sans Condensed"/>
                <a:sym typeface="DejaVu Sans Condensed"/>
              </a:defRPr>
            </a:lvl1pPr>
          </a:lstStyle>
          <a:p>
            <a:r>
              <a:t>Title Text</a:t>
            </a:r>
          </a:p>
        </p:txBody>
      </p:sp>
      <p:sp>
        <p:nvSpPr>
          <p:cNvPr id="1098" name="Body Level One…"/>
          <p:cNvSpPr txBox="1">
            <a:spLocks noGrp="1"/>
          </p:cNvSpPr>
          <p:nvPr>
            <p:ph type="body" sz="quarter" idx="1"/>
          </p:nvPr>
        </p:nvSpPr>
        <p:spPr>
          <a:xfrm>
            <a:off x="1752600" y="10198100"/>
            <a:ext cx="20866100" cy="1689100"/>
          </a:xfrm>
          <a:prstGeom prst="rect">
            <a:avLst/>
          </a:prstGeom>
        </p:spPr>
        <p:txBody>
          <a:bodyPr lIns="0" tIns="0" rIns="0" bIns="0" anchor="t"/>
          <a:lstStyle>
            <a:lvl1pPr marL="0" indent="0">
              <a:spcBef>
                <a:spcPts val="0"/>
              </a:spcBef>
              <a:buSzTx/>
              <a:buNone/>
              <a:defRPr sz="3600">
                <a:solidFill>
                  <a:srgbClr val="E2DEAB"/>
                </a:solidFill>
                <a:latin typeface="DejaVu Sans Condensed"/>
                <a:ea typeface="DejaVu Sans Condensed"/>
                <a:cs typeface="DejaVu Sans Condensed"/>
                <a:sym typeface="DejaVu Sans Condensed"/>
              </a:defRPr>
            </a:lvl1pPr>
            <a:lvl2pPr marL="0" indent="0">
              <a:spcBef>
                <a:spcPts val="0"/>
              </a:spcBef>
              <a:buSzTx/>
              <a:buNone/>
              <a:defRPr sz="3600">
                <a:solidFill>
                  <a:srgbClr val="E2DEAB"/>
                </a:solidFill>
                <a:latin typeface="DejaVu Sans Condensed"/>
                <a:ea typeface="DejaVu Sans Condensed"/>
                <a:cs typeface="DejaVu Sans Condensed"/>
                <a:sym typeface="DejaVu Sans Condensed"/>
              </a:defRPr>
            </a:lvl2pPr>
            <a:lvl3pPr marL="0" indent="0">
              <a:spcBef>
                <a:spcPts val="0"/>
              </a:spcBef>
              <a:buSzTx/>
              <a:buNone/>
              <a:defRPr sz="3600">
                <a:solidFill>
                  <a:srgbClr val="E2DEAB"/>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0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x">
  <p:cSld name="Default - Title Slide">
    <p:spTree>
      <p:nvGrpSpPr>
        <p:cNvPr id="1" name=""/>
        <p:cNvGrpSpPr/>
        <p:nvPr/>
      </p:nvGrpSpPr>
      <p:grpSpPr>
        <a:xfrm>
          <a:off x="0" y="0"/>
          <a:ext cx="0" cy="0"/>
          <a:chOff x="0" y="0"/>
          <a:chExt cx="0" cy="0"/>
        </a:xfrm>
      </p:grpSpPr>
      <p:pic>
        <p:nvPicPr>
          <p:cNvPr id="1106"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1107"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1108"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x">
  <p:cSld name="Quote, Reference">
    <p:spTree>
      <p:nvGrpSpPr>
        <p:cNvPr id="1" name=""/>
        <p:cNvGrpSpPr/>
        <p:nvPr/>
      </p:nvGrpSpPr>
      <p:grpSpPr>
        <a:xfrm>
          <a:off x="0" y="0"/>
          <a:ext cx="0" cy="0"/>
          <a:chOff x="0" y="0"/>
          <a:chExt cx="0" cy="0"/>
        </a:xfrm>
      </p:grpSpPr>
      <p:pic>
        <p:nvPicPr>
          <p:cNvPr id="111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17" name="Title Text"/>
          <p:cNvSpPr txBox="1">
            <a:spLocks noGrp="1"/>
          </p:cNvSpPr>
          <p:nvPr>
            <p:ph type="title"/>
          </p:nvPr>
        </p:nvSpPr>
        <p:spPr>
          <a:xfrm>
            <a:off x="1778000" y="1574800"/>
            <a:ext cx="20828000" cy="8636000"/>
          </a:xfrm>
          <a:prstGeom prst="rect">
            <a:avLst/>
          </a:prstGeom>
        </p:spPr>
        <p:txBody>
          <a:bodyPr lIns="0" tIns="0" rIns="0" bIns="0" anchor="t"/>
          <a:lstStyle>
            <a:lvl1pPr algn="l">
              <a:defRPr sz="7200">
                <a:solidFill>
                  <a:srgbClr val="38131A"/>
                </a:solidFill>
                <a:latin typeface="DejaVu Sans Condensed"/>
                <a:ea typeface="DejaVu Sans Condensed"/>
                <a:cs typeface="DejaVu Sans Condensed"/>
                <a:sym typeface="DejaVu Sans Condensed"/>
              </a:defRPr>
            </a:lvl1pPr>
          </a:lstStyle>
          <a:p>
            <a:r>
              <a:t>Title Text</a:t>
            </a:r>
          </a:p>
        </p:txBody>
      </p:sp>
      <p:sp>
        <p:nvSpPr>
          <p:cNvPr id="1118" name="Body Level One…"/>
          <p:cNvSpPr txBox="1">
            <a:spLocks noGrp="1"/>
          </p:cNvSpPr>
          <p:nvPr>
            <p:ph type="body" sz="quarter" idx="1"/>
          </p:nvPr>
        </p:nvSpPr>
        <p:spPr>
          <a:xfrm>
            <a:off x="1752600" y="10198100"/>
            <a:ext cx="20866100" cy="1689100"/>
          </a:xfrm>
          <a:prstGeom prst="rect">
            <a:avLst/>
          </a:prstGeom>
        </p:spPr>
        <p:txBody>
          <a:bodyPr lIns="0" tIns="0" rIns="0" bIns="0" anchor="b"/>
          <a:lstStyle>
            <a:lvl1pPr marL="0" indent="0">
              <a:spcBef>
                <a:spcPts val="0"/>
              </a:spcBef>
              <a:buSzTx/>
              <a:buNone/>
              <a:defRPr sz="3600">
                <a:solidFill>
                  <a:srgbClr val="38131A"/>
                </a:solidFill>
                <a:latin typeface="DejaVu Sans Condensed"/>
                <a:ea typeface="DejaVu Sans Condensed"/>
                <a:cs typeface="DejaVu Sans Condensed"/>
                <a:sym typeface="DejaVu Sans Condensed"/>
              </a:defRPr>
            </a:lvl1pPr>
            <a:lvl2pPr marL="0" indent="0">
              <a:spcBef>
                <a:spcPts val="0"/>
              </a:spcBef>
              <a:buSzTx/>
              <a:buNone/>
              <a:defRPr sz="3600">
                <a:solidFill>
                  <a:srgbClr val="38131A"/>
                </a:solidFill>
                <a:latin typeface="DejaVu Sans Condensed"/>
                <a:ea typeface="DejaVu Sans Condensed"/>
                <a:cs typeface="DejaVu Sans Condensed"/>
                <a:sym typeface="DejaVu Sans Condensed"/>
              </a:defRPr>
            </a:lvl2pPr>
            <a:lvl3pPr marL="0" indent="0">
              <a:spcBef>
                <a:spcPts val="0"/>
              </a:spcBef>
              <a:buSzTx/>
              <a:buNone/>
              <a:defRPr sz="3600">
                <a:solidFill>
                  <a:srgbClr val="38131A"/>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pic>
        <p:nvPicPr>
          <p:cNvPr id="1126"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
        <p:nvSpPr>
          <p:cNvPr id="112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tx">
  <p:cSld name="Title &amp; Bullets">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34" name="Title Text"/>
          <p:cNvSpPr txBox="1">
            <a:spLocks noGrp="1"/>
          </p:cNvSpPr>
          <p:nvPr>
            <p:ph type="title"/>
          </p:nvPr>
        </p:nvSpPr>
        <p:spPr>
          <a:prstGeom prst="rect">
            <a:avLst/>
          </a:prstGeom>
        </p:spPr>
        <p:txBody>
          <a:bodyPr/>
          <a:lstStyle>
            <a:lvl1pPr>
              <a:defRPr>
                <a:solidFill>
                  <a:srgbClr val="FFFFFF"/>
                </a:solidFill>
              </a:defRPr>
            </a:lvl1pPr>
          </a:lstStyle>
          <a:p>
            <a:r>
              <a:t>Title Text</a:t>
            </a:r>
          </a:p>
        </p:txBody>
      </p:sp>
      <p:sp>
        <p:nvSpPr>
          <p:cNvPr id="1135" name="Body Level One…"/>
          <p:cNvSpPr txBox="1">
            <a:spLocks noGrp="1"/>
          </p:cNvSpPr>
          <p:nvPr>
            <p:ph type="body" idx="1"/>
          </p:nvPr>
        </p:nvSpPr>
        <p:spPr>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136"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tx">
  <p:cSld name="Bullet_Title copy">
    <p:spTree>
      <p:nvGrpSpPr>
        <p:cNvPr id="1" name=""/>
        <p:cNvGrpSpPr/>
        <p:nvPr/>
      </p:nvGrpSpPr>
      <p:grpSpPr>
        <a:xfrm>
          <a:off x="0" y="0"/>
          <a:ext cx="0" cy="0"/>
          <a:chOff x="0" y="0"/>
          <a:chExt cx="0" cy="0"/>
        </a:xfrm>
      </p:grpSpPr>
      <p:pic>
        <p:nvPicPr>
          <p:cNvPr id="1143" name="TextSlide.jpg" descr="Text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x">
  <p:cSld name="Blue Rays copy">
    <p:spTree>
      <p:nvGrpSpPr>
        <p:cNvPr id="1" name=""/>
        <p:cNvGrpSpPr/>
        <p:nvPr/>
      </p:nvGrpSpPr>
      <p:grpSpPr>
        <a:xfrm>
          <a:off x="0" y="0"/>
          <a:ext cx="0" cy="0"/>
          <a:chOff x="0" y="0"/>
          <a:chExt cx="0" cy="0"/>
        </a:xfrm>
      </p:grpSpPr>
      <p:pic>
        <p:nvPicPr>
          <p:cNvPr id="1151"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52" name="Title Text"/>
          <p:cNvSpPr txBox="1">
            <a:spLocks noGrp="1"/>
          </p:cNvSpPr>
          <p:nvPr>
            <p:ph type="title"/>
          </p:nvPr>
        </p:nvSpPr>
        <p:spPr>
          <a:xfrm>
            <a:off x="2324100" y="1384300"/>
            <a:ext cx="19697700" cy="15621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FFFFF"/>
                </a:solidFill>
                <a:effectLst>
                  <a:outerShdw blurRad="50800" dist="38100" dir="5400000" rotWithShape="0">
                    <a:srgbClr val="000000">
                      <a:alpha val="40000"/>
                    </a:srgbClr>
                  </a:outerShdw>
                </a:effectLst>
                <a:latin typeface="DejaVu Sans Condensed"/>
                <a:ea typeface="DejaVu Sans Condensed"/>
                <a:cs typeface="DejaVu Sans Condensed"/>
                <a:sym typeface="DejaVu Sans Condensed"/>
              </a:defRPr>
            </a:lvl1pPr>
          </a:lstStyle>
          <a:p>
            <a:r>
              <a:t>Title Text</a:t>
            </a:r>
          </a:p>
        </p:txBody>
      </p:sp>
      <p:sp>
        <p:nvSpPr>
          <p:cNvPr id="11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x">
  <p:cSld name="Default - Black copy 2">
    <p:spTree>
      <p:nvGrpSpPr>
        <p:cNvPr id="1" name=""/>
        <p:cNvGrpSpPr/>
        <p:nvPr/>
      </p:nvGrpSpPr>
      <p:grpSpPr>
        <a:xfrm>
          <a:off x="0" y="0"/>
          <a:ext cx="0" cy="0"/>
          <a:chOff x="0" y="0"/>
          <a:chExt cx="0" cy="0"/>
        </a:xfrm>
      </p:grpSpPr>
      <p:sp>
        <p:nvSpPr>
          <p:cNvPr id="1160" name="TitleAndActionSafe"/>
          <p:cNvSpPr/>
          <p:nvPr/>
        </p:nvSpPr>
        <p:spPr>
          <a:xfrm>
            <a:off x="-12700" y="0"/>
            <a:ext cx="24396700" cy="13716000"/>
          </a:xfrm>
          <a:prstGeom prst="rect">
            <a:avLst/>
          </a:prstGeom>
          <a:solidFill>
            <a:srgbClr val="000000"/>
          </a:solidFill>
          <a:ln w="254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lstStyle>
            <a:lvl1pPr defTabSz="914400">
              <a:defRPr>
                <a:uFill>
                  <a:solidFill>
                    <a:srgbClr val="000000"/>
                  </a:solidFill>
                </a:uFill>
              </a:defRPr>
            </a:lvl1pPr>
          </a:lstStyle>
          <a:p>
            <a:r>
              <a:t>TitleAndActionSafe</a:t>
            </a:r>
          </a:p>
        </p:txBody>
      </p:sp>
      <p:sp>
        <p:nvSpPr>
          <p:cNvPr id="1161"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1168"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69" name="Title Text"/>
          <p:cNvSpPr txBox="1">
            <a:spLocks noGrp="1"/>
          </p:cNvSpPr>
          <p:nvPr>
            <p:ph type="title"/>
          </p:nvPr>
        </p:nvSpPr>
        <p:spPr>
          <a:xfrm>
            <a:off x="2374900" y="1384300"/>
            <a:ext cx="19596100" cy="1536700"/>
          </a:xfrm>
          <a:prstGeom prst="rect">
            <a:avLst/>
          </a:prstGeom>
          <a:effectLst>
            <a:outerShdw blurRad="50800" dist="38100" dir="5400000" rotWithShape="0">
              <a:srgbClr val="000000">
                <a:alpha val="40000"/>
              </a:srgbClr>
            </a:outerShdw>
          </a:effectLst>
        </p:spPr>
        <p:txBody>
          <a:bodyPr lIns="0" tIns="0" rIns="0" bIns="0" anchor="t"/>
          <a:lstStyle>
            <a:lvl1pPr algn="r">
              <a:defRPr sz="11500">
                <a:solidFill>
                  <a:srgbClr val="FFFFFF"/>
                </a:solidFill>
                <a:latin typeface="Geared Slab Extrabold"/>
                <a:ea typeface="Geared Slab Extrabold"/>
                <a:cs typeface="Geared Slab Extrabold"/>
                <a:sym typeface="Geared Slab Extrabold"/>
              </a:defRPr>
            </a:lvl1pPr>
          </a:lstStyle>
          <a:p>
            <a:r>
              <a:t>Title Text</a:t>
            </a:r>
          </a:p>
        </p:txBody>
      </p:sp>
      <p:sp>
        <p:nvSpPr>
          <p:cNvPr id="1170" name="Body Level One…"/>
          <p:cNvSpPr txBox="1">
            <a:spLocks noGrp="1"/>
          </p:cNvSpPr>
          <p:nvPr>
            <p:ph type="body" idx="1"/>
          </p:nvPr>
        </p:nvSpPr>
        <p:spPr>
          <a:xfrm>
            <a:off x="2311400" y="3060700"/>
            <a:ext cx="19685000" cy="93599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1pPr>
            <a:lvl2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2pPr>
            <a:lvl3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3pPr>
            <a:lvl4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4pPr>
            <a:lvl5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7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178" name="TitleAndActionSafe"/>
          <p:cNvSpPr/>
          <p:nvPr/>
        </p:nvSpPr>
        <p:spPr>
          <a:xfrm>
            <a:off x="12700" y="0"/>
            <a:ext cx="24396700" cy="13716000"/>
          </a:xfrm>
          <a:prstGeom prst="rect">
            <a:avLst/>
          </a:prstGeom>
          <a:solidFill>
            <a:srgbClr val="000000"/>
          </a:solidFill>
          <a:ln w="254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lstStyle>
            <a:lvl1pPr defTabSz="914400">
              <a:buClr>
                <a:srgbClr val="000000"/>
              </a:buClr>
              <a:defRPr>
                <a:uFill>
                  <a:solidFill>
                    <a:srgbClr val="000000"/>
                  </a:solidFill>
                </a:uFill>
              </a:defRPr>
            </a:lvl1pPr>
          </a:lstStyle>
          <a:p>
            <a:r>
              <a:t>TitleAndActionSafe</a:t>
            </a:r>
          </a:p>
        </p:txBody>
      </p:sp>
      <p:sp>
        <p:nvSpPr>
          <p:cNvPr id="1179"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1186"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87" name="Title Text"/>
          <p:cNvSpPr txBox="1">
            <a:spLocks noGrp="1"/>
          </p:cNvSpPr>
          <p:nvPr>
            <p:ph type="title"/>
          </p:nvPr>
        </p:nvSpPr>
        <p:spPr>
          <a:xfrm>
            <a:off x="2438400" y="1384300"/>
            <a:ext cx="19545300" cy="90551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FFFFF"/>
                </a:solidFill>
                <a:latin typeface="DejaVu Sans Condensed"/>
                <a:ea typeface="DejaVu Sans Condensed"/>
                <a:cs typeface="DejaVu Sans Condensed"/>
                <a:sym typeface="DejaVu Sans Condensed"/>
              </a:defRPr>
            </a:lvl1pPr>
          </a:lstStyle>
          <a:p>
            <a:r>
              <a:t>Title Text</a:t>
            </a:r>
          </a:p>
        </p:txBody>
      </p:sp>
      <p:sp>
        <p:nvSpPr>
          <p:cNvPr id="1188" name="Body Level One…"/>
          <p:cNvSpPr txBox="1">
            <a:spLocks noGrp="1"/>
          </p:cNvSpPr>
          <p:nvPr>
            <p:ph type="body" sz="quarter" idx="1"/>
          </p:nvPr>
        </p:nvSpPr>
        <p:spPr>
          <a:xfrm>
            <a:off x="2438400" y="10439400"/>
            <a:ext cx="19545300" cy="27305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FFFFF"/>
                </a:solidFill>
                <a:latin typeface="DejaVu Sans Condensed"/>
                <a:ea typeface="DejaVu Sans Condensed"/>
                <a:cs typeface="DejaVu Sans Condensed"/>
                <a:sym typeface="DejaVu Sans Condensed"/>
              </a:defRPr>
            </a:lvl1pPr>
            <a:lvl2pPr marL="0" indent="0">
              <a:spcBef>
                <a:spcPts val="0"/>
              </a:spcBef>
              <a:buSzTx/>
              <a:buNone/>
              <a:defRPr sz="3600">
                <a:solidFill>
                  <a:srgbClr val="FFFFFF"/>
                </a:solidFill>
                <a:latin typeface="DejaVu Sans Condensed"/>
                <a:ea typeface="DejaVu Sans Condensed"/>
                <a:cs typeface="DejaVu Sans Condensed"/>
                <a:sym typeface="DejaVu Sans Condensed"/>
              </a:defRPr>
            </a:lvl2pPr>
            <a:lvl3pPr marL="0" indent="0">
              <a:spcBef>
                <a:spcPts val="0"/>
              </a:spcBef>
              <a:buSzTx/>
              <a:buNone/>
              <a:defRPr sz="3600">
                <a:solidFill>
                  <a:srgbClr val="FFFFFF"/>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8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x">
  <p:cSld name="Picture">
    <p:spTree>
      <p:nvGrpSpPr>
        <p:cNvPr id="1" name=""/>
        <p:cNvGrpSpPr/>
        <p:nvPr/>
      </p:nvGrpSpPr>
      <p:grpSpPr>
        <a:xfrm>
          <a:off x="0" y="0"/>
          <a:ext cx="0" cy="0"/>
          <a:chOff x="0" y="0"/>
          <a:chExt cx="0" cy="0"/>
        </a:xfrm>
      </p:grpSpPr>
      <p:pic>
        <p:nvPicPr>
          <p:cNvPr id="1196"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97" name="Title Text"/>
          <p:cNvSpPr txBox="1">
            <a:spLocks noGrp="1"/>
          </p:cNvSpPr>
          <p:nvPr>
            <p:ph type="title"/>
          </p:nvPr>
        </p:nvSpPr>
        <p:spPr>
          <a:xfrm>
            <a:off x="1739900" y="10972800"/>
            <a:ext cx="20904200" cy="2209800"/>
          </a:xfrm>
          <a:prstGeom prst="rect">
            <a:avLst/>
          </a:prstGeom>
        </p:spPr>
        <p:txBody>
          <a:bodyPr anchor="t"/>
          <a:lstStyle>
            <a:lvl1pPr>
              <a:defRPr sz="11000">
                <a:solidFill>
                  <a:srgbClr val="38131A"/>
                </a:solidFill>
                <a:latin typeface="Plantagenet Cherokee"/>
                <a:ea typeface="Plantagenet Cherokee"/>
                <a:cs typeface="Plantagenet Cherokee"/>
                <a:sym typeface="Plantagenet Cherokee"/>
              </a:defRPr>
            </a:lvl1pPr>
          </a:lstStyle>
          <a:p>
            <a:r>
              <a:t>Title Text</a:t>
            </a:r>
          </a:p>
        </p:txBody>
      </p:sp>
      <p:sp>
        <p:nvSpPr>
          <p:cNvPr id="11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213"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2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tx">
  <p:cSld name="Text">
    <p:spTree>
      <p:nvGrpSpPr>
        <p:cNvPr id="1" name=""/>
        <p:cNvGrpSpPr/>
        <p:nvPr/>
      </p:nvGrpSpPr>
      <p:grpSpPr>
        <a:xfrm>
          <a:off x="0" y="0"/>
          <a:ext cx="0" cy="0"/>
          <a:chOff x="0" y="0"/>
          <a:chExt cx="0" cy="0"/>
        </a:xfrm>
      </p:grpSpPr>
      <p:pic>
        <p:nvPicPr>
          <p:cNvPr id="1221" name="Paper_Red_GeneralBG.jpg" descr="Paper_Red_GeneralBG.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222" name="Title Text"/>
          <p:cNvSpPr txBox="1">
            <a:spLocks noGrp="1"/>
          </p:cNvSpPr>
          <p:nvPr>
            <p:ph type="title"/>
          </p:nvPr>
        </p:nvSpPr>
        <p:spPr>
          <a:xfrm>
            <a:off x="1778000" y="1384300"/>
            <a:ext cx="20828000" cy="10045700"/>
          </a:xfrm>
          <a:prstGeom prst="rect">
            <a:avLst/>
          </a:prstGeom>
        </p:spPr>
        <p:txBody>
          <a:bodyPr lIns="0" tIns="0" rIns="0" bIns="0" anchor="t"/>
          <a:lstStyle>
            <a:lvl1pPr algn="l">
              <a:defRPr sz="7200">
                <a:solidFill>
                  <a:srgbClr val="38131A"/>
                </a:solidFill>
                <a:latin typeface="DejaVu Sans Condensed"/>
                <a:ea typeface="DejaVu Sans Condensed"/>
                <a:cs typeface="DejaVu Sans Condensed"/>
                <a:sym typeface="DejaVu Sans Condensed"/>
              </a:defRPr>
            </a:lvl1pPr>
          </a:lstStyle>
          <a:p>
            <a:r>
              <a:t>Title Text</a:t>
            </a:r>
          </a:p>
        </p:txBody>
      </p:sp>
      <p:sp>
        <p:nvSpPr>
          <p:cNvPr id="12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type="tx">
  <p:cSld name="Relevance">
    <p:spTree>
      <p:nvGrpSpPr>
        <p:cNvPr id="1" name=""/>
        <p:cNvGrpSpPr/>
        <p:nvPr/>
      </p:nvGrpSpPr>
      <p:grpSpPr>
        <a:xfrm>
          <a:off x="0" y="0"/>
          <a:ext cx="0" cy="0"/>
          <a:chOff x="0" y="0"/>
          <a:chExt cx="0" cy="0"/>
        </a:xfrm>
      </p:grpSpPr>
      <p:sp>
        <p:nvSpPr>
          <p:cNvPr id="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02191137"/>
      </p:ext>
    </p:extLst>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tx">
  <p:cSld name="Relevance copy 1">
    <p:spTree>
      <p:nvGrpSpPr>
        <p:cNvPr id="1" name=""/>
        <p:cNvGrpSpPr/>
        <p:nvPr/>
      </p:nvGrpSpPr>
      <p:grpSpPr>
        <a:xfrm>
          <a:off x="0" y="0"/>
          <a:ext cx="0" cy="0"/>
          <a:chOff x="0" y="0"/>
          <a:chExt cx="0" cy="0"/>
        </a:xfrm>
      </p:grpSpPr>
      <p:pic>
        <p:nvPicPr>
          <p:cNvPr id="28"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9"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EFCDD"/>
                </a:solidFill>
                <a:latin typeface="DejaVu Sans Condensed"/>
                <a:ea typeface="DejaVu Sans Condensed"/>
                <a:cs typeface="DejaVu Sans Condensed"/>
                <a:sym typeface="DejaVu Sans Condensed"/>
              </a:defRPr>
            </a:lvl1pPr>
          </a:lstStyle>
          <a:p>
            <a:r>
              <a:t>Title Text</a:t>
            </a:r>
          </a:p>
        </p:txBody>
      </p:sp>
      <p:sp>
        <p:nvSpPr>
          <p:cNvPr id="30"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EFCDD"/>
                </a:solidFill>
                <a:latin typeface="DejaVu Sans Condensed"/>
                <a:ea typeface="DejaVu Sans Condensed"/>
                <a:cs typeface="DejaVu Sans Condensed"/>
                <a:sym typeface="DejaVu Sans Condensed"/>
              </a:defRPr>
            </a:lvl1pPr>
            <a:lvl2pPr marL="0" indent="0">
              <a:spcBef>
                <a:spcPts val="0"/>
              </a:spcBef>
              <a:buSzTx/>
              <a:buNone/>
              <a:defRPr sz="3600">
                <a:solidFill>
                  <a:srgbClr val="FEFCDD"/>
                </a:solidFill>
                <a:latin typeface="DejaVu Sans Condensed"/>
                <a:ea typeface="DejaVu Sans Condensed"/>
                <a:cs typeface="DejaVu Sans Condensed"/>
                <a:sym typeface="DejaVu Sans Condensed"/>
              </a:defRPr>
            </a:lvl2pPr>
            <a:lvl3pPr marL="0" indent="0">
              <a:spcBef>
                <a:spcPts val="0"/>
              </a:spcBef>
              <a:buSzTx/>
              <a:buNone/>
              <a:defRPr sz="3600">
                <a:solidFill>
                  <a:srgbClr val="FEFCDD"/>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359452467"/>
      </p:ext>
    </p:extLst>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tx">
  <p:cSld name="Relevance copy 2">
    <p:spTree>
      <p:nvGrpSpPr>
        <p:cNvPr id="1" name=""/>
        <p:cNvGrpSpPr/>
        <p:nvPr/>
      </p:nvGrpSpPr>
      <p:grpSpPr>
        <a:xfrm>
          <a:off x="0" y="0"/>
          <a:ext cx="0" cy="0"/>
          <a:chOff x="0" y="0"/>
          <a:chExt cx="0" cy="0"/>
        </a:xfrm>
      </p:grpSpPr>
      <p:pic>
        <p:nvPicPr>
          <p:cNvPr id="4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8" name="Title Text"/>
          <p:cNvSpPr txBox="1">
            <a:spLocks noGrp="1"/>
          </p:cNvSpPr>
          <p:nvPr>
            <p:ph type="title"/>
          </p:nvPr>
        </p:nvSpPr>
        <p:spPr>
          <a:xfrm>
            <a:off x="1778000" y="1371600"/>
            <a:ext cx="20828000" cy="1701800"/>
          </a:xfrm>
          <a:prstGeom prst="rect">
            <a:avLst/>
          </a:prstGeom>
          <a:effectLst>
            <a:outerShdw blurRad="50800" dist="38100" dir="5400000" rotWithShape="0">
              <a:srgbClr val="000000">
                <a:alpha val="40000"/>
              </a:srgbClr>
            </a:outerShdw>
          </a:effectLst>
        </p:spPr>
        <p:txBody>
          <a:bodyPr lIns="0" tIns="0" rIns="0" bIns="0" anchor="t"/>
          <a:lstStyle>
            <a:lvl1pPr algn="l">
              <a:defRPr sz="9600">
                <a:solidFill>
                  <a:srgbClr val="FEFCDD"/>
                </a:solidFill>
                <a:latin typeface="Quicksand"/>
                <a:ea typeface="Quicksand"/>
                <a:cs typeface="Quicksand"/>
                <a:sym typeface="Quicksand"/>
              </a:defRPr>
            </a:lvl1pPr>
          </a:lstStyle>
          <a:p>
            <a:r>
              <a:t>Title Text</a:t>
            </a:r>
          </a:p>
        </p:txBody>
      </p:sp>
      <p:sp>
        <p:nvSpPr>
          <p:cNvPr id="49" name="Body Level One…"/>
          <p:cNvSpPr txBox="1">
            <a:spLocks noGrp="1"/>
          </p:cNvSpPr>
          <p:nvPr>
            <p:ph type="body" idx="1"/>
          </p:nvPr>
        </p:nvSpPr>
        <p:spPr>
          <a:xfrm>
            <a:off x="1765300" y="2971800"/>
            <a:ext cx="20866100" cy="85344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EFCDD"/>
                </a:solidFill>
                <a:latin typeface="DejaVu Sans Condensed"/>
                <a:ea typeface="DejaVu Sans Condensed"/>
                <a:cs typeface="DejaVu Sans Condensed"/>
                <a:sym typeface="DejaVu Sans Condensed"/>
              </a:defRPr>
            </a:lvl1pPr>
            <a:lvl2pPr marL="0" indent="0">
              <a:spcBef>
                <a:spcPts val="0"/>
              </a:spcBef>
              <a:buSzTx/>
              <a:buNone/>
              <a:defRPr sz="7200">
                <a:solidFill>
                  <a:srgbClr val="FEFCDD"/>
                </a:solidFill>
                <a:latin typeface="DejaVu Sans Condensed"/>
                <a:ea typeface="DejaVu Sans Condensed"/>
                <a:cs typeface="DejaVu Sans Condensed"/>
                <a:sym typeface="DejaVu Sans Condensed"/>
              </a:defRPr>
            </a:lvl2pPr>
            <a:lvl3pPr marL="0" indent="0">
              <a:spcBef>
                <a:spcPts val="0"/>
              </a:spcBef>
              <a:buSzTx/>
              <a:buNone/>
              <a:defRPr sz="7200">
                <a:solidFill>
                  <a:srgbClr val="FEFCDD"/>
                </a:solidFill>
                <a:latin typeface="DejaVu Sans Condensed"/>
                <a:ea typeface="DejaVu Sans Condensed"/>
                <a:cs typeface="DejaVu Sans Condensed"/>
                <a:sym typeface="DejaVu Sans Condensed"/>
              </a:defRPr>
            </a:lvl3pPr>
            <a:lvl4pPr marL="0" indent="0">
              <a:spcBef>
                <a:spcPts val="0"/>
              </a:spcBef>
              <a:buSzTx/>
              <a:buNone/>
              <a:defRPr sz="7200">
                <a:solidFill>
                  <a:srgbClr val="FEFCDD"/>
                </a:solidFill>
                <a:latin typeface="DejaVu Sans Condensed"/>
                <a:ea typeface="DejaVu Sans Condensed"/>
                <a:cs typeface="DejaVu Sans Condensed"/>
                <a:sym typeface="DejaVu Sans Condensed"/>
              </a:defRPr>
            </a:lvl4pPr>
            <a:lvl5pPr marL="0" indent="0">
              <a:spcBef>
                <a:spcPts val="0"/>
              </a:spcBef>
              <a:buSzTx/>
              <a:buNone/>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51501746"/>
      </p:ext>
    </p:extLst>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tx">
  <p:cSld name="Title &amp; Bullets - 2 Column copy 1">
    <p:spTree>
      <p:nvGrpSpPr>
        <p:cNvPr id="1" name=""/>
        <p:cNvGrpSpPr/>
        <p:nvPr/>
      </p:nvGrpSpPr>
      <p:grpSpPr>
        <a:xfrm>
          <a:off x="0" y="0"/>
          <a:ext cx="0" cy="0"/>
          <a:chOff x="0" y="0"/>
          <a:chExt cx="0" cy="0"/>
        </a:xfrm>
      </p:grpSpPr>
      <p:pic>
        <p:nvPicPr>
          <p:cNvPr id="57" name="16-9AiG Logo 2007 on Blue-Black 01224.png" descr="16-9AiG Logo 2007 on Blue-Black 01224.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85488608"/>
      </p:ext>
    </p:extLst>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tx">
  <p:cSld name="Title &amp; Subtitl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5" name="Title Text"/>
          <p:cNvSpPr txBox="1">
            <a:spLocks noGrp="1"/>
          </p:cNvSpPr>
          <p:nvPr>
            <p:ph type="title"/>
          </p:nvPr>
        </p:nvSpPr>
        <p:spPr>
          <a:xfrm>
            <a:off x="1739900" y="2298700"/>
            <a:ext cx="20904200" cy="4635500"/>
          </a:xfrm>
          <a:prstGeom prst="rect">
            <a:avLst/>
          </a:prstGeom>
        </p:spPr>
        <p:txBody>
          <a:bodyPr anchor="b"/>
          <a:lstStyle>
            <a:lvl1pPr>
              <a:defRPr>
                <a:solidFill>
                  <a:srgbClr val="FFFFFF"/>
                </a:solidFill>
              </a:defRPr>
            </a:lvl1pPr>
          </a:lstStyle>
          <a:p>
            <a:r>
              <a:t>Title Text</a:t>
            </a:r>
          </a:p>
        </p:txBody>
      </p:sp>
      <p:sp>
        <p:nvSpPr>
          <p:cNvPr id="66"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solidFill>
                  <a:srgbClr val="FFFFFF"/>
                </a:solidFill>
              </a:defRPr>
            </a:lvl1pPr>
            <a:lvl2pPr marL="0" indent="0" algn="ctr">
              <a:spcBef>
                <a:spcPts val="0"/>
              </a:spcBef>
              <a:buSzTx/>
              <a:buNone/>
              <a:defRPr sz="4800">
                <a:solidFill>
                  <a:srgbClr val="FFFFFF"/>
                </a:solidFill>
              </a:defRPr>
            </a:lvl2pPr>
            <a:lvl3pPr marL="0" indent="0" algn="ctr">
              <a:spcBef>
                <a:spcPts val="0"/>
              </a:spcBef>
              <a:buSzTx/>
              <a:buNone/>
              <a:defRPr sz="4800">
                <a:solidFill>
                  <a:srgbClr val="FFFFFF"/>
                </a:solidFill>
              </a:defRPr>
            </a:lvl3pPr>
            <a:lvl4pPr marL="0" indent="0" algn="ctr">
              <a:spcBef>
                <a:spcPts val="0"/>
              </a:spcBef>
              <a:buSzTx/>
              <a:buNone/>
              <a:defRPr sz="4800">
                <a:solidFill>
                  <a:srgbClr val="FFFFFF"/>
                </a:solidFill>
              </a:defRPr>
            </a:lvl4pPr>
            <a:lvl5pPr marL="0" indent="0" algn="ctr">
              <a:spcBef>
                <a:spcPts val="0"/>
              </a:spcBef>
              <a:buSzTx/>
              <a:buNone/>
              <a:defRPr sz="4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67"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570714229"/>
      </p:ext>
    </p:extLst>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tx">
  <p:cSld name="Default - 2_Title Slide">
    <p:spTree>
      <p:nvGrpSpPr>
        <p:cNvPr id="1" name=""/>
        <p:cNvGrpSpPr/>
        <p:nvPr/>
      </p:nvGrpSpPr>
      <p:grpSpPr>
        <a:xfrm>
          <a:off x="0" y="0"/>
          <a:ext cx="0" cy="0"/>
          <a:chOff x="0" y="0"/>
          <a:chExt cx="0" cy="0"/>
        </a:xfrm>
      </p:grpSpPr>
      <p:pic>
        <p:nvPicPr>
          <p:cNvPr id="74"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7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392078415"/>
      </p:ext>
    </p:extLst>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tx">
  <p:cSld name="Default - Title Slide">
    <p:spTree>
      <p:nvGrpSpPr>
        <p:cNvPr id="1" name=""/>
        <p:cNvGrpSpPr/>
        <p:nvPr/>
      </p:nvGrpSpPr>
      <p:grpSpPr>
        <a:xfrm>
          <a:off x="0" y="0"/>
          <a:ext cx="0" cy="0"/>
          <a:chOff x="0" y="0"/>
          <a:chExt cx="0" cy="0"/>
        </a:xfrm>
      </p:grpSpPr>
      <p:pic>
        <p:nvPicPr>
          <p:cNvPr id="8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84"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92691325"/>
      </p:ext>
    </p:extLst>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x">
  <p:cSld name="Default - 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2"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93" name="Body Level One…"/>
          <p:cNvSpPr txBox="1">
            <a:spLocks noGrp="1"/>
          </p:cNvSpPr>
          <p:nvPr>
            <p:ph type="body" idx="1"/>
          </p:nvPr>
        </p:nvSpPr>
        <p:spPr>
          <a:xfrm>
            <a:off x="1219358" y="3200401"/>
            <a:ext cx="21948460" cy="10515600"/>
          </a:xfrm>
          <a:prstGeom prst="rect">
            <a:avLst/>
          </a:prstGeom>
          <a:ln>
            <a:round/>
          </a:ln>
        </p:spPr>
        <p:txBody>
          <a:bodyPr lIns="101600" tIns="101600" rIns="101600" bIns="101600" anchor="t"/>
          <a:lstStyle>
            <a:lvl1pPr marL="1489318" indent="-956339" defTabSz="1530899">
              <a:spcBef>
                <a:spcPts val="4000"/>
              </a:spcBef>
              <a:buFont typeface="Lucida Grande"/>
              <a:defRPr sz="7100">
                <a:solidFill>
                  <a:srgbClr val="FFFFFF"/>
                </a:solidFill>
                <a:uFill>
                  <a:solidFill>
                    <a:srgbClr val="FFFFFF"/>
                  </a:solidFill>
                </a:uFill>
              </a:defRPr>
            </a:lvl1pPr>
            <a:lvl2pPr marL="2233978" indent="-960119" defTabSz="1530899">
              <a:spcBef>
                <a:spcPts val="4000"/>
              </a:spcBef>
              <a:buFont typeface="Lucida Grande"/>
              <a:defRPr sz="7100">
                <a:solidFill>
                  <a:srgbClr val="FFFFFF"/>
                </a:solidFill>
                <a:uFill>
                  <a:solidFill>
                    <a:srgbClr val="FFFFFF"/>
                  </a:solidFill>
                </a:uFill>
              </a:defRPr>
            </a:lvl2pPr>
            <a:lvl3pPr marL="2974857" indent="-956340" defTabSz="1530899">
              <a:spcBef>
                <a:spcPts val="4000"/>
              </a:spcBef>
              <a:buFont typeface="Lucida Grande"/>
              <a:defRPr sz="7100">
                <a:solidFill>
                  <a:srgbClr val="FFFFFF"/>
                </a:solidFill>
                <a:uFill>
                  <a:solidFill>
                    <a:srgbClr val="FFFFFF"/>
                  </a:solidFill>
                </a:uFill>
              </a:defRPr>
            </a:lvl3pPr>
            <a:lvl4pPr marL="3719515" indent="-956340" defTabSz="1530899">
              <a:spcBef>
                <a:spcPts val="4000"/>
              </a:spcBef>
              <a:buFont typeface="Lucida Grande"/>
              <a:defRPr sz="7100">
                <a:solidFill>
                  <a:srgbClr val="FFFFFF"/>
                </a:solidFill>
                <a:uFill>
                  <a:solidFill>
                    <a:srgbClr val="FFFFFF"/>
                  </a:solidFill>
                </a:uFill>
              </a:defRPr>
            </a:lvl4pPr>
            <a:lvl5pPr marL="4464176" indent="-956340" defTabSz="1530899">
              <a:spcBef>
                <a:spcPts val="4000"/>
              </a:spcBef>
              <a:buFont typeface="Lucida Grande"/>
              <a:defRPr sz="7100">
                <a:solidFill>
                  <a:srgbClr val="FFFFFF"/>
                </a:solidFill>
                <a:uFill>
                  <a:solidFill>
                    <a:srgbClr val="FFFFFF"/>
                  </a:solidFill>
                </a:uFill>
              </a:defRPr>
            </a:lvl5p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220929061"/>
      </p:ext>
    </p:extLst>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x">
  <p:cSld name="Default - 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681216380"/>
      </p:ext>
    </p:extLst>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x">
  <p:cSld name="1_Default - Title and Content">
    <p:spTree>
      <p:nvGrpSpPr>
        <p:cNvPr id="1" name=""/>
        <p:cNvGrpSpPr/>
        <p:nvPr/>
      </p:nvGrpSpPr>
      <p:grpSpPr>
        <a:xfrm>
          <a:off x="0" y="0"/>
          <a:ext cx="0" cy="0"/>
          <a:chOff x="0" y="0"/>
          <a:chExt cx="0" cy="0"/>
        </a:xfrm>
      </p:grpSpPr>
      <p:pic>
        <p:nvPicPr>
          <p:cNvPr id="116"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17"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118"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20516039"/>
      </p:ext>
    </p:extLst>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x">
  <p:cSld name="1_Default - 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6"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13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08461818"/>
      </p:ext>
    </p:extLst>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type="tx">
  <p:cSld name="Default - Black">
    <p:spTree>
      <p:nvGrpSpPr>
        <p:cNvPr id="1" name=""/>
        <p:cNvGrpSpPr/>
        <p:nvPr/>
      </p:nvGrpSpPr>
      <p:grpSpPr>
        <a:xfrm>
          <a:off x="0" y="0"/>
          <a:ext cx="0" cy="0"/>
          <a:chOff x="0" y="0"/>
          <a:chExt cx="0" cy="0"/>
        </a:xfrm>
      </p:grpSpPr>
      <p:sp>
        <p:nvSpPr>
          <p:cNvPr id="144"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p>
        </p:txBody>
      </p:sp>
      <p:sp>
        <p:nvSpPr>
          <p:cNvPr id="145"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463649612"/>
      </p:ext>
    </p:extLst>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tx">
  <p:cSld name="Title &amp; Subtitle copy 4">
    <p:spTree>
      <p:nvGrpSpPr>
        <p:cNvPr id="1" name=""/>
        <p:cNvGrpSpPr/>
        <p:nvPr/>
      </p:nvGrpSpPr>
      <p:grpSpPr>
        <a:xfrm>
          <a:off x="0" y="0"/>
          <a:ext cx="0" cy="0"/>
          <a:chOff x="0" y="0"/>
          <a:chExt cx="0" cy="0"/>
        </a:xfrm>
      </p:grpSpPr>
      <p:sp>
        <p:nvSpPr>
          <p:cNvPr id="16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6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16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55833742"/>
      </p:ext>
    </p:extLst>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type="tx">
  <p:cSld name="Title &amp; Subtitle copy 15">
    <p:spTree>
      <p:nvGrpSpPr>
        <p:cNvPr id="1" name=""/>
        <p:cNvGrpSpPr/>
        <p:nvPr/>
      </p:nvGrpSpPr>
      <p:grpSpPr>
        <a:xfrm>
          <a:off x="0" y="0"/>
          <a:ext cx="0" cy="0"/>
          <a:chOff x="0" y="0"/>
          <a:chExt cx="0" cy="0"/>
        </a:xfrm>
      </p:grpSpPr>
      <p:sp>
        <p:nvSpPr>
          <p:cNvPr id="172"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173"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17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644552566"/>
      </p:ext>
    </p:extLst>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type="tx">
  <p:cSld name="Title &amp; Subtitle copy 9">
    <p:spTree>
      <p:nvGrpSpPr>
        <p:cNvPr id="1" name=""/>
        <p:cNvGrpSpPr/>
        <p:nvPr/>
      </p:nvGrpSpPr>
      <p:grpSpPr>
        <a:xfrm>
          <a:off x="0" y="0"/>
          <a:ext cx="0" cy="0"/>
          <a:chOff x="0" y="0"/>
          <a:chExt cx="0" cy="0"/>
        </a:xfrm>
      </p:grpSpPr>
      <p:sp>
        <p:nvSpPr>
          <p:cNvPr id="18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83"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62988299"/>
      </p:ext>
    </p:extLst>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type="tx">
  <p:cSld name="Title &amp; Subtitle copy 16">
    <p:spTree>
      <p:nvGrpSpPr>
        <p:cNvPr id="1" name=""/>
        <p:cNvGrpSpPr/>
        <p:nvPr/>
      </p:nvGrpSpPr>
      <p:grpSpPr>
        <a:xfrm>
          <a:off x="0" y="0"/>
          <a:ext cx="0" cy="0"/>
          <a:chOff x="0" y="0"/>
          <a:chExt cx="0" cy="0"/>
        </a:xfrm>
      </p:grpSpPr>
      <p:sp>
        <p:nvSpPr>
          <p:cNvPr id="191" name="Rectangle"/>
          <p:cNvSpPr/>
          <p:nvPr/>
        </p:nvSpPr>
        <p:spPr>
          <a:xfrm>
            <a:off x="-177800" y="-165100"/>
            <a:ext cx="24726900" cy="138811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92" name="Title Text"/>
          <p:cNvSpPr txBox="1">
            <a:spLocks noGrp="1"/>
          </p:cNvSpPr>
          <p:nvPr>
            <p:ph type="title"/>
          </p:nvPr>
        </p:nvSpPr>
        <p:spPr>
          <a:xfrm>
            <a:off x="1866900" y="863600"/>
            <a:ext cx="20637500" cy="117094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19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73006214"/>
      </p:ext>
    </p:extLst>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type="tx">
  <p:cSld name="2_Default - Title Only">
    <p:spTree>
      <p:nvGrpSpPr>
        <p:cNvPr id="1" name=""/>
        <p:cNvGrpSpPr/>
        <p:nvPr/>
      </p:nvGrpSpPr>
      <p:grpSpPr>
        <a:xfrm>
          <a:off x="0" y="0"/>
          <a:ext cx="0" cy="0"/>
          <a:chOff x="0" y="0"/>
          <a:chExt cx="0" cy="0"/>
        </a:xfrm>
      </p:grpSpPr>
      <p:sp>
        <p:nvSpPr>
          <p:cNvPr id="20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201" name="Rounded Rectangle"/>
          <p:cNvSpPr/>
          <p:nvPr/>
        </p:nvSpPr>
        <p:spPr>
          <a:xfrm>
            <a:off x="1740127" y="876300"/>
            <a:ext cx="20881518"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02"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0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880060244"/>
      </p:ext>
    </p:extLst>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tx">
  <p:cSld name="2_Default - Title and Content">
    <p:spTree>
      <p:nvGrpSpPr>
        <p:cNvPr id="1" name=""/>
        <p:cNvGrpSpPr/>
        <p:nvPr/>
      </p:nvGrpSpPr>
      <p:grpSpPr>
        <a:xfrm>
          <a:off x="0" y="0"/>
          <a:ext cx="0" cy="0"/>
          <a:chOff x="0" y="0"/>
          <a:chExt cx="0" cy="0"/>
        </a:xfrm>
      </p:grpSpPr>
      <p:sp>
        <p:nvSpPr>
          <p:cNvPr id="210"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11" name="image9.png" descr="image9.png"/>
          <p:cNvPicPr>
            <a:picLocks noChangeAspect="1"/>
          </p:cNvPicPr>
          <p:nvPr/>
        </p:nvPicPr>
        <p:blipFill>
          <a:blip r:embed="rId2"/>
          <a:stretch>
            <a:fillRect/>
          </a:stretch>
        </p:blipFill>
        <p:spPr>
          <a:xfrm>
            <a:off x="15521606" y="10274300"/>
            <a:ext cx="5601430" cy="2566989"/>
          </a:xfrm>
          <a:prstGeom prst="rect">
            <a:avLst/>
          </a:prstGeom>
        </p:spPr>
      </p:pic>
      <p:sp>
        <p:nvSpPr>
          <p:cNvPr id="212"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13"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342900" indent="-342900" defTabSz="914400">
              <a:spcBef>
                <a:spcPts val="0"/>
              </a:spcBef>
              <a:buSzTx/>
              <a:buNone/>
              <a:defRPr sz="20000">
                <a:solidFill>
                  <a:srgbClr val="E7E7E7"/>
                </a:solidFill>
                <a:uFill>
                  <a:solidFill>
                    <a:srgbClr val="E7E7E7"/>
                  </a:solidFill>
                </a:uFill>
                <a:latin typeface="+mn-lt"/>
                <a:ea typeface="+mn-ea"/>
                <a:cs typeface="+mn-cs"/>
                <a:sym typeface="Calibri"/>
              </a:defRPr>
            </a:lvl1pPr>
            <a:lvl2pPr marL="742950" indent="-285750" defTabSz="914400">
              <a:spcBef>
                <a:spcPts val="0"/>
              </a:spcBef>
              <a:buSzTx/>
              <a:buNone/>
              <a:defRPr sz="4800">
                <a:solidFill>
                  <a:srgbClr val="E7E7E7"/>
                </a:solidFill>
                <a:uFill>
                  <a:solidFill>
                    <a:srgbClr val="E7E7E7"/>
                  </a:solidFill>
                </a:uFill>
                <a:latin typeface="+mn-lt"/>
                <a:ea typeface="+mn-ea"/>
                <a:cs typeface="+mn-cs"/>
                <a:sym typeface="Calibri"/>
              </a:defRPr>
            </a:lvl2pPr>
            <a:lvl3pPr marL="1143000" indent="-228600" algn="ctr" defTabSz="914400">
              <a:spcBef>
                <a:spcPts val="0"/>
              </a:spcBef>
              <a:buSzTx/>
              <a:buNone/>
              <a:defRPr sz="4800">
                <a:uFill>
                  <a:solidFill>
                    <a:srgbClr val="000000"/>
                  </a:solidFill>
                </a:uFill>
              </a:defRPr>
            </a:lvl3pPr>
            <a:lvl4pPr marL="1600200" indent="-228600" algn="ctr" defTabSz="914400">
              <a:spcBef>
                <a:spcPts val="0"/>
              </a:spcBef>
              <a:buSzTx/>
              <a:buNone/>
              <a:defRPr sz="4800">
                <a:uFill>
                  <a:solidFill>
                    <a:srgbClr val="000000"/>
                  </a:solidFill>
                </a:uFill>
              </a:defRPr>
            </a:lvl4pPr>
            <a:lvl5pPr marL="2057400" indent="-22860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1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23245966"/>
      </p:ext>
    </p:extLst>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x">
  <p:cSld name="Default - Title and Content copy">
    <p:spTree>
      <p:nvGrpSpPr>
        <p:cNvPr id="1" name=""/>
        <p:cNvGrpSpPr/>
        <p:nvPr/>
      </p:nvGrpSpPr>
      <p:grpSpPr>
        <a:xfrm>
          <a:off x="0" y="0"/>
          <a:ext cx="0" cy="0"/>
          <a:chOff x="0" y="0"/>
          <a:chExt cx="0" cy="0"/>
        </a:xfrm>
      </p:grpSpPr>
      <p:sp>
        <p:nvSpPr>
          <p:cNvPr id="221"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222"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23" name="Rounded Rectangle"/>
          <p:cNvSpPr/>
          <p:nvPr/>
        </p:nvSpPr>
        <p:spPr>
          <a:xfrm>
            <a:off x="-1155852" y="2832100"/>
            <a:ext cx="26228915" cy="368300"/>
          </a:xfrm>
          <a:prstGeom prst="roundRect">
            <a:avLst>
              <a:gd name="adj" fmla="val 48276"/>
            </a:avLst>
          </a:prstGeom>
          <a:solidFill>
            <a:srgbClr val="D6D6D6"/>
          </a:solidFill>
        </p:spPr>
        <p:txBody>
          <a:bodyPr lIns="0" tIns="0" rIns="0" bIns="0"/>
          <a:lstStyle/>
          <a:p>
            <a:pPr defTabSz="914400">
              <a:defRPr sz="6400">
                <a:uFill>
                  <a:solidFill>
                    <a:srgbClr val="000000"/>
                  </a:solidFill>
                </a:uFill>
              </a:defRPr>
            </a:pPr>
            <a:endParaRPr/>
          </a:p>
        </p:txBody>
      </p:sp>
      <p:sp>
        <p:nvSpPr>
          <p:cNvPr id="224" name="Title Text"/>
          <p:cNvSpPr txBox="1">
            <a:spLocks noGrp="1"/>
          </p:cNvSpPr>
          <p:nvPr>
            <p:ph type="title"/>
          </p:nvPr>
        </p:nvSpPr>
        <p:spPr>
          <a:xfrm>
            <a:off x="1867142" y="0"/>
            <a:ext cx="20640188"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25"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2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17497343"/>
      </p:ext>
    </p:extLst>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
    <p:spTree>
      <p:nvGrpSpPr>
        <p:cNvPr id="1" name=""/>
        <p:cNvGrpSpPr/>
        <p:nvPr/>
      </p:nvGrpSpPr>
      <p:grpSpPr>
        <a:xfrm>
          <a:off x="0" y="0"/>
          <a:ext cx="0" cy="0"/>
          <a:chOff x="0" y="0"/>
          <a:chExt cx="0" cy="0"/>
        </a:xfrm>
      </p:grpSpPr>
      <p:sp>
        <p:nvSpPr>
          <p:cNvPr id="233"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234" name="Title Text"/>
          <p:cNvSpPr txBox="1">
            <a:spLocks noGrp="1"/>
          </p:cNvSpPr>
          <p:nvPr>
            <p:ph type="title"/>
          </p:nvPr>
        </p:nvSpPr>
        <p:spPr>
          <a:xfrm>
            <a:off x="1219358" y="549275"/>
            <a:ext cx="21948460" cy="2651126"/>
          </a:xfrm>
          <a:prstGeom prst="rect">
            <a:avLst/>
          </a:prstGeom>
          <a:ln>
            <a:round/>
          </a:ln>
        </p:spPr>
        <p:txBody>
          <a:bodyPr lIns="38100" tIns="38100" rIns="38100" bIns="38100" anchor="t"/>
          <a:lstStyle>
            <a:lvl1pPr defTabSz="914400">
              <a:defRPr b="1">
                <a:solidFill>
                  <a:srgbClr val="E7E7E7"/>
                </a:solidFill>
                <a:uFill>
                  <a:solidFill>
                    <a:srgbClr val="E7E7E7"/>
                  </a:solidFill>
                </a:uFill>
                <a:latin typeface="+mn-lt"/>
                <a:ea typeface="+mn-ea"/>
                <a:cs typeface="+mn-cs"/>
                <a:sym typeface="Calibri"/>
              </a:defRPr>
            </a:lvl1pPr>
          </a:lstStyle>
          <a:p>
            <a:r>
              <a:t>Title Text</a:t>
            </a:r>
          </a:p>
        </p:txBody>
      </p:sp>
      <p:sp>
        <p:nvSpPr>
          <p:cNvPr id="235"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3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84764975"/>
      </p:ext>
    </p:extLst>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
    <p:spTree>
      <p:nvGrpSpPr>
        <p:cNvPr id="1" name=""/>
        <p:cNvGrpSpPr/>
        <p:nvPr/>
      </p:nvGrpSpPr>
      <p:grpSpPr>
        <a:xfrm>
          <a:off x="0" y="0"/>
          <a:ext cx="0" cy="0"/>
          <a:chOff x="0" y="0"/>
          <a:chExt cx="0" cy="0"/>
        </a:xfrm>
      </p:grpSpPr>
      <p:sp>
        <p:nvSpPr>
          <p:cNvPr id="243" name="Rectangle"/>
          <p:cNvSpPr/>
          <p:nvPr/>
        </p:nvSpPr>
        <p:spPr>
          <a:xfrm>
            <a:off x="-177824" y="-165100"/>
            <a:ext cx="24742821" cy="139065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244" name="Rounded Rectangle"/>
          <p:cNvSpPr/>
          <p:nvPr/>
        </p:nvSpPr>
        <p:spPr>
          <a:xfrm>
            <a:off x="-1473393" y="876300"/>
            <a:ext cx="26228915" cy="1816100"/>
          </a:xfrm>
          <a:prstGeom prst="roundRect">
            <a:avLst>
              <a:gd name="adj" fmla="val 9790"/>
            </a:avLst>
          </a:prstGeom>
          <a:solidFill>
            <a:srgbClr val="D6D6D6"/>
          </a:solidFill>
        </p:spPr>
        <p:txBody>
          <a:bodyPr lIns="0" tIns="0" rIns="0" bIns="0"/>
          <a:lstStyle/>
          <a:p>
            <a:pPr defTabSz="914400">
              <a:defRPr sz="6400">
                <a:uFill>
                  <a:solidFill>
                    <a:srgbClr val="000000"/>
                  </a:solidFill>
                </a:uFill>
              </a:defRPr>
            </a:pPr>
            <a:endParaRPr/>
          </a:p>
        </p:txBody>
      </p:sp>
      <p:sp>
        <p:nvSpPr>
          <p:cNvPr id="245" name="Rounded Rectangle"/>
          <p:cNvSpPr/>
          <p:nvPr/>
        </p:nvSpPr>
        <p:spPr>
          <a:xfrm>
            <a:off x="-1155852" y="2832100"/>
            <a:ext cx="26228915" cy="800100"/>
          </a:xfrm>
          <a:prstGeom prst="roundRect">
            <a:avLst>
              <a:gd name="adj" fmla="val 22222"/>
            </a:avLst>
          </a:prstGeom>
          <a:solidFill>
            <a:srgbClr val="D6D6D6"/>
          </a:solidFill>
        </p:spPr>
        <p:txBody>
          <a:bodyPr lIns="0" tIns="0" rIns="0" bIns="0"/>
          <a:lstStyle/>
          <a:p>
            <a:pPr defTabSz="914400">
              <a:defRPr sz="6400">
                <a:uFill>
                  <a:solidFill>
                    <a:srgbClr val="000000"/>
                  </a:solidFill>
                </a:uFill>
              </a:defRPr>
            </a:pPr>
            <a:endParaRPr/>
          </a:p>
        </p:txBody>
      </p:sp>
      <p:sp>
        <p:nvSpPr>
          <p:cNvPr id="246" name="Title Text"/>
          <p:cNvSpPr txBox="1">
            <a:spLocks noGrp="1"/>
          </p:cNvSpPr>
          <p:nvPr>
            <p:ph type="title"/>
          </p:nvPr>
        </p:nvSpPr>
        <p:spPr>
          <a:xfrm>
            <a:off x="1867142" y="0"/>
            <a:ext cx="20640188"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47"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81891850"/>
      </p:ext>
    </p:extLst>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3">
    <p:spTree>
      <p:nvGrpSpPr>
        <p:cNvPr id="1" name=""/>
        <p:cNvGrpSpPr/>
        <p:nvPr/>
      </p:nvGrpSpPr>
      <p:grpSpPr>
        <a:xfrm>
          <a:off x="0" y="0"/>
          <a:ext cx="0" cy="0"/>
          <a:chOff x="0" y="0"/>
          <a:chExt cx="0" cy="0"/>
        </a:xfrm>
      </p:grpSpPr>
      <p:sp>
        <p:nvSpPr>
          <p:cNvPr id="255"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56" name="image9.png" descr="image9.png"/>
          <p:cNvPicPr>
            <a:picLocks noChangeAspect="1"/>
          </p:cNvPicPr>
          <p:nvPr/>
        </p:nvPicPr>
        <p:blipFill>
          <a:blip r:embed="rId2"/>
          <a:stretch>
            <a:fillRect/>
          </a:stretch>
        </p:blipFill>
        <p:spPr>
          <a:xfrm>
            <a:off x="15521762" y="10274300"/>
            <a:ext cx="5601430" cy="2566989"/>
          </a:xfrm>
          <a:prstGeom prst="rect">
            <a:avLst/>
          </a:prstGeom>
        </p:spPr>
      </p:pic>
      <p:sp>
        <p:nvSpPr>
          <p:cNvPr id="257"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58"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59"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203540629"/>
      </p:ext>
    </p:extLst>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4">
    <p:spTree>
      <p:nvGrpSpPr>
        <p:cNvPr id="1" name=""/>
        <p:cNvGrpSpPr/>
        <p:nvPr/>
      </p:nvGrpSpPr>
      <p:grpSpPr>
        <a:xfrm>
          <a:off x="0" y="0"/>
          <a:ext cx="0" cy="0"/>
          <a:chOff x="0" y="0"/>
          <a:chExt cx="0" cy="0"/>
        </a:xfrm>
      </p:grpSpPr>
      <p:sp>
        <p:nvSpPr>
          <p:cNvPr id="266"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67" name="image9.png" descr="image9.png"/>
          <p:cNvPicPr>
            <a:picLocks noChangeAspect="1"/>
          </p:cNvPicPr>
          <p:nvPr/>
        </p:nvPicPr>
        <p:blipFill>
          <a:blip r:embed="rId2"/>
          <a:stretch>
            <a:fillRect/>
          </a:stretch>
        </p:blipFill>
        <p:spPr>
          <a:xfrm>
            <a:off x="15521759" y="10274300"/>
            <a:ext cx="5601430" cy="2566989"/>
          </a:xfrm>
          <a:prstGeom prst="rect">
            <a:avLst/>
          </a:prstGeom>
        </p:spPr>
      </p:pic>
      <p:sp>
        <p:nvSpPr>
          <p:cNvPr id="268"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69"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7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64365112"/>
      </p:ext>
    </p:extLst>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5">
    <p:spTree>
      <p:nvGrpSpPr>
        <p:cNvPr id="1" name=""/>
        <p:cNvGrpSpPr/>
        <p:nvPr/>
      </p:nvGrpSpPr>
      <p:grpSpPr>
        <a:xfrm>
          <a:off x="0" y="0"/>
          <a:ext cx="0" cy="0"/>
          <a:chOff x="0" y="0"/>
          <a:chExt cx="0" cy="0"/>
        </a:xfrm>
      </p:grpSpPr>
      <p:sp>
        <p:nvSpPr>
          <p:cNvPr id="277"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78" name="image9.png" descr="image9.png"/>
          <p:cNvPicPr>
            <a:picLocks noChangeAspect="1"/>
          </p:cNvPicPr>
          <p:nvPr/>
        </p:nvPicPr>
        <p:blipFill>
          <a:blip r:embed="rId2"/>
          <a:stretch>
            <a:fillRect/>
          </a:stretch>
        </p:blipFill>
        <p:spPr>
          <a:xfrm>
            <a:off x="15521756" y="10274300"/>
            <a:ext cx="5601430" cy="2566989"/>
          </a:xfrm>
          <a:prstGeom prst="rect">
            <a:avLst/>
          </a:prstGeom>
        </p:spPr>
      </p:pic>
      <p:sp>
        <p:nvSpPr>
          <p:cNvPr id="279"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80"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342900" indent="-342900" defTabSz="914400">
              <a:spcBef>
                <a:spcPts val="0"/>
              </a:spcBef>
              <a:buSzTx/>
              <a:buNone/>
              <a:defRPr sz="20000">
                <a:solidFill>
                  <a:srgbClr val="E7E7E7"/>
                </a:solidFill>
                <a:uFill>
                  <a:solidFill>
                    <a:srgbClr val="E7E7E7"/>
                  </a:solidFill>
                </a:uFill>
                <a:latin typeface="+mn-lt"/>
                <a:ea typeface="+mn-ea"/>
                <a:cs typeface="+mn-cs"/>
                <a:sym typeface="Calibri"/>
              </a:defRPr>
            </a:lvl1pPr>
            <a:lvl2pPr marL="742950" indent="-285750" defTabSz="914400">
              <a:spcBef>
                <a:spcPts val="0"/>
              </a:spcBef>
              <a:buSzTx/>
              <a:buNone/>
              <a:defRPr sz="4800">
                <a:solidFill>
                  <a:srgbClr val="E7E7E7"/>
                </a:solidFill>
                <a:uFill>
                  <a:solidFill>
                    <a:srgbClr val="E7E7E7"/>
                  </a:solidFill>
                </a:uFill>
                <a:latin typeface="+mn-lt"/>
                <a:ea typeface="+mn-ea"/>
                <a:cs typeface="+mn-cs"/>
                <a:sym typeface="Calibri"/>
              </a:defRPr>
            </a:lvl2pPr>
            <a:lvl3pPr marL="1143000" indent="-228600" algn="ctr" defTabSz="914400">
              <a:spcBef>
                <a:spcPts val="0"/>
              </a:spcBef>
              <a:buSzTx/>
              <a:buNone/>
              <a:defRPr sz="4800">
                <a:uFill>
                  <a:solidFill>
                    <a:srgbClr val="000000"/>
                  </a:solidFill>
                </a:uFill>
              </a:defRPr>
            </a:lvl3pPr>
            <a:lvl4pPr marL="1600200" indent="-228600" algn="ctr" defTabSz="914400">
              <a:spcBef>
                <a:spcPts val="0"/>
              </a:spcBef>
              <a:buSzTx/>
              <a:buNone/>
              <a:defRPr sz="4800">
                <a:uFill>
                  <a:solidFill>
                    <a:srgbClr val="000000"/>
                  </a:solidFill>
                </a:uFill>
              </a:defRPr>
            </a:lvl4pPr>
            <a:lvl5pPr marL="2057400" indent="-22860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81"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49677055"/>
      </p:ext>
    </p:extLst>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tx">
  <p:cSld name="Default - Title and Content copy 6">
    <p:spTree>
      <p:nvGrpSpPr>
        <p:cNvPr id="1" name=""/>
        <p:cNvGrpSpPr/>
        <p:nvPr/>
      </p:nvGrpSpPr>
      <p:grpSpPr>
        <a:xfrm>
          <a:off x="0" y="0"/>
          <a:ext cx="0" cy="0"/>
          <a:chOff x="0" y="0"/>
          <a:chExt cx="0" cy="0"/>
        </a:xfrm>
      </p:grpSpPr>
      <p:sp>
        <p:nvSpPr>
          <p:cNvPr id="288"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289" name="image9.png" descr="image9.png"/>
          <p:cNvPicPr>
            <a:picLocks noChangeAspect="1"/>
          </p:cNvPicPr>
          <p:nvPr/>
        </p:nvPicPr>
        <p:blipFill>
          <a:blip r:embed="rId2"/>
          <a:stretch>
            <a:fillRect/>
          </a:stretch>
        </p:blipFill>
        <p:spPr>
          <a:xfrm>
            <a:off x="15521751" y="10274300"/>
            <a:ext cx="5601430" cy="2566989"/>
          </a:xfrm>
          <a:prstGeom prst="rect">
            <a:avLst/>
          </a:prstGeom>
        </p:spPr>
      </p:pic>
      <p:sp>
        <p:nvSpPr>
          <p:cNvPr id="290"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291"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29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15059065"/>
      </p:ext>
    </p:extLst>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tx">
  <p:cSld name="Default - Title and Content copy 7">
    <p:spTree>
      <p:nvGrpSpPr>
        <p:cNvPr id="1" name=""/>
        <p:cNvGrpSpPr/>
        <p:nvPr/>
      </p:nvGrpSpPr>
      <p:grpSpPr>
        <a:xfrm>
          <a:off x="0" y="0"/>
          <a:ext cx="0" cy="0"/>
          <a:chOff x="0" y="0"/>
          <a:chExt cx="0" cy="0"/>
        </a:xfrm>
      </p:grpSpPr>
      <p:sp>
        <p:nvSpPr>
          <p:cNvPr id="299"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300"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301"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30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143825057"/>
      </p:ext>
    </p:extLst>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x">
  <p:cSld name="Title &amp; Subtitle copy 6">
    <p:spTree>
      <p:nvGrpSpPr>
        <p:cNvPr id="1" name=""/>
        <p:cNvGrpSpPr/>
        <p:nvPr/>
      </p:nvGrpSpPr>
      <p:grpSpPr>
        <a:xfrm>
          <a:off x="0" y="0"/>
          <a:ext cx="0" cy="0"/>
          <a:chOff x="0" y="0"/>
          <a:chExt cx="0" cy="0"/>
        </a:xfrm>
      </p:grpSpPr>
      <p:sp>
        <p:nvSpPr>
          <p:cNvPr id="317"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318"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3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6022938"/>
      </p:ext>
    </p:extLst>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tx">
  <p:cSld name="Default - Title and Content copy 8">
    <p:spTree>
      <p:nvGrpSpPr>
        <p:cNvPr id="1" name=""/>
        <p:cNvGrpSpPr/>
        <p:nvPr/>
      </p:nvGrpSpPr>
      <p:grpSpPr>
        <a:xfrm>
          <a:off x="0" y="0"/>
          <a:ext cx="0" cy="0"/>
          <a:chOff x="0" y="0"/>
          <a:chExt cx="0" cy="0"/>
        </a:xfrm>
      </p:grpSpPr>
      <p:sp>
        <p:nvSpPr>
          <p:cNvPr id="326" name="Rectangle"/>
          <p:cNvSpPr/>
          <p:nvPr/>
        </p:nvSpPr>
        <p:spPr>
          <a:xfrm>
            <a:off x="-177824" y="-165100"/>
            <a:ext cx="24742821" cy="138811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pic>
        <p:nvPicPr>
          <p:cNvPr id="327" name="image9.png" descr="image9.png"/>
          <p:cNvPicPr>
            <a:picLocks noChangeAspect="1"/>
          </p:cNvPicPr>
          <p:nvPr/>
        </p:nvPicPr>
        <p:blipFill>
          <a:blip r:embed="rId2"/>
          <a:stretch>
            <a:fillRect/>
          </a:stretch>
        </p:blipFill>
        <p:spPr>
          <a:xfrm>
            <a:off x="15521491" y="10274300"/>
            <a:ext cx="5601430" cy="2566989"/>
          </a:xfrm>
          <a:prstGeom prst="rect">
            <a:avLst/>
          </a:prstGeom>
        </p:spPr>
      </p:pic>
      <p:sp>
        <p:nvSpPr>
          <p:cNvPr id="328"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329"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33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36459278"/>
      </p:ext>
    </p:extLst>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tx">
  <p:cSld name="Default - 2_Title Slide copy">
    <p:spTree>
      <p:nvGrpSpPr>
        <p:cNvPr id="1" name=""/>
        <p:cNvGrpSpPr/>
        <p:nvPr/>
      </p:nvGrpSpPr>
      <p:grpSpPr>
        <a:xfrm>
          <a:off x="0" y="0"/>
          <a:ext cx="0" cy="0"/>
          <a:chOff x="0" y="0"/>
          <a:chExt cx="0" cy="0"/>
        </a:xfrm>
      </p:grpSpPr>
      <p:pic>
        <p:nvPicPr>
          <p:cNvPr id="347"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902017264"/>
      </p:ext>
    </p:extLst>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x">
  <p:cSld name="Default - Title Slide copy 1">
    <p:spTree>
      <p:nvGrpSpPr>
        <p:cNvPr id="1" name=""/>
        <p:cNvGrpSpPr/>
        <p:nvPr/>
      </p:nvGrpSpPr>
      <p:grpSpPr>
        <a:xfrm>
          <a:off x="0" y="0"/>
          <a:ext cx="0" cy="0"/>
          <a:chOff x="0" y="0"/>
          <a:chExt cx="0" cy="0"/>
        </a:xfrm>
      </p:grpSpPr>
      <p:pic>
        <p:nvPicPr>
          <p:cNvPr id="35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56"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357"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5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94643225"/>
      </p:ext>
    </p:extLst>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2">
    <p:spTree>
      <p:nvGrpSpPr>
        <p:cNvPr id="1" name=""/>
        <p:cNvGrpSpPr/>
        <p:nvPr/>
      </p:nvGrpSpPr>
      <p:grpSpPr>
        <a:xfrm>
          <a:off x="0" y="0"/>
          <a:ext cx="0" cy="0"/>
          <a:chOff x="0" y="0"/>
          <a:chExt cx="0" cy="0"/>
        </a:xfrm>
      </p:grpSpPr>
      <p:pic>
        <p:nvPicPr>
          <p:cNvPr id="36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366"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36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6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092474"/>
      </p:ext>
    </p:extLst>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p:spTree>
      <p:nvGrpSpPr>
        <p:cNvPr id="1" name=""/>
        <p:cNvGrpSpPr/>
        <p:nvPr/>
      </p:nvGrpSpPr>
      <p:grpSpPr>
        <a:xfrm>
          <a:off x="0" y="0"/>
          <a:ext cx="0" cy="0"/>
          <a:chOff x="0" y="0"/>
          <a:chExt cx="0" cy="0"/>
        </a:xfrm>
      </p:grpSpPr>
      <p:pic>
        <p:nvPicPr>
          <p:cNvPr id="37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7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37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7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906878985"/>
      </p:ext>
    </p:extLst>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p:spTree>
      <p:nvGrpSpPr>
        <p:cNvPr id="1" name=""/>
        <p:cNvGrpSpPr/>
        <p:nvPr/>
      </p:nvGrpSpPr>
      <p:grpSpPr>
        <a:xfrm>
          <a:off x="0" y="0"/>
          <a:ext cx="0" cy="0"/>
          <a:chOff x="0" y="0"/>
          <a:chExt cx="0" cy="0"/>
        </a:xfrm>
      </p:grpSpPr>
      <p:pic>
        <p:nvPicPr>
          <p:cNvPr id="38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8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38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8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520733003"/>
      </p:ext>
    </p:extLst>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1">
    <p:spTree>
      <p:nvGrpSpPr>
        <p:cNvPr id="1" name=""/>
        <p:cNvGrpSpPr/>
        <p:nvPr/>
      </p:nvGrpSpPr>
      <p:grpSpPr>
        <a:xfrm>
          <a:off x="0" y="0"/>
          <a:ext cx="0" cy="0"/>
          <a:chOff x="0" y="0"/>
          <a:chExt cx="0" cy="0"/>
        </a:xfrm>
      </p:grpSpPr>
      <p:pic>
        <p:nvPicPr>
          <p:cNvPr id="39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39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39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39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327648963"/>
      </p:ext>
    </p:extLst>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1">
    <p:spTree>
      <p:nvGrpSpPr>
        <p:cNvPr id="1" name=""/>
        <p:cNvGrpSpPr/>
        <p:nvPr/>
      </p:nvGrpSpPr>
      <p:grpSpPr>
        <a:xfrm>
          <a:off x="0" y="0"/>
          <a:ext cx="0" cy="0"/>
          <a:chOff x="0" y="0"/>
          <a:chExt cx="0" cy="0"/>
        </a:xfrm>
      </p:grpSpPr>
      <p:pic>
        <p:nvPicPr>
          <p:cNvPr id="40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0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0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0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38569639"/>
      </p:ext>
    </p:extLst>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3">
    <p:spTree>
      <p:nvGrpSpPr>
        <p:cNvPr id="1" name=""/>
        <p:cNvGrpSpPr/>
        <p:nvPr/>
      </p:nvGrpSpPr>
      <p:grpSpPr>
        <a:xfrm>
          <a:off x="0" y="0"/>
          <a:ext cx="0" cy="0"/>
          <a:chOff x="0" y="0"/>
          <a:chExt cx="0" cy="0"/>
        </a:xfrm>
      </p:grpSpPr>
      <p:pic>
        <p:nvPicPr>
          <p:cNvPr id="41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16"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1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1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59324014"/>
      </p:ext>
    </p:extLst>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
  <p:cSld name="Pictures">
    <p:spTree>
      <p:nvGrpSpPr>
        <p:cNvPr id="1" name=""/>
        <p:cNvGrpSpPr/>
        <p:nvPr/>
      </p:nvGrpSpPr>
      <p:grpSpPr>
        <a:xfrm>
          <a:off x="0" y="0"/>
          <a:ext cx="0" cy="0"/>
          <a:chOff x="0" y="0"/>
          <a:chExt cx="0" cy="0"/>
        </a:xfrm>
      </p:grpSpPr>
      <p:pic>
        <p:nvPicPr>
          <p:cNvPr id="425" name="Strips_LightBlue.png" descr="Strips_LightBlue.pn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26" name="Rounded Rectangle"/>
          <p:cNvSpPr/>
          <p:nvPr/>
        </p:nvSpPr>
        <p:spPr>
          <a:xfrm>
            <a:off x="4267200" y="1727200"/>
            <a:ext cx="15849600" cy="10236200"/>
          </a:xfrm>
          <a:prstGeom prst="roundRect">
            <a:avLst>
              <a:gd name="adj" fmla="val 1861"/>
            </a:avLst>
          </a:prstGeom>
          <a:solidFill>
            <a:srgbClr val="38220C"/>
          </a:solidFill>
          <a:ln w="63500">
            <a:solidFill>
              <a:srgbClr val="E7E7E7"/>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427" name="Title Text"/>
          <p:cNvSpPr txBox="1">
            <a:spLocks noGrp="1"/>
          </p:cNvSpPr>
          <p:nvPr>
            <p:ph type="title"/>
          </p:nvPr>
        </p:nvSpPr>
        <p:spPr>
          <a:prstGeom prst="rect">
            <a:avLst/>
          </a:prstGeom>
        </p:spPr>
        <p:txBody>
          <a:bodyPr/>
          <a:lstStyle/>
          <a:p>
            <a:r>
              <a:t>Title Text</a:t>
            </a:r>
          </a:p>
        </p:txBody>
      </p:sp>
      <p:sp>
        <p:nvSpPr>
          <p:cNvPr id="4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4447016"/>
      </p:ext>
    </p:extLst>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2">
    <p:spTree>
      <p:nvGrpSpPr>
        <p:cNvPr id="1" name=""/>
        <p:cNvGrpSpPr/>
        <p:nvPr/>
      </p:nvGrpSpPr>
      <p:grpSpPr>
        <a:xfrm>
          <a:off x="0" y="0"/>
          <a:ext cx="0" cy="0"/>
          <a:chOff x="0" y="0"/>
          <a:chExt cx="0" cy="0"/>
        </a:xfrm>
      </p:grpSpPr>
      <p:pic>
        <p:nvPicPr>
          <p:cNvPr id="43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3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43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3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934245600"/>
      </p:ext>
    </p:extLst>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4">
    <p:spTree>
      <p:nvGrpSpPr>
        <p:cNvPr id="1" name=""/>
        <p:cNvGrpSpPr/>
        <p:nvPr/>
      </p:nvGrpSpPr>
      <p:grpSpPr>
        <a:xfrm>
          <a:off x="0" y="0"/>
          <a:ext cx="0" cy="0"/>
          <a:chOff x="0" y="0"/>
          <a:chExt cx="0" cy="0"/>
        </a:xfrm>
      </p:grpSpPr>
      <p:pic>
        <p:nvPicPr>
          <p:cNvPr id="44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46"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447"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4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67453406"/>
      </p:ext>
    </p:extLst>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x">
  <p:cSld name="Relevance copy 3">
    <p:spTree>
      <p:nvGrpSpPr>
        <p:cNvPr id="1" name=""/>
        <p:cNvGrpSpPr/>
        <p:nvPr/>
      </p:nvGrpSpPr>
      <p:grpSpPr>
        <a:xfrm>
          <a:off x="0" y="0"/>
          <a:ext cx="0" cy="0"/>
          <a:chOff x="0" y="0"/>
          <a:chExt cx="0" cy="0"/>
        </a:xfrm>
      </p:grpSpPr>
      <p:pic>
        <p:nvPicPr>
          <p:cNvPr id="455" name="CreationVSEvolutionWhyItMatters.jpg" descr="CreationVSEvolutionWhyItMatter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74928953"/>
      </p:ext>
    </p:extLst>
  </p:cSld>
  <p:clrMapOvr>
    <a:masterClrMapping/>
  </p:clrMapOvr>
  <p:transition spd="med"/>
</p:sldLayout>
</file>

<file path=ppt/slideLayouts/slideLayout168.xml><?xml version="1.0" encoding="utf-8"?>
<p:sldLayout xmlns:a="http://schemas.openxmlformats.org/drawingml/2006/main" xmlns:r="http://schemas.openxmlformats.org/officeDocument/2006/relationships" xmlns:p="http://schemas.openxmlformats.org/presentationml/2006/main" showMasterSp="0" type="tx">
  <p:cSld name="Relevance copy 4">
    <p:spTree>
      <p:nvGrpSpPr>
        <p:cNvPr id="1" name=""/>
        <p:cNvGrpSpPr/>
        <p:nvPr/>
      </p:nvGrpSpPr>
      <p:grpSpPr>
        <a:xfrm>
          <a:off x="0" y="0"/>
          <a:ext cx="0" cy="0"/>
          <a:chOff x="0" y="0"/>
          <a:chExt cx="0" cy="0"/>
        </a:xfrm>
      </p:grpSpPr>
      <p:pic>
        <p:nvPicPr>
          <p:cNvPr id="463" name="CreationVSEvolutionWhyItMatters.jpg" descr="CreationVSEvolutionWhyItMatter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4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31955777"/>
      </p:ext>
    </p:extLst>
  </p:cSld>
  <p:clrMapOvr>
    <a:masterClrMapping/>
  </p:clrMapOvr>
  <p:transition spd="med"/>
</p:sldLayout>
</file>

<file path=ppt/slideLayouts/slideLayout169.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0">
    <p:spTree>
      <p:nvGrpSpPr>
        <p:cNvPr id="1" name=""/>
        <p:cNvGrpSpPr/>
        <p:nvPr/>
      </p:nvGrpSpPr>
      <p:grpSpPr>
        <a:xfrm>
          <a:off x="0" y="0"/>
          <a:ext cx="0" cy="0"/>
          <a:chOff x="0" y="0"/>
          <a:chExt cx="0" cy="0"/>
        </a:xfrm>
      </p:grpSpPr>
      <p:pic>
        <p:nvPicPr>
          <p:cNvPr id="471"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472" name="Title Text"/>
          <p:cNvSpPr txBox="1">
            <a:spLocks noGrp="1"/>
          </p:cNvSpPr>
          <p:nvPr>
            <p:ph type="title"/>
          </p:nvPr>
        </p:nvSpPr>
        <p:spPr>
          <a:xfrm>
            <a:off x="1778231" y="10414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473"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7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820257921"/>
      </p:ext>
    </p:extLst>
  </p:cSld>
  <p:clrMapOvr>
    <a:masterClrMapping/>
  </p:clrMapOvr>
  <p:transition spd="med"/>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x">
  <p:cSld name="Default - Title and Content copy 24">
    <p:spTree>
      <p:nvGrpSpPr>
        <p:cNvPr id="1" name=""/>
        <p:cNvGrpSpPr/>
        <p:nvPr/>
      </p:nvGrpSpPr>
      <p:grpSpPr>
        <a:xfrm>
          <a:off x="0" y="0"/>
          <a:ext cx="0" cy="0"/>
          <a:chOff x="0" y="0"/>
          <a:chExt cx="0" cy="0"/>
        </a:xfrm>
      </p:grpSpPr>
      <p:sp>
        <p:nvSpPr>
          <p:cNvPr id="481" name="Rectangle"/>
          <p:cNvSpPr/>
          <p:nvPr/>
        </p:nvSpPr>
        <p:spPr>
          <a:xfrm>
            <a:off x="-177800" y="-165100"/>
            <a:ext cx="24739600" cy="13931900"/>
          </a:xfrm>
          <a:prstGeom prst="rect">
            <a:avLst/>
          </a:prstGeom>
          <a:solidFill>
            <a:srgbClr val="444444"/>
          </a:solidFill>
          <a:ln w="25400">
            <a:solidFill>
              <a:srgbClr val="444444"/>
            </a:solidFill>
            <a:miter lim="400000"/>
          </a:ln>
        </p:spPr>
        <p:txBody>
          <a:bodyPr lIns="0" tIns="0" rIns="0" bIns="0"/>
          <a:lstStyle/>
          <a:p>
            <a:pPr defTabSz="914400">
              <a:defRPr>
                <a:uFill>
                  <a:solidFill>
                    <a:srgbClr val="000000"/>
                  </a:solidFill>
                </a:uFill>
              </a:defRPr>
            </a:pPr>
            <a:endParaRPr/>
          </a:p>
        </p:txBody>
      </p:sp>
      <p:sp>
        <p:nvSpPr>
          <p:cNvPr id="482" name="Rounded Rectangle"/>
          <p:cNvSpPr/>
          <p:nvPr/>
        </p:nvSpPr>
        <p:spPr>
          <a:xfrm>
            <a:off x="-1473200" y="876300"/>
            <a:ext cx="26225500" cy="1816100"/>
          </a:xfrm>
          <a:prstGeom prst="roundRect">
            <a:avLst>
              <a:gd name="adj" fmla="val 9790"/>
            </a:avLst>
          </a:prstGeom>
          <a:solidFill>
            <a:srgbClr val="D6D6D6"/>
          </a:solidFill>
        </p:spPr>
        <p:txBody>
          <a:bodyPr lIns="0" tIns="0" rIns="0" bIns="0"/>
          <a:lstStyle/>
          <a:p>
            <a:pPr defTabSz="914400">
              <a:defRPr>
                <a:uFill>
                  <a:solidFill>
                    <a:srgbClr val="000000"/>
                  </a:solidFill>
                </a:uFill>
              </a:defRPr>
            </a:pPr>
            <a:endParaRPr/>
          </a:p>
        </p:txBody>
      </p:sp>
      <p:sp>
        <p:nvSpPr>
          <p:cNvPr id="483" name="Rounded Rectangle"/>
          <p:cNvSpPr/>
          <p:nvPr/>
        </p:nvSpPr>
        <p:spPr>
          <a:xfrm>
            <a:off x="-1155700" y="2832100"/>
            <a:ext cx="26225500" cy="800100"/>
          </a:xfrm>
          <a:prstGeom prst="roundRect">
            <a:avLst>
              <a:gd name="adj" fmla="val 22222"/>
            </a:avLst>
          </a:prstGeom>
          <a:solidFill>
            <a:srgbClr val="D6D6D6"/>
          </a:solidFill>
        </p:spPr>
        <p:txBody>
          <a:bodyPr lIns="0" tIns="0" rIns="0" bIns="0"/>
          <a:lstStyle/>
          <a:p>
            <a:pPr defTabSz="914400">
              <a:defRPr>
                <a:uFill>
                  <a:solidFill>
                    <a:srgbClr val="000000"/>
                  </a:solidFill>
                </a:uFill>
              </a:defRPr>
            </a:pPr>
            <a:endParaRPr/>
          </a:p>
        </p:txBody>
      </p:sp>
      <p:sp>
        <p:nvSpPr>
          <p:cNvPr id="484" name="Title Text"/>
          <p:cNvSpPr txBox="1">
            <a:spLocks noGrp="1"/>
          </p:cNvSpPr>
          <p:nvPr>
            <p:ph type="title"/>
          </p:nvPr>
        </p:nvSpPr>
        <p:spPr>
          <a:xfrm>
            <a:off x="1866900" y="0"/>
            <a:ext cx="20637500" cy="2705100"/>
          </a:xfrm>
          <a:prstGeom prst="rect">
            <a:avLst/>
          </a:prstGeom>
          <a:ln w="9525">
            <a:round/>
          </a:ln>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485"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486"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030342"/>
      </p:ext>
    </p:extLst>
  </p:cSld>
  <p:clrMapOvr>
    <a:masterClrMapping/>
  </p:clrMapOvr>
  <p:transition spd="med"/>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tx">
  <p:cSld name="Default - 2_Title Slide copy 7">
    <p:spTree>
      <p:nvGrpSpPr>
        <p:cNvPr id="1" name=""/>
        <p:cNvGrpSpPr/>
        <p:nvPr/>
      </p:nvGrpSpPr>
      <p:grpSpPr>
        <a:xfrm>
          <a:off x="0" y="0"/>
          <a:ext cx="0" cy="0"/>
          <a:chOff x="0" y="0"/>
          <a:chExt cx="0" cy="0"/>
        </a:xfrm>
      </p:grpSpPr>
      <p:pic>
        <p:nvPicPr>
          <p:cNvPr id="493"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494"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274468760"/>
      </p:ext>
    </p:extLst>
  </p:cSld>
  <p:clrMapOvr>
    <a:masterClrMapping/>
  </p:clrMapOvr>
  <p:transition spd="med"/>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tx">
  <p:cSld name="Title &amp; Subtitle copy 10">
    <p:spTree>
      <p:nvGrpSpPr>
        <p:cNvPr id="1" name=""/>
        <p:cNvGrpSpPr/>
        <p:nvPr/>
      </p:nvGrpSpPr>
      <p:grpSpPr>
        <a:xfrm>
          <a:off x="0" y="0"/>
          <a:ext cx="0" cy="0"/>
          <a:chOff x="0" y="0"/>
          <a:chExt cx="0" cy="0"/>
        </a:xfrm>
      </p:grpSpPr>
      <p:sp>
        <p:nvSpPr>
          <p:cNvPr id="501" name="Rectangle"/>
          <p:cNvSpPr/>
          <p:nvPr/>
        </p:nvSpPr>
        <p:spPr>
          <a:xfrm>
            <a:off x="-177800" y="-165100"/>
            <a:ext cx="24726900" cy="13906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2"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3"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04"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5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71717028"/>
      </p:ext>
    </p:extLst>
  </p:cSld>
  <p:clrMapOvr>
    <a:masterClrMapping/>
  </p:clrMapOvr>
  <p:transition spd="med"/>
</p:sldLayout>
</file>

<file path=ppt/slideLayouts/slideLayout173.xml><?xml version="1.0" encoding="utf-8"?>
<p:sldLayout xmlns:a="http://schemas.openxmlformats.org/drawingml/2006/main" xmlns:r="http://schemas.openxmlformats.org/officeDocument/2006/relationships" xmlns:p="http://schemas.openxmlformats.org/presentationml/2006/main" showMasterSp="0" type="tx">
  <p:cSld name="Title &amp; Subtitle copy 17">
    <p:spTree>
      <p:nvGrpSpPr>
        <p:cNvPr id="1" name=""/>
        <p:cNvGrpSpPr/>
        <p:nvPr/>
      </p:nvGrpSpPr>
      <p:grpSpPr>
        <a:xfrm>
          <a:off x="0" y="0"/>
          <a:ext cx="0" cy="0"/>
          <a:chOff x="0" y="0"/>
          <a:chExt cx="0" cy="0"/>
        </a:xfrm>
      </p:grpSpPr>
      <p:sp>
        <p:nvSpPr>
          <p:cNvPr id="512"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3"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4"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515"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51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59006405"/>
      </p:ext>
    </p:extLst>
  </p:cSld>
  <p:clrMapOvr>
    <a:masterClrMapping/>
  </p:clrMapOvr>
  <p:transition spd="med"/>
</p:sldLayout>
</file>

<file path=ppt/slideLayouts/slideLayout174.xml><?xml version="1.0" encoding="utf-8"?>
<p:sldLayout xmlns:a="http://schemas.openxmlformats.org/drawingml/2006/main" xmlns:r="http://schemas.openxmlformats.org/officeDocument/2006/relationships" xmlns:p="http://schemas.openxmlformats.org/presentationml/2006/main" showMasterSp="0" type="tx">
  <p:cSld name="1_Title &amp; Subtitle">
    <p:spTree>
      <p:nvGrpSpPr>
        <p:cNvPr id="1" name=""/>
        <p:cNvGrpSpPr/>
        <p:nvPr/>
      </p:nvGrpSpPr>
      <p:grpSpPr>
        <a:xfrm>
          <a:off x="0" y="0"/>
          <a:ext cx="0" cy="0"/>
          <a:chOff x="0" y="0"/>
          <a:chExt cx="0" cy="0"/>
        </a:xfrm>
      </p:grpSpPr>
      <p:sp>
        <p:nvSpPr>
          <p:cNvPr id="523" name="Title Text"/>
          <p:cNvSpPr txBox="1">
            <a:spLocks noGrp="1"/>
          </p:cNvSpPr>
          <p:nvPr>
            <p:ph type="title"/>
          </p:nvPr>
        </p:nvSpPr>
        <p:spPr>
          <a:xfrm>
            <a:off x="1739900" y="2298700"/>
            <a:ext cx="20904200" cy="4635500"/>
          </a:xfrm>
          <a:prstGeom prst="rect">
            <a:avLst/>
          </a:prstGeom>
        </p:spPr>
        <p:txBody>
          <a:bodyPr anchor="b"/>
          <a:lstStyle/>
          <a:p>
            <a:r>
              <a:t>Title Text</a:t>
            </a:r>
          </a:p>
        </p:txBody>
      </p:sp>
      <p:sp>
        <p:nvSpPr>
          <p:cNvPr id="524"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lvl1pPr>
            <a:lvl2pPr marL="0" indent="0" algn="ctr">
              <a:spcBef>
                <a:spcPts val="0"/>
              </a:spcBef>
              <a:buSzTx/>
              <a:buNone/>
              <a:defRPr sz="4800"/>
            </a:lvl2pPr>
            <a:lvl3pPr marL="0" indent="0" algn="ctr">
              <a:spcBef>
                <a:spcPts val="0"/>
              </a:spcBef>
              <a:buSzTx/>
              <a:buNone/>
              <a:defRPr sz="4800"/>
            </a:lvl3pPr>
            <a:lvl4pPr marL="0" indent="0" algn="ctr">
              <a:spcBef>
                <a:spcPts val="0"/>
              </a:spcBef>
              <a:buSzTx/>
              <a:buNone/>
              <a:defRPr sz="4800"/>
            </a:lvl4pPr>
            <a:lvl5pPr marL="0" indent="0" algn="ctr">
              <a:spcBef>
                <a:spcPts val="0"/>
              </a:spcBef>
              <a:buSzTx/>
              <a:buNone/>
              <a:defRPr sz="4800"/>
            </a:lvl5pPr>
          </a:lstStyle>
          <a:p>
            <a:r>
              <a:t>Body Level One</a:t>
            </a:r>
          </a:p>
          <a:p>
            <a:pPr lvl="1"/>
            <a:r>
              <a:t>Body Level Two</a:t>
            </a:r>
          </a:p>
          <a:p>
            <a:pPr lvl="2"/>
            <a:r>
              <a:t>Body Level Three</a:t>
            </a:r>
          </a:p>
          <a:p>
            <a:pPr lvl="3"/>
            <a:r>
              <a:t>Body Level Four</a:t>
            </a:r>
          </a:p>
          <a:p>
            <a:pPr lvl="4"/>
            <a:r>
              <a:t>Body Level Five</a:t>
            </a:r>
          </a:p>
        </p:txBody>
      </p:sp>
      <p:sp>
        <p:nvSpPr>
          <p:cNvPr id="5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74536298"/>
      </p:ext>
    </p:extLst>
  </p:cSld>
  <p:clrMapOvr>
    <a:masterClrMapping/>
  </p:clrMapOvr>
  <p:transition spd="med"/>
</p:sldLayout>
</file>

<file path=ppt/slideLayouts/slideLayout17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53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17919658"/>
      </p:ext>
    </p:extLst>
  </p:cSld>
  <p:clrMapOvr>
    <a:masterClrMapping/>
  </p:clrMapOvr>
  <p:transition spd="med"/>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tx">
  <p:cSld name="Default - Title Slide copy 2">
    <p:spTree>
      <p:nvGrpSpPr>
        <p:cNvPr id="1" name=""/>
        <p:cNvGrpSpPr/>
        <p:nvPr/>
      </p:nvGrpSpPr>
      <p:grpSpPr>
        <a:xfrm>
          <a:off x="0" y="0"/>
          <a:ext cx="0" cy="0"/>
          <a:chOff x="0" y="0"/>
          <a:chExt cx="0" cy="0"/>
        </a:xfrm>
      </p:grpSpPr>
      <p:pic>
        <p:nvPicPr>
          <p:cNvPr id="539"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40" name="Title Text"/>
          <p:cNvSpPr txBox="1">
            <a:spLocks noGrp="1"/>
          </p:cNvSpPr>
          <p:nvPr>
            <p:ph type="title"/>
          </p:nvPr>
        </p:nvSpPr>
        <p:spPr>
          <a:xfrm>
            <a:off x="1829037" y="4261537"/>
            <a:ext cx="20729101" cy="6939863"/>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t>Title Text</a:t>
            </a:r>
          </a:p>
        </p:txBody>
      </p:sp>
      <p:sp>
        <p:nvSpPr>
          <p:cNvPr id="541" name="Body Level One…"/>
          <p:cNvSpPr txBox="1">
            <a:spLocks noGrp="1"/>
          </p:cNvSpPr>
          <p:nvPr>
            <p:ph type="body" sz="half" idx="1"/>
          </p:nvPr>
        </p:nvSpPr>
        <p:spPr>
          <a:xfrm>
            <a:off x="3658075" y="7772400"/>
            <a:ext cx="17071025" cy="5943600"/>
          </a:xfrm>
          <a:prstGeom prst="rect">
            <a:avLst/>
          </a:prstGeom>
          <a:ln>
            <a:round/>
          </a:ln>
        </p:spPr>
        <p:txBody>
          <a:bodyPr anchor="t"/>
          <a:lstStyle>
            <a:lvl1pPr marL="0"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51201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102403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1536057"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2048078" indent="0" algn="ctr"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4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434371205"/>
      </p:ext>
    </p:extLst>
  </p:cSld>
  <p:clrMapOvr>
    <a:masterClrMapping/>
  </p:clrMapOvr>
  <p:transition spd="med"/>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x">
  <p:cSld name="Default - Title and Content copy 9">
    <p:spTree>
      <p:nvGrpSpPr>
        <p:cNvPr id="1" name=""/>
        <p:cNvGrpSpPr/>
        <p:nvPr/>
      </p:nvGrpSpPr>
      <p:grpSpPr>
        <a:xfrm>
          <a:off x="0" y="0"/>
          <a:ext cx="0" cy="0"/>
          <a:chOff x="0" y="0"/>
          <a:chExt cx="0" cy="0"/>
        </a:xfrm>
      </p:grpSpPr>
      <p:sp>
        <p:nvSpPr>
          <p:cNvPr id="549"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defRPr>
                <a:uFill>
                  <a:solidFill>
                    <a:srgbClr val="000000"/>
                  </a:solidFill>
                </a:uFill>
              </a:defRPr>
            </a:pPr>
            <a:endParaRPr/>
          </a:p>
        </p:txBody>
      </p:sp>
      <p:sp>
        <p:nvSpPr>
          <p:cNvPr id="550"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551"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SzTx/>
              <a:buNone/>
              <a:defRPr sz="4800">
                <a:uFill>
                  <a:solidFill>
                    <a:srgbClr val="000000"/>
                  </a:solidFill>
                </a:uFill>
              </a:defRPr>
            </a:lvl3pPr>
            <a:lvl4pPr marL="0" indent="0" algn="ctr" defTabSz="914400">
              <a:spcBef>
                <a:spcPts val="0"/>
              </a:spcBef>
              <a:buSzTx/>
              <a:buNone/>
              <a:defRPr sz="4800">
                <a:uFill>
                  <a:solidFill>
                    <a:srgbClr val="000000"/>
                  </a:solidFill>
                </a:uFill>
              </a:defRPr>
            </a:lvl4pPr>
            <a:lvl5pPr marL="0" indent="0" algn="ctr" defTabSz="914400">
              <a:spcBef>
                <a:spcPts val="0"/>
              </a:spcBef>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55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423115943"/>
      </p:ext>
    </p:extLst>
  </p:cSld>
  <p:clrMapOvr>
    <a:masterClrMapping/>
  </p:clrMapOvr>
  <p:transition spd="med"/>
</p:sldLayout>
</file>

<file path=ppt/slideLayouts/slideLayout178.xml><?xml version="1.0" encoding="utf-8"?>
<p:sldLayout xmlns:a="http://schemas.openxmlformats.org/drawingml/2006/main" xmlns:r="http://schemas.openxmlformats.org/officeDocument/2006/relationships" xmlns:p="http://schemas.openxmlformats.org/presentationml/2006/main" showMasterSp="0" type="tx">
  <p:cSld name="5_Default Design">
    <p:bg>
      <p:bgPr>
        <a:solidFill>
          <a:srgbClr val="000000"/>
        </a:solidFill>
        <a:effectLst/>
      </p:bgPr>
    </p:bg>
    <p:spTree>
      <p:nvGrpSpPr>
        <p:cNvPr id="1" name=""/>
        <p:cNvGrpSpPr/>
        <p:nvPr/>
      </p:nvGrpSpPr>
      <p:grpSpPr>
        <a:xfrm>
          <a:off x="0" y="0"/>
          <a:ext cx="0" cy="0"/>
          <a:chOff x="0" y="0"/>
          <a:chExt cx="0" cy="0"/>
        </a:xfrm>
      </p:grpSpPr>
      <p:sp>
        <p:nvSpPr>
          <p:cNvPr id="559" name="Title Text"/>
          <p:cNvSpPr txBox="1">
            <a:spLocks noGrp="1"/>
          </p:cNvSpPr>
          <p:nvPr>
            <p:ph type="title"/>
          </p:nvPr>
        </p:nvSpPr>
        <p:spPr>
          <a:xfrm>
            <a:off x="1219200" y="184149"/>
            <a:ext cx="21945600" cy="3016251"/>
          </a:xfrm>
          <a:prstGeom prst="rect">
            <a:avLst/>
          </a:prstGeom>
        </p:spPr>
        <p:txBody>
          <a:bodyPr/>
          <a:lstStyle>
            <a:lvl1pPr marL="81280" marR="81280" defTabSz="1828800">
              <a:defRPr sz="8800">
                <a:uFill>
                  <a:solidFill>
                    <a:srgbClr val="000000"/>
                  </a:solidFill>
                </a:uFill>
                <a:latin typeface="Arial"/>
                <a:ea typeface="Arial"/>
                <a:cs typeface="Arial"/>
                <a:sym typeface="Arial"/>
              </a:defRPr>
            </a:lvl1pPr>
          </a:lstStyle>
          <a:p>
            <a:r>
              <a:t>Title Text</a:t>
            </a:r>
          </a:p>
        </p:txBody>
      </p:sp>
      <p:sp>
        <p:nvSpPr>
          <p:cNvPr id="560" name="Body Level One…"/>
          <p:cNvSpPr txBox="1">
            <a:spLocks noGrp="1"/>
          </p:cNvSpPr>
          <p:nvPr>
            <p:ph type="body" idx="1"/>
          </p:nvPr>
        </p:nvSpPr>
        <p:spPr>
          <a:xfrm>
            <a:off x="1219200" y="3200400"/>
            <a:ext cx="21945600" cy="10515600"/>
          </a:xfrm>
          <a:prstGeom prst="rect">
            <a:avLst/>
          </a:prstGeom>
        </p:spPr>
        <p:txBody>
          <a:bodyPr anchor="t"/>
          <a:lstStyle>
            <a:lvl1pPr marL="383540" marR="81280" indent="-342900" defTabSz="1828800">
              <a:spcBef>
                <a:spcPts val="1400"/>
              </a:spcBef>
              <a:buSzPct val="100000"/>
              <a:defRPr sz="6400">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a:uFill>
                  <a:solidFill>
                    <a:srgbClr val="000000"/>
                  </a:solidFill>
                </a:uFill>
                <a:latin typeface="Arial"/>
                <a:ea typeface="Arial"/>
                <a:cs typeface="Arial"/>
                <a:sym typeface="Arial"/>
              </a:defRPr>
            </a:lvl2pPr>
            <a:lvl3pPr marL="1183639" marR="81280" indent="-228600" defTabSz="1828800">
              <a:spcBef>
                <a:spcPts val="1100"/>
              </a:spcBef>
              <a:buSzPct val="100000"/>
              <a:defRPr sz="4800">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uFill>
                  <a:solidFill>
                    <a:srgbClr val="000000"/>
                  </a:solidFill>
                </a:u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561"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4187589619"/>
      </p:ext>
    </p:extLst>
  </p:cSld>
  <p:clrMapOvr>
    <a:masterClrMapping/>
  </p:clrMapOvr>
  <p:transition spd="med"/>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tx">
  <p:cSld name="17_Default Design">
    <p:bg>
      <p:bgPr>
        <a:solidFill>
          <a:srgbClr val="000000"/>
        </a:solidFill>
        <a:effectLst/>
      </p:bgPr>
    </p:bg>
    <p:spTree>
      <p:nvGrpSpPr>
        <p:cNvPr id="1" name=""/>
        <p:cNvGrpSpPr/>
        <p:nvPr/>
      </p:nvGrpSpPr>
      <p:grpSpPr>
        <a:xfrm>
          <a:off x="0" y="0"/>
          <a:ext cx="0" cy="0"/>
          <a:chOff x="0" y="0"/>
          <a:chExt cx="0" cy="0"/>
        </a:xfrm>
      </p:grpSpPr>
      <p:sp>
        <p:nvSpPr>
          <p:cNvPr id="568" name="Title Text"/>
          <p:cNvSpPr txBox="1">
            <a:spLocks noGrp="1"/>
          </p:cNvSpPr>
          <p:nvPr>
            <p:ph type="title"/>
          </p:nvPr>
        </p:nvSpPr>
        <p:spPr>
          <a:xfrm>
            <a:off x="1219200" y="184149"/>
            <a:ext cx="21945600" cy="3016251"/>
          </a:xfrm>
          <a:prstGeom prst="rect">
            <a:avLst/>
          </a:prstGeom>
        </p:spPr>
        <p:txBody>
          <a:bodyPr/>
          <a:lstStyle>
            <a:lvl1pPr marL="81280" marR="81280" defTabSz="1828800">
              <a:defRPr sz="8800">
                <a:uFill>
                  <a:solidFill>
                    <a:srgbClr val="000000"/>
                  </a:solidFill>
                </a:uFill>
                <a:latin typeface="Arial"/>
                <a:ea typeface="Arial"/>
                <a:cs typeface="Arial"/>
                <a:sym typeface="Arial"/>
              </a:defRPr>
            </a:lvl1pPr>
          </a:lstStyle>
          <a:p>
            <a:r>
              <a:t>Title Text</a:t>
            </a:r>
          </a:p>
        </p:txBody>
      </p:sp>
      <p:sp>
        <p:nvSpPr>
          <p:cNvPr id="569" name="Body Level One…"/>
          <p:cNvSpPr txBox="1">
            <a:spLocks noGrp="1"/>
          </p:cNvSpPr>
          <p:nvPr>
            <p:ph type="body" idx="1"/>
          </p:nvPr>
        </p:nvSpPr>
        <p:spPr>
          <a:xfrm>
            <a:off x="1219200" y="3200400"/>
            <a:ext cx="21945600" cy="10515600"/>
          </a:xfrm>
          <a:prstGeom prst="rect">
            <a:avLst/>
          </a:prstGeom>
        </p:spPr>
        <p:txBody>
          <a:bodyPr anchor="t"/>
          <a:lstStyle>
            <a:lvl1pPr marL="383540" marR="81280" indent="-342900" defTabSz="1828800">
              <a:spcBef>
                <a:spcPts val="1400"/>
              </a:spcBef>
              <a:buSzPct val="100000"/>
              <a:defRPr sz="6400">
                <a:uFill>
                  <a:solidFill>
                    <a:srgbClr val="000000"/>
                  </a:solidFill>
                </a:uFill>
                <a:latin typeface="Arial"/>
                <a:ea typeface="Arial"/>
                <a:cs typeface="Arial"/>
                <a:sym typeface="Arial"/>
              </a:defRPr>
            </a:lvl1pPr>
            <a:lvl2pPr marL="783590" marR="81280" indent="-285750" defTabSz="1828800">
              <a:spcBef>
                <a:spcPts val="1200"/>
              </a:spcBef>
              <a:buSzPct val="100000"/>
              <a:buChar char="–"/>
              <a:defRPr>
                <a:uFill>
                  <a:solidFill>
                    <a:srgbClr val="000000"/>
                  </a:solidFill>
                </a:uFill>
                <a:latin typeface="Arial"/>
                <a:ea typeface="Arial"/>
                <a:cs typeface="Arial"/>
                <a:sym typeface="Arial"/>
              </a:defRPr>
            </a:lvl2pPr>
            <a:lvl3pPr marL="1183639" marR="81280" indent="-228600" defTabSz="1828800">
              <a:spcBef>
                <a:spcPts val="1100"/>
              </a:spcBef>
              <a:buSzPct val="100000"/>
              <a:defRPr sz="4800">
                <a:uFill>
                  <a:solidFill>
                    <a:srgbClr val="000000"/>
                  </a:solidFill>
                </a:uFill>
                <a:latin typeface="Arial"/>
                <a:ea typeface="Arial"/>
                <a:cs typeface="Arial"/>
                <a:sym typeface="Arial"/>
              </a:defRPr>
            </a:lvl3pPr>
            <a:lvl4pPr marL="1640839" marR="81280" indent="-228600" defTabSz="1828800">
              <a:spcBef>
                <a:spcPts val="900"/>
              </a:spcBef>
              <a:buSzPct val="100000"/>
              <a:buChar char="–"/>
              <a:defRPr sz="4000">
                <a:uFill>
                  <a:solidFill>
                    <a:srgbClr val="000000"/>
                  </a:solidFill>
                </a:uFill>
                <a:latin typeface="Arial"/>
                <a:ea typeface="Arial"/>
                <a:cs typeface="Arial"/>
                <a:sym typeface="Arial"/>
              </a:defRPr>
            </a:lvl4pPr>
            <a:lvl5pPr marL="2098039" marR="81280" indent="-228600" defTabSz="1828800">
              <a:spcBef>
                <a:spcPts val="900"/>
              </a:spcBef>
              <a:buSzPct val="100000"/>
              <a:buChar char="»"/>
              <a:defRPr sz="4000">
                <a:uFill>
                  <a:solidFill>
                    <a:srgbClr val="000000"/>
                  </a:solidFill>
                </a:u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570" name="Slide Number"/>
          <p:cNvSpPr txBox="1">
            <a:spLocks noGrp="1"/>
          </p:cNvSpPr>
          <p:nvPr>
            <p:ph type="sldNum" sz="quarter" idx="2"/>
          </p:nvPr>
        </p:nvSpPr>
        <p:spPr>
          <a:xfrm>
            <a:off x="20065083" y="12490450"/>
            <a:ext cx="509837" cy="496367"/>
          </a:xfrm>
          <a:prstGeom prst="rect">
            <a:avLst/>
          </a:prstGeom>
        </p:spPr>
        <p:txBody>
          <a:bodyPr/>
          <a:lstStyle>
            <a:lvl1pPr defTabSz="1168400">
              <a:defRPr sz="2800">
                <a:uFill>
                  <a:solidFill>
                    <a:srgbClr val="000000"/>
                  </a:solidFill>
                </a:u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187381641"/>
      </p:ext>
    </p:extLst>
  </p:cSld>
  <p:clrMapOvr>
    <a:masterClrMapping/>
  </p:clrMapOvr>
  <p:transition spd="med"/>
</p:sldLayout>
</file>

<file path=ppt/slideLayouts/slideLayout180.xml><?xml version="1.0" encoding="utf-8"?>
<p:sldLayout xmlns:a="http://schemas.openxmlformats.org/drawingml/2006/main" xmlns:r="http://schemas.openxmlformats.org/officeDocument/2006/relationships" xmlns:p="http://schemas.openxmlformats.org/presentationml/2006/main" showMasterSp="0" type="tx">
  <p:cSld name="Relevance copy 5">
    <p:spTree>
      <p:nvGrpSpPr>
        <p:cNvPr id="1" name=""/>
        <p:cNvGrpSpPr/>
        <p:nvPr/>
      </p:nvGrpSpPr>
      <p:grpSpPr>
        <a:xfrm>
          <a:off x="0" y="0"/>
          <a:ext cx="0" cy="0"/>
          <a:chOff x="0" y="0"/>
          <a:chExt cx="0" cy="0"/>
        </a:xfrm>
      </p:grpSpPr>
      <p:pic>
        <p:nvPicPr>
          <p:cNvPr id="57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78" name="Title Text"/>
          <p:cNvSpPr txBox="1">
            <a:spLocks noGrp="1"/>
          </p:cNvSpPr>
          <p:nvPr>
            <p:ph type="title"/>
          </p:nvPr>
        </p:nvSpPr>
        <p:spPr>
          <a:xfrm>
            <a:off x="1778000" y="1041400"/>
            <a:ext cx="20828000" cy="1701800"/>
          </a:xfrm>
          <a:prstGeom prst="rect">
            <a:avLst/>
          </a:prstGeom>
          <a:effectLst>
            <a:outerShdw blurRad="50800" dist="38100" dir="5400000" rotWithShape="0">
              <a:srgbClr val="000000">
                <a:alpha val="40000"/>
              </a:srgbClr>
            </a:outerShdw>
          </a:effectLst>
        </p:spPr>
        <p:txBody>
          <a:bodyPr lIns="0" tIns="0" rIns="0" bIns="0" anchor="t"/>
          <a:lstStyle>
            <a:lvl1pPr algn="l">
              <a:defRPr sz="9600">
                <a:solidFill>
                  <a:srgbClr val="FEFCDD"/>
                </a:solidFill>
                <a:latin typeface="DejaVu Sans"/>
                <a:ea typeface="DejaVu Sans"/>
                <a:cs typeface="DejaVu Sans"/>
                <a:sym typeface="DejaVu Sans"/>
              </a:defRPr>
            </a:lvl1pPr>
          </a:lstStyle>
          <a:p>
            <a:r>
              <a:t>Title Text</a:t>
            </a:r>
          </a:p>
        </p:txBody>
      </p:sp>
      <p:sp>
        <p:nvSpPr>
          <p:cNvPr id="579" name="Body Level One…"/>
          <p:cNvSpPr txBox="1">
            <a:spLocks noGrp="1"/>
          </p:cNvSpPr>
          <p:nvPr>
            <p:ph type="body" idx="1"/>
          </p:nvPr>
        </p:nvSpPr>
        <p:spPr>
          <a:xfrm>
            <a:off x="1765300" y="2971800"/>
            <a:ext cx="20866100" cy="85344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EFCDD"/>
                </a:solidFill>
                <a:latin typeface="DejaVu Sans Condensed"/>
                <a:ea typeface="DejaVu Sans Condensed"/>
                <a:cs typeface="DejaVu Sans Condensed"/>
                <a:sym typeface="DejaVu Sans Condensed"/>
              </a:defRPr>
            </a:lvl1pPr>
            <a:lvl2pPr marL="0" indent="0">
              <a:spcBef>
                <a:spcPts val="0"/>
              </a:spcBef>
              <a:buSzTx/>
              <a:buNone/>
              <a:defRPr sz="7200">
                <a:solidFill>
                  <a:srgbClr val="FEFCDD"/>
                </a:solidFill>
                <a:latin typeface="DejaVu Sans Condensed"/>
                <a:ea typeface="DejaVu Sans Condensed"/>
                <a:cs typeface="DejaVu Sans Condensed"/>
                <a:sym typeface="DejaVu Sans Condensed"/>
              </a:defRPr>
            </a:lvl2pPr>
            <a:lvl3pPr marL="0" indent="0">
              <a:spcBef>
                <a:spcPts val="0"/>
              </a:spcBef>
              <a:buSzTx/>
              <a:buNone/>
              <a:defRPr sz="7200">
                <a:solidFill>
                  <a:srgbClr val="FEFCDD"/>
                </a:solidFill>
                <a:latin typeface="DejaVu Sans Condensed"/>
                <a:ea typeface="DejaVu Sans Condensed"/>
                <a:cs typeface="DejaVu Sans Condensed"/>
                <a:sym typeface="DejaVu Sans Condensed"/>
              </a:defRPr>
            </a:lvl3pPr>
            <a:lvl4pPr marL="0" indent="0">
              <a:spcBef>
                <a:spcPts val="0"/>
              </a:spcBef>
              <a:buSzTx/>
              <a:buNone/>
              <a:defRPr sz="7200">
                <a:solidFill>
                  <a:srgbClr val="FEFCDD"/>
                </a:solidFill>
                <a:latin typeface="DejaVu Sans Condensed"/>
                <a:ea typeface="DejaVu Sans Condensed"/>
                <a:cs typeface="DejaVu Sans Condensed"/>
                <a:sym typeface="DejaVu Sans Condensed"/>
              </a:defRPr>
            </a:lvl4pPr>
            <a:lvl5pPr marL="0" indent="0">
              <a:spcBef>
                <a:spcPts val="0"/>
              </a:spcBef>
              <a:buSzTx/>
              <a:buNone/>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88345020"/>
      </p:ext>
    </p:extLst>
  </p:cSld>
  <p:clrMapOvr>
    <a:masterClrMapping/>
  </p:clrMapOvr>
  <p:transition spd="med"/>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type="tx">
  <p:cSld name="Default - Title and Content copy 11">
    <p:spTree>
      <p:nvGrpSpPr>
        <p:cNvPr id="1" name=""/>
        <p:cNvGrpSpPr/>
        <p:nvPr/>
      </p:nvGrpSpPr>
      <p:grpSpPr>
        <a:xfrm>
          <a:off x="0" y="0"/>
          <a:ext cx="0" cy="0"/>
          <a:chOff x="0" y="0"/>
          <a:chExt cx="0" cy="0"/>
        </a:xfrm>
      </p:grpSpPr>
      <p:pic>
        <p:nvPicPr>
          <p:cNvPr id="587"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588" name="Title Text"/>
          <p:cNvSpPr txBox="1">
            <a:spLocks noGrp="1"/>
          </p:cNvSpPr>
          <p:nvPr>
            <p:ph type="title"/>
          </p:nvPr>
        </p:nvSpPr>
        <p:spPr>
          <a:xfrm>
            <a:off x="1778231" y="1371600"/>
            <a:ext cx="20830713" cy="1930401"/>
          </a:xfrm>
          <a:prstGeom prst="rect">
            <a:avLst/>
          </a:prstGeom>
          <a:ln>
            <a:round/>
          </a:ln>
        </p:spPr>
        <p:txBody>
          <a:bodyPr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Quicksand"/>
                <a:ea typeface="Quicksand"/>
                <a:cs typeface="Quicksand"/>
                <a:sym typeface="Quicksand"/>
              </a:defRPr>
            </a:lvl1pPr>
          </a:lstStyle>
          <a:p>
            <a:r>
              <a:t>Title Text</a:t>
            </a:r>
          </a:p>
        </p:txBody>
      </p:sp>
      <p:sp>
        <p:nvSpPr>
          <p:cNvPr id="589" name="Body Level One…"/>
          <p:cNvSpPr txBox="1">
            <a:spLocks noGrp="1"/>
          </p:cNvSpPr>
          <p:nvPr>
            <p:ph type="body" idx="1"/>
          </p:nvPr>
        </p:nvSpPr>
        <p:spPr>
          <a:xfrm>
            <a:off x="1765528" y="2971800"/>
            <a:ext cx="20868819" cy="10744200"/>
          </a:xfrm>
          <a:prstGeom prst="rect">
            <a:avLst/>
          </a:prstGeom>
          <a:ln>
            <a:round/>
          </a:ln>
        </p:spPr>
        <p:txBody>
          <a:bodyPr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59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56450866"/>
      </p:ext>
    </p:extLst>
  </p:cSld>
  <p:clrMapOvr>
    <a:masterClrMapping/>
  </p:clrMapOvr>
  <p:transition spd="med"/>
</p:sldLayout>
</file>

<file path=ppt/slideLayouts/slideLayout182.xml><?xml version="1.0" encoding="utf-8"?>
<p:sldLayout xmlns:a="http://schemas.openxmlformats.org/drawingml/2006/main" xmlns:r="http://schemas.openxmlformats.org/officeDocument/2006/relationships" xmlns:p="http://schemas.openxmlformats.org/presentationml/2006/main" showMasterSp="0" type="tx">
  <p:cSld name="Title &amp; Subtitle copy 18">
    <p:spTree>
      <p:nvGrpSpPr>
        <p:cNvPr id="1" name=""/>
        <p:cNvGrpSpPr/>
        <p:nvPr/>
      </p:nvGrpSpPr>
      <p:grpSpPr>
        <a:xfrm>
          <a:off x="0" y="0"/>
          <a:ext cx="0" cy="0"/>
          <a:chOff x="0" y="0"/>
          <a:chExt cx="0" cy="0"/>
        </a:xfrm>
      </p:grpSpPr>
      <p:sp>
        <p:nvSpPr>
          <p:cNvPr id="606"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7"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8"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09"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6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88137896"/>
      </p:ext>
    </p:extLst>
  </p:cSld>
  <p:clrMapOvr>
    <a:masterClrMapping/>
  </p:clrMapOvr>
  <p:transition spd="med"/>
</p:sldLayout>
</file>

<file path=ppt/slideLayouts/slideLayout183.xml><?xml version="1.0" encoding="utf-8"?>
<p:sldLayout xmlns:a="http://schemas.openxmlformats.org/drawingml/2006/main" xmlns:r="http://schemas.openxmlformats.org/officeDocument/2006/relationships" xmlns:p="http://schemas.openxmlformats.org/presentationml/2006/main" showMasterSp="0" type="tx">
  <p:cSld name="Blue Rays copy 2">
    <p:spTree>
      <p:nvGrpSpPr>
        <p:cNvPr id="1" name=""/>
        <p:cNvGrpSpPr/>
        <p:nvPr/>
      </p:nvGrpSpPr>
      <p:grpSpPr>
        <a:xfrm>
          <a:off x="0" y="0"/>
          <a:ext cx="0" cy="0"/>
          <a:chOff x="0" y="0"/>
          <a:chExt cx="0" cy="0"/>
        </a:xfrm>
      </p:grpSpPr>
      <p:pic>
        <p:nvPicPr>
          <p:cNvPr id="617"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10067030"/>
      </p:ext>
    </p:extLst>
  </p:cSld>
  <p:clrMapOvr>
    <a:masterClrMapping/>
  </p:clrMapOvr>
  <p:transition spd="med"/>
</p:sldLayout>
</file>

<file path=ppt/slideLayouts/slideLayout184.xml><?xml version="1.0" encoding="utf-8"?>
<p:sldLayout xmlns:a="http://schemas.openxmlformats.org/drawingml/2006/main" xmlns:r="http://schemas.openxmlformats.org/officeDocument/2006/relationships" xmlns:p="http://schemas.openxmlformats.org/presentationml/2006/main" showMasterSp="0" type="tx">
  <p:cSld name="Master #2">
    <p:spTree>
      <p:nvGrpSpPr>
        <p:cNvPr id="1" name=""/>
        <p:cNvGrpSpPr/>
        <p:nvPr/>
      </p:nvGrpSpPr>
      <p:grpSpPr>
        <a:xfrm>
          <a:off x="0" y="0"/>
          <a:ext cx="0" cy="0"/>
          <a:chOff x="0" y="0"/>
          <a:chExt cx="0" cy="0"/>
        </a:xfrm>
      </p:grpSpPr>
      <p:pic>
        <p:nvPicPr>
          <p:cNvPr id="625" name="1310_AiGLogo_Slides_Black_Tagline.jpg" descr="1310_AiGLogo_Slides_Black_Tagline.jpg"/>
          <p:cNvPicPr>
            <a:picLocks noChangeAspect="1"/>
          </p:cNvPicPr>
          <p:nvPr/>
        </p:nvPicPr>
        <p:blipFill>
          <a:blip r:embed="rId2"/>
          <a:stretch>
            <a:fillRect/>
          </a:stretch>
        </p:blipFill>
        <p:spPr>
          <a:xfrm>
            <a:off x="0" y="0"/>
            <a:ext cx="24384000" cy="13716000"/>
          </a:xfrm>
          <a:prstGeom prst="rect">
            <a:avLst/>
          </a:prstGeom>
        </p:spPr>
      </p:pic>
      <p:sp>
        <p:nvSpPr>
          <p:cNvPr id="626" name="Slide Number"/>
          <p:cNvSpPr txBox="1">
            <a:spLocks noGrp="1"/>
          </p:cNvSpPr>
          <p:nvPr>
            <p:ph type="sldNum" sz="quarter" idx="2"/>
          </p:nvPr>
        </p:nvSpPr>
        <p:spPr>
          <a:xfrm>
            <a:off x="11779250" y="13246100"/>
            <a:ext cx="825500" cy="914400"/>
          </a:xfrm>
          <a:prstGeom prst="rect">
            <a:avLst/>
          </a:prstGeom>
        </p:spPr>
        <p:txBody>
          <a:bodyPr/>
          <a:lstStyle>
            <a:lvl1pPr defTabSz="584200">
              <a:defRPr sz="56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053842533"/>
      </p:ext>
    </p:extLst>
  </p:cSld>
  <p:clrMapOvr>
    <a:masterClrMapping/>
  </p:clrMapOvr>
  <p:transition spd="med"/>
</p:sldLayout>
</file>

<file path=ppt/slideLayouts/slideLayout185.xml><?xml version="1.0" encoding="utf-8"?>
<p:sldLayout xmlns:a="http://schemas.openxmlformats.org/drawingml/2006/main" xmlns:r="http://schemas.openxmlformats.org/officeDocument/2006/relationships" xmlns:p="http://schemas.openxmlformats.org/presentationml/2006/main" showMasterSp="0" type="tx">
  <p:cSld name="Title &amp; Subtitle copy 7">
    <p:spTree>
      <p:nvGrpSpPr>
        <p:cNvPr id="1" name=""/>
        <p:cNvGrpSpPr/>
        <p:nvPr/>
      </p:nvGrpSpPr>
      <p:grpSpPr>
        <a:xfrm>
          <a:off x="0" y="0"/>
          <a:ext cx="0" cy="0"/>
          <a:chOff x="0" y="0"/>
          <a:chExt cx="0" cy="0"/>
        </a:xfrm>
      </p:grpSpPr>
      <p:sp>
        <p:nvSpPr>
          <p:cNvPr id="63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634" name="AiGLogo_Spanish_Process.pdf" descr="AiGLogo_Spanish_Process.pdf"/>
          <p:cNvPicPr>
            <a:picLocks noChangeAspect="1"/>
          </p:cNvPicPr>
          <p:nvPr/>
        </p:nvPicPr>
        <p:blipFill>
          <a:blip r:embed="rId2"/>
          <a:stretch>
            <a:fillRect/>
          </a:stretch>
        </p:blipFill>
        <p:spPr>
          <a:xfrm>
            <a:off x="15519400" y="10274300"/>
            <a:ext cx="5592892" cy="2565400"/>
          </a:xfrm>
          <a:prstGeom prst="rect">
            <a:avLst/>
          </a:prstGeom>
          <a:ln w="12700">
            <a:miter lim="400000"/>
          </a:ln>
        </p:spPr>
      </p:pic>
      <p:sp>
        <p:nvSpPr>
          <p:cNvPr id="63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6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67420722"/>
      </p:ext>
    </p:extLst>
  </p:cSld>
  <p:clrMapOvr>
    <a:masterClrMapping/>
  </p:clrMapOvr>
  <p:transition spd="med"/>
</p:sldLayout>
</file>

<file path=ppt/slideLayouts/slideLayout186.xml><?xml version="1.0" encoding="utf-8"?>
<p:sldLayout xmlns:a="http://schemas.openxmlformats.org/drawingml/2006/main" xmlns:r="http://schemas.openxmlformats.org/officeDocument/2006/relationships" xmlns:p="http://schemas.openxmlformats.org/presentationml/2006/main" showMasterSp="0" type="tx">
  <p:cSld name="Title &amp; Subtitle copy 11">
    <p:spTree>
      <p:nvGrpSpPr>
        <p:cNvPr id="1" name=""/>
        <p:cNvGrpSpPr/>
        <p:nvPr/>
      </p:nvGrpSpPr>
      <p:grpSpPr>
        <a:xfrm>
          <a:off x="0" y="0"/>
          <a:ext cx="0" cy="0"/>
          <a:chOff x="0" y="0"/>
          <a:chExt cx="0" cy="0"/>
        </a:xfrm>
      </p:grpSpPr>
      <p:sp>
        <p:nvSpPr>
          <p:cNvPr id="651"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5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39969438"/>
      </p:ext>
    </p:extLst>
  </p:cSld>
  <p:clrMapOvr>
    <a:masterClrMapping/>
  </p:clrMapOvr>
  <p:transition spd="med"/>
</p:sldLayout>
</file>

<file path=ppt/slideLayouts/slideLayout187.xml><?xml version="1.0" encoding="utf-8"?>
<p:sldLayout xmlns:a="http://schemas.openxmlformats.org/drawingml/2006/main" xmlns:r="http://schemas.openxmlformats.org/officeDocument/2006/relationships" xmlns:p="http://schemas.openxmlformats.org/presentationml/2006/main" showMasterSp="0" type="tx">
  <p:cSld name="Blank copy 3">
    <p:spTree>
      <p:nvGrpSpPr>
        <p:cNvPr id="1" name=""/>
        <p:cNvGrpSpPr/>
        <p:nvPr/>
      </p:nvGrpSpPr>
      <p:grpSpPr>
        <a:xfrm>
          <a:off x="0" y="0"/>
          <a:ext cx="0" cy="0"/>
          <a:chOff x="0" y="0"/>
          <a:chExt cx="0" cy="0"/>
        </a:xfrm>
      </p:grpSpPr>
      <p:sp>
        <p:nvSpPr>
          <p:cNvPr id="6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38393732"/>
      </p:ext>
    </p:extLst>
  </p:cSld>
  <p:clrMapOvr>
    <a:masterClrMapping/>
  </p:clrMapOvr>
  <p:transition spd="med"/>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tx">
  <p:cSld name="Image">
    <p:spTree>
      <p:nvGrpSpPr>
        <p:cNvPr id="1" name=""/>
        <p:cNvGrpSpPr/>
        <p:nvPr/>
      </p:nvGrpSpPr>
      <p:grpSpPr>
        <a:xfrm>
          <a:off x="0" y="0"/>
          <a:ext cx="0" cy="0"/>
          <a:chOff x="0" y="0"/>
          <a:chExt cx="0" cy="0"/>
        </a:xfrm>
      </p:grpSpPr>
      <p:pic>
        <p:nvPicPr>
          <p:cNvPr id="666"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29149920"/>
      </p:ext>
    </p:extLst>
  </p:cSld>
  <p:clrMapOvr>
    <a:masterClrMapping/>
  </p:clrMapOvr>
  <p:transition spd="med"/>
</p:sldLayout>
</file>

<file path=ppt/slideLayouts/slideLayout189.xml><?xml version="1.0" encoding="utf-8"?>
<p:sldLayout xmlns:a="http://schemas.openxmlformats.org/drawingml/2006/main" xmlns:r="http://schemas.openxmlformats.org/officeDocument/2006/relationships" xmlns:p="http://schemas.openxmlformats.org/presentationml/2006/main" showMasterSp="0" type="tx">
  <p:cSld name="Title &amp; Subtitle copy 12">
    <p:spTree>
      <p:nvGrpSpPr>
        <p:cNvPr id="1" name=""/>
        <p:cNvGrpSpPr/>
        <p:nvPr/>
      </p:nvGrpSpPr>
      <p:grpSpPr>
        <a:xfrm>
          <a:off x="0" y="0"/>
          <a:ext cx="0" cy="0"/>
          <a:chOff x="0" y="0"/>
          <a:chExt cx="0" cy="0"/>
        </a:xfrm>
      </p:grpSpPr>
      <p:sp>
        <p:nvSpPr>
          <p:cNvPr id="674"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60804834"/>
      </p:ext>
    </p:extLst>
  </p:cSld>
  <p:clrMapOvr>
    <a:masterClrMapping/>
  </p:clrMapOvr>
  <p:transition spd="med"/>
</p:sldLayout>
</file>

<file path=ppt/slideLayouts/slideLayout190.xml><?xml version="1.0" encoding="utf-8"?>
<p:sldLayout xmlns:a="http://schemas.openxmlformats.org/drawingml/2006/main" xmlns:r="http://schemas.openxmlformats.org/officeDocument/2006/relationships" xmlns:p="http://schemas.openxmlformats.org/presentationml/2006/main" showMasterSp="0" type="tx">
  <p:cSld name="Title &amp; Subtitle copy 23">
    <p:spTree>
      <p:nvGrpSpPr>
        <p:cNvPr id="1" name=""/>
        <p:cNvGrpSpPr/>
        <p:nvPr/>
      </p:nvGrpSpPr>
      <p:grpSpPr>
        <a:xfrm>
          <a:off x="0" y="0"/>
          <a:ext cx="0" cy="0"/>
          <a:chOff x="0" y="0"/>
          <a:chExt cx="0" cy="0"/>
        </a:xfrm>
      </p:grpSpPr>
      <p:sp>
        <p:nvSpPr>
          <p:cNvPr id="68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6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06439554"/>
      </p:ext>
    </p:extLst>
  </p:cSld>
  <p:clrMapOvr>
    <a:masterClrMapping/>
  </p:clrMapOvr>
  <p:transition spd="med"/>
</p:sldLayout>
</file>

<file path=ppt/slideLayouts/slideLayout191.xml><?xml version="1.0" encoding="utf-8"?>
<p:sldLayout xmlns:a="http://schemas.openxmlformats.org/drawingml/2006/main" xmlns:r="http://schemas.openxmlformats.org/officeDocument/2006/relationships" xmlns:p="http://schemas.openxmlformats.org/presentationml/2006/main" showMasterSp="0" type="tx">
  <p:cSld name="Blue Rays">
    <p:spTree>
      <p:nvGrpSpPr>
        <p:cNvPr id="1" name=""/>
        <p:cNvGrpSpPr/>
        <p:nvPr/>
      </p:nvGrpSpPr>
      <p:grpSpPr>
        <a:xfrm>
          <a:off x="0" y="0"/>
          <a:ext cx="0" cy="0"/>
          <a:chOff x="0" y="0"/>
          <a:chExt cx="0" cy="0"/>
        </a:xfrm>
      </p:grpSpPr>
      <p:pic>
        <p:nvPicPr>
          <p:cNvPr id="690"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691" name="Title Text"/>
          <p:cNvSpPr txBox="1">
            <a:spLocks noGrp="1"/>
          </p:cNvSpPr>
          <p:nvPr>
            <p:ph type="title"/>
          </p:nvPr>
        </p:nvSpPr>
        <p:spPr>
          <a:xfrm>
            <a:off x="1778000" y="1397000"/>
            <a:ext cx="20828000" cy="1727200"/>
          </a:xfrm>
          <a:prstGeom prst="rect">
            <a:avLst/>
          </a:prstGeom>
          <a:effectLst>
            <a:outerShdw blurRad="50800" dist="38100" dir="5400000" rotWithShape="0">
              <a:srgbClr val="000000">
                <a:alpha val="40000"/>
              </a:srgbClr>
            </a:outerShdw>
          </a:effectLst>
        </p:spPr>
        <p:txBody>
          <a:bodyPr lIns="0" tIns="0" rIns="0" bIns="0" anchor="t"/>
          <a:lstStyle>
            <a:lvl1pPr algn="r">
              <a:defRPr sz="11500">
                <a:solidFill>
                  <a:srgbClr val="FFFFFF"/>
                </a:solidFill>
                <a:latin typeface="Geared Slab Extrabold"/>
                <a:ea typeface="Geared Slab Extrabold"/>
                <a:cs typeface="Geared Slab Extrabold"/>
                <a:sym typeface="Geared Slab Extrabold"/>
              </a:defRPr>
            </a:lvl1pPr>
          </a:lstStyle>
          <a:p>
            <a:r>
              <a:t>Title Text</a:t>
            </a:r>
          </a:p>
        </p:txBody>
      </p:sp>
      <p:sp>
        <p:nvSpPr>
          <p:cNvPr id="692" name="Body Level One…"/>
          <p:cNvSpPr txBox="1">
            <a:spLocks noGrp="1"/>
          </p:cNvSpPr>
          <p:nvPr>
            <p:ph type="body" idx="1"/>
          </p:nvPr>
        </p:nvSpPr>
        <p:spPr>
          <a:xfrm>
            <a:off x="1765300" y="3429000"/>
            <a:ext cx="20828000" cy="9652000"/>
          </a:xfrm>
          <a:prstGeom prst="rect">
            <a:avLst/>
          </a:prstGeom>
          <a:effectLst>
            <a:outerShdw blurRad="50800" dist="38100" dir="5400000" rotWithShape="0">
              <a:srgbClr val="000000">
                <a:alpha val="40000"/>
              </a:srgbClr>
            </a:outerShdw>
          </a:effectLst>
        </p:spPr>
        <p:txBody>
          <a:bodyPr lIns="0" tIns="0" rIns="0" bIns="0" anchor="t">
            <a:normAutofit/>
          </a:bodyPr>
          <a:lstStyle>
            <a:lvl1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1pPr>
            <a:lvl2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2pPr>
            <a:lvl3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3pPr>
            <a:lvl4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4pPr>
            <a:lvl5pPr marL="0" indent="0">
              <a:spcBef>
                <a:spcPts val="0"/>
              </a:spcBef>
              <a:buSzTx/>
              <a:buNone/>
              <a:defRPr sz="7200">
                <a:solidFill>
                  <a:srgbClr val="FFFFFF"/>
                </a:solidFill>
                <a:effectLst>
                  <a:outerShdw blurRad="12700" dist="38100" dir="5400000" rotWithShape="0">
                    <a:srgbClr val="000000">
                      <a:alpha val="71999"/>
                    </a:srgbClr>
                  </a:outerShdw>
                </a:effectLst>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69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05889839"/>
      </p:ext>
    </p:extLst>
  </p:cSld>
  <p:clrMapOvr>
    <a:masterClrMapping/>
  </p:clrMapOvr>
  <p:transition spd="med"/>
</p:sldLayout>
</file>

<file path=ppt/slideLayouts/slideLayout192.xml><?xml version="1.0" encoding="utf-8"?>
<p:sldLayout xmlns:a="http://schemas.openxmlformats.org/drawingml/2006/main" xmlns:r="http://schemas.openxmlformats.org/officeDocument/2006/relationships" xmlns:p="http://schemas.openxmlformats.org/presentationml/2006/main" showMasterSp="0" type="tx">
  <p:cSld name="Magazine">
    <p:spTree>
      <p:nvGrpSpPr>
        <p:cNvPr id="1" name=""/>
        <p:cNvGrpSpPr/>
        <p:nvPr/>
      </p:nvGrpSpPr>
      <p:grpSpPr>
        <a:xfrm>
          <a:off x="0" y="0"/>
          <a:ext cx="0" cy="0"/>
          <a:chOff x="0" y="0"/>
          <a:chExt cx="0" cy="0"/>
        </a:xfrm>
      </p:grpSpPr>
      <p:sp>
        <p:nvSpPr>
          <p:cNvPr id="700"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1"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2"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03"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70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11207828"/>
      </p:ext>
    </p:extLst>
  </p:cSld>
  <p:clrMapOvr>
    <a:masterClrMapping/>
  </p:clrMapOvr>
  <p:transition spd="med"/>
</p:sldLayout>
</file>

<file path=ppt/slideLayouts/slideLayout193.xml><?xml version="1.0" encoding="utf-8"?>
<p:sldLayout xmlns:a="http://schemas.openxmlformats.org/drawingml/2006/main" xmlns:r="http://schemas.openxmlformats.org/officeDocument/2006/relationships" xmlns:p="http://schemas.openxmlformats.org/presentationml/2006/main" showMasterSp="0" type="tx">
  <p:cSld name="1_Title &amp; Subtitle copy 16">
    <p:spTree>
      <p:nvGrpSpPr>
        <p:cNvPr id="1" name=""/>
        <p:cNvGrpSpPr/>
        <p:nvPr/>
      </p:nvGrpSpPr>
      <p:grpSpPr>
        <a:xfrm>
          <a:off x="0" y="0"/>
          <a:ext cx="0" cy="0"/>
          <a:chOff x="0" y="0"/>
          <a:chExt cx="0" cy="0"/>
        </a:xfrm>
      </p:grpSpPr>
      <p:sp>
        <p:nvSpPr>
          <p:cNvPr id="711" name="Rectangle"/>
          <p:cNvSpPr/>
          <p:nvPr/>
        </p:nvSpPr>
        <p:spPr>
          <a:xfrm>
            <a:off x="-177800" y="-165100"/>
            <a:ext cx="24726902" cy="14033500"/>
          </a:xfrm>
          <a:prstGeom prst="rect">
            <a:avLst/>
          </a:prstGeom>
          <a:solidFill>
            <a:srgbClr val="444444"/>
          </a:solidFill>
          <a:ln w="25400">
            <a:solidFill>
              <a:srgbClr val="444444"/>
            </a:solidFill>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2" name="Rounded Rectangle"/>
          <p:cNvSpPr/>
          <p:nvPr/>
        </p:nvSpPr>
        <p:spPr>
          <a:xfrm>
            <a:off x="-1473200" y="876300"/>
            <a:ext cx="26225500" cy="1816100"/>
          </a:xfrm>
          <a:prstGeom prst="roundRect">
            <a:avLst>
              <a:gd name="adj" fmla="val 9790"/>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3" name="Rounded Rectangle"/>
          <p:cNvSpPr/>
          <p:nvPr/>
        </p:nvSpPr>
        <p:spPr>
          <a:xfrm>
            <a:off x="-1155700" y="2832100"/>
            <a:ext cx="26225500" cy="800100"/>
          </a:xfrm>
          <a:prstGeom prst="roundRect">
            <a:avLst>
              <a:gd name="adj" fmla="val 22222"/>
            </a:avLst>
          </a:prstGeom>
          <a:solidFill>
            <a:srgbClr val="D6D6D6"/>
          </a:solidFill>
          <a:ln w="12700">
            <a:miter lim="400000"/>
          </a:ln>
        </p:spPr>
        <p:txBody>
          <a:bodyPr lIns="50800" tIns="50800" rIns="50800" bIns="50800" anchor="ctr"/>
          <a:lstStyle/>
          <a:p>
            <a:pPr marL="40640" marR="40640" algn="l" defTabSz="914400">
              <a:defRPr sz="1200">
                <a:uFill>
                  <a:solidFill>
                    <a:srgbClr val="000000"/>
                  </a:solidFill>
                </a:uFill>
              </a:defRPr>
            </a:pPr>
            <a:endParaRPr/>
          </a:p>
        </p:txBody>
      </p:sp>
      <p:sp>
        <p:nvSpPr>
          <p:cNvPr id="714" name="Title Text"/>
          <p:cNvSpPr txBox="1">
            <a:spLocks noGrp="1"/>
          </p:cNvSpPr>
          <p:nvPr>
            <p:ph type="title"/>
          </p:nvPr>
        </p:nvSpPr>
        <p:spPr>
          <a:xfrm>
            <a:off x="1866900" y="0"/>
            <a:ext cx="20637500" cy="2705100"/>
          </a:xfrm>
          <a:prstGeom prst="rect">
            <a:avLst/>
          </a:prstGeom>
        </p:spPr>
        <p:txBody>
          <a:bodyPr anchor="b"/>
          <a:lstStyle>
            <a:lvl1pPr algn="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715" name="Slide Number"/>
          <p:cNvSpPr txBox="1">
            <a:spLocks noGrp="1"/>
          </p:cNvSpPr>
          <p:nvPr>
            <p:ph type="sldNum" sz="quarter" idx="2"/>
          </p:nvPr>
        </p:nvSpPr>
        <p:spPr>
          <a:xfrm>
            <a:off x="12058650" y="13246100"/>
            <a:ext cx="266700" cy="279400"/>
          </a:xfrm>
          <a:prstGeom prst="rect">
            <a:avLst/>
          </a:prstGeom>
        </p:spPr>
        <p:txBody>
          <a:bodyPr/>
          <a:lstStyle>
            <a:lvl1pPr defTabSz="5842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032945438"/>
      </p:ext>
    </p:extLst>
  </p:cSld>
  <p:clrMapOvr>
    <a:masterClrMapping/>
  </p:clrMapOvr>
  <p:transition spd="med"/>
</p:sldLayout>
</file>

<file path=ppt/slideLayouts/slideLayout194.xml><?xml version="1.0" encoding="utf-8"?>
<p:sldLayout xmlns:a="http://schemas.openxmlformats.org/drawingml/2006/main" xmlns:r="http://schemas.openxmlformats.org/officeDocument/2006/relationships" xmlns:p="http://schemas.openxmlformats.org/presentationml/2006/main" showMasterSp="0" type="tx">
  <p:cSld name="Blue Rays copy 5">
    <p:spTree>
      <p:nvGrpSpPr>
        <p:cNvPr id="1" name=""/>
        <p:cNvGrpSpPr/>
        <p:nvPr/>
      </p:nvGrpSpPr>
      <p:grpSpPr>
        <a:xfrm>
          <a:off x="0" y="0"/>
          <a:ext cx="0" cy="0"/>
          <a:chOff x="0" y="0"/>
          <a:chExt cx="0" cy="0"/>
        </a:xfrm>
      </p:grpSpPr>
      <p:pic>
        <p:nvPicPr>
          <p:cNvPr id="722" name="CreationEvangelism_BlueScripture3.jpg" descr="CreationEvangelism_BlueScripture3.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32534266"/>
      </p:ext>
    </p:extLst>
  </p:cSld>
  <p:clrMapOvr>
    <a:masterClrMapping/>
  </p:clrMapOvr>
  <p:transition spd="med"/>
</p:sldLayout>
</file>

<file path=ppt/slideLayouts/slideLayout195.xml><?xml version="1.0" encoding="utf-8"?>
<p:sldLayout xmlns:a="http://schemas.openxmlformats.org/drawingml/2006/main" xmlns:r="http://schemas.openxmlformats.org/officeDocument/2006/relationships" xmlns:p="http://schemas.openxmlformats.org/presentationml/2006/main" showMasterSp="0" type="tx">
  <p:cSld name="Default - 3_Title and Content copy 3">
    <p:spTree>
      <p:nvGrpSpPr>
        <p:cNvPr id="1" name=""/>
        <p:cNvGrpSpPr/>
        <p:nvPr/>
      </p:nvGrpSpPr>
      <p:grpSpPr>
        <a:xfrm>
          <a:off x="0" y="0"/>
          <a:ext cx="0" cy="0"/>
          <a:chOff x="0" y="0"/>
          <a:chExt cx="0" cy="0"/>
        </a:xfrm>
      </p:grpSpPr>
      <p:pic>
        <p:nvPicPr>
          <p:cNvPr id="730"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731"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732"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73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435072276"/>
      </p:ext>
    </p:extLst>
  </p:cSld>
  <p:clrMapOvr>
    <a:masterClrMapping/>
  </p:clrMapOvr>
  <p:transition spd="med"/>
</p:sldLayout>
</file>

<file path=ppt/slideLayouts/slideLayout196.xml><?xml version="1.0" encoding="utf-8"?>
<p:sldLayout xmlns:a="http://schemas.openxmlformats.org/drawingml/2006/main" xmlns:r="http://schemas.openxmlformats.org/officeDocument/2006/relationships" xmlns:p="http://schemas.openxmlformats.org/presentationml/2006/main" showMasterSp="0" type="tx">
  <p:cSld name="Default - 2_Title Slide copy 6">
    <p:spTree>
      <p:nvGrpSpPr>
        <p:cNvPr id="1" name=""/>
        <p:cNvGrpSpPr/>
        <p:nvPr/>
      </p:nvGrpSpPr>
      <p:grpSpPr>
        <a:xfrm>
          <a:off x="0" y="0"/>
          <a:ext cx="0" cy="0"/>
          <a:chOff x="0" y="0"/>
          <a:chExt cx="0" cy="0"/>
        </a:xfrm>
      </p:grpSpPr>
      <p:pic>
        <p:nvPicPr>
          <p:cNvPr id="740" name="Relevance of Genesis in Today's World_Scripture.jpg" descr="Relevance of Genesis in Today's World_Scripture.jpg"/>
          <p:cNvPicPr>
            <a:picLocks noChangeAspect="1"/>
          </p:cNvPicPr>
          <p:nvPr/>
        </p:nvPicPr>
        <p:blipFill>
          <a:blip r:embed="rId2"/>
          <a:stretch>
            <a:fillRect/>
          </a:stretch>
        </p:blipFill>
        <p:spPr>
          <a:xfrm>
            <a:off x="-36173" y="0"/>
            <a:ext cx="24461790" cy="13757964"/>
          </a:xfrm>
          <a:prstGeom prst="rect">
            <a:avLst/>
          </a:prstGeom>
        </p:spPr>
      </p:pic>
      <p:sp>
        <p:nvSpPr>
          <p:cNvPr id="741"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41782789"/>
      </p:ext>
    </p:extLst>
  </p:cSld>
  <p:clrMapOvr>
    <a:masterClrMapping/>
  </p:clrMapOvr>
  <p:transition spd="med"/>
</p:sldLayout>
</file>

<file path=ppt/slideLayouts/slideLayout197.xml><?xml version="1.0" encoding="utf-8"?>
<p:sldLayout xmlns:a="http://schemas.openxmlformats.org/drawingml/2006/main" xmlns:r="http://schemas.openxmlformats.org/officeDocument/2006/relationships" xmlns:p="http://schemas.openxmlformats.org/presentationml/2006/main" showMasterSp="0" type="tx">
  <p:cSld name="1_Blank">
    <p:bg>
      <p:bgPr>
        <a:solidFill>
          <a:srgbClr val="000000"/>
        </a:solidFill>
        <a:effectLst/>
      </p:bgPr>
    </p:bg>
    <p:spTree>
      <p:nvGrpSpPr>
        <p:cNvPr id="1" name=""/>
        <p:cNvGrpSpPr/>
        <p:nvPr/>
      </p:nvGrpSpPr>
      <p:grpSpPr>
        <a:xfrm>
          <a:off x="0" y="0"/>
          <a:ext cx="0" cy="0"/>
          <a:chOff x="0" y="0"/>
          <a:chExt cx="0" cy="0"/>
        </a:xfrm>
      </p:grpSpPr>
      <p:sp>
        <p:nvSpPr>
          <p:cNvPr id="748"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003553274"/>
      </p:ext>
    </p:extLst>
  </p:cSld>
  <p:clrMapOvr>
    <a:masterClrMapping/>
  </p:clrMapOvr>
  <p:transition spd="med"/>
</p:sldLayout>
</file>

<file path=ppt/slideLayouts/slideLayout198.xml><?xml version="1.0" encoding="utf-8"?>
<p:sldLayout xmlns:a="http://schemas.openxmlformats.org/drawingml/2006/main" xmlns:r="http://schemas.openxmlformats.org/officeDocument/2006/relationships" xmlns:p="http://schemas.openxmlformats.org/presentationml/2006/main" showMasterSp="0" type="tx">
  <p:cSld name="Title &amp; Subtitle copy 13">
    <p:spTree>
      <p:nvGrpSpPr>
        <p:cNvPr id="1" name=""/>
        <p:cNvGrpSpPr/>
        <p:nvPr/>
      </p:nvGrpSpPr>
      <p:grpSpPr>
        <a:xfrm>
          <a:off x="0" y="0"/>
          <a:ext cx="0" cy="0"/>
          <a:chOff x="0" y="0"/>
          <a:chExt cx="0" cy="0"/>
        </a:xfrm>
      </p:grpSpPr>
      <p:sp>
        <p:nvSpPr>
          <p:cNvPr id="755"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08922860"/>
      </p:ext>
    </p:extLst>
  </p:cSld>
  <p:clrMapOvr>
    <a:masterClrMapping/>
  </p:clrMapOvr>
  <p:transition spd="med"/>
</p:sldLayout>
</file>

<file path=ppt/slideLayouts/slideLayout199.xml><?xml version="1.0" encoding="utf-8"?>
<p:sldLayout xmlns:a="http://schemas.openxmlformats.org/drawingml/2006/main" xmlns:r="http://schemas.openxmlformats.org/officeDocument/2006/relationships" xmlns:p="http://schemas.openxmlformats.org/presentationml/2006/main" showMasterSp="0" type="tx">
  <p:cSld name="Blank copy 7">
    <p:spTree>
      <p:nvGrpSpPr>
        <p:cNvPr id="1" name=""/>
        <p:cNvGrpSpPr/>
        <p:nvPr/>
      </p:nvGrpSpPr>
      <p:grpSpPr>
        <a:xfrm>
          <a:off x="0" y="0"/>
          <a:ext cx="0" cy="0"/>
          <a:chOff x="0" y="0"/>
          <a:chExt cx="0" cy="0"/>
        </a:xfrm>
      </p:grpSpPr>
      <p:sp>
        <p:nvSpPr>
          <p:cNvPr id="76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72003072"/>
      </p:ext>
    </p:extLst>
  </p:cSld>
  <p:clrMapOvr>
    <a:masterClrMapping/>
  </p:clrMapOvr>
  <p:transition spd="med"/>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type="tx">
  <p:cSld name="Relevance copy 6">
    <p:spTree>
      <p:nvGrpSpPr>
        <p:cNvPr id="1" name=""/>
        <p:cNvGrpSpPr/>
        <p:nvPr/>
      </p:nvGrpSpPr>
      <p:grpSpPr>
        <a:xfrm>
          <a:off x="0" y="0"/>
          <a:ext cx="0" cy="0"/>
          <a:chOff x="0" y="0"/>
          <a:chExt cx="0" cy="0"/>
        </a:xfrm>
      </p:grpSpPr>
      <p:pic>
        <p:nvPicPr>
          <p:cNvPr id="770"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771"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EFCDD"/>
                </a:solidFill>
                <a:latin typeface="DejaVu Sans Condensed"/>
                <a:ea typeface="DejaVu Sans Condensed"/>
                <a:cs typeface="DejaVu Sans Condensed"/>
                <a:sym typeface="DejaVu Sans Condensed"/>
              </a:defRPr>
            </a:lvl1pPr>
          </a:lstStyle>
          <a:p>
            <a:r>
              <a:t>Title Text</a:t>
            </a:r>
          </a:p>
        </p:txBody>
      </p:sp>
      <p:sp>
        <p:nvSpPr>
          <p:cNvPr id="772"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EFCDD"/>
                </a:solidFill>
                <a:latin typeface="DejaVu Sans Condensed"/>
                <a:ea typeface="DejaVu Sans Condensed"/>
                <a:cs typeface="DejaVu Sans Condensed"/>
                <a:sym typeface="DejaVu Sans Condensed"/>
              </a:defRPr>
            </a:lvl1pPr>
            <a:lvl2pPr marL="0" indent="0">
              <a:spcBef>
                <a:spcPts val="0"/>
              </a:spcBef>
              <a:buSzTx/>
              <a:buNone/>
              <a:defRPr sz="3600">
                <a:solidFill>
                  <a:srgbClr val="FEFCDD"/>
                </a:solidFill>
                <a:latin typeface="DejaVu Sans Condensed"/>
                <a:ea typeface="DejaVu Sans Condensed"/>
                <a:cs typeface="DejaVu Sans Condensed"/>
                <a:sym typeface="DejaVu Sans Condensed"/>
              </a:defRPr>
            </a:lvl2pPr>
            <a:lvl3pPr marL="0" indent="0">
              <a:spcBef>
                <a:spcPts val="0"/>
              </a:spcBef>
              <a:buSzTx/>
              <a:buNone/>
              <a:defRPr sz="3600">
                <a:solidFill>
                  <a:srgbClr val="FEFCDD"/>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77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74678601"/>
      </p:ext>
    </p:extLst>
  </p:cSld>
  <p:clrMapOvr>
    <a:masterClrMapping/>
  </p:clrMapOvr>
  <p:transition spd="med"/>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type="tx">
  <p:cSld name="Title &amp; Subtitle copy 69">
    <p:spTree>
      <p:nvGrpSpPr>
        <p:cNvPr id="1" name=""/>
        <p:cNvGrpSpPr/>
        <p:nvPr/>
      </p:nvGrpSpPr>
      <p:grpSpPr>
        <a:xfrm>
          <a:off x="0" y="0"/>
          <a:ext cx="0" cy="0"/>
          <a:chOff x="0" y="0"/>
          <a:chExt cx="0" cy="0"/>
        </a:xfrm>
      </p:grpSpPr>
      <p:sp>
        <p:nvSpPr>
          <p:cNvPr id="780" name="Rectangle"/>
          <p:cNvSpPr/>
          <p:nvPr/>
        </p:nvSpPr>
        <p:spPr>
          <a:xfrm>
            <a:off x="-927100" y="-355600"/>
            <a:ext cx="25628600" cy="14376400"/>
          </a:xfrm>
          <a:prstGeom prst="rect">
            <a:avLst/>
          </a:prstGeom>
          <a:solidFill>
            <a:srgbClr val="000000"/>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781" name="Title Text"/>
          <p:cNvSpPr txBox="1">
            <a:spLocks noGrp="1"/>
          </p:cNvSpPr>
          <p:nvPr>
            <p:ph type="title"/>
          </p:nvPr>
        </p:nvSpPr>
        <p:spPr>
          <a:xfrm>
            <a:off x="1739900" y="12065000"/>
            <a:ext cx="20904200" cy="1270000"/>
          </a:xfrm>
          <a:prstGeom prst="rect">
            <a:avLst/>
          </a:prstGeom>
        </p:spPr>
        <p:txBody>
          <a:bodyPr anchor="b"/>
          <a:lstStyle>
            <a:lvl1pPr>
              <a:defRPr>
                <a:solidFill>
                  <a:srgbClr val="E7E7E7"/>
                </a:solidFill>
                <a:latin typeface="Copperplate"/>
                <a:ea typeface="Copperplate"/>
                <a:cs typeface="Copperplate"/>
                <a:sym typeface="Copperplate"/>
              </a:defRPr>
            </a:lvl1pPr>
          </a:lstStyle>
          <a:p>
            <a:r>
              <a:t>Title Text</a:t>
            </a:r>
          </a:p>
        </p:txBody>
      </p:sp>
      <p:sp>
        <p:nvSpPr>
          <p:cNvPr id="78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64028157"/>
      </p:ext>
    </p:extLst>
  </p:cSld>
  <p:clrMapOvr>
    <a:masterClrMapping/>
  </p:clrMapOvr>
  <p:transition spd="med"/>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type="tx">
  <p:cSld name="3_Default - Title Only">
    <p:bg>
      <p:bgPr>
        <a:solidFill>
          <a:srgbClr val="000000"/>
        </a:solidFill>
        <a:effectLst/>
      </p:bgPr>
    </p:bg>
    <p:spTree>
      <p:nvGrpSpPr>
        <p:cNvPr id="1" name=""/>
        <p:cNvGrpSpPr/>
        <p:nvPr/>
      </p:nvGrpSpPr>
      <p:grpSpPr>
        <a:xfrm>
          <a:off x="0" y="0"/>
          <a:ext cx="0" cy="0"/>
          <a:chOff x="0" y="0"/>
          <a:chExt cx="0" cy="0"/>
        </a:xfrm>
      </p:grpSpPr>
      <p:sp>
        <p:nvSpPr>
          <p:cNvPr id="789" name="Title Text"/>
          <p:cNvSpPr txBox="1">
            <a:spLocks noGrp="1"/>
          </p:cNvSpPr>
          <p:nvPr>
            <p:ph type="title"/>
          </p:nvPr>
        </p:nvSpPr>
        <p:spPr>
          <a:xfrm>
            <a:off x="0" y="-457200"/>
            <a:ext cx="24384000" cy="457200"/>
          </a:xfrm>
          <a:prstGeom prst="rect">
            <a:avLst/>
          </a:prstGeom>
        </p:spPr>
        <p:txBody>
          <a:bodyPr lIns="0" tIns="0" rIns="0" bIns="0"/>
          <a:lstStyle>
            <a:lvl1pPr marL="146050" indent="-111125" algn="l" defTabSz="1295400">
              <a:defRPr sz="2200" b="1">
                <a:solidFill>
                  <a:srgbClr val="FFFFFF"/>
                </a:solidFill>
                <a:uFill>
                  <a:solidFill>
                    <a:srgbClr val="FFFFFF"/>
                  </a:solidFill>
                </a:uFill>
                <a:latin typeface="Arial"/>
                <a:ea typeface="Arial"/>
                <a:cs typeface="Arial"/>
                <a:sym typeface="Arial"/>
              </a:defRPr>
            </a:lvl1pPr>
          </a:lstStyle>
          <a:p>
            <a:r>
              <a:t>Title Text</a:t>
            </a:r>
          </a:p>
        </p:txBody>
      </p:sp>
      <p:sp>
        <p:nvSpPr>
          <p:cNvPr id="790" name="Slide Number"/>
          <p:cNvSpPr txBox="1">
            <a:spLocks noGrp="1"/>
          </p:cNvSpPr>
          <p:nvPr>
            <p:ph type="sldNum" sz="quarter" idx="2"/>
          </p:nvPr>
        </p:nvSpPr>
        <p:spPr>
          <a:xfrm>
            <a:off x="22796500" y="13029406"/>
            <a:ext cx="393700" cy="419932"/>
          </a:xfrm>
          <a:prstGeom prst="rect">
            <a:avLst/>
          </a:prstGeom>
        </p:spPr>
        <p:txBody>
          <a:bodyPr/>
          <a:lstStyle>
            <a:lvl1pPr algn="r" defTabSz="1828800">
              <a:defRPr sz="2200">
                <a:solidFill>
                  <a:srgbClr val="FFFFFF"/>
                </a:solidFill>
                <a:uFill>
                  <a:solidFill>
                    <a:srgbClr val="FFFFFF"/>
                  </a:solidFill>
                </a:uFill>
                <a:latin typeface="Times New Roman"/>
                <a:ea typeface="Times New Roman"/>
                <a:cs typeface="Times New Roman"/>
                <a:sym typeface="Times New Roman"/>
              </a:defRPr>
            </a:lvl1pPr>
          </a:lstStyle>
          <a:p>
            <a:fld id="{86CB4B4D-7CA3-9044-876B-883B54F8677D}" type="slidenum">
              <a:t>‹#›</a:t>
            </a:fld>
            <a:endParaRPr/>
          </a:p>
        </p:txBody>
      </p:sp>
    </p:spTree>
    <p:extLst>
      <p:ext uri="{BB962C8B-B14F-4D97-AF65-F5344CB8AC3E}">
        <p14:creationId xmlns:p14="http://schemas.microsoft.com/office/powerpoint/2010/main" val="156278549"/>
      </p:ext>
    </p:extLst>
  </p:cSld>
  <p:clrMapOvr>
    <a:masterClrMapping/>
  </p:clrMapOvr>
  <p:transition spd="med"/>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type="tx">
  <p:cSld name="Image copy">
    <p:spTree>
      <p:nvGrpSpPr>
        <p:cNvPr id="1" name=""/>
        <p:cNvGrpSpPr/>
        <p:nvPr/>
      </p:nvGrpSpPr>
      <p:grpSpPr>
        <a:xfrm>
          <a:off x="0" y="0"/>
          <a:ext cx="0" cy="0"/>
          <a:chOff x="0" y="0"/>
          <a:chExt cx="0" cy="0"/>
        </a:xfrm>
      </p:grpSpPr>
      <p:pic>
        <p:nvPicPr>
          <p:cNvPr id="797"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798"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7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90018850"/>
      </p:ext>
    </p:extLst>
  </p:cSld>
  <p:clrMapOvr>
    <a:masterClrMapping/>
  </p:clrMapOvr>
  <p:transition spd="med"/>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type="tx">
  <p:cSld name="Image copy 1">
    <p:spTree>
      <p:nvGrpSpPr>
        <p:cNvPr id="1" name=""/>
        <p:cNvGrpSpPr/>
        <p:nvPr/>
      </p:nvGrpSpPr>
      <p:grpSpPr>
        <a:xfrm>
          <a:off x="0" y="0"/>
          <a:ext cx="0" cy="0"/>
          <a:chOff x="0" y="0"/>
          <a:chExt cx="0" cy="0"/>
        </a:xfrm>
      </p:grpSpPr>
      <p:pic>
        <p:nvPicPr>
          <p:cNvPr id="806"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807" name="1504_AnswersMegaConference_Slide.jpg" descr="1504_AnswersMegaConference_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80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27443694"/>
      </p:ext>
    </p:extLst>
  </p:cSld>
  <p:clrMapOvr>
    <a:masterClrMapping/>
  </p:clrMapOvr>
  <p:transition spd="med"/>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type="tx">
  <p:cSld name="Image copy 2">
    <p:spTree>
      <p:nvGrpSpPr>
        <p:cNvPr id="1" name=""/>
        <p:cNvGrpSpPr/>
        <p:nvPr/>
      </p:nvGrpSpPr>
      <p:grpSpPr>
        <a:xfrm>
          <a:off x="0" y="0"/>
          <a:ext cx="0" cy="0"/>
          <a:chOff x="0" y="0"/>
          <a:chExt cx="0" cy="0"/>
        </a:xfrm>
      </p:grpSpPr>
      <p:pic>
        <p:nvPicPr>
          <p:cNvPr id="815"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1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42597594"/>
      </p:ext>
    </p:extLst>
  </p:cSld>
  <p:clrMapOvr>
    <a:masterClrMapping/>
  </p:clrMapOvr>
  <p:transition spd="med"/>
</p:sldLayout>
</file>

<file path=ppt/slideLayouts/slideLayout206.xml><?xml version="1.0" encoding="utf-8"?>
<p:sldLayout xmlns:a="http://schemas.openxmlformats.org/drawingml/2006/main" xmlns:r="http://schemas.openxmlformats.org/officeDocument/2006/relationships" xmlns:p="http://schemas.openxmlformats.org/presentationml/2006/main" showMasterSp="0" type="tx">
  <p:cSld name="1_Title &amp; Subtitle copy 4">
    <p:spTree>
      <p:nvGrpSpPr>
        <p:cNvPr id="1" name=""/>
        <p:cNvGrpSpPr/>
        <p:nvPr/>
      </p:nvGrpSpPr>
      <p:grpSpPr>
        <a:xfrm>
          <a:off x="0" y="0"/>
          <a:ext cx="0" cy="0"/>
          <a:chOff x="0" y="0"/>
          <a:chExt cx="0" cy="0"/>
        </a:xfrm>
      </p:grpSpPr>
      <p:sp>
        <p:nvSpPr>
          <p:cNvPr id="82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24"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2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04864954"/>
      </p:ext>
    </p:extLst>
  </p:cSld>
  <p:clrMapOvr>
    <a:masterClrMapping/>
  </p:clrMapOvr>
  <p:transition spd="med"/>
</p:sldLayout>
</file>

<file path=ppt/slideLayouts/slideLayout207.xml><?xml version="1.0" encoding="utf-8"?>
<p:sldLayout xmlns:a="http://schemas.openxmlformats.org/drawingml/2006/main" xmlns:r="http://schemas.openxmlformats.org/officeDocument/2006/relationships" xmlns:p="http://schemas.openxmlformats.org/presentationml/2006/main" showMasterSp="0" type="tx">
  <p:cSld name="Astronomy copy 1">
    <p:spTree>
      <p:nvGrpSpPr>
        <p:cNvPr id="1" name=""/>
        <p:cNvGrpSpPr/>
        <p:nvPr/>
      </p:nvGrpSpPr>
      <p:grpSpPr>
        <a:xfrm>
          <a:off x="0" y="0"/>
          <a:ext cx="0" cy="0"/>
          <a:chOff x="0" y="0"/>
          <a:chExt cx="0" cy="0"/>
        </a:xfrm>
      </p:grpSpPr>
      <p:pic>
        <p:nvPicPr>
          <p:cNvPr id="833" name="Comet-likeAstroid.jpg" descr="Comet-likeAstroid.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34" name="Title Text"/>
          <p:cNvSpPr txBox="1">
            <a:spLocks noGrp="1"/>
          </p:cNvSpPr>
          <p:nvPr>
            <p:ph type="title"/>
          </p:nvPr>
        </p:nvSpPr>
        <p:spPr>
          <a:xfrm>
            <a:off x="1778000" y="1384300"/>
            <a:ext cx="20828000" cy="9537700"/>
          </a:xfrm>
          <a:prstGeom prst="rect">
            <a:avLst/>
          </a:prstGeom>
          <a:effectLst>
            <a:outerShdw blurRad="50800" dist="38100" dir="5400000" rotWithShape="0">
              <a:srgbClr val="000000">
                <a:alpha val="40000"/>
              </a:srgbClr>
            </a:outerShdw>
          </a:effectLst>
        </p:spPr>
        <p:txBody>
          <a:bodyPr lIns="0" tIns="0" rIns="0" bIns="0" anchor="t"/>
          <a:lstStyle>
            <a:lvl1pPr algn="l">
              <a:defRPr sz="7200">
                <a:solidFill>
                  <a:srgbClr val="FFFFFF"/>
                </a:solidFill>
                <a:latin typeface="DejaVu Sans Condensed"/>
                <a:ea typeface="DejaVu Sans Condensed"/>
                <a:cs typeface="DejaVu Sans Condensed"/>
                <a:sym typeface="DejaVu Sans Condensed"/>
              </a:defRPr>
            </a:lvl1pPr>
          </a:lstStyle>
          <a:p>
            <a:r>
              <a:t>Title Text</a:t>
            </a:r>
          </a:p>
        </p:txBody>
      </p:sp>
      <p:sp>
        <p:nvSpPr>
          <p:cNvPr id="835" name="Body Level One…"/>
          <p:cNvSpPr txBox="1">
            <a:spLocks noGrp="1"/>
          </p:cNvSpPr>
          <p:nvPr>
            <p:ph type="body" sz="quarter" idx="1"/>
          </p:nvPr>
        </p:nvSpPr>
        <p:spPr>
          <a:xfrm>
            <a:off x="1752600" y="10909300"/>
            <a:ext cx="20866100" cy="1689100"/>
          </a:xfrm>
          <a:prstGeom prst="rect">
            <a:avLst/>
          </a:prstGeom>
          <a:effectLst>
            <a:outerShdw blurRad="50800" dist="38100" dir="5400000" rotWithShape="0">
              <a:srgbClr val="000000">
                <a:alpha val="40000"/>
              </a:srgbClr>
            </a:outerShdw>
          </a:effectLst>
        </p:spPr>
        <p:txBody>
          <a:bodyPr lIns="0" tIns="0" rIns="0" bIns="0" anchor="t"/>
          <a:lstStyle>
            <a:lvl1pPr marL="0" indent="0">
              <a:spcBef>
                <a:spcPts val="0"/>
              </a:spcBef>
              <a:buSzTx/>
              <a:buNone/>
              <a:defRPr sz="3600">
                <a:solidFill>
                  <a:srgbClr val="FFFFFF"/>
                </a:solidFill>
                <a:latin typeface="DejaVu Sans Condensed"/>
                <a:ea typeface="DejaVu Sans Condensed"/>
                <a:cs typeface="DejaVu Sans Condensed"/>
                <a:sym typeface="DejaVu Sans Condensed"/>
              </a:defRPr>
            </a:lvl1pPr>
            <a:lvl2pPr marL="0" indent="0">
              <a:spcBef>
                <a:spcPts val="0"/>
              </a:spcBef>
              <a:buSzTx/>
              <a:buNone/>
              <a:defRPr sz="3600">
                <a:solidFill>
                  <a:srgbClr val="FFFFFF"/>
                </a:solidFill>
                <a:latin typeface="DejaVu Sans Condensed"/>
                <a:ea typeface="DejaVu Sans Condensed"/>
                <a:cs typeface="DejaVu Sans Condensed"/>
                <a:sym typeface="DejaVu Sans Condensed"/>
              </a:defRPr>
            </a:lvl2pPr>
            <a:lvl3pPr marL="0" indent="0">
              <a:spcBef>
                <a:spcPts val="0"/>
              </a:spcBef>
              <a:buSzTx/>
              <a:buNone/>
              <a:defRPr sz="3600">
                <a:solidFill>
                  <a:srgbClr val="FFFFFF"/>
                </a:solidFill>
                <a:latin typeface="DejaVu Sans Condensed"/>
                <a:ea typeface="DejaVu Sans Condensed"/>
                <a:cs typeface="DejaVu Sans Condensed"/>
                <a:sym typeface="DejaVu Sans Condensed"/>
              </a:defRPr>
            </a:lvl3pPr>
            <a:lvl4pPr marL="0" indent="0">
              <a:spcBef>
                <a:spcPts val="0"/>
              </a:spcBef>
              <a:buSzTx/>
              <a:buNone/>
              <a:defRPr sz="3600">
                <a:solidFill>
                  <a:srgbClr val="FEFCDD"/>
                </a:solidFill>
                <a:latin typeface="DejaVu Sans Condensed"/>
                <a:ea typeface="DejaVu Sans Condensed"/>
                <a:cs typeface="DejaVu Sans Condensed"/>
                <a:sym typeface="DejaVu Sans Condensed"/>
              </a:defRPr>
            </a:lvl4pPr>
            <a:lvl5pPr marL="0" indent="0">
              <a:spcBef>
                <a:spcPts val="0"/>
              </a:spcBef>
              <a:buSzTx/>
              <a:buNone/>
              <a:defRPr sz="36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8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74654579"/>
      </p:ext>
    </p:extLst>
  </p:cSld>
  <p:clrMapOvr>
    <a:masterClrMapping/>
  </p:clrMapOvr>
  <p:transition spd="med"/>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type="tx">
  <p:cSld name="2_Title &amp; Subtitle copy 4">
    <p:spTree>
      <p:nvGrpSpPr>
        <p:cNvPr id="1" name=""/>
        <p:cNvGrpSpPr/>
        <p:nvPr/>
      </p:nvGrpSpPr>
      <p:grpSpPr>
        <a:xfrm>
          <a:off x="0" y="0"/>
          <a:ext cx="0" cy="0"/>
          <a:chOff x="0" y="0"/>
          <a:chExt cx="0" cy="0"/>
        </a:xfrm>
      </p:grpSpPr>
      <p:sp>
        <p:nvSpPr>
          <p:cNvPr id="843"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44"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45"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4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96007075"/>
      </p:ext>
    </p:extLst>
  </p:cSld>
  <p:clrMapOvr>
    <a:masterClrMapping/>
  </p:clrMapOvr>
  <p:transition spd="med"/>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type="tx">
  <p:cSld name="2_Title &amp; Subtitle">
    <p:spTree>
      <p:nvGrpSpPr>
        <p:cNvPr id="1" name=""/>
        <p:cNvGrpSpPr/>
        <p:nvPr/>
      </p:nvGrpSpPr>
      <p:grpSpPr>
        <a:xfrm>
          <a:off x="0" y="0"/>
          <a:ext cx="0" cy="0"/>
          <a:chOff x="0" y="0"/>
          <a:chExt cx="0" cy="0"/>
        </a:xfrm>
      </p:grpSpPr>
      <p:sp>
        <p:nvSpPr>
          <p:cNvPr id="853" name="Title Text"/>
          <p:cNvSpPr txBox="1">
            <a:spLocks noGrp="1"/>
          </p:cNvSpPr>
          <p:nvPr>
            <p:ph type="title"/>
          </p:nvPr>
        </p:nvSpPr>
        <p:spPr>
          <a:xfrm>
            <a:off x="1739900" y="2298700"/>
            <a:ext cx="20904200" cy="4635500"/>
          </a:xfrm>
          <a:prstGeom prst="rect">
            <a:avLst/>
          </a:prstGeom>
        </p:spPr>
        <p:txBody>
          <a:bodyPr anchor="b"/>
          <a:lstStyle/>
          <a:p>
            <a:r>
              <a:t>Title Text</a:t>
            </a:r>
          </a:p>
        </p:txBody>
      </p:sp>
      <p:sp>
        <p:nvSpPr>
          <p:cNvPr id="854" name="Body Level One…"/>
          <p:cNvSpPr txBox="1">
            <a:spLocks noGrp="1"/>
          </p:cNvSpPr>
          <p:nvPr>
            <p:ph type="body" sz="quarter" idx="1"/>
          </p:nvPr>
        </p:nvSpPr>
        <p:spPr>
          <a:xfrm>
            <a:off x="1739900" y="7061200"/>
            <a:ext cx="20904200" cy="1587500"/>
          </a:xfrm>
          <a:prstGeom prst="rect">
            <a:avLst/>
          </a:prstGeom>
        </p:spPr>
        <p:txBody>
          <a:bodyPr anchor="t"/>
          <a:lstStyle>
            <a:lvl1pPr marL="0" indent="0" algn="ctr">
              <a:spcBef>
                <a:spcPts val="0"/>
              </a:spcBef>
              <a:buSzTx/>
              <a:buNone/>
              <a:defRPr sz="4800"/>
            </a:lvl1pPr>
            <a:lvl2pPr marL="0" indent="0" algn="ctr">
              <a:spcBef>
                <a:spcPts val="0"/>
              </a:spcBef>
              <a:buSzTx/>
              <a:buNone/>
              <a:defRPr sz="4800"/>
            </a:lvl2pPr>
            <a:lvl3pPr marL="0" indent="0" algn="ctr">
              <a:spcBef>
                <a:spcPts val="0"/>
              </a:spcBef>
              <a:buSzTx/>
              <a:buNone/>
              <a:defRPr sz="4800"/>
            </a:lvl3pPr>
            <a:lvl4pPr marL="0" indent="0" algn="ctr">
              <a:spcBef>
                <a:spcPts val="0"/>
              </a:spcBef>
              <a:buSzTx/>
              <a:buNone/>
              <a:defRPr sz="4800"/>
            </a:lvl4pPr>
            <a:lvl5pPr marL="0" indent="0" algn="ctr">
              <a:spcBef>
                <a:spcPts val="0"/>
              </a:spcBef>
              <a:buSzTx/>
              <a:buNone/>
              <a:defRPr sz="4800"/>
            </a:lvl5pPr>
          </a:lstStyle>
          <a:p>
            <a:r>
              <a:t>Body Level One</a:t>
            </a:r>
          </a:p>
          <a:p>
            <a:pPr lvl="1"/>
            <a:r>
              <a:t>Body Level Two</a:t>
            </a:r>
          </a:p>
          <a:p>
            <a:pPr lvl="2"/>
            <a:r>
              <a:t>Body Level Three</a:t>
            </a:r>
          </a:p>
          <a:p>
            <a:pPr lvl="3"/>
            <a:r>
              <a:t>Body Level Four</a:t>
            </a:r>
          </a:p>
          <a:p>
            <a:pPr lvl="4"/>
            <a:r>
              <a:t>Body Level Five</a:t>
            </a:r>
          </a:p>
        </p:txBody>
      </p:sp>
      <p:sp>
        <p:nvSpPr>
          <p:cNvPr id="8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56581520"/>
      </p:ext>
    </p:extLst>
  </p:cSld>
  <p:clrMapOvr>
    <a:masterClrMapping/>
  </p:clrMapOvr>
  <p:transition spd="med"/>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type="tx">
  <p:cSld name="1_Title &amp; Subtitle copy 7">
    <p:spTree>
      <p:nvGrpSpPr>
        <p:cNvPr id="1" name=""/>
        <p:cNvGrpSpPr/>
        <p:nvPr/>
      </p:nvGrpSpPr>
      <p:grpSpPr>
        <a:xfrm>
          <a:off x="0" y="0"/>
          <a:ext cx="0" cy="0"/>
          <a:chOff x="0" y="0"/>
          <a:chExt cx="0" cy="0"/>
        </a:xfrm>
      </p:grpSpPr>
      <p:sp>
        <p:nvSpPr>
          <p:cNvPr id="862"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63" name="AiGLogo_Spanish_Process.pdf" descr="AiGLogo_Spanish_Process.pdf"/>
          <p:cNvPicPr>
            <a:picLocks noChangeAspect="1"/>
          </p:cNvPicPr>
          <p:nvPr/>
        </p:nvPicPr>
        <p:blipFill>
          <a:blip r:embed="rId2"/>
          <a:stretch>
            <a:fillRect/>
          </a:stretch>
        </p:blipFill>
        <p:spPr>
          <a:xfrm>
            <a:off x="15519400" y="10274300"/>
            <a:ext cx="5592892" cy="2565400"/>
          </a:xfrm>
          <a:prstGeom prst="rect">
            <a:avLst/>
          </a:prstGeom>
          <a:ln w="12700">
            <a:miter lim="400000"/>
          </a:ln>
        </p:spPr>
      </p:pic>
      <p:sp>
        <p:nvSpPr>
          <p:cNvPr id="864"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66783083"/>
      </p:ext>
    </p:extLst>
  </p:cSld>
  <p:clrMapOvr>
    <a:masterClrMapping/>
  </p:clrMapOvr>
  <p:transition spd="med"/>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type="tx">
  <p:cSld name="2_Blank">
    <p:bg>
      <p:bgPr>
        <a:solidFill>
          <a:srgbClr val="000000"/>
        </a:solidFill>
        <a:effectLst/>
      </p:bgPr>
    </p:bg>
    <p:spTree>
      <p:nvGrpSpPr>
        <p:cNvPr id="1" name=""/>
        <p:cNvGrpSpPr/>
        <p:nvPr/>
      </p:nvGrpSpPr>
      <p:grpSpPr>
        <a:xfrm>
          <a:off x="0" y="0"/>
          <a:ext cx="0" cy="0"/>
          <a:chOff x="0" y="0"/>
          <a:chExt cx="0" cy="0"/>
        </a:xfrm>
      </p:grpSpPr>
      <p:pic>
        <p:nvPicPr>
          <p:cNvPr id="881" name="1510_AlienInvasion_Slide_OtherChurches.jpg" descr="1510_AlienInvasion_Slide_OtherChurches.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88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extLst>
      <p:ext uri="{BB962C8B-B14F-4D97-AF65-F5344CB8AC3E}">
        <p14:creationId xmlns:p14="http://schemas.microsoft.com/office/powerpoint/2010/main" val="270969301"/>
      </p:ext>
    </p:extLst>
  </p:cSld>
  <p:clrMapOvr>
    <a:masterClrMapping/>
  </p:clrMapOvr>
  <p:transition spd="med"/>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type="tx">
  <p:cSld name="3_Title &amp; Subtitle copy 4">
    <p:spTree>
      <p:nvGrpSpPr>
        <p:cNvPr id="1" name=""/>
        <p:cNvGrpSpPr/>
        <p:nvPr/>
      </p:nvGrpSpPr>
      <p:grpSpPr>
        <a:xfrm>
          <a:off x="0" y="0"/>
          <a:ext cx="0" cy="0"/>
          <a:chOff x="0" y="0"/>
          <a:chExt cx="0" cy="0"/>
        </a:xfrm>
      </p:grpSpPr>
      <p:sp>
        <p:nvSpPr>
          <p:cNvPr id="889" name="Rectangle"/>
          <p:cNvSpPr/>
          <p:nvPr/>
        </p:nvSpPr>
        <p:spPr>
          <a:xfrm>
            <a:off x="-177800" y="-165100"/>
            <a:ext cx="24726900" cy="14033500"/>
          </a:xfrm>
          <a:prstGeom prst="rect">
            <a:avLst/>
          </a:prstGeom>
          <a:solidFill>
            <a:srgbClr val="444444"/>
          </a:solidFill>
          <a:ln w="25400">
            <a:solidFill>
              <a:srgbClr val="000000"/>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890" name="FINAL LOGO process.pdf" descr="FINAL LOGO process.pdf"/>
          <p:cNvPicPr>
            <a:picLocks noChangeAspect="1"/>
          </p:cNvPicPr>
          <p:nvPr/>
        </p:nvPicPr>
        <p:blipFill>
          <a:blip r:embed="rId2"/>
          <a:stretch>
            <a:fillRect/>
          </a:stretch>
        </p:blipFill>
        <p:spPr>
          <a:xfrm>
            <a:off x="15519400" y="10274300"/>
            <a:ext cx="5600701" cy="2567657"/>
          </a:xfrm>
          <a:prstGeom prst="rect">
            <a:avLst/>
          </a:prstGeom>
          <a:ln w="12700">
            <a:miter lim="400000"/>
          </a:ln>
        </p:spPr>
      </p:pic>
      <p:sp>
        <p:nvSpPr>
          <p:cNvPr id="891" name="Title Text"/>
          <p:cNvSpPr txBox="1">
            <a:spLocks noGrp="1"/>
          </p:cNvSpPr>
          <p:nvPr>
            <p:ph type="title"/>
          </p:nvPr>
        </p:nvSpPr>
        <p:spPr>
          <a:xfrm>
            <a:off x="1866900" y="863600"/>
            <a:ext cx="20637500" cy="1841500"/>
          </a:xfrm>
          <a:prstGeom prst="rect">
            <a:avLst/>
          </a:prstGeom>
        </p:spPr>
        <p:txBody>
          <a:bodyPr anchor="b"/>
          <a:lstStyle>
            <a:lvl1pPr>
              <a:defRPr b="1">
                <a:solidFill>
                  <a:srgbClr val="444444"/>
                </a:solidFill>
                <a:latin typeface="+mn-lt"/>
                <a:ea typeface="+mn-ea"/>
                <a:cs typeface="+mn-cs"/>
                <a:sym typeface="Calibri"/>
              </a:defRPr>
            </a:lvl1pPr>
          </a:lstStyle>
          <a:p>
            <a:r>
              <a:t>Title Text</a:t>
            </a:r>
          </a:p>
        </p:txBody>
      </p:sp>
      <p:sp>
        <p:nvSpPr>
          <p:cNvPr id="8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00355396"/>
      </p:ext>
    </p:extLst>
  </p:cSld>
  <p:clrMapOvr>
    <a:masterClrMapping/>
  </p:clrMapOvr>
  <p:transition spd="med"/>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6">
    <p:spTree>
      <p:nvGrpSpPr>
        <p:cNvPr id="1" name=""/>
        <p:cNvGrpSpPr/>
        <p:nvPr/>
      </p:nvGrpSpPr>
      <p:grpSpPr>
        <a:xfrm>
          <a:off x="0" y="0"/>
          <a:ext cx="0" cy="0"/>
          <a:chOff x="0" y="0"/>
          <a:chExt cx="0" cy="0"/>
        </a:xfrm>
      </p:grpSpPr>
      <p:sp>
        <p:nvSpPr>
          <p:cNvPr id="899"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pic>
        <p:nvPicPr>
          <p:cNvPr id="900" name="image9.png" descr="image9.png"/>
          <p:cNvPicPr>
            <a:picLocks noChangeAspect="1"/>
          </p:cNvPicPr>
          <p:nvPr/>
        </p:nvPicPr>
        <p:blipFill>
          <a:blip r:embed="rId2"/>
          <a:stretch>
            <a:fillRect/>
          </a:stretch>
        </p:blipFill>
        <p:spPr>
          <a:xfrm>
            <a:off x="15521751" y="10274300"/>
            <a:ext cx="5601430" cy="2566989"/>
          </a:xfrm>
          <a:prstGeom prst="rect">
            <a:avLst/>
          </a:prstGeom>
        </p:spPr>
      </p:pic>
      <p:sp>
        <p:nvSpPr>
          <p:cNvPr id="901" name="Title Text"/>
          <p:cNvSpPr txBox="1">
            <a:spLocks noGrp="1"/>
          </p:cNvSpPr>
          <p:nvPr>
            <p:ph type="title"/>
          </p:nvPr>
        </p:nvSpPr>
        <p:spPr>
          <a:xfrm>
            <a:off x="1867142" y="0"/>
            <a:ext cx="20640188"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902" name="Body Level One…"/>
          <p:cNvSpPr txBox="1">
            <a:spLocks noGrp="1"/>
          </p:cNvSpPr>
          <p:nvPr>
            <p:ph type="body" idx="1"/>
          </p:nvPr>
        </p:nvSpPr>
        <p:spPr>
          <a:xfrm>
            <a:off x="1219358" y="3200412"/>
            <a:ext cx="21948460" cy="10515588"/>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90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010483797"/>
      </p:ext>
    </p:extLst>
  </p:cSld>
  <p:clrMapOvr>
    <a:masterClrMapping/>
  </p:clrMapOvr>
  <p:transition spd="med"/>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type="tx">
  <p:cSld name="1_Default - 3_Title and Content copy 3">
    <p:spTree>
      <p:nvGrpSpPr>
        <p:cNvPr id="1" name=""/>
        <p:cNvGrpSpPr/>
        <p:nvPr/>
      </p:nvGrpSpPr>
      <p:grpSpPr>
        <a:xfrm>
          <a:off x="0" y="0"/>
          <a:ext cx="0" cy="0"/>
          <a:chOff x="0" y="0"/>
          <a:chExt cx="0" cy="0"/>
        </a:xfrm>
      </p:grpSpPr>
      <p:pic>
        <p:nvPicPr>
          <p:cNvPr id="910"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911"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12"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13"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649367262"/>
      </p:ext>
    </p:extLst>
  </p:cSld>
  <p:clrMapOvr>
    <a:masterClrMapping/>
  </p:clrMapOvr>
  <p:transition spd="med"/>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p:spTree>
      <p:nvGrpSpPr>
        <p:cNvPr id="1" name=""/>
        <p:cNvGrpSpPr/>
        <p:nvPr/>
      </p:nvGrpSpPr>
      <p:grpSpPr>
        <a:xfrm>
          <a:off x="0" y="0"/>
          <a:ext cx="0" cy="0"/>
          <a:chOff x="0" y="0"/>
          <a:chExt cx="0" cy="0"/>
        </a:xfrm>
      </p:grpSpPr>
      <p:sp>
        <p:nvSpPr>
          <p:cNvPr id="920" name="Rectangle"/>
          <p:cNvSpPr/>
          <p:nvPr/>
        </p:nvSpPr>
        <p:spPr>
          <a:xfrm>
            <a:off x="-76200" y="-76200"/>
            <a:ext cx="24536400" cy="13868400"/>
          </a:xfrm>
          <a:prstGeom prst="rect">
            <a:avLst/>
          </a:prstGeom>
          <a:solidFill>
            <a:srgbClr val="072639"/>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921" name="1600_AiGLogo_Slide_Navy-small.png" descr="1600_AiGLogo_Slide_Navy-small.png"/>
          <p:cNvPicPr>
            <a:picLocks noChangeAspect="1"/>
          </p:cNvPicPr>
          <p:nvPr/>
        </p:nvPicPr>
        <p:blipFill>
          <a:blip r:embed="rId2"/>
          <a:stretch>
            <a:fillRect/>
          </a:stretch>
        </p:blipFill>
        <p:spPr>
          <a:xfrm>
            <a:off x="68405" y="0"/>
            <a:ext cx="24247189" cy="13716000"/>
          </a:xfrm>
          <a:prstGeom prst="rect">
            <a:avLst/>
          </a:prstGeom>
          <a:ln w="12700">
            <a:miter lim="400000"/>
          </a:ln>
        </p:spPr>
      </p:pic>
      <p:sp>
        <p:nvSpPr>
          <p:cNvPr id="922"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96891545"/>
      </p:ext>
    </p:extLst>
  </p:cSld>
  <p:clrMapOvr>
    <a:masterClrMapping/>
  </p:clrMapOvr>
  <p:transition spd="med"/>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type="tx">
  <p:cSld name="1_Default - Black">
    <p:spTree>
      <p:nvGrpSpPr>
        <p:cNvPr id="1" name=""/>
        <p:cNvGrpSpPr/>
        <p:nvPr/>
      </p:nvGrpSpPr>
      <p:grpSpPr>
        <a:xfrm>
          <a:off x="0" y="0"/>
          <a:ext cx="0" cy="0"/>
          <a:chOff x="0" y="0"/>
          <a:chExt cx="0" cy="0"/>
        </a:xfrm>
      </p:grpSpPr>
      <p:sp>
        <p:nvSpPr>
          <p:cNvPr id="929"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930"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1829896123"/>
      </p:ext>
    </p:extLst>
  </p:cSld>
  <p:clrMapOvr>
    <a:masterClrMapping/>
  </p:clrMapOvr>
  <p:transition spd="med"/>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type="tx">
  <p:cSld name="1_Default - 3_Title and Content copy 2">
    <p:spTree>
      <p:nvGrpSpPr>
        <p:cNvPr id="1" name=""/>
        <p:cNvGrpSpPr/>
        <p:nvPr/>
      </p:nvGrpSpPr>
      <p:grpSpPr>
        <a:xfrm>
          <a:off x="0" y="0"/>
          <a:ext cx="0" cy="0"/>
          <a:chOff x="0" y="0"/>
          <a:chExt cx="0" cy="0"/>
        </a:xfrm>
      </p:grpSpPr>
      <p:pic>
        <p:nvPicPr>
          <p:cNvPr id="937"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938"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39"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40"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652970411"/>
      </p:ext>
    </p:extLst>
  </p:cSld>
  <p:clrMapOvr>
    <a:masterClrMapping/>
  </p:clrMapOvr>
  <p:transition spd="med"/>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type="tx">
  <p:cSld name="4_Default - Title Only">
    <p:spTree>
      <p:nvGrpSpPr>
        <p:cNvPr id="1" name=""/>
        <p:cNvGrpSpPr/>
        <p:nvPr/>
      </p:nvGrpSpPr>
      <p:grpSpPr>
        <a:xfrm>
          <a:off x="0" y="0"/>
          <a:ext cx="0" cy="0"/>
          <a:chOff x="0" y="0"/>
          <a:chExt cx="0" cy="0"/>
        </a:xfrm>
      </p:grpSpPr>
      <p:sp>
        <p:nvSpPr>
          <p:cNvPr id="947" name="Title Text"/>
          <p:cNvSpPr txBox="1">
            <a:spLocks noGrp="1"/>
          </p:cNvSpPr>
          <p:nvPr>
            <p:ph type="title"/>
          </p:nvPr>
        </p:nvSpPr>
        <p:spPr>
          <a:xfrm>
            <a:off x="1219358" y="549275"/>
            <a:ext cx="21948460" cy="2651125"/>
          </a:xfrm>
          <a:prstGeom prst="rect">
            <a:avLst/>
          </a:prstGeom>
          <a:ln>
            <a:round/>
          </a:ln>
        </p:spPr>
        <p:txBody>
          <a:bodyPr lIns="101600" tIns="101600" rIns="101600" bIns="101600" anchor="t"/>
          <a:lstStyle>
            <a:lvl1pPr algn="l" defTabSz="914400">
              <a:defRPr sz="10700">
                <a:solidFill>
                  <a:srgbClr val="FEFCDD"/>
                </a:solidFill>
                <a:effectLst>
                  <a:outerShdw blurRad="38100" dist="38100" dir="2700000" rotWithShape="0">
                    <a:srgbClr val="000000">
                      <a:alpha val="43137"/>
                    </a:srgbClr>
                  </a:outerShdw>
                </a:effectLst>
                <a:uFill>
                  <a:solidFill>
                    <a:srgbClr val="FEFCDD"/>
                  </a:solidFill>
                </a:uFill>
                <a:latin typeface="Boycott"/>
                <a:ea typeface="Boycott"/>
                <a:cs typeface="Boycott"/>
                <a:sym typeface="Boycott"/>
              </a:defRPr>
            </a:lvl1pPr>
          </a:lstStyle>
          <a:p>
            <a:r>
              <a:t>Title Text</a:t>
            </a:r>
          </a:p>
        </p:txBody>
      </p:sp>
      <p:sp>
        <p:nvSpPr>
          <p:cNvPr id="948" name="Slide Number"/>
          <p:cNvSpPr txBox="1">
            <a:spLocks noGrp="1"/>
          </p:cNvSpPr>
          <p:nvPr>
            <p:ph type="sldNum" sz="quarter" idx="2"/>
          </p:nvPr>
        </p:nvSpPr>
        <p:spPr>
          <a:xfrm>
            <a:off x="22799515" y="13061950"/>
            <a:ext cx="368301" cy="381000"/>
          </a:xfrm>
          <a:prstGeom prst="rect">
            <a:avLst/>
          </a:prstGeom>
          <a:ln>
            <a:round/>
          </a:ln>
        </p:spPr>
        <p:txBody>
          <a:bodyPr lIns="101600" tIns="101600" rIns="101600" bIns="101600"/>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343725798"/>
      </p:ext>
    </p:extLst>
  </p:cSld>
  <p:clrMapOvr>
    <a:masterClrMapping/>
  </p:clrMapOvr>
  <p:transition spd="med"/>
</p:sldLayout>
</file>

<file path=ppt/slideLayouts/slideLayout219.xml><?xml version="1.0" encoding="utf-8"?>
<p:sldLayout xmlns:a="http://schemas.openxmlformats.org/drawingml/2006/main" xmlns:r="http://schemas.openxmlformats.org/officeDocument/2006/relationships" xmlns:p="http://schemas.openxmlformats.org/presentationml/2006/main" showMasterSp="0" type="tx">
  <p:cSld name="Default - 3_Title and Content">
    <p:spTree>
      <p:nvGrpSpPr>
        <p:cNvPr id="1" name=""/>
        <p:cNvGrpSpPr/>
        <p:nvPr/>
      </p:nvGrpSpPr>
      <p:grpSpPr>
        <a:xfrm>
          <a:off x="0" y="0"/>
          <a:ext cx="0" cy="0"/>
          <a:chOff x="0" y="0"/>
          <a:chExt cx="0" cy="0"/>
        </a:xfrm>
      </p:grpSpPr>
      <p:pic>
        <p:nvPicPr>
          <p:cNvPr id="955"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56" name="Click to edit Master text styles"/>
          <p:cNvSpPr txBox="1">
            <a:spLocks noGrp="1"/>
          </p:cNvSpPr>
          <p:nvPr>
            <p:ph type="body" sz="quarter" idx="13"/>
          </p:nvPr>
        </p:nvSpPr>
        <p:spPr>
          <a:xfrm>
            <a:off x="1753168" y="10820400"/>
            <a:ext cx="20868819" cy="1701801"/>
          </a:xfrm>
          <a:prstGeom prst="rect">
            <a:avLst/>
          </a:prstGeom>
          <a:ln w="9525">
            <a:round/>
          </a:ln>
        </p:spPr>
        <p:txBody>
          <a:bodyPr lIns="0" tIns="0" rIns="0" bIns="0" anchor="t"/>
          <a:lstStyle>
            <a:lvl1pPr marL="0" indent="0" defTabSz="914400">
              <a:spcBef>
                <a:spcPts val="0"/>
              </a:spcBef>
              <a:buClr>
                <a:srgbClr val="FFFED5"/>
              </a:buClr>
              <a:buSzTx/>
              <a:buNone/>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Click to edit Master text styles</a:t>
            </a:r>
          </a:p>
        </p:txBody>
      </p:sp>
      <p:sp>
        <p:nvSpPr>
          <p:cNvPr id="957" name="Body Level One…"/>
          <p:cNvSpPr txBox="1">
            <a:spLocks noGrp="1"/>
          </p:cNvSpPr>
          <p:nvPr>
            <p:ph type="body" idx="1"/>
          </p:nvPr>
        </p:nvSpPr>
        <p:spPr>
          <a:xfrm>
            <a:off x="1765528" y="1498600"/>
            <a:ext cx="20868819" cy="9245600"/>
          </a:xfrm>
          <a:prstGeom prst="rect">
            <a:avLst/>
          </a:prstGeom>
          <a:ln w="9525">
            <a:round/>
          </a:ln>
        </p:spPr>
        <p:txBody>
          <a:bodyPr lIns="0" tIns="0" rIns="0" bIns="0" anchor="t"/>
          <a:lstStyle>
            <a:lvl1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vl2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2pPr>
            <a:lvl3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3pPr>
            <a:lvl4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4pPr>
            <a:lvl5pPr marL="0" indent="0"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958"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243109320"/>
      </p:ext>
    </p:extLst>
  </p:cSld>
  <p:clrMapOvr>
    <a:masterClrMapping/>
  </p:clrMapOvr>
  <p:transition spd="med"/>
</p:sldLayout>
</file>

<file path=ppt/slideLayouts/slideLayout220.xml><?xml version="1.0" encoding="utf-8"?>
<p:sldLayout xmlns:a="http://schemas.openxmlformats.org/drawingml/2006/main" xmlns:r="http://schemas.openxmlformats.org/officeDocument/2006/relationships" xmlns:p="http://schemas.openxmlformats.org/presentationml/2006/main" showMasterSp="0" type="tx">
  <p:cSld name="3_Default - 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65" name="Title Text"/>
          <p:cNvSpPr txBox="1">
            <a:spLocks noGrp="1"/>
          </p:cNvSpPr>
          <p:nvPr>
            <p:ph type="title"/>
          </p:nvPr>
        </p:nvSpPr>
        <p:spPr>
          <a:xfrm>
            <a:off x="2384018" y="358775"/>
            <a:ext cx="19624055" cy="3429001"/>
          </a:xfrm>
          <a:prstGeom prst="rect">
            <a:avLst/>
          </a:prstGeom>
          <a:ln w="9525">
            <a:round/>
          </a:ln>
        </p:spPr>
        <p:txBody>
          <a:bodyPr lIns="76200" tIns="76200" rIns="76200" bIns="76200"/>
          <a:lstStyle>
            <a:lvl1pPr defTabSz="1530899">
              <a:defRPr sz="14000" b="1">
                <a:solidFill>
                  <a:srgbClr val="FFFFFF"/>
                </a:solidFill>
                <a:uFill>
                  <a:solidFill>
                    <a:srgbClr val="FFFFFF"/>
                  </a:solidFill>
                </a:uFill>
                <a:latin typeface="Arial"/>
                <a:ea typeface="Arial"/>
                <a:cs typeface="Arial"/>
                <a:sym typeface="Arial"/>
              </a:defRPr>
            </a:lvl1pPr>
          </a:lstStyle>
          <a:p>
            <a:r>
              <a:t>Title Text</a:t>
            </a:r>
          </a:p>
        </p:txBody>
      </p:sp>
      <p:sp>
        <p:nvSpPr>
          <p:cNvPr id="966" name="Body Level One…"/>
          <p:cNvSpPr txBox="1">
            <a:spLocks noGrp="1"/>
          </p:cNvSpPr>
          <p:nvPr>
            <p:ph type="body" idx="1"/>
          </p:nvPr>
        </p:nvSpPr>
        <p:spPr>
          <a:xfrm>
            <a:off x="1219358" y="3200401"/>
            <a:ext cx="21948460" cy="10515600"/>
          </a:xfrm>
          <a:prstGeom prst="rect">
            <a:avLst/>
          </a:prstGeom>
          <a:ln>
            <a:round/>
          </a:ln>
        </p:spPr>
        <p:txBody>
          <a:bodyPr lIns="101600" tIns="101600" rIns="101600" bIns="101600" anchor="t"/>
          <a:lstStyle>
            <a:lvl1pPr marL="1489318" indent="-956339" defTabSz="1530899">
              <a:spcBef>
                <a:spcPts val="4000"/>
              </a:spcBef>
              <a:buClr>
                <a:srgbClr val="FFFFFF"/>
              </a:buClr>
              <a:buFont typeface="Lucida Grande"/>
              <a:defRPr sz="7100">
                <a:solidFill>
                  <a:srgbClr val="FFFFFF"/>
                </a:solidFill>
                <a:uFill>
                  <a:solidFill>
                    <a:srgbClr val="FFFFFF"/>
                  </a:solidFill>
                </a:uFill>
              </a:defRPr>
            </a:lvl1pPr>
            <a:lvl2pPr marL="2233978" indent="-960119" defTabSz="1530899">
              <a:spcBef>
                <a:spcPts val="4000"/>
              </a:spcBef>
              <a:buClr>
                <a:srgbClr val="FFFFFF"/>
              </a:buClr>
              <a:buFont typeface="Lucida Grande"/>
              <a:defRPr sz="7100">
                <a:solidFill>
                  <a:srgbClr val="FFFFFF"/>
                </a:solidFill>
                <a:uFill>
                  <a:solidFill>
                    <a:srgbClr val="FFFFFF"/>
                  </a:solidFill>
                </a:uFill>
              </a:defRPr>
            </a:lvl2pPr>
            <a:lvl3pPr marL="2974857" indent="-956340" defTabSz="1530899">
              <a:spcBef>
                <a:spcPts val="4000"/>
              </a:spcBef>
              <a:buClr>
                <a:srgbClr val="FFFFFF"/>
              </a:buClr>
              <a:buFont typeface="Lucida Grande"/>
              <a:defRPr sz="7100">
                <a:solidFill>
                  <a:srgbClr val="FFFFFF"/>
                </a:solidFill>
                <a:uFill>
                  <a:solidFill>
                    <a:srgbClr val="FFFFFF"/>
                  </a:solidFill>
                </a:uFill>
              </a:defRPr>
            </a:lvl3pPr>
            <a:lvl4pPr marL="3719515" indent="-956340" defTabSz="1530899">
              <a:spcBef>
                <a:spcPts val="4000"/>
              </a:spcBef>
              <a:buClr>
                <a:srgbClr val="FFFFFF"/>
              </a:buClr>
              <a:buFont typeface="Lucida Grande"/>
              <a:defRPr sz="7100">
                <a:solidFill>
                  <a:srgbClr val="FFFFFF"/>
                </a:solidFill>
                <a:uFill>
                  <a:solidFill>
                    <a:srgbClr val="FFFFFF"/>
                  </a:solidFill>
                </a:uFill>
              </a:defRPr>
            </a:lvl4pPr>
            <a:lvl5pPr marL="4464176" indent="-956340" defTabSz="1530899">
              <a:spcBef>
                <a:spcPts val="4000"/>
              </a:spcBef>
              <a:buClr>
                <a:srgbClr val="FFFFFF"/>
              </a:buClr>
              <a:buFont typeface="Lucida Grande"/>
              <a:defRPr sz="7100">
                <a:solidFill>
                  <a:srgbClr val="FFFFFF"/>
                </a:solidFill>
                <a:uFill>
                  <a:solidFill>
                    <a:srgbClr val="FFFFFF"/>
                  </a:solidFill>
                </a:uFill>
              </a:defRPr>
            </a:lvl5pPr>
          </a:lstStyle>
          <a:p>
            <a:r>
              <a:t>Body Level One</a:t>
            </a:r>
          </a:p>
          <a:p>
            <a:pPr lvl="1"/>
            <a:r>
              <a:t>Body Level Two</a:t>
            </a:r>
          </a:p>
          <a:p>
            <a:pPr lvl="2"/>
            <a:r>
              <a:t>Body Level Three</a:t>
            </a:r>
          </a:p>
          <a:p>
            <a:pPr lvl="3"/>
            <a:r>
              <a:t>Body Level Four</a:t>
            </a:r>
          </a:p>
          <a:p>
            <a:pPr lvl="4"/>
            <a:r>
              <a:t>Body Level Five</a:t>
            </a:r>
          </a:p>
        </p:txBody>
      </p:sp>
      <p:sp>
        <p:nvSpPr>
          <p:cNvPr id="96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903440347"/>
      </p:ext>
    </p:extLst>
  </p:cSld>
  <p:clrMapOvr>
    <a:masterClrMapping/>
  </p:clrMapOvr>
  <p:transition spd="med"/>
</p:sldLayout>
</file>

<file path=ppt/slideLayouts/slideLayout221.xml><?xml version="1.0" encoding="utf-8"?>
<p:sldLayout xmlns:a="http://schemas.openxmlformats.org/drawingml/2006/main" xmlns:r="http://schemas.openxmlformats.org/officeDocument/2006/relationships" xmlns:p="http://schemas.openxmlformats.org/presentationml/2006/main" showMasterSp="0" type="tx">
  <p:cSld name="Photo Captions TS One Line">
    <p:spTree>
      <p:nvGrpSpPr>
        <p:cNvPr id="1" name=""/>
        <p:cNvGrpSpPr/>
        <p:nvPr/>
      </p:nvGrpSpPr>
      <p:grpSpPr>
        <a:xfrm>
          <a:off x="0" y="0"/>
          <a:ext cx="0" cy="0"/>
          <a:chOff x="0" y="0"/>
          <a:chExt cx="0" cy="0"/>
        </a:xfrm>
      </p:grpSpPr>
      <p:pic>
        <p:nvPicPr>
          <p:cNvPr id="984" name="DarkCircleBackground_37.jpg" descr="DarkCircleBackground_37.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985" name="Line"/>
          <p:cNvSpPr/>
          <p:nvPr/>
        </p:nvSpPr>
        <p:spPr>
          <a:xfrm>
            <a:off x="3810000" y="12039600"/>
            <a:ext cx="16635360" cy="0"/>
          </a:xfrm>
          <a:prstGeom prst="line">
            <a:avLst/>
          </a:prstGeom>
          <a:ln w="25400">
            <a:solidFill>
              <a:srgbClr val="FFFFFF"/>
            </a:solidFill>
            <a:miter lim="400000"/>
          </a:ln>
        </p:spPr>
        <p:txBody>
          <a:bodyPr lIns="50800" tIns="50800" rIns="50800" bIns="50800" anchor="ctr"/>
          <a:lstStyle/>
          <a:p>
            <a:pPr algn="l" defTabSz="457200">
              <a:defRPr sz="1200">
                <a:latin typeface="Helvetica"/>
                <a:ea typeface="Helvetica"/>
                <a:cs typeface="Helvetica"/>
                <a:sym typeface="Helvetica"/>
              </a:defRPr>
            </a:pPr>
            <a:endParaRPr/>
          </a:p>
        </p:txBody>
      </p:sp>
      <p:sp>
        <p:nvSpPr>
          <p:cNvPr id="986" name="Title Text"/>
          <p:cNvSpPr txBox="1">
            <a:spLocks noGrp="1"/>
          </p:cNvSpPr>
          <p:nvPr>
            <p:ph type="title"/>
          </p:nvPr>
        </p:nvSpPr>
        <p:spPr>
          <a:xfrm>
            <a:off x="2463800" y="10439400"/>
            <a:ext cx="19659600" cy="1905000"/>
          </a:xfrm>
          <a:prstGeom prst="rect">
            <a:avLst/>
          </a:prstGeom>
        </p:spPr>
        <p:txBody>
          <a:bodyPr lIns="0" tIns="0" rIns="0" bIns="0"/>
          <a:lstStyle>
            <a:lvl1pPr>
              <a:defRPr sz="9600">
                <a:solidFill>
                  <a:srgbClr val="79E0F6"/>
                </a:solidFill>
                <a:latin typeface="Mensch Bold Inline"/>
                <a:ea typeface="Mensch Bold Inline"/>
                <a:cs typeface="Mensch Bold Inline"/>
                <a:sym typeface="Mensch Bold Inline"/>
              </a:defRPr>
            </a:lvl1pPr>
          </a:lstStyle>
          <a:p>
            <a:r>
              <a:t>Title Text</a:t>
            </a:r>
          </a:p>
        </p:txBody>
      </p:sp>
      <p:sp>
        <p:nvSpPr>
          <p:cNvPr id="98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43286445"/>
      </p:ext>
    </p:extLst>
  </p:cSld>
  <p:clrMapOvr>
    <a:masterClrMapping/>
  </p:clrMapOvr>
  <p:transition spd="med"/>
</p:sldLayout>
</file>

<file path=ppt/slideLayouts/slideLayout222.xml><?xml version="1.0" encoding="utf-8"?>
<p:sldLayout xmlns:a="http://schemas.openxmlformats.org/drawingml/2006/main" xmlns:r="http://schemas.openxmlformats.org/officeDocument/2006/relationships" xmlns:p="http://schemas.openxmlformats.org/presentationml/2006/main" showMasterSp="0" type="tx">
  <p:cSld name="2_Default - Title and Content copy 1">
    <p:spTree>
      <p:nvGrpSpPr>
        <p:cNvPr id="1" name=""/>
        <p:cNvGrpSpPr/>
        <p:nvPr/>
      </p:nvGrpSpPr>
      <p:grpSpPr>
        <a:xfrm>
          <a:off x="0" y="0"/>
          <a:ext cx="0" cy="0"/>
          <a:chOff x="0" y="0"/>
          <a:chExt cx="0" cy="0"/>
        </a:xfrm>
      </p:grpSpPr>
      <p:sp>
        <p:nvSpPr>
          <p:cNvPr id="994" name="Rectangle"/>
          <p:cNvSpPr/>
          <p:nvPr/>
        </p:nvSpPr>
        <p:spPr>
          <a:xfrm>
            <a:off x="-177824" y="-165100"/>
            <a:ext cx="24742821"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995" name="Title Text"/>
          <p:cNvSpPr txBox="1">
            <a:spLocks noGrp="1"/>
          </p:cNvSpPr>
          <p:nvPr>
            <p:ph type="title"/>
          </p:nvPr>
        </p:nvSpPr>
        <p:spPr>
          <a:xfrm>
            <a:off x="1219358" y="549275"/>
            <a:ext cx="21948460" cy="2651126"/>
          </a:xfrm>
          <a:prstGeom prst="rect">
            <a:avLst/>
          </a:prstGeom>
          <a:ln>
            <a:round/>
          </a:ln>
        </p:spPr>
        <p:txBody>
          <a:bodyPr lIns="38100" tIns="38100" rIns="38100" bIns="38100" anchor="t"/>
          <a:lstStyle>
            <a:lvl1pPr defTabSz="914400">
              <a:defRPr b="1">
                <a:solidFill>
                  <a:srgbClr val="E7E7E7"/>
                </a:solidFill>
                <a:uFill>
                  <a:solidFill>
                    <a:srgbClr val="E7E7E7"/>
                  </a:solidFill>
                </a:uFill>
                <a:latin typeface="+mn-lt"/>
                <a:ea typeface="+mn-ea"/>
                <a:cs typeface="+mn-cs"/>
                <a:sym typeface="Calibri"/>
              </a:defRPr>
            </a:lvl1pPr>
          </a:lstStyle>
          <a:p>
            <a:r>
              <a:t>Title Text</a:t>
            </a:r>
          </a:p>
        </p:txBody>
      </p:sp>
      <p:sp>
        <p:nvSpPr>
          <p:cNvPr id="996" name="Body Level One…"/>
          <p:cNvSpPr txBox="1">
            <a:spLocks noGrp="1"/>
          </p:cNvSpPr>
          <p:nvPr>
            <p:ph type="body" idx="1"/>
          </p:nvPr>
        </p:nvSpPr>
        <p:spPr>
          <a:xfrm>
            <a:off x="1219358" y="3200400"/>
            <a:ext cx="21948460" cy="10515600"/>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99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378816779"/>
      </p:ext>
    </p:extLst>
  </p:cSld>
  <p:clrMapOvr>
    <a:masterClrMapping/>
  </p:clrMapOvr>
  <p:transition spd="med"/>
</p:sldLayout>
</file>

<file path=ppt/slideLayouts/slideLayout223.xml><?xml version="1.0" encoding="utf-8"?>
<p:sldLayout xmlns:a="http://schemas.openxmlformats.org/drawingml/2006/main" xmlns:r="http://schemas.openxmlformats.org/officeDocument/2006/relationships" xmlns:p="http://schemas.openxmlformats.org/presentationml/2006/main" showMasterSp="0" type="tx">
  <p:cSld name="1_Default - Title and Content copy 9">
    <p:spTree>
      <p:nvGrpSpPr>
        <p:cNvPr id="1" name=""/>
        <p:cNvGrpSpPr/>
        <p:nvPr/>
      </p:nvGrpSpPr>
      <p:grpSpPr>
        <a:xfrm>
          <a:off x="0" y="0"/>
          <a:ext cx="0" cy="0"/>
          <a:chOff x="0" y="0"/>
          <a:chExt cx="0" cy="0"/>
        </a:xfrm>
      </p:grpSpPr>
      <p:sp>
        <p:nvSpPr>
          <p:cNvPr id="1014" name="Rectangle"/>
          <p:cNvSpPr/>
          <p:nvPr/>
        </p:nvSpPr>
        <p:spPr>
          <a:xfrm>
            <a:off x="-177800" y="-165100"/>
            <a:ext cx="24739600" cy="14033500"/>
          </a:xfrm>
          <a:prstGeom prst="rect">
            <a:avLst/>
          </a:prstGeom>
          <a:solidFill>
            <a:srgbClr val="444444"/>
          </a:solidFill>
          <a:ln w="25400">
            <a:solidFill>
              <a:srgbClr val="000000"/>
            </a:solidFill>
            <a:miter lim="400000"/>
          </a:ln>
        </p:spPr>
        <p:txBody>
          <a:bodyPr lIns="0" tIns="0" rIns="0" bIns="0"/>
          <a:lstStyle/>
          <a:p>
            <a:pPr defTabSz="914400">
              <a:buClr>
                <a:srgbClr val="000000"/>
              </a:buClr>
              <a:defRPr>
                <a:uFill>
                  <a:solidFill>
                    <a:srgbClr val="000000"/>
                  </a:solidFill>
                </a:uFill>
              </a:defRPr>
            </a:pPr>
            <a:endParaRPr/>
          </a:p>
        </p:txBody>
      </p:sp>
      <p:sp>
        <p:nvSpPr>
          <p:cNvPr id="1015" name="Title Text"/>
          <p:cNvSpPr txBox="1">
            <a:spLocks noGrp="1"/>
          </p:cNvSpPr>
          <p:nvPr>
            <p:ph type="title"/>
          </p:nvPr>
        </p:nvSpPr>
        <p:spPr>
          <a:xfrm>
            <a:off x="1866900" y="0"/>
            <a:ext cx="20637500" cy="2705100"/>
          </a:xfrm>
          <a:prstGeom prst="rect">
            <a:avLst/>
          </a:prstGeom>
          <a:ln w="9525">
            <a:round/>
          </a:ln>
        </p:spPr>
        <p:txBody>
          <a:bodyPr anchor="b"/>
          <a:lstStyle>
            <a:lvl1pPr defTabSz="914400">
              <a:defRPr b="1">
                <a:solidFill>
                  <a:srgbClr val="444444"/>
                </a:solidFill>
                <a:uFill>
                  <a:solidFill>
                    <a:srgbClr val="444444"/>
                  </a:solidFill>
                </a:uFill>
                <a:latin typeface="+mn-lt"/>
                <a:ea typeface="+mn-ea"/>
                <a:cs typeface="+mn-cs"/>
                <a:sym typeface="Calibri"/>
              </a:defRPr>
            </a:lvl1pPr>
          </a:lstStyle>
          <a:p>
            <a:r>
              <a:t>Title Text</a:t>
            </a:r>
          </a:p>
        </p:txBody>
      </p:sp>
      <p:sp>
        <p:nvSpPr>
          <p:cNvPr id="1016" name="Body Level One…"/>
          <p:cNvSpPr txBox="1">
            <a:spLocks noGrp="1"/>
          </p:cNvSpPr>
          <p:nvPr>
            <p:ph type="body" idx="1"/>
          </p:nvPr>
        </p:nvSpPr>
        <p:spPr>
          <a:xfrm>
            <a:off x="1219200" y="3200400"/>
            <a:ext cx="21945600" cy="10515600"/>
          </a:xfrm>
          <a:prstGeom prst="rect">
            <a:avLst/>
          </a:prstGeom>
          <a:ln>
            <a:round/>
          </a:ln>
        </p:spPr>
        <p:txBody>
          <a:bodyPr lIns="38100" tIns="38100" rIns="38100" bIns="38100" anchor="t"/>
          <a:lstStyle>
            <a:lvl1pPr marL="0" indent="0" defTabSz="914400">
              <a:spcBef>
                <a:spcPts val="0"/>
              </a:spcBef>
              <a:buClr>
                <a:srgbClr val="E7E7E7"/>
              </a:buClr>
              <a:buSzTx/>
              <a:buNone/>
              <a:defRPr sz="20000">
                <a:solidFill>
                  <a:srgbClr val="E7E7E7"/>
                </a:solidFill>
                <a:uFill>
                  <a:solidFill>
                    <a:srgbClr val="E7E7E7"/>
                  </a:solidFill>
                </a:uFill>
                <a:latin typeface="+mn-lt"/>
                <a:ea typeface="+mn-ea"/>
                <a:cs typeface="+mn-cs"/>
                <a:sym typeface="Calibri"/>
              </a:defRPr>
            </a:lvl1pPr>
            <a:lvl2pPr marL="0" indent="0" defTabSz="914400">
              <a:spcBef>
                <a:spcPts val="0"/>
              </a:spcBef>
              <a:buClr>
                <a:srgbClr val="E7E7E7"/>
              </a:buClr>
              <a:buSzTx/>
              <a:buNone/>
              <a:defRPr sz="4800">
                <a:solidFill>
                  <a:srgbClr val="E7E7E7"/>
                </a:solidFill>
                <a:uFill>
                  <a:solidFill>
                    <a:srgbClr val="E7E7E7"/>
                  </a:solidFill>
                </a:uFill>
                <a:latin typeface="+mn-lt"/>
                <a:ea typeface="+mn-ea"/>
                <a:cs typeface="+mn-cs"/>
                <a:sym typeface="Calibri"/>
              </a:defRPr>
            </a:lvl2pPr>
            <a:lvl3pPr marL="0" indent="0" algn="ctr" defTabSz="914400">
              <a:spcBef>
                <a:spcPts val="0"/>
              </a:spcBef>
              <a:buClr>
                <a:srgbClr val="000000"/>
              </a:buClr>
              <a:buSzTx/>
              <a:buNone/>
              <a:defRPr sz="4800">
                <a:uFill>
                  <a:solidFill>
                    <a:srgbClr val="000000"/>
                  </a:solidFill>
                </a:uFill>
              </a:defRPr>
            </a:lvl3pPr>
            <a:lvl4pPr marL="0" indent="0" algn="ctr" defTabSz="914400">
              <a:spcBef>
                <a:spcPts val="0"/>
              </a:spcBef>
              <a:buClr>
                <a:srgbClr val="000000"/>
              </a:buClr>
              <a:buSzTx/>
              <a:buNone/>
              <a:defRPr sz="4800">
                <a:uFill>
                  <a:solidFill>
                    <a:srgbClr val="000000"/>
                  </a:solidFill>
                </a:uFill>
              </a:defRPr>
            </a:lvl4pPr>
            <a:lvl5pPr marL="0" indent="0" algn="ctr" defTabSz="914400">
              <a:spcBef>
                <a:spcPts val="0"/>
              </a:spcBef>
              <a:buClr>
                <a:srgbClr val="000000"/>
              </a:buClr>
              <a:buSzTx/>
              <a:buNone/>
              <a:defRPr sz="4800">
                <a:uFill>
                  <a:solidFill>
                    <a:srgbClr val="000000"/>
                  </a:solidFill>
                </a:uFill>
              </a:defRPr>
            </a:lvl5pPr>
          </a:lstStyle>
          <a:p>
            <a:r>
              <a:t>Body Level One</a:t>
            </a:r>
          </a:p>
          <a:p>
            <a:pPr lvl="1"/>
            <a:r>
              <a:t>Body Level Two</a:t>
            </a:r>
          </a:p>
          <a:p>
            <a:pPr lvl="2"/>
            <a:r>
              <a:t>Body Level Three</a:t>
            </a:r>
          </a:p>
          <a:p>
            <a:pPr lvl="3"/>
            <a:r>
              <a:t>Body Level Four</a:t>
            </a:r>
          </a:p>
          <a:p>
            <a:pPr lvl="4"/>
            <a:r>
              <a:t>Body Level Five</a:t>
            </a:r>
          </a:p>
        </p:txBody>
      </p:sp>
      <p:sp>
        <p:nvSpPr>
          <p:cNvPr id="1017" name="Slide Number"/>
          <p:cNvSpPr txBox="1">
            <a:spLocks noGrp="1"/>
          </p:cNvSpPr>
          <p:nvPr>
            <p:ph type="sldNum" sz="quarter" idx="2"/>
          </p:nvPr>
        </p:nvSpPr>
        <p:spPr>
          <a:xfrm>
            <a:off x="22898100" y="13163550"/>
            <a:ext cx="266700" cy="279400"/>
          </a:xfrm>
          <a:prstGeom prst="rect">
            <a:avLst/>
          </a:prstGeom>
        </p:spPr>
        <p:txBody>
          <a:bodyPr/>
          <a:lstStyle>
            <a:lvl1pPr algn="r" defTabSz="914400">
              <a:defRPr sz="1200">
                <a:uFill>
                  <a:solidFill>
                    <a:srgbClr val="000000"/>
                  </a:solidFill>
                </a:uFill>
              </a:defRPr>
            </a:lvl1pPr>
          </a:lstStyle>
          <a:p>
            <a:fld id="{86CB4B4D-7CA3-9044-876B-883B54F8677D}" type="slidenum">
              <a:t>‹#›</a:t>
            </a:fld>
            <a:endParaRPr/>
          </a:p>
        </p:txBody>
      </p:sp>
    </p:spTree>
    <p:extLst>
      <p:ext uri="{BB962C8B-B14F-4D97-AF65-F5344CB8AC3E}">
        <p14:creationId xmlns:p14="http://schemas.microsoft.com/office/powerpoint/2010/main" val="4201633344"/>
      </p:ext>
    </p:extLst>
  </p:cSld>
  <p:clrMapOvr>
    <a:masterClrMapping/>
  </p:clrMapOvr>
  <p:transition spd="med"/>
</p:sldLayout>
</file>

<file path=ppt/slideLayouts/slideLayout224.xml><?xml version="1.0" encoding="utf-8"?>
<p:sldLayout xmlns:a="http://schemas.openxmlformats.org/drawingml/2006/main" xmlns:r="http://schemas.openxmlformats.org/officeDocument/2006/relationships" xmlns:p="http://schemas.openxmlformats.org/presentationml/2006/main" showMasterSp="0" type="tx">
  <p:cSld name="3_Title &amp; Subtitle">
    <p:bg>
      <p:bgPr>
        <a:solidFill>
          <a:srgbClr val="000000"/>
        </a:solidFill>
        <a:effectLst/>
      </p:bgPr>
    </p:bg>
    <p:spTree>
      <p:nvGrpSpPr>
        <p:cNvPr id="1" name=""/>
        <p:cNvGrpSpPr/>
        <p:nvPr/>
      </p:nvGrpSpPr>
      <p:grpSpPr>
        <a:xfrm>
          <a:off x="0" y="0"/>
          <a:ext cx="0" cy="0"/>
          <a:chOff x="0" y="0"/>
          <a:chExt cx="0" cy="0"/>
        </a:xfrm>
      </p:grpSpPr>
      <p:sp>
        <p:nvSpPr>
          <p:cNvPr id="1024" name="Title Text"/>
          <p:cNvSpPr txBox="1">
            <a:spLocks noGrp="1"/>
          </p:cNvSpPr>
          <p:nvPr>
            <p:ph type="title"/>
          </p:nvPr>
        </p:nvSpPr>
        <p:spPr>
          <a:xfrm>
            <a:off x="1778000" y="2298700"/>
            <a:ext cx="20828000" cy="4648200"/>
          </a:xfrm>
          <a:prstGeom prst="rect">
            <a:avLst/>
          </a:prstGeom>
        </p:spPr>
        <p:txBody>
          <a:bodyPr anchor="b">
            <a:normAutofit/>
          </a:bodyPr>
          <a:lstStyle>
            <a:lvl1pPr>
              <a:defRPr sz="11200">
                <a:solidFill>
                  <a:srgbClr val="FFFFFF"/>
                </a:solidFill>
                <a:latin typeface="Helvetica Light"/>
                <a:ea typeface="Helvetica Light"/>
                <a:cs typeface="Helvetica Light"/>
                <a:sym typeface="Helvetica Light"/>
              </a:defRPr>
            </a:lvl1pPr>
          </a:lstStyle>
          <a:p>
            <a:r>
              <a:t>Title Text</a:t>
            </a:r>
          </a:p>
        </p:txBody>
      </p:sp>
      <p:sp>
        <p:nvSpPr>
          <p:cNvPr id="1025" name="Body Level One…"/>
          <p:cNvSpPr txBox="1">
            <a:spLocks noGrp="1"/>
          </p:cNvSpPr>
          <p:nvPr>
            <p:ph type="body" sz="quarter" idx="1"/>
          </p:nvPr>
        </p:nvSpPr>
        <p:spPr>
          <a:xfrm>
            <a:off x="1778000" y="7073900"/>
            <a:ext cx="20828000" cy="1587500"/>
          </a:xfrm>
          <a:prstGeom prst="rect">
            <a:avLst/>
          </a:prstGeom>
        </p:spPr>
        <p:txBody>
          <a:bodyPr anchor="t">
            <a:normAutofit/>
          </a:bodyPr>
          <a:lstStyle>
            <a:lvl1pPr marL="0" indent="0" algn="ctr">
              <a:spcBef>
                <a:spcPts val="0"/>
              </a:spcBef>
              <a:buSzTx/>
              <a:buNone/>
              <a:defRPr sz="4400">
                <a:solidFill>
                  <a:srgbClr val="FFFFFF"/>
                </a:solidFill>
                <a:latin typeface="Helvetica Light"/>
                <a:ea typeface="Helvetica Light"/>
                <a:cs typeface="Helvetica Light"/>
                <a:sym typeface="Helvetica Light"/>
              </a:defRPr>
            </a:lvl1pPr>
            <a:lvl2pPr marL="0" indent="228600" algn="ctr">
              <a:spcBef>
                <a:spcPts val="0"/>
              </a:spcBef>
              <a:buSzTx/>
              <a:buNone/>
              <a:defRPr sz="4400">
                <a:solidFill>
                  <a:srgbClr val="FFFFFF"/>
                </a:solidFill>
                <a:latin typeface="Helvetica Light"/>
                <a:ea typeface="Helvetica Light"/>
                <a:cs typeface="Helvetica Light"/>
                <a:sym typeface="Helvetica Light"/>
              </a:defRPr>
            </a:lvl2pPr>
            <a:lvl3pPr marL="0" indent="457200" algn="ctr">
              <a:spcBef>
                <a:spcPts val="0"/>
              </a:spcBef>
              <a:buSzTx/>
              <a:buNone/>
              <a:defRPr sz="4400">
                <a:solidFill>
                  <a:srgbClr val="FFFFFF"/>
                </a:solidFill>
                <a:latin typeface="Helvetica Light"/>
                <a:ea typeface="Helvetica Light"/>
                <a:cs typeface="Helvetica Light"/>
                <a:sym typeface="Helvetica Light"/>
              </a:defRPr>
            </a:lvl3pPr>
            <a:lvl4pPr marL="0" indent="685800" algn="ctr">
              <a:spcBef>
                <a:spcPts val="0"/>
              </a:spcBef>
              <a:buSzTx/>
              <a:buNone/>
              <a:defRPr sz="4400">
                <a:solidFill>
                  <a:srgbClr val="FFFFFF"/>
                </a:solidFill>
                <a:latin typeface="Helvetica Light"/>
                <a:ea typeface="Helvetica Light"/>
                <a:cs typeface="Helvetica Light"/>
                <a:sym typeface="Helvetica Light"/>
              </a:defRPr>
            </a:lvl4pPr>
            <a:lvl5pPr marL="0" indent="914400" algn="ctr">
              <a:spcBef>
                <a:spcPts val="0"/>
              </a:spcBef>
              <a:buSzTx/>
              <a:buNone/>
              <a:defRPr sz="4400">
                <a:solidFill>
                  <a:srgbClr val="FFFFFF"/>
                </a:solidFill>
                <a:latin typeface="Helvetica Light"/>
                <a:ea typeface="Helvetica Light"/>
                <a:cs typeface="Helvetica Light"/>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026" name="Slide Number"/>
          <p:cNvSpPr txBox="1">
            <a:spLocks noGrp="1"/>
          </p:cNvSpPr>
          <p:nvPr>
            <p:ph type="sldNum" sz="quarter" idx="2"/>
          </p:nvPr>
        </p:nvSpPr>
        <p:spPr>
          <a:xfrm>
            <a:off x="11959031" y="13081000"/>
            <a:ext cx="453238" cy="469900"/>
          </a:xfrm>
          <a:prstGeom prst="rect">
            <a:avLst/>
          </a:prstGeom>
        </p:spPr>
        <p:txBody>
          <a:bodyPr/>
          <a:lstStyle>
            <a:lvl1pPr>
              <a:defRPr>
                <a:solidFill>
                  <a:srgbClr val="FFFFFF"/>
                </a:solidFill>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1698713285"/>
      </p:ext>
    </p:extLst>
  </p:cSld>
  <p:clrMapOvr>
    <a:masterClrMapping/>
  </p:clrMapOvr>
  <p:transition spd="med"/>
</p:sldLayout>
</file>

<file path=ppt/slideLayouts/slideLayout225.xml><?xml version="1.0" encoding="utf-8"?>
<p:sldLayout xmlns:a="http://schemas.openxmlformats.org/drawingml/2006/main" xmlns:r="http://schemas.openxmlformats.org/officeDocument/2006/relationships" xmlns:p="http://schemas.openxmlformats.org/presentationml/2006/main" showMasterSp="0" type="tx">
  <p:cSld name="1_Title &amp; Subtitle copy 17">
    <p:spTree>
      <p:nvGrpSpPr>
        <p:cNvPr id="1" name=""/>
        <p:cNvGrpSpPr/>
        <p:nvPr/>
      </p:nvGrpSpPr>
      <p:grpSpPr>
        <a:xfrm>
          <a:off x="0" y="0"/>
          <a:ext cx="0" cy="0"/>
          <a:chOff x="0" y="0"/>
          <a:chExt cx="0" cy="0"/>
        </a:xfrm>
      </p:grpSpPr>
      <p:sp>
        <p:nvSpPr>
          <p:cNvPr id="1033" name="Rectangle"/>
          <p:cNvSpPr/>
          <p:nvPr/>
        </p:nvSpPr>
        <p:spPr>
          <a:xfrm>
            <a:off x="-177800" y="-165100"/>
            <a:ext cx="24726900" cy="14033500"/>
          </a:xfrm>
          <a:prstGeom prst="rect">
            <a:avLst/>
          </a:prstGeom>
          <a:solidFill>
            <a:srgbClr val="444444"/>
          </a:solidFill>
          <a:ln w="25400">
            <a:solidFill>
              <a:srgbClr val="444444"/>
            </a:solidFill>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4" name="Rounded Rectangle"/>
          <p:cNvSpPr/>
          <p:nvPr/>
        </p:nvSpPr>
        <p:spPr>
          <a:xfrm>
            <a:off x="-1473200" y="876300"/>
            <a:ext cx="26225500" cy="1816100"/>
          </a:xfrm>
          <a:prstGeom prst="roundRect">
            <a:avLst>
              <a:gd name="adj" fmla="val 1049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5" name="Rounded Rectangle"/>
          <p:cNvSpPr/>
          <p:nvPr/>
        </p:nvSpPr>
        <p:spPr>
          <a:xfrm>
            <a:off x="-1155700" y="2832100"/>
            <a:ext cx="26225500" cy="800100"/>
          </a:xfrm>
          <a:prstGeom prst="roundRect">
            <a:avLst>
              <a:gd name="adj" fmla="val 23810"/>
            </a:avLst>
          </a:prstGeom>
          <a:solidFill>
            <a:srgbClr val="D6D6D6"/>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036" name="Title Text"/>
          <p:cNvSpPr txBox="1">
            <a:spLocks noGrp="1"/>
          </p:cNvSpPr>
          <p:nvPr>
            <p:ph type="title"/>
          </p:nvPr>
        </p:nvSpPr>
        <p:spPr>
          <a:xfrm>
            <a:off x="1866900" y="863600"/>
            <a:ext cx="20637500" cy="1841500"/>
          </a:xfrm>
          <a:prstGeom prst="rect">
            <a:avLst/>
          </a:prstGeom>
        </p:spPr>
        <p:txBody>
          <a:bodyPr anchor="b"/>
          <a:lstStyle>
            <a:lvl1pPr algn="r">
              <a:defRPr b="1">
                <a:solidFill>
                  <a:srgbClr val="444444"/>
                </a:solidFill>
                <a:latin typeface="+mn-lt"/>
                <a:ea typeface="+mn-ea"/>
                <a:cs typeface="+mn-cs"/>
                <a:sym typeface="Calibri"/>
              </a:defRPr>
            </a:lvl1pPr>
          </a:lstStyle>
          <a:p>
            <a:r>
              <a:t>Title Text</a:t>
            </a:r>
          </a:p>
        </p:txBody>
      </p:sp>
      <p:sp>
        <p:nvSpPr>
          <p:cNvPr id="10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38773812"/>
      </p:ext>
    </p:extLst>
  </p:cSld>
  <p:clrMapOvr>
    <a:masterClrMapping/>
  </p:clrMapOvr>
  <p:transition spd="med"/>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tx">
  <p:cSld name="4_Title &amp; Subtitle">
    <p:spTree>
      <p:nvGrpSpPr>
        <p:cNvPr id="1" name=""/>
        <p:cNvGrpSpPr/>
        <p:nvPr/>
      </p:nvGrpSpPr>
      <p:grpSpPr>
        <a:xfrm>
          <a:off x="0" y="0"/>
          <a:ext cx="0" cy="0"/>
          <a:chOff x="0" y="0"/>
          <a:chExt cx="0" cy="0"/>
        </a:xfrm>
      </p:grpSpPr>
      <p:sp>
        <p:nvSpPr>
          <p:cNvPr id="1079" name="Title Text"/>
          <p:cNvSpPr txBox="1">
            <a:spLocks noGrp="1"/>
          </p:cNvSpPr>
          <p:nvPr>
            <p:ph type="title"/>
          </p:nvPr>
        </p:nvSpPr>
        <p:spPr>
          <a:xfrm>
            <a:off x="1778000" y="2298700"/>
            <a:ext cx="20828000" cy="4648200"/>
          </a:xfrm>
          <a:prstGeom prst="rect">
            <a:avLst/>
          </a:prstGeom>
        </p:spPr>
        <p:txBody>
          <a:bodyPr anchor="b">
            <a:normAutofit/>
          </a:bodyPr>
          <a:lstStyle>
            <a:lvl1pPr>
              <a:defRPr sz="11200">
                <a:latin typeface="Helvetica Light"/>
                <a:ea typeface="Helvetica Light"/>
                <a:cs typeface="Helvetica Light"/>
                <a:sym typeface="Helvetica Light"/>
              </a:defRPr>
            </a:lvl1pPr>
          </a:lstStyle>
          <a:p>
            <a:r>
              <a:t>Title Text</a:t>
            </a:r>
          </a:p>
        </p:txBody>
      </p:sp>
      <p:sp>
        <p:nvSpPr>
          <p:cNvPr id="1080" name="Body Level One…"/>
          <p:cNvSpPr txBox="1">
            <a:spLocks noGrp="1"/>
          </p:cNvSpPr>
          <p:nvPr>
            <p:ph type="body" sz="quarter" idx="1"/>
          </p:nvPr>
        </p:nvSpPr>
        <p:spPr>
          <a:xfrm>
            <a:off x="1778000" y="7073900"/>
            <a:ext cx="20828000" cy="1587500"/>
          </a:xfrm>
          <a:prstGeom prst="rect">
            <a:avLst/>
          </a:prstGeom>
        </p:spPr>
        <p:txBody>
          <a:bodyPr anchor="t">
            <a:normAutofit/>
          </a:bodyPr>
          <a:lstStyle>
            <a:lvl1pPr marL="0" indent="0" algn="ctr">
              <a:spcBef>
                <a:spcPts val="0"/>
              </a:spcBef>
              <a:buSzTx/>
              <a:buNone/>
              <a:defRPr sz="4400">
                <a:latin typeface="Helvetica Light"/>
                <a:ea typeface="Helvetica Light"/>
                <a:cs typeface="Helvetica Light"/>
                <a:sym typeface="Helvetica Light"/>
              </a:defRPr>
            </a:lvl1pPr>
            <a:lvl2pPr marL="0" indent="228600" algn="ctr">
              <a:spcBef>
                <a:spcPts val="0"/>
              </a:spcBef>
              <a:buSzTx/>
              <a:buNone/>
              <a:defRPr sz="4400">
                <a:latin typeface="Helvetica Light"/>
                <a:ea typeface="Helvetica Light"/>
                <a:cs typeface="Helvetica Light"/>
                <a:sym typeface="Helvetica Light"/>
              </a:defRPr>
            </a:lvl2pPr>
            <a:lvl3pPr marL="0" indent="457200" algn="ctr">
              <a:spcBef>
                <a:spcPts val="0"/>
              </a:spcBef>
              <a:buSzTx/>
              <a:buNone/>
              <a:defRPr sz="4400">
                <a:latin typeface="Helvetica Light"/>
                <a:ea typeface="Helvetica Light"/>
                <a:cs typeface="Helvetica Light"/>
                <a:sym typeface="Helvetica Light"/>
              </a:defRPr>
            </a:lvl3pPr>
            <a:lvl4pPr marL="0" indent="685800" algn="ctr">
              <a:spcBef>
                <a:spcPts val="0"/>
              </a:spcBef>
              <a:buSzTx/>
              <a:buNone/>
              <a:defRPr sz="4400">
                <a:latin typeface="Helvetica Light"/>
                <a:ea typeface="Helvetica Light"/>
                <a:cs typeface="Helvetica Light"/>
                <a:sym typeface="Helvetica Light"/>
              </a:defRPr>
            </a:lvl4pPr>
            <a:lvl5pPr marL="0" indent="914400" algn="ctr">
              <a:spcBef>
                <a:spcPts val="0"/>
              </a:spcBef>
              <a:buSzTx/>
              <a:buNone/>
              <a:defRPr sz="4400">
                <a:latin typeface="Helvetica Light"/>
                <a:ea typeface="Helvetica Light"/>
                <a:cs typeface="Helvetica Light"/>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081" name="Slide Number"/>
          <p:cNvSpPr txBox="1">
            <a:spLocks noGrp="1"/>
          </p:cNvSpPr>
          <p:nvPr>
            <p:ph type="sldNum" sz="quarter" idx="2"/>
          </p:nvPr>
        </p:nvSpPr>
        <p:spPr>
          <a:xfrm>
            <a:off x="11959031" y="13081000"/>
            <a:ext cx="453238" cy="469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3931049628"/>
      </p:ext>
    </p:extLst>
  </p:cSld>
  <p:clrMapOvr>
    <a:masterClrMapping/>
  </p:clrMapOvr>
  <p:transition spd="med"/>
</p:sldLayout>
</file>

<file path=ppt/slideLayouts/slideLayout227.xml><?xml version="1.0" encoding="utf-8"?>
<p:sldLayout xmlns:a="http://schemas.openxmlformats.org/drawingml/2006/main" xmlns:r="http://schemas.openxmlformats.org/officeDocument/2006/relationships" xmlns:p="http://schemas.openxmlformats.org/presentationml/2006/main" showMasterSp="0" type="tx">
  <p:cSld name="Bullet">
    <p:spTree>
      <p:nvGrpSpPr>
        <p:cNvPr id="1" name=""/>
        <p:cNvGrpSpPr/>
        <p:nvPr/>
      </p:nvGrpSpPr>
      <p:grpSpPr>
        <a:xfrm>
          <a:off x="0" y="0"/>
          <a:ext cx="0" cy="0"/>
          <a:chOff x="0" y="0"/>
          <a:chExt cx="0" cy="0"/>
        </a:xfrm>
      </p:grpSpPr>
      <p:pic>
        <p:nvPicPr>
          <p:cNvPr id="38"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39" name="Body Level One…"/>
          <p:cNvSpPr txBox="1">
            <a:spLocks noGrp="1"/>
          </p:cNvSpPr>
          <p:nvPr>
            <p:ph type="body" idx="1"/>
          </p:nvPr>
        </p:nvSpPr>
        <p:spPr>
          <a:xfrm>
            <a:off x="1752600" y="1397000"/>
            <a:ext cx="20866100" cy="11201400"/>
          </a:xfrm>
          <a:prstGeom prst="rect">
            <a:avLst/>
          </a:prstGeom>
          <a:effectLst>
            <a:outerShdw blurRad="50800" dist="38100" dir="5400000" rotWithShape="0">
              <a:srgbClr val="000000">
                <a:alpha val="40000"/>
              </a:srgbClr>
            </a:outerShdw>
          </a:effectLst>
        </p:spPr>
        <p:txBody>
          <a:bodyPr lIns="0" tIns="0" rIns="0" bIns="0" anchor="t"/>
          <a:lstStyle>
            <a:lvl1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1pPr>
            <a:lvl2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2pPr>
            <a:lvl3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3pPr>
            <a:lvl4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4pPr>
            <a:lvl5pPr marL="457200" indent="-457200">
              <a:spcBef>
                <a:spcPts val="0"/>
              </a:spcBef>
              <a:buSzPct val="80000"/>
              <a:defRPr sz="7200">
                <a:solidFill>
                  <a:srgbClr val="FEFCDD"/>
                </a:solidFill>
                <a:latin typeface="DejaVu Sans Condensed"/>
                <a:ea typeface="DejaVu Sans Condensed"/>
                <a:cs typeface="DejaVu Sans Condensed"/>
                <a:sym typeface="DejaVu Sans Condensed"/>
              </a:defRPr>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985036748"/>
      </p:ext>
    </p:extLst>
  </p:cSld>
  <p:clrMapOvr>
    <a:masterClrMapping/>
  </p:clrMapOvr>
  <p:transition spd="med"/>
</p:sldLayout>
</file>

<file path=ppt/slideLayouts/slideLayout2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183608D9-E17D-EF41-B855-0F776DCE407A}" type="slidenum">
              <a:rPr lang="en-US"/>
              <a:pPr>
                <a:defRPr/>
              </a:pPr>
              <a:t>‹#›</a:t>
            </a:fld>
            <a:endParaRPr lang="en-US"/>
          </a:p>
        </p:txBody>
      </p:sp>
    </p:spTree>
    <p:extLst>
      <p:ext uri="{BB962C8B-B14F-4D97-AF65-F5344CB8AC3E}">
        <p14:creationId xmlns:p14="http://schemas.microsoft.com/office/powerpoint/2010/main" val="1388502637"/>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168" y="8813803"/>
            <a:ext cx="20726400" cy="2724149"/>
          </a:xfrm>
        </p:spPr>
        <p:txBody>
          <a:bodyPr anchor="t"/>
          <a:lstStyle>
            <a:lvl1pPr algn="l">
              <a:defRPr sz="10667" b="1" cap="all"/>
            </a:lvl1pPr>
          </a:lstStyle>
          <a:p>
            <a:r>
              <a:rPr lang="en-US"/>
              <a:t>Click to edit Master title style</a:t>
            </a:r>
          </a:p>
        </p:txBody>
      </p:sp>
      <p:sp>
        <p:nvSpPr>
          <p:cNvPr id="3" name="Text Placeholder 2"/>
          <p:cNvSpPr>
            <a:spLocks noGrp="1"/>
          </p:cNvSpPr>
          <p:nvPr>
            <p:ph type="body" idx="1"/>
          </p:nvPr>
        </p:nvSpPr>
        <p:spPr>
          <a:xfrm>
            <a:off x="1926168" y="5813427"/>
            <a:ext cx="20726400" cy="3000373"/>
          </a:xfrm>
        </p:spPr>
        <p:txBody>
          <a:bodyPr anchor="b"/>
          <a:lstStyle>
            <a:lvl1pPr marL="0" indent="0">
              <a:buNone/>
              <a:defRPr sz="5333"/>
            </a:lvl1pPr>
            <a:lvl2pPr marL="1219215" indent="0">
              <a:buNone/>
              <a:defRPr sz="4800"/>
            </a:lvl2pPr>
            <a:lvl3pPr marL="2438430" indent="0">
              <a:buNone/>
              <a:defRPr sz="4267"/>
            </a:lvl3pPr>
            <a:lvl4pPr marL="3657646" indent="0">
              <a:buNone/>
              <a:defRPr sz="3733"/>
            </a:lvl4pPr>
            <a:lvl5pPr marL="4876861" indent="0">
              <a:buNone/>
              <a:defRPr sz="3733"/>
            </a:lvl5pPr>
            <a:lvl6pPr marL="6096076" indent="0">
              <a:buNone/>
              <a:defRPr sz="3733"/>
            </a:lvl6pPr>
            <a:lvl7pPr marL="7315291" indent="0">
              <a:buNone/>
              <a:defRPr sz="3733"/>
            </a:lvl7pPr>
            <a:lvl8pPr marL="8534507" indent="0">
              <a:buNone/>
              <a:defRPr sz="3733"/>
            </a:lvl8pPr>
            <a:lvl9pPr marL="9753722" indent="0">
              <a:buNone/>
              <a:defRPr sz="3733"/>
            </a:lvl9pPr>
          </a:lstStyle>
          <a:p>
            <a:pPr lvl="0"/>
            <a:r>
              <a:rPr lang="en-US"/>
              <a:t>Click to edit Master text styles</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E16645-8042-E44F-8343-D9B42FFDC89F}" type="slidenum">
              <a:rPr lang="en-US"/>
              <a:pPr>
                <a:defRPr/>
              </a:pPr>
              <a:t>‹#›</a:t>
            </a:fld>
            <a:endParaRPr lang="en-US"/>
          </a:p>
        </p:txBody>
      </p:sp>
    </p:spTree>
    <p:extLst>
      <p:ext uri="{BB962C8B-B14F-4D97-AF65-F5344CB8AC3E}">
        <p14:creationId xmlns:p14="http://schemas.microsoft.com/office/powerpoint/2010/main" val="3854469219"/>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3200400"/>
            <a:ext cx="10769600" cy="9061451"/>
          </a:xfrm>
        </p:spPr>
        <p:txBody>
          <a:bodyPr/>
          <a:lstStyle>
            <a:lvl1pPr>
              <a:defRPr sz="7467"/>
            </a:lvl1pPr>
            <a:lvl2pPr>
              <a:defRPr sz="6400"/>
            </a:lvl2pPr>
            <a:lvl3pPr>
              <a:defRPr sz="5333"/>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395200" y="3200400"/>
            <a:ext cx="10769600" cy="9061451"/>
          </a:xfrm>
        </p:spPr>
        <p:txBody>
          <a:bodyPr/>
          <a:lstStyle>
            <a:lvl1pPr>
              <a:defRPr sz="7467"/>
            </a:lvl1pPr>
            <a:lvl2pPr>
              <a:defRPr sz="6400"/>
            </a:lvl2pPr>
            <a:lvl3pPr>
              <a:defRPr sz="5333"/>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51189A3A-0DC1-7C41-A456-8DF8558F2B8D}" type="slidenum">
              <a:rPr lang="en-US"/>
              <a:pPr>
                <a:defRPr/>
              </a:pPr>
              <a:t>‹#›</a:t>
            </a:fld>
            <a:endParaRPr lang="en-US"/>
          </a:p>
        </p:txBody>
      </p:sp>
    </p:spTree>
    <p:extLst>
      <p:ext uri="{BB962C8B-B14F-4D97-AF65-F5344CB8AC3E}">
        <p14:creationId xmlns:p14="http://schemas.microsoft.com/office/powerpoint/2010/main" val="1556726217"/>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549277"/>
            <a:ext cx="21945600" cy="2286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3070227"/>
            <a:ext cx="10773835" cy="1279525"/>
          </a:xfrm>
        </p:spPr>
        <p:txBody>
          <a:bodyPr anchor="b"/>
          <a:lstStyle>
            <a:lvl1pPr marL="0" indent="0">
              <a:buNone/>
              <a:defRPr sz="6400" b="1"/>
            </a:lvl1pPr>
            <a:lvl2pPr marL="1219215" indent="0">
              <a:buNone/>
              <a:defRPr sz="5333" b="1"/>
            </a:lvl2pPr>
            <a:lvl3pPr marL="2438430" indent="0">
              <a:buNone/>
              <a:defRPr sz="4800" b="1"/>
            </a:lvl3pPr>
            <a:lvl4pPr marL="3657646" indent="0">
              <a:buNone/>
              <a:defRPr sz="4267" b="1"/>
            </a:lvl4pPr>
            <a:lvl5pPr marL="4876861" indent="0">
              <a:buNone/>
              <a:defRPr sz="4267" b="1"/>
            </a:lvl5pPr>
            <a:lvl6pPr marL="6096076" indent="0">
              <a:buNone/>
              <a:defRPr sz="4267" b="1"/>
            </a:lvl6pPr>
            <a:lvl7pPr marL="7315291" indent="0">
              <a:buNone/>
              <a:defRPr sz="4267" b="1"/>
            </a:lvl7pPr>
            <a:lvl8pPr marL="8534507" indent="0">
              <a:buNone/>
              <a:defRPr sz="4267" b="1"/>
            </a:lvl8pPr>
            <a:lvl9pPr marL="9753722" indent="0">
              <a:buNone/>
              <a:defRPr sz="4267" b="1"/>
            </a:lvl9pPr>
          </a:lstStyle>
          <a:p>
            <a:pPr lvl="0"/>
            <a:r>
              <a:rPr lang="en-US"/>
              <a:t>Click to edit Master text styles</a:t>
            </a:r>
          </a:p>
        </p:txBody>
      </p:sp>
      <p:sp>
        <p:nvSpPr>
          <p:cNvPr id="4" name="Content Placeholder 3"/>
          <p:cNvSpPr>
            <a:spLocks noGrp="1"/>
          </p:cNvSpPr>
          <p:nvPr>
            <p:ph sz="half" idx="2"/>
          </p:nvPr>
        </p:nvSpPr>
        <p:spPr>
          <a:xfrm>
            <a:off x="1219200" y="4349749"/>
            <a:ext cx="10773835" cy="7902576"/>
          </a:xfrm>
        </p:spPr>
        <p:txBody>
          <a:bodyPr/>
          <a:lstStyle>
            <a:lvl1pPr>
              <a:defRPr sz="6400"/>
            </a:lvl1pPr>
            <a:lvl2pPr>
              <a:defRPr sz="5333"/>
            </a:lvl2pPr>
            <a:lvl3pPr>
              <a:defRPr sz="4800"/>
            </a:lvl3pPr>
            <a:lvl4pPr>
              <a:defRPr sz="4267"/>
            </a:lvl4pPr>
            <a:lvl5pPr>
              <a:defRPr sz="4267"/>
            </a:lvl5pPr>
            <a:lvl6pPr>
              <a:defRPr sz="4267"/>
            </a:lvl6pPr>
            <a:lvl7pPr>
              <a:defRPr sz="4267"/>
            </a:lvl7pPr>
            <a:lvl8pPr>
              <a:defRPr sz="4267"/>
            </a:lvl8pPr>
            <a:lvl9pPr>
              <a:defRPr sz="42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86737" y="3070227"/>
            <a:ext cx="10778067" cy="1279525"/>
          </a:xfrm>
        </p:spPr>
        <p:txBody>
          <a:bodyPr anchor="b"/>
          <a:lstStyle>
            <a:lvl1pPr marL="0" indent="0">
              <a:buNone/>
              <a:defRPr sz="6400" b="1"/>
            </a:lvl1pPr>
            <a:lvl2pPr marL="1219215" indent="0">
              <a:buNone/>
              <a:defRPr sz="5333" b="1"/>
            </a:lvl2pPr>
            <a:lvl3pPr marL="2438430" indent="0">
              <a:buNone/>
              <a:defRPr sz="4800" b="1"/>
            </a:lvl3pPr>
            <a:lvl4pPr marL="3657646" indent="0">
              <a:buNone/>
              <a:defRPr sz="4267" b="1"/>
            </a:lvl4pPr>
            <a:lvl5pPr marL="4876861" indent="0">
              <a:buNone/>
              <a:defRPr sz="4267" b="1"/>
            </a:lvl5pPr>
            <a:lvl6pPr marL="6096076" indent="0">
              <a:buNone/>
              <a:defRPr sz="4267" b="1"/>
            </a:lvl6pPr>
            <a:lvl7pPr marL="7315291" indent="0">
              <a:buNone/>
              <a:defRPr sz="4267" b="1"/>
            </a:lvl7pPr>
            <a:lvl8pPr marL="8534507" indent="0">
              <a:buNone/>
              <a:defRPr sz="4267" b="1"/>
            </a:lvl8pPr>
            <a:lvl9pPr marL="9753722" indent="0">
              <a:buNone/>
              <a:defRPr sz="4267" b="1"/>
            </a:lvl9pPr>
          </a:lstStyle>
          <a:p>
            <a:pPr lvl="0"/>
            <a:r>
              <a:rPr lang="en-US"/>
              <a:t>Click to edit Master text styles</a:t>
            </a:r>
          </a:p>
        </p:txBody>
      </p:sp>
      <p:sp>
        <p:nvSpPr>
          <p:cNvPr id="6" name="Content Placeholder 5"/>
          <p:cNvSpPr>
            <a:spLocks noGrp="1"/>
          </p:cNvSpPr>
          <p:nvPr>
            <p:ph sz="quarter" idx="4"/>
          </p:nvPr>
        </p:nvSpPr>
        <p:spPr>
          <a:xfrm>
            <a:off x="12386737" y="4349749"/>
            <a:ext cx="10778067" cy="7902576"/>
          </a:xfrm>
        </p:spPr>
        <p:txBody>
          <a:bodyPr/>
          <a:lstStyle>
            <a:lvl1pPr>
              <a:defRPr sz="6400"/>
            </a:lvl1pPr>
            <a:lvl2pPr>
              <a:defRPr sz="5333"/>
            </a:lvl2pPr>
            <a:lvl3pPr>
              <a:defRPr sz="4800"/>
            </a:lvl3pPr>
            <a:lvl4pPr>
              <a:defRPr sz="4267"/>
            </a:lvl4pPr>
            <a:lvl5pPr>
              <a:defRPr sz="4267"/>
            </a:lvl5pPr>
            <a:lvl6pPr>
              <a:defRPr sz="4267"/>
            </a:lvl6pPr>
            <a:lvl7pPr>
              <a:defRPr sz="4267"/>
            </a:lvl7pPr>
            <a:lvl8pPr>
              <a:defRPr sz="4267"/>
            </a:lvl8pPr>
            <a:lvl9pPr>
              <a:defRPr sz="42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2"/>
          <p:cNvSpPr>
            <a:spLocks noGrp="1" noChangeArrowheads="1"/>
          </p:cNvSpPr>
          <p:nvPr>
            <p:ph type="dt" sz="half" idx="10"/>
          </p:nvPr>
        </p:nvSpPr>
        <p:spPr/>
        <p:txBody>
          <a:bodyPr/>
          <a:lstStyle>
            <a:lvl1pPr>
              <a:defRPr/>
            </a:lvl1pPr>
          </a:lstStyle>
          <a:p>
            <a:pPr>
              <a:defRPr/>
            </a:pPr>
            <a:endParaRPr lang="en-US"/>
          </a:p>
        </p:txBody>
      </p:sp>
      <p:sp>
        <p:nvSpPr>
          <p:cNvPr id="8" name="Rectangle 13"/>
          <p:cNvSpPr>
            <a:spLocks noGrp="1" noChangeArrowheads="1"/>
          </p:cNvSpPr>
          <p:nvPr>
            <p:ph type="ftr" sz="quarter" idx="11"/>
          </p:nvPr>
        </p:nvSpPr>
        <p:spPr/>
        <p:txBody>
          <a:bodyPr/>
          <a:lstStyle>
            <a:lvl1pPr>
              <a:defRPr/>
            </a:lvl1pPr>
          </a:lstStyle>
          <a:p>
            <a:pPr>
              <a:defRPr/>
            </a:pPr>
            <a:endParaRPr lang="en-US"/>
          </a:p>
        </p:txBody>
      </p:sp>
      <p:sp>
        <p:nvSpPr>
          <p:cNvPr id="9"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6BEA7D18-D1E9-844D-9A76-98DC3D89FEEC}" type="slidenum">
              <a:rPr lang="en-US"/>
              <a:pPr>
                <a:defRPr/>
              </a:pPr>
              <a:t>‹#›</a:t>
            </a:fld>
            <a:endParaRPr lang="en-US"/>
          </a:p>
        </p:txBody>
      </p:sp>
    </p:spTree>
    <p:extLst>
      <p:ext uri="{BB962C8B-B14F-4D97-AF65-F5344CB8AC3E}">
        <p14:creationId xmlns:p14="http://schemas.microsoft.com/office/powerpoint/2010/main" val="240580718"/>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2"/>
          <p:cNvSpPr>
            <a:spLocks noGrp="1" noChangeArrowheads="1"/>
          </p:cNvSpPr>
          <p:nvPr>
            <p:ph type="dt" sz="half" idx="10"/>
          </p:nvPr>
        </p:nvSpPr>
        <p:spPr/>
        <p:txBody>
          <a:bodyPr/>
          <a:lstStyle>
            <a:lvl1pPr>
              <a:defRPr/>
            </a:lvl1pPr>
          </a:lstStyle>
          <a:p>
            <a:pPr>
              <a:defRPr/>
            </a:pPr>
            <a:endParaRPr lang="en-US"/>
          </a:p>
        </p:txBody>
      </p:sp>
      <p:sp>
        <p:nvSpPr>
          <p:cNvPr id="4" name="Rectangle 13"/>
          <p:cNvSpPr>
            <a:spLocks noGrp="1" noChangeArrowheads="1"/>
          </p:cNvSpPr>
          <p:nvPr>
            <p:ph type="ftr" sz="quarter" idx="11"/>
          </p:nvPr>
        </p:nvSpPr>
        <p:spPr/>
        <p:txBody>
          <a:bodyPr/>
          <a:lstStyle>
            <a:lvl1pPr>
              <a:defRPr/>
            </a:lvl1pPr>
          </a:lstStyle>
          <a:p>
            <a:pPr>
              <a:defRPr/>
            </a:pPr>
            <a:endParaRPr lang="en-US"/>
          </a:p>
        </p:txBody>
      </p:sp>
      <p:sp>
        <p:nvSpPr>
          <p:cNvPr id="5"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2E524601-B81A-284C-8D49-5BB266B52D21}" type="slidenum">
              <a:rPr lang="en-US"/>
              <a:pPr>
                <a:defRPr/>
              </a:pPr>
              <a:t>‹#›</a:t>
            </a:fld>
            <a:endParaRPr lang="en-US"/>
          </a:p>
        </p:txBody>
      </p:sp>
    </p:spTree>
    <p:extLst>
      <p:ext uri="{BB962C8B-B14F-4D97-AF65-F5344CB8AC3E}">
        <p14:creationId xmlns:p14="http://schemas.microsoft.com/office/powerpoint/2010/main" val="2711751030"/>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p:cNvSpPr>
            <a:spLocks noGrp="1" noChangeArrowheads="1"/>
          </p:cNvSpPr>
          <p:nvPr>
            <p:ph type="dt" sz="half" idx="10"/>
          </p:nvPr>
        </p:nvSpPr>
        <p:spPr/>
        <p:txBody>
          <a:bodyPr/>
          <a:lstStyle>
            <a:lvl1pPr>
              <a:defRPr/>
            </a:lvl1pPr>
          </a:lstStyle>
          <a:p>
            <a:pPr>
              <a:defRPr/>
            </a:pPr>
            <a:endParaRPr lang="en-US"/>
          </a:p>
        </p:txBody>
      </p:sp>
      <p:sp>
        <p:nvSpPr>
          <p:cNvPr id="3" name="Rectangle 13"/>
          <p:cNvSpPr>
            <a:spLocks noGrp="1" noChangeArrowheads="1"/>
          </p:cNvSpPr>
          <p:nvPr>
            <p:ph type="ftr" sz="quarter" idx="11"/>
          </p:nvPr>
        </p:nvSpPr>
        <p:spPr/>
        <p:txBody>
          <a:bodyPr/>
          <a:lstStyle>
            <a:lvl1pPr>
              <a:defRPr/>
            </a:lvl1pPr>
          </a:lstStyle>
          <a:p>
            <a:pPr>
              <a:defRPr/>
            </a:pPr>
            <a:endParaRPr lang="en-US"/>
          </a:p>
        </p:txBody>
      </p:sp>
      <p:sp>
        <p:nvSpPr>
          <p:cNvPr id="4"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BB98C5F-39FA-514F-B41D-4A35F65A936B}" type="slidenum">
              <a:rPr lang="en-US"/>
              <a:pPr>
                <a:defRPr/>
              </a:pPr>
              <a:t>‹#›</a:t>
            </a:fld>
            <a:endParaRPr lang="en-US"/>
          </a:p>
        </p:txBody>
      </p:sp>
    </p:spTree>
    <p:extLst>
      <p:ext uri="{BB962C8B-B14F-4D97-AF65-F5344CB8AC3E}">
        <p14:creationId xmlns:p14="http://schemas.microsoft.com/office/powerpoint/2010/main" val="4001722631"/>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4" y="546099"/>
            <a:ext cx="8022168" cy="2324101"/>
          </a:xfrm>
        </p:spPr>
        <p:txBody>
          <a:bodyPr anchor="b"/>
          <a:lstStyle>
            <a:lvl1pPr algn="l">
              <a:defRPr sz="5333" b="1"/>
            </a:lvl1pPr>
          </a:lstStyle>
          <a:p>
            <a:r>
              <a:rPr lang="en-US"/>
              <a:t>Click to edit Master title style</a:t>
            </a:r>
          </a:p>
        </p:txBody>
      </p:sp>
      <p:sp>
        <p:nvSpPr>
          <p:cNvPr id="3" name="Content Placeholder 2"/>
          <p:cNvSpPr>
            <a:spLocks noGrp="1"/>
          </p:cNvSpPr>
          <p:nvPr>
            <p:ph idx="1"/>
          </p:nvPr>
        </p:nvSpPr>
        <p:spPr>
          <a:xfrm>
            <a:off x="9533467" y="546103"/>
            <a:ext cx="13631333" cy="11706227"/>
          </a:xfrm>
        </p:spPr>
        <p:txBody>
          <a:bodyPr/>
          <a:lstStyle>
            <a:lvl1pPr>
              <a:defRPr sz="8533"/>
            </a:lvl1pPr>
            <a:lvl2pPr>
              <a:defRPr sz="7467"/>
            </a:lvl2pPr>
            <a:lvl3pPr>
              <a:defRPr sz="6400"/>
            </a:lvl3pPr>
            <a:lvl4pPr>
              <a:defRPr sz="5333"/>
            </a:lvl4pPr>
            <a:lvl5pPr>
              <a:defRPr sz="5333"/>
            </a:lvl5pPr>
            <a:lvl6pPr>
              <a:defRPr sz="5333"/>
            </a:lvl6pPr>
            <a:lvl7pPr>
              <a:defRPr sz="5333"/>
            </a:lvl7pPr>
            <a:lvl8pPr>
              <a:defRPr sz="5333"/>
            </a:lvl8pPr>
            <a:lvl9pPr>
              <a:defRPr sz="5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19204" y="2870204"/>
            <a:ext cx="8022168" cy="9382125"/>
          </a:xfrm>
        </p:spPr>
        <p:txBody>
          <a:bodyPr/>
          <a:lstStyle>
            <a:lvl1pPr marL="0" indent="0">
              <a:buNone/>
              <a:defRPr sz="3733"/>
            </a:lvl1pPr>
            <a:lvl2pPr marL="1219215" indent="0">
              <a:buNone/>
              <a:defRPr sz="3200"/>
            </a:lvl2pPr>
            <a:lvl3pPr marL="2438430" indent="0">
              <a:buNone/>
              <a:defRPr sz="2667"/>
            </a:lvl3pPr>
            <a:lvl4pPr marL="3657646" indent="0">
              <a:buNone/>
              <a:defRPr sz="2400"/>
            </a:lvl4pPr>
            <a:lvl5pPr marL="4876861" indent="0">
              <a:buNone/>
              <a:defRPr sz="2400"/>
            </a:lvl5pPr>
            <a:lvl6pPr marL="6096076" indent="0">
              <a:buNone/>
              <a:defRPr sz="2400"/>
            </a:lvl6pPr>
            <a:lvl7pPr marL="7315291" indent="0">
              <a:buNone/>
              <a:defRPr sz="2400"/>
            </a:lvl7pPr>
            <a:lvl8pPr marL="8534507" indent="0">
              <a:buNone/>
              <a:defRPr sz="2400"/>
            </a:lvl8pPr>
            <a:lvl9pPr marL="9753722"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F9746B7-792A-3A44-ADFA-C933FA439A6B}" type="slidenum">
              <a:rPr lang="en-US"/>
              <a:pPr>
                <a:defRPr/>
              </a:pPr>
              <a:t>‹#›</a:t>
            </a:fld>
            <a:endParaRPr lang="en-US"/>
          </a:p>
        </p:txBody>
      </p:sp>
    </p:spTree>
    <p:extLst>
      <p:ext uri="{BB962C8B-B14F-4D97-AF65-F5344CB8AC3E}">
        <p14:creationId xmlns:p14="http://schemas.microsoft.com/office/powerpoint/2010/main" val="3358153340"/>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9435" y="9601200"/>
            <a:ext cx="14630400" cy="1133477"/>
          </a:xfrm>
        </p:spPr>
        <p:txBody>
          <a:bodyPr anchor="b"/>
          <a:lstStyle>
            <a:lvl1pPr algn="l">
              <a:defRPr sz="5333" b="1"/>
            </a:lvl1pPr>
          </a:lstStyle>
          <a:p>
            <a:r>
              <a:rPr lang="en-US"/>
              <a:t>Click to edit Master title style</a:t>
            </a:r>
          </a:p>
        </p:txBody>
      </p:sp>
      <p:sp>
        <p:nvSpPr>
          <p:cNvPr id="3" name="Picture Placeholder 2"/>
          <p:cNvSpPr>
            <a:spLocks noGrp="1"/>
          </p:cNvSpPr>
          <p:nvPr>
            <p:ph type="pic" idx="1"/>
          </p:nvPr>
        </p:nvSpPr>
        <p:spPr>
          <a:xfrm>
            <a:off x="4779435" y="1225549"/>
            <a:ext cx="14630400" cy="8229600"/>
          </a:xfrm>
        </p:spPr>
        <p:txBody>
          <a:bodyPr/>
          <a:lstStyle>
            <a:lvl1pPr marL="0" indent="0">
              <a:buNone/>
              <a:defRPr sz="8533"/>
            </a:lvl1pPr>
            <a:lvl2pPr marL="1219215" indent="0">
              <a:buNone/>
              <a:defRPr sz="7467"/>
            </a:lvl2pPr>
            <a:lvl3pPr marL="2438430" indent="0">
              <a:buNone/>
              <a:defRPr sz="6400"/>
            </a:lvl3pPr>
            <a:lvl4pPr marL="3657646" indent="0">
              <a:buNone/>
              <a:defRPr sz="5333"/>
            </a:lvl4pPr>
            <a:lvl5pPr marL="4876861" indent="0">
              <a:buNone/>
              <a:defRPr sz="5333"/>
            </a:lvl5pPr>
            <a:lvl6pPr marL="6096076" indent="0">
              <a:buNone/>
              <a:defRPr sz="5333"/>
            </a:lvl6pPr>
            <a:lvl7pPr marL="7315291" indent="0">
              <a:buNone/>
              <a:defRPr sz="5333"/>
            </a:lvl7pPr>
            <a:lvl8pPr marL="8534507" indent="0">
              <a:buNone/>
              <a:defRPr sz="5333"/>
            </a:lvl8pPr>
            <a:lvl9pPr marL="9753722" indent="0">
              <a:buNone/>
              <a:defRPr sz="5333"/>
            </a:lvl9pPr>
          </a:lstStyle>
          <a:p>
            <a:pPr lvl="0"/>
            <a:endParaRPr lang="en-US" noProof="0"/>
          </a:p>
        </p:txBody>
      </p:sp>
      <p:sp>
        <p:nvSpPr>
          <p:cNvPr id="4" name="Text Placeholder 3"/>
          <p:cNvSpPr>
            <a:spLocks noGrp="1"/>
          </p:cNvSpPr>
          <p:nvPr>
            <p:ph type="body" sz="half" idx="2"/>
          </p:nvPr>
        </p:nvSpPr>
        <p:spPr>
          <a:xfrm>
            <a:off x="4779435" y="10734676"/>
            <a:ext cx="14630400" cy="1609725"/>
          </a:xfrm>
        </p:spPr>
        <p:txBody>
          <a:bodyPr/>
          <a:lstStyle>
            <a:lvl1pPr marL="0" indent="0">
              <a:buNone/>
              <a:defRPr sz="3733"/>
            </a:lvl1pPr>
            <a:lvl2pPr marL="1219215" indent="0">
              <a:buNone/>
              <a:defRPr sz="3200"/>
            </a:lvl2pPr>
            <a:lvl3pPr marL="2438430" indent="0">
              <a:buNone/>
              <a:defRPr sz="2667"/>
            </a:lvl3pPr>
            <a:lvl4pPr marL="3657646" indent="0">
              <a:buNone/>
              <a:defRPr sz="2400"/>
            </a:lvl4pPr>
            <a:lvl5pPr marL="4876861" indent="0">
              <a:buNone/>
              <a:defRPr sz="2400"/>
            </a:lvl5pPr>
            <a:lvl6pPr marL="6096076" indent="0">
              <a:buNone/>
              <a:defRPr sz="2400"/>
            </a:lvl6pPr>
            <a:lvl7pPr marL="7315291" indent="0">
              <a:buNone/>
              <a:defRPr sz="2400"/>
            </a:lvl7pPr>
            <a:lvl8pPr marL="8534507" indent="0">
              <a:buNone/>
              <a:defRPr sz="2400"/>
            </a:lvl8pPr>
            <a:lvl9pPr marL="9753722" indent="0">
              <a:buNone/>
              <a:defRPr sz="2400"/>
            </a:lvl9pPr>
          </a:lstStyle>
          <a:p>
            <a:pPr lvl="0"/>
            <a:r>
              <a:rPr lang="en-US"/>
              <a:t>Click to edit Master text styles</a:t>
            </a:r>
          </a:p>
        </p:txBody>
      </p:sp>
      <p:sp>
        <p:nvSpPr>
          <p:cNvPr id="5" name="Rectangle 12"/>
          <p:cNvSpPr>
            <a:spLocks noGrp="1" noChangeArrowheads="1"/>
          </p:cNvSpPr>
          <p:nvPr>
            <p:ph type="dt" sz="half" idx="10"/>
          </p:nvPr>
        </p:nvSpPr>
        <p:spPr/>
        <p:txBody>
          <a:bodyPr/>
          <a:lstStyle>
            <a:lvl1pPr>
              <a:defRPr/>
            </a:lvl1pPr>
          </a:lstStyle>
          <a:p>
            <a:pPr>
              <a:defRPr/>
            </a:pPr>
            <a:endParaRPr lang="en-US"/>
          </a:p>
        </p:txBody>
      </p:sp>
      <p:sp>
        <p:nvSpPr>
          <p:cNvPr id="6" name="Rectangle 13"/>
          <p:cNvSpPr>
            <a:spLocks noGrp="1" noChangeArrowheads="1"/>
          </p:cNvSpPr>
          <p:nvPr>
            <p:ph type="ftr" sz="quarter" idx="11"/>
          </p:nvPr>
        </p:nvSpPr>
        <p:spPr/>
        <p:txBody>
          <a:bodyPr/>
          <a:lstStyle>
            <a:lvl1pPr>
              <a:defRPr/>
            </a:lvl1pPr>
          </a:lstStyle>
          <a:p>
            <a:pPr>
              <a:defRPr/>
            </a:pPr>
            <a:endParaRPr lang="en-US"/>
          </a:p>
        </p:txBody>
      </p:sp>
      <p:sp>
        <p:nvSpPr>
          <p:cNvPr id="7"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8D9DDC62-B8DE-0640-BF2B-4B0C5C7B442B}" type="slidenum">
              <a:rPr lang="en-US"/>
              <a:pPr>
                <a:defRPr/>
              </a:pPr>
              <a:t>‹#›</a:t>
            </a:fld>
            <a:endParaRPr lang="en-US"/>
          </a:p>
        </p:txBody>
      </p:sp>
    </p:spTree>
    <p:extLst>
      <p:ext uri="{BB962C8B-B14F-4D97-AF65-F5344CB8AC3E}">
        <p14:creationId xmlns:p14="http://schemas.microsoft.com/office/powerpoint/2010/main" val="3090974256"/>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B79015C7-6C60-534C-878F-B7C81A2869BE}" type="slidenum">
              <a:rPr lang="en-US"/>
              <a:pPr>
                <a:defRPr/>
              </a:pPr>
              <a:t>‹#›</a:t>
            </a:fld>
            <a:endParaRPr lang="en-US"/>
          </a:p>
        </p:txBody>
      </p:sp>
    </p:spTree>
    <p:extLst>
      <p:ext uri="{BB962C8B-B14F-4D97-AF65-F5344CB8AC3E}">
        <p14:creationId xmlns:p14="http://schemas.microsoft.com/office/powerpoint/2010/main" val="297000196"/>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678400" y="555627"/>
            <a:ext cx="5486400" cy="1170622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555627"/>
            <a:ext cx="16052800" cy="117062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9A78BBA1-D83C-D143-93CA-CEE604AAD6A9}" type="slidenum">
              <a:rPr lang="en-US"/>
              <a:pPr>
                <a:defRPr/>
              </a:pPr>
              <a:t>‹#›</a:t>
            </a:fld>
            <a:endParaRPr lang="en-US"/>
          </a:p>
        </p:txBody>
      </p:sp>
    </p:spTree>
    <p:extLst>
      <p:ext uri="{BB962C8B-B14F-4D97-AF65-F5344CB8AC3E}">
        <p14:creationId xmlns:p14="http://schemas.microsoft.com/office/powerpoint/2010/main" val="3917183291"/>
      </p:ext>
    </p:extLst>
  </p:cSld>
  <p:clrMapOvr>
    <a:masterClrMapping/>
  </p:clrMapOvr>
  <p:transition/>
</p:sldLayout>
</file>

<file path=ppt/slideLayouts/slideLayout23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4260852"/>
            <a:ext cx="20726400" cy="2940051"/>
          </a:xfrm>
        </p:spPr>
        <p:txBody>
          <a:bodyPr/>
          <a:lstStyle/>
          <a:p>
            <a:r>
              <a:rPr lang="en-US"/>
              <a:t>Click to edit Master title style</a:t>
            </a:r>
          </a:p>
        </p:txBody>
      </p:sp>
      <p:sp>
        <p:nvSpPr>
          <p:cNvPr id="3" name="Subtitle 2"/>
          <p:cNvSpPr>
            <a:spLocks noGrp="1"/>
          </p:cNvSpPr>
          <p:nvPr>
            <p:ph type="subTitle" idx="1"/>
          </p:nvPr>
        </p:nvSpPr>
        <p:spPr>
          <a:xfrm>
            <a:off x="3657600" y="7772400"/>
            <a:ext cx="17068800" cy="3505200"/>
          </a:xfrm>
        </p:spPr>
        <p:txBody>
          <a:bodyPr/>
          <a:lstStyle>
            <a:lvl1pPr marL="0" indent="0" algn="ctr">
              <a:buNone/>
              <a:defRPr/>
            </a:lvl1pPr>
            <a:lvl2pPr marL="1219215" indent="0" algn="ctr">
              <a:buNone/>
              <a:defRPr/>
            </a:lvl2pPr>
            <a:lvl3pPr marL="2438430" indent="0" algn="ctr">
              <a:buNone/>
              <a:defRPr/>
            </a:lvl3pPr>
            <a:lvl4pPr marL="3657646" indent="0" algn="ctr">
              <a:buNone/>
              <a:defRPr/>
            </a:lvl4pPr>
            <a:lvl5pPr marL="4876861" indent="0" algn="ctr">
              <a:buNone/>
              <a:defRPr/>
            </a:lvl5pPr>
            <a:lvl6pPr marL="6096076" indent="0" algn="ctr">
              <a:buNone/>
              <a:defRPr/>
            </a:lvl6pPr>
            <a:lvl7pPr marL="7315291" indent="0" algn="ctr">
              <a:buNone/>
              <a:defRPr/>
            </a:lvl7pPr>
            <a:lvl8pPr marL="8534507" indent="0" algn="ctr">
              <a:buNone/>
              <a:defRPr/>
            </a:lvl8pPr>
            <a:lvl9pPr marL="9753722" indent="0" algn="ctr">
              <a:buNone/>
              <a:defRPr/>
            </a:lvl9pPr>
          </a:lstStyle>
          <a:p>
            <a:r>
              <a:rPr lang="en-US"/>
              <a:t>Click to edit Master subtitle style</a:t>
            </a:r>
          </a:p>
        </p:txBody>
      </p:sp>
      <p:sp>
        <p:nvSpPr>
          <p:cNvPr id="4" name="Rectangle 12"/>
          <p:cNvSpPr>
            <a:spLocks noGrp="1" noChangeArrowheads="1"/>
          </p:cNvSpPr>
          <p:nvPr>
            <p:ph type="dt" sz="half" idx="10"/>
          </p:nvPr>
        </p:nvSpPr>
        <p:spPr/>
        <p:txBody>
          <a:bodyPr/>
          <a:lstStyle>
            <a:lvl1pPr>
              <a:defRPr/>
            </a:lvl1pPr>
          </a:lstStyle>
          <a:p>
            <a:pPr>
              <a:defRPr/>
            </a:pPr>
            <a:endParaRPr lang="en-US"/>
          </a:p>
        </p:txBody>
      </p:sp>
      <p:sp>
        <p:nvSpPr>
          <p:cNvPr id="5" name="Rectangle 13"/>
          <p:cNvSpPr>
            <a:spLocks noGrp="1" noChangeArrowheads="1"/>
          </p:cNvSpPr>
          <p:nvPr>
            <p:ph type="ftr" sz="quarter" idx="11"/>
          </p:nvPr>
        </p:nvSpPr>
        <p:spPr/>
        <p:txBody>
          <a:bodyPr/>
          <a:lstStyle>
            <a:lvl1pPr>
              <a:defRPr/>
            </a:lvl1pPr>
          </a:lstStyle>
          <a:p>
            <a:pPr>
              <a:defRPr/>
            </a:pPr>
            <a:endParaRPr lang="en-US"/>
          </a:p>
        </p:txBody>
      </p:sp>
      <p:sp>
        <p:nvSpPr>
          <p:cNvPr id="6" name="Rectangle 14"/>
          <p:cNvSpPr>
            <a:spLocks noGrp="1" noChangeArrowheads="1"/>
          </p:cNvSpPr>
          <p:nvPr>
            <p:ph type="sldNum" sz="quarter" idx="12"/>
          </p:nvPr>
        </p:nvSpPr>
        <p:spPr/>
        <p:txBody>
          <a:bodyPr/>
          <a:lstStyle>
            <a:lvl1pPr>
              <a:defRPr>
                <a:ea typeface="ＭＳ Ｐゴシック" charset="0"/>
                <a:cs typeface="ＭＳ Ｐゴシック" charset="0"/>
              </a:defRPr>
            </a:lvl1pPr>
          </a:lstStyle>
          <a:p>
            <a:pPr>
              <a:defRPr/>
            </a:pPr>
            <a:fld id="{AC0D556E-1B47-E145-B343-9708077C202E}" type="slidenum">
              <a:rPr lang="en-US"/>
              <a:pPr>
                <a:defRPr/>
              </a:pPr>
              <a:t>‹#›</a:t>
            </a:fld>
            <a:endParaRPr lang="en-US"/>
          </a:p>
        </p:txBody>
      </p:sp>
    </p:spTree>
    <p:extLst>
      <p:ext uri="{BB962C8B-B14F-4D97-AF65-F5344CB8AC3E}">
        <p14:creationId xmlns:p14="http://schemas.microsoft.com/office/powerpoint/2010/main" val="3946051524"/>
      </p:ext>
    </p:extLst>
  </p:cSld>
  <p:clrMapOvr>
    <a:masterClrMapping/>
  </p:clrMapOvr>
  <p:transition/>
</p:sldLayout>
</file>

<file path=ppt/slideMasters/_rels/slideMaster1.xml.rels><?xml version="1.0" encoding="UTF-8" standalone="yes"?>
<Relationships xmlns="http://schemas.openxmlformats.org/package/2006/relationships"><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23" Type="http://schemas.openxmlformats.org/officeDocument/2006/relationships/slideLayout" Target="../slideLayouts/slideLayout123.xml"/><Relationship Id="rId128" Type="http://schemas.openxmlformats.org/officeDocument/2006/relationships/theme" Target="../theme/theme1.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18" Type="http://schemas.openxmlformats.org/officeDocument/2006/relationships/slideLayout" Target="../slideLayouts/slideLayout118.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124" Type="http://schemas.openxmlformats.org/officeDocument/2006/relationships/slideLayout" Target="../slideLayouts/slideLayout124.xml"/><Relationship Id="rId129" Type="http://schemas.openxmlformats.org/officeDocument/2006/relationships/image" Target="../media/image2.jpeg"/><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44" Type="http://schemas.openxmlformats.org/officeDocument/2006/relationships/slideLayout" Target="../slideLayouts/slideLayout44.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125" Type="http://schemas.openxmlformats.org/officeDocument/2006/relationships/slideLayout" Target="../slideLayouts/slideLayout125.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126" Type="http://schemas.openxmlformats.org/officeDocument/2006/relationships/slideLayout" Target="../slideLayouts/slideLayout12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slideLayout" Target="../slideLayouts/slideLayout121.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27" Type="http://schemas.openxmlformats.org/officeDocument/2006/relationships/slideLayout" Target="../slideLayouts/slideLayout12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122" Type="http://schemas.openxmlformats.org/officeDocument/2006/relationships/slideLayout" Target="../slideLayouts/slideLayout122.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153.xml"/><Relationship Id="rId21" Type="http://schemas.openxmlformats.org/officeDocument/2006/relationships/slideLayout" Target="../slideLayouts/slideLayout148.xml"/><Relationship Id="rId42" Type="http://schemas.openxmlformats.org/officeDocument/2006/relationships/slideLayout" Target="../slideLayouts/slideLayout169.xml"/><Relationship Id="rId47" Type="http://schemas.openxmlformats.org/officeDocument/2006/relationships/slideLayout" Target="../slideLayouts/slideLayout174.xml"/><Relationship Id="rId63" Type="http://schemas.openxmlformats.org/officeDocument/2006/relationships/slideLayout" Target="../slideLayouts/slideLayout190.xml"/><Relationship Id="rId68" Type="http://schemas.openxmlformats.org/officeDocument/2006/relationships/slideLayout" Target="../slideLayouts/slideLayout195.xml"/><Relationship Id="rId84" Type="http://schemas.openxmlformats.org/officeDocument/2006/relationships/slideLayout" Target="../slideLayouts/slideLayout211.xml"/><Relationship Id="rId89" Type="http://schemas.openxmlformats.org/officeDocument/2006/relationships/slideLayout" Target="../slideLayouts/slideLayout216.xml"/><Relationship Id="rId16" Type="http://schemas.openxmlformats.org/officeDocument/2006/relationships/slideLayout" Target="../slideLayouts/slideLayout143.xml"/><Relationship Id="rId11" Type="http://schemas.openxmlformats.org/officeDocument/2006/relationships/slideLayout" Target="../slideLayouts/slideLayout138.xml"/><Relationship Id="rId32" Type="http://schemas.openxmlformats.org/officeDocument/2006/relationships/slideLayout" Target="../slideLayouts/slideLayout159.xml"/><Relationship Id="rId37" Type="http://schemas.openxmlformats.org/officeDocument/2006/relationships/slideLayout" Target="../slideLayouts/slideLayout164.xml"/><Relationship Id="rId53" Type="http://schemas.openxmlformats.org/officeDocument/2006/relationships/slideLayout" Target="../slideLayouts/slideLayout180.xml"/><Relationship Id="rId58" Type="http://schemas.openxmlformats.org/officeDocument/2006/relationships/slideLayout" Target="../slideLayouts/slideLayout185.xml"/><Relationship Id="rId74" Type="http://schemas.openxmlformats.org/officeDocument/2006/relationships/slideLayout" Target="../slideLayouts/slideLayout201.xml"/><Relationship Id="rId79" Type="http://schemas.openxmlformats.org/officeDocument/2006/relationships/slideLayout" Target="../slideLayouts/slideLayout206.xml"/><Relationship Id="rId102" Type="http://schemas.openxmlformats.org/officeDocument/2006/relationships/image" Target="../media/image2.jpeg"/><Relationship Id="rId5" Type="http://schemas.openxmlformats.org/officeDocument/2006/relationships/slideLayout" Target="../slideLayouts/slideLayout132.xml"/><Relationship Id="rId90" Type="http://schemas.openxmlformats.org/officeDocument/2006/relationships/slideLayout" Target="../slideLayouts/slideLayout217.xml"/><Relationship Id="rId95" Type="http://schemas.openxmlformats.org/officeDocument/2006/relationships/slideLayout" Target="../slideLayouts/slideLayout222.xml"/><Relationship Id="rId22" Type="http://schemas.openxmlformats.org/officeDocument/2006/relationships/slideLayout" Target="../slideLayouts/slideLayout149.xml"/><Relationship Id="rId27" Type="http://schemas.openxmlformats.org/officeDocument/2006/relationships/slideLayout" Target="../slideLayouts/slideLayout154.xml"/><Relationship Id="rId43" Type="http://schemas.openxmlformats.org/officeDocument/2006/relationships/slideLayout" Target="../slideLayouts/slideLayout170.xml"/><Relationship Id="rId48" Type="http://schemas.openxmlformats.org/officeDocument/2006/relationships/slideLayout" Target="../slideLayouts/slideLayout175.xml"/><Relationship Id="rId64" Type="http://schemas.openxmlformats.org/officeDocument/2006/relationships/slideLayout" Target="../slideLayouts/slideLayout191.xml"/><Relationship Id="rId69" Type="http://schemas.openxmlformats.org/officeDocument/2006/relationships/slideLayout" Target="../slideLayouts/slideLayout196.xml"/><Relationship Id="rId80" Type="http://schemas.openxmlformats.org/officeDocument/2006/relationships/slideLayout" Target="../slideLayouts/slideLayout207.xml"/><Relationship Id="rId85" Type="http://schemas.openxmlformats.org/officeDocument/2006/relationships/slideLayout" Target="../slideLayouts/slideLayout212.xml"/><Relationship Id="rId12" Type="http://schemas.openxmlformats.org/officeDocument/2006/relationships/slideLayout" Target="../slideLayouts/slideLayout139.xml"/><Relationship Id="rId17" Type="http://schemas.openxmlformats.org/officeDocument/2006/relationships/slideLayout" Target="../slideLayouts/slideLayout144.xml"/><Relationship Id="rId25" Type="http://schemas.openxmlformats.org/officeDocument/2006/relationships/slideLayout" Target="../slideLayouts/slideLayout152.xml"/><Relationship Id="rId33" Type="http://schemas.openxmlformats.org/officeDocument/2006/relationships/slideLayout" Target="../slideLayouts/slideLayout160.xml"/><Relationship Id="rId38" Type="http://schemas.openxmlformats.org/officeDocument/2006/relationships/slideLayout" Target="../slideLayouts/slideLayout165.xml"/><Relationship Id="rId46" Type="http://schemas.openxmlformats.org/officeDocument/2006/relationships/slideLayout" Target="../slideLayouts/slideLayout173.xml"/><Relationship Id="rId59" Type="http://schemas.openxmlformats.org/officeDocument/2006/relationships/slideLayout" Target="../slideLayouts/slideLayout186.xml"/><Relationship Id="rId67" Type="http://schemas.openxmlformats.org/officeDocument/2006/relationships/slideLayout" Target="../slideLayouts/slideLayout194.xml"/><Relationship Id="rId20" Type="http://schemas.openxmlformats.org/officeDocument/2006/relationships/slideLayout" Target="../slideLayouts/slideLayout147.xml"/><Relationship Id="rId41" Type="http://schemas.openxmlformats.org/officeDocument/2006/relationships/slideLayout" Target="../slideLayouts/slideLayout168.xml"/><Relationship Id="rId54" Type="http://schemas.openxmlformats.org/officeDocument/2006/relationships/slideLayout" Target="../slideLayouts/slideLayout181.xml"/><Relationship Id="rId62" Type="http://schemas.openxmlformats.org/officeDocument/2006/relationships/slideLayout" Target="../slideLayouts/slideLayout189.xml"/><Relationship Id="rId70" Type="http://schemas.openxmlformats.org/officeDocument/2006/relationships/slideLayout" Target="../slideLayouts/slideLayout197.xml"/><Relationship Id="rId75" Type="http://schemas.openxmlformats.org/officeDocument/2006/relationships/slideLayout" Target="../slideLayouts/slideLayout202.xml"/><Relationship Id="rId83" Type="http://schemas.openxmlformats.org/officeDocument/2006/relationships/slideLayout" Target="../slideLayouts/slideLayout210.xml"/><Relationship Id="rId88" Type="http://schemas.openxmlformats.org/officeDocument/2006/relationships/slideLayout" Target="../slideLayouts/slideLayout215.xml"/><Relationship Id="rId91" Type="http://schemas.openxmlformats.org/officeDocument/2006/relationships/slideLayout" Target="../slideLayouts/slideLayout218.xml"/><Relationship Id="rId96" Type="http://schemas.openxmlformats.org/officeDocument/2006/relationships/slideLayout" Target="../slideLayouts/slideLayout223.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5" Type="http://schemas.openxmlformats.org/officeDocument/2006/relationships/slideLayout" Target="../slideLayouts/slideLayout142.xml"/><Relationship Id="rId23" Type="http://schemas.openxmlformats.org/officeDocument/2006/relationships/slideLayout" Target="../slideLayouts/slideLayout150.xml"/><Relationship Id="rId28" Type="http://schemas.openxmlformats.org/officeDocument/2006/relationships/slideLayout" Target="../slideLayouts/slideLayout155.xml"/><Relationship Id="rId36" Type="http://schemas.openxmlformats.org/officeDocument/2006/relationships/slideLayout" Target="../slideLayouts/slideLayout163.xml"/><Relationship Id="rId49" Type="http://schemas.openxmlformats.org/officeDocument/2006/relationships/slideLayout" Target="../slideLayouts/slideLayout176.xml"/><Relationship Id="rId57" Type="http://schemas.openxmlformats.org/officeDocument/2006/relationships/slideLayout" Target="../slideLayouts/slideLayout184.xml"/><Relationship Id="rId10" Type="http://schemas.openxmlformats.org/officeDocument/2006/relationships/slideLayout" Target="../slideLayouts/slideLayout137.xml"/><Relationship Id="rId31" Type="http://schemas.openxmlformats.org/officeDocument/2006/relationships/slideLayout" Target="../slideLayouts/slideLayout158.xml"/><Relationship Id="rId44" Type="http://schemas.openxmlformats.org/officeDocument/2006/relationships/slideLayout" Target="../slideLayouts/slideLayout171.xml"/><Relationship Id="rId52" Type="http://schemas.openxmlformats.org/officeDocument/2006/relationships/slideLayout" Target="../slideLayouts/slideLayout179.xml"/><Relationship Id="rId60" Type="http://schemas.openxmlformats.org/officeDocument/2006/relationships/slideLayout" Target="../slideLayouts/slideLayout187.xml"/><Relationship Id="rId65" Type="http://schemas.openxmlformats.org/officeDocument/2006/relationships/slideLayout" Target="../slideLayouts/slideLayout192.xml"/><Relationship Id="rId73" Type="http://schemas.openxmlformats.org/officeDocument/2006/relationships/slideLayout" Target="../slideLayouts/slideLayout200.xml"/><Relationship Id="rId78" Type="http://schemas.openxmlformats.org/officeDocument/2006/relationships/slideLayout" Target="../slideLayouts/slideLayout205.xml"/><Relationship Id="rId81" Type="http://schemas.openxmlformats.org/officeDocument/2006/relationships/slideLayout" Target="../slideLayouts/slideLayout208.xml"/><Relationship Id="rId86" Type="http://schemas.openxmlformats.org/officeDocument/2006/relationships/slideLayout" Target="../slideLayouts/slideLayout213.xml"/><Relationship Id="rId94" Type="http://schemas.openxmlformats.org/officeDocument/2006/relationships/slideLayout" Target="../slideLayouts/slideLayout221.xml"/><Relationship Id="rId99" Type="http://schemas.openxmlformats.org/officeDocument/2006/relationships/slideLayout" Target="../slideLayouts/slideLayout226.xml"/><Relationship Id="rId101" Type="http://schemas.openxmlformats.org/officeDocument/2006/relationships/theme" Target="../theme/theme2.xml"/><Relationship Id="rId4" Type="http://schemas.openxmlformats.org/officeDocument/2006/relationships/slideLayout" Target="../slideLayouts/slideLayout131.xml"/><Relationship Id="rId9" Type="http://schemas.openxmlformats.org/officeDocument/2006/relationships/slideLayout" Target="../slideLayouts/slideLayout136.xml"/><Relationship Id="rId13" Type="http://schemas.openxmlformats.org/officeDocument/2006/relationships/slideLayout" Target="../slideLayouts/slideLayout140.xml"/><Relationship Id="rId18" Type="http://schemas.openxmlformats.org/officeDocument/2006/relationships/slideLayout" Target="../slideLayouts/slideLayout145.xml"/><Relationship Id="rId39" Type="http://schemas.openxmlformats.org/officeDocument/2006/relationships/slideLayout" Target="../slideLayouts/slideLayout166.xml"/><Relationship Id="rId34" Type="http://schemas.openxmlformats.org/officeDocument/2006/relationships/slideLayout" Target="../slideLayouts/slideLayout161.xml"/><Relationship Id="rId50" Type="http://schemas.openxmlformats.org/officeDocument/2006/relationships/slideLayout" Target="../slideLayouts/slideLayout177.xml"/><Relationship Id="rId55" Type="http://schemas.openxmlformats.org/officeDocument/2006/relationships/slideLayout" Target="../slideLayouts/slideLayout182.xml"/><Relationship Id="rId76" Type="http://schemas.openxmlformats.org/officeDocument/2006/relationships/slideLayout" Target="../slideLayouts/slideLayout203.xml"/><Relationship Id="rId97" Type="http://schemas.openxmlformats.org/officeDocument/2006/relationships/slideLayout" Target="../slideLayouts/slideLayout224.xml"/><Relationship Id="rId7" Type="http://schemas.openxmlformats.org/officeDocument/2006/relationships/slideLayout" Target="../slideLayouts/slideLayout134.xml"/><Relationship Id="rId71" Type="http://schemas.openxmlformats.org/officeDocument/2006/relationships/slideLayout" Target="../slideLayouts/slideLayout198.xml"/><Relationship Id="rId92" Type="http://schemas.openxmlformats.org/officeDocument/2006/relationships/slideLayout" Target="../slideLayouts/slideLayout219.xml"/><Relationship Id="rId2" Type="http://schemas.openxmlformats.org/officeDocument/2006/relationships/slideLayout" Target="../slideLayouts/slideLayout129.xml"/><Relationship Id="rId29" Type="http://schemas.openxmlformats.org/officeDocument/2006/relationships/slideLayout" Target="../slideLayouts/slideLayout156.xml"/><Relationship Id="rId24" Type="http://schemas.openxmlformats.org/officeDocument/2006/relationships/slideLayout" Target="../slideLayouts/slideLayout151.xml"/><Relationship Id="rId40" Type="http://schemas.openxmlformats.org/officeDocument/2006/relationships/slideLayout" Target="../slideLayouts/slideLayout167.xml"/><Relationship Id="rId45" Type="http://schemas.openxmlformats.org/officeDocument/2006/relationships/slideLayout" Target="../slideLayouts/slideLayout172.xml"/><Relationship Id="rId66" Type="http://schemas.openxmlformats.org/officeDocument/2006/relationships/slideLayout" Target="../slideLayouts/slideLayout193.xml"/><Relationship Id="rId87" Type="http://schemas.openxmlformats.org/officeDocument/2006/relationships/slideLayout" Target="../slideLayouts/slideLayout214.xml"/><Relationship Id="rId61" Type="http://schemas.openxmlformats.org/officeDocument/2006/relationships/slideLayout" Target="../slideLayouts/slideLayout188.xml"/><Relationship Id="rId82" Type="http://schemas.openxmlformats.org/officeDocument/2006/relationships/slideLayout" Target="../slideLayouts/slideLayout209.xml"/><Relationship Id="rId19" Type="http://schemas.openxmlformats.org/officeDocument/2006/relationships/slideLayout" Target="../slideLayouts/slideLayout146.xml"/><Relationship Id="rId14" Type="http://schemas.openxmlformats.org/officeDocument/2006/relationships/slideLayout" Target="../slideLayouts/slideLayout141.xml"/><Relationship Id="rId30" Type="http://schemas.openxmlformats.org/officeDocument/2006/relationships/slideLayout" Target="../slideLayouts/slideLayout157.xml"/><Relationship Id="rId35" Type="http://schemas.openxmlformats.org/officeDocument/2006/relationships/slideLayout" Target="../slideLayouts/slideLayout162.xml"/><Relationship Id="rId56" Type="http://schemas.openxmlformats.org/officeDocument/2006/relationships/slideLayout" Target="../slideLayouts/slideLayout183.xml"/><Relationship Id="rId77" Type="http://schemas.openxmlformats.org/officeDocument/2006/relationships/slideLayout" Target="../slideLayouts/slideLayout204.xml"/><Relationship Id="rId100" Type="http://schemas.openxmlformats.org/officeDocument/2006/relationships/slideLayout" Target="../slideLayouts/slideLayout227.xml"/><Relationship Id="rId8" Type="http://schemas.openxmlformats.org/officeDocument/2006/relationships/slideLayout" Target="../slideLayouts/slideLayout135.xml"/><Relationship Id="rId51" Type="http://schemas.openxmlformats.org/officeDocument/2006/relationships/slideLayout" Target="../slideLayouts/slideLayout178.xml"/><Relationship Id="rId72" Type="http://schemas.openxmlformats.org/officeDocument/2006/relationships/slideLayout" Target="../slideLayouts/slideLayout199.xml"/><Relationship Id="rId93" Type="http://schemas.openxmlformats.org/officeDocument/2006/relationships/slideLayout" Target="../slideLayouts/slideLayout220.xml"/><Relationship Id="rId98" Type="http://schemas.openxmlformats.org/officeDocument/2006/relationships/slideLayout" Target="../slideLayouts/slideLayout225.xml"/><Relationship Id="rId3" Type="http://schemas.openxmlformats.org/officeDocument/2006/relationships/slideLayout" Target="../slideLayouts/slideLayout1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5.xml"/><Relationship Id="rId3" Type="http://schemas.openxmlformats.org/officeDocument/2006/relationships/slideLayout" Target="../slideLayouts/slideLayout230.xml"/><Relationship Id="rId7" Type="http://schemas.openxmlformats.org/officeDocument/2006/relationships/slideLayout" Target="../slideLayouts/slideLayout234.xml"/><Relationship Id="rId12" Type="http://schemas.openxmlformats.org/officeDocument/2006/relationships/theme" Target="../theme/theme3.xml"/><Relationship Id="rId2" Type="http://schemas.openxmlformats.org/officeDocument/2006/relationships/slideLayout" Target="../slideLayouts/slideLayout229.xml"/><Relationship Id="rId1" Type="http://schemas.openxmlformats.org/officeDocument/2006/relationships/slideLayout" Target="../slideLayouts/slideLayout228.xml"/><Relationship Id="rId6" Type="http://schemas.openxmlformats.org/officeDocument/2006/relationships/slideLayout" Target="../slideLayouts/slideLayout233.xml"/><Relationship Id="rId11" Type="http://schemas.openxmlformats.org/officeDocument/2006/relationships/slideLayout" Target="../slideLayouts/slideLayout238.xml"/><Relationship Id="rId5" Type="http://schemas.openxmlformats.org/officeDocument/2006/relationships/slideLayout" Target="../slideLayouts/slideLayout232.xml"/><Relationship Id="rId10" Type="http://schemas.openxmlformats.org/officeDocument/2006/relationships/slideLayout" Target="../slideLayouts/slideLayout237.xml"/><Relationship Id="rId4" Type="http://schemas.openxmlformats.org/officeDocument/2006/relationships/slideLayout" Target="../slideLayouts/slideLayout231.xml"/><Relationship Id="rId9" Type="http://schemas.openxmlformats.org/officeDocument/2006/relationships/slideLayout" Target="../slideLayouts/slideLayout2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CreationVSEvolutionWhyItMatters.jpg" descr="CreationVSEvolutionWhyItMatters.jpg"/>
          <p:cNvPicPr>
            <a:picLocks noChangeAspect="1"/>
          </p:cNvPicPr>
          <p:nvPr/>
        </p:nvPicPr>
        <p:blipFill>
          <a:blip r:embed="rId129"/>
          <a:stretch>
            <a:fillRect/>
          </a:stretch>
        </p:blipFill>
        <p:spPr>
          <a:xfrm>
            <a:off x="0" y="0"/>
            <a:ext cx="24384000" cy="13716000"/>
          </a:xfrm>
          <a:prstGeom prst="rect">
            <a:avLst/>
          </a:prstGeom>
          <a:ln w="12700">
            <a:miter lim="400000"/>
          </a:ln>
        </p:spPr>
      </p:pic>
      <p:sp>
        <p:nvSpPr>
          <p:cNvPr id="3" name="Title Text"/>
          <p:cNvSpPr txBox="1">
            <a:spLocks noGrp="1"/>
          </p:cNvSpPr>
          <p:nvPr>
            <p:ph type="title"/>
          </p:nvPr>
        </p:nvSpPr>
        <p:spPr>
          <a:xfrm>
            <a:off x="1739900" y="355600"/>
            <a:ext cx="20904200" cy="34417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r>
              <a:t>Title Text</a:t>
            </a:r>
          </a:p>
        </p:txBody>
      </p:sp>
      <p:sp>
        <p:nvSpPr>
          <p:cNvPr id="4" name="Body Level One…"/>
          <p:cNvSpPr txBox="1">
            <a:spLocks noGrp="1"/>
          </p:cNvSpPr>
          <p:nvPr>
            <p:ph type="body" idx="1"/>
          </p:nvPr>
        </p:nvSpPr>
        <p:spPr>
          <a:xfrm>
            <a:off x="1739900" y="3898900"/>
            <a:ext cx="20904200" cy="8547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1" r:id="rId32"/>
    <p:sldLayoutId id="2147483682" r:id="rId33"/>
    <p:sldLayoutId id="2147483683" r:id="rId34"/>
    <p:sldLayoutId id="2147483684" r:id="rId35"/>
    <p:sldLayoutId id="2147483685" r:id="rId36"/>
    <p:sldLayoutId id="2147483686" r:id="rId37"/>
    <p:sldLayoutId id="2147483687" r:id="rId38"/>
    <p:sldLayoutId id="2147483688" r:id="rId39"/>
    <p:sldLayoutId id="2147483689" r:id="rId40"/>
    <p:sldLayoutId id="2147483690" r:id="rId41"/>
    <p:sldLayoutId id="2147483691" r:id="rId42"/>
    <p:sldLayoutId id="2147483692" r:id="rId43"/>
    <p:sldLayoutId id="2147483693" r:id="rId44"/>
    <p:sldLayoutId id="2147483694" r:id="rId45"/>
    <p:sldLayoutId id="2147483695" r:id="rId46"/>
    <p:sldLayoutId id="2147483696" r:id="rId47"/>
    <p:sldLayoutId id="2147483697" r:id="rId48"/>
    <p:sldLayoutId id="2147483698" r:id="rId49"/>
    <p:sldLayoutId id="2147483699" r:id="rId50"/>
    <p:sldLayoutId id="2147483700" r:id="rId51"/>
    <p:sldLayoutId id="2147483701" r:id="rId52"/>
    <p:sldLayoutId id="2147483702" r:id="rId53"/>
    <p:sldLayoutId id="2147483703" r:id="rId54"/>
    <p:sldLayoutId id="2147483704" r:id="rId55"/>
    <p:sldLayoutId id="2147483705" r:id="rId56"/>
    <p:sldLayoutId id="2147483706" r:id="rId57"/>
    <p:sldLayoutId id="2147483707" r:id="rId58"/>
    <p:sldLayoutId id="2147483708" r:id="rId59"/>
    <p:sldLayoutId id="2147483709" r:id="rId60"/>
    <p:sldLayoutId id="2147483710" r:id="rId61"/>
    <p:sldLayoutId id="2147483711" r:id="rId62"/>
    <p:sldLayoutId id="2147483712" r:id="rId63"/>
    <p:sldLayoutId id="2147483713" r:id="rId64"/>
    <p:sldLayoutId id="2147483714" r:id="rId65"/>
    <p:sldLayoutId id="2147483715" r:id="rId66"/>
    <p:sldLayoutId id="2147483716" r:id="rId67"/>
    <p:sldLayoutId id="2147483717" r:id="rId68"/>
    <p:sldLayoutId id="2147483718" r:id="rId69"/>
    <p:sldLayoutId id="2147483719" r:id="rId70"/>
    <p:sldLayoutId id="2147483720" r:id="rId71"/>
    <p:sldLayoutId id="2147483721" r:id="rId72"/>
    <p:sldLayoutId id="2147483722" r:id="rId73"/>
    <p:sldLayoutId id="2147483723" r:id="rId74"/>
    <p:sldLayoutId id="2147483724" r:id="rId75"/>
    <p:sldLayoutId id="2147483725" r:id="rId76"/>
    <p:sldLayoutId id="2147483726" r:id="rId77"/>
    <p:sldLayoutId id="2147483728" r:id="rId78"/>
    <p:sldLayoutId id="2147483729" r:id="rId79"/>
    <p:sldLayoutId id="2147483730" r:id="rId80"/>
    <p:sldLayoutId id="2147483731" r:id="rId81"/>
    <p:sldLayoutId id="2147483732" r:id="rId82"/>
    <p:sldLayoutId id="2147483733" r:id="rId83"/>
    <p:sldLayoutId id="2147483734" r:id="rId84"/>
    <p:sldLayoutId id="2147483735" r:id="rId85"/>
    <p:sldLayoutId id="2147483736" r:id="rId86"/>
    <p:sldLayoutId id="2147483737" r:id="rId87"/>
    <p:sldLayoutId id="2147483738" r:id="rId88"/>
    <p:sldLayoutId id="2147483739" r:id="rId89"/>
    <p:sldLayoutId id="2147483740" r:id="rId90"/>
    <p:sldLayoutId id="2147483741" r:id="rId91"/>
    <p:sldLayoutId id="2147483742" r:id="rId92"/>
    <p:sldLayoutId id="2147483743" r:id="rId93"/>
    <p:sldLayoutId id="2147483744" r:id="rId94"/>
    <p:sldLayoutId id="2147483745" r:id="rId95"/>
    <p:sldLayoutId id="2147483746" r:id="rId96"/>
    <p:sldLayoutId id="2147483747" r:id="rId97"/>
    <p:sldLayoutId id="2147483748" r:id="rId98"/>
    <p:sldLayoutId id="2147483749" r:id="rId99"/>
    <p:sldLayoutId id="2147483750" r:id="rId100"/>
    <p:sldLayoutId id="2147483751" r:id="rId101"/>
    <p:sldLayoutId id="2147483752" r:id="rId102"/>
    <p:sldLayoutId id="2147483753" r:id="rId103"/>
    <p:sldLayoutId id="2147483754" r:id="rId104"/>
    <p:sldLayoutId id="2147483756" r:id="rId105"/>
    <p:sldLayoutId id="2147483757" r:id="rId106"/>
    <p:sldLayoutId id="2147483758" r:id="rId107"/>
    <p:sldLayoutId id="2147483759" r:id="rId108"/>
    <p:sldLayoutId id="2147483760" r:id="rId109"/>
    <p:sldLayoutId id="2147483761" r:id="rId110"/>
    <p:sldLayoutId id="2147483762" r:id="rId111"/>
    <p:sldLayoutId id="2147483763" r:id="rId112"/>
    <p:sldLayoutId id="2147483764" r:id="rId113"/>
    <p:sldLayoutId id="2147483765" r:id="rId114"/>
    <p:sldLayoutId id="2147483766" r:id="rId115"/>
    <p:sldLayoutId id="2147483767" r:id="rId116"/>
    <p:sldLayoutId id="2147483768" r:id="rId117"/>
    <p:sldLayoutId id="2147483769" r:id="rId118"/>
    <p:sldLayoutId id="2147483770" r:id="rId119"/>
    <p:sldLayoutId id="2147483771" r:id="rId120"/>
    <p:sldLayoutId id="2147483772" r:id="rId121"/>
    <p:sldLayoutId id="2147483773" r:id="rId122"/>
    <p:sldLayoutId id="2147483774" r:id="rId123"/>
    <p:sldLayoutId id="2147483775" r:id="rId124"/>
    <p:sldLayoutId id="2147483776" r:id="rId125"/>
    <p:sldLayoutId id="2147483778" r:id="rId126"/>
    <p:sldLayoutId id="2147483779" r:id="rId127"/>
  </p:sldLayoutIdLst>
  <p:transition spd="med"/>
  <p:txStyles>
    <p:titleStyle>
      <a:lvl1pPr marL="0" marR="0" indent="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1pPr>
      <a:lvl2pPr marL="0" marR="0" indent="2286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2pPr>
      <a:lvl3pPr marL="0" marR="0" indent="4572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3pPr>
      <a:lvl4pPr marL="0" marR="0" indent="6858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4pPr>
      <a:lvl5pPr marL="0" marR="0" indent="9144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5pPr>
      <a:lvl6pPr marL="0" marR="0" indent="11430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6pPr>
      <a:lvl7pPr marL="0" marR="0" indent="13716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7pPr>
      <a:lvl8pPr marL="0" marR="0" indent="16002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8pPr>
      <a:lvl9pPr marL="0" marR="0" indent="18288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9pPr>
    </p:titleStyle>
    <p:bodyStyle>
      <a:lvl1pPr marL="1117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1pPr>
      <a:lvl2pPr marL="15621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2pPr>
      <a:lvl3pPr marL="2006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3pPr>
      <a:lvl4pPr marL="24511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4pPr>
      <a:lvl5pPr marL="2895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5pPr>
      <a:lvl6pPr marL="32512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6pPr>
      <a:lvl7pPr marL="36068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7pPr>
      <a:lvl8pPr marL="39624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8pPr>
      <a:lvl9pPr marL="43180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CreationVSEvolutionWhyItMatters.jpg" descr="CreationVSEvolutionWhyItMatters.jpg"/>
          <p:cNvPicPr>
            <a:picLocks noChangeAspect="1"/>
          </p:cNvPicPr>
          <p:nvPr/>
        </p:nvPicPr>
        <p:blipFill>
          <a:blip r:embed="rId102"/>
          <a:stretch>
            <a:fillRect/>
          </a:stretch>
        </p:blipFill>
        <p:spPr>
          <a:xfrm>
            <a:off x="0" y="0"/>
            <a:ext cx="24384000" cy="13716000"/>
          </a:xfrm>
          <a:prstGeom prst="rect">
            <a:avLst/>
          </a:prstGeom>
          <a:ln w="12700">
            <a:miter lim="400000"/>
          </a:ln>
        </p:spPr>
      </p:pic>
      <p:sp>
        <p:nvSpPr>
          <p:cNvPr id="3" name="Title Text"/>
          <p:cNvSpPr txBox="1">
            <a:spLocks noGrp="1"/>
          </p:cNvSpPr>
          <p:nvPr>
            <p:ph type="title"/>
          </p:nvPr>
        </p:nvSpPr>
        <p:spPr>
          <a:xfrm>
            <a:off x="1739900" y="355600"/>
            <a:ext cx="20904200" cy="34417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lstStyle/>
          <a:p>
            <a:r>
              <a:t>Title Text</a:t>
            </a:r>
          </a:p>
        </p:txBody>
      </p:sp>
      <p:sp>
        <p:nvSpPr>
          <p:cNvPr id="4" name="Body Level One…"/>
          <p:cNvSpPr txBox="1">
            <a:spLocks noGrp="1"/>
          </p:cNvSpPr>
          <p:nvPr>
            <p:ph type="body" idx="1"/>
          </p:nvPr>
        </p:nvSpPr>
        <p:spPr>
          <a:xfrm>
            <a:off x="1739900" y="3898900"/>
            <a:ext cx="20904200" cy="85471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11969750" y="13093700"/>
            <a:ext cx="419100" cy="457200"/>
          </a:xfrm>
          <a:prstGeom prst="rect">
            <a:avLst/>
          </a:prstGeom>
          <a:ln w="12700">
            <a:miter lim="400000"/>
          </a:ln>
        </p:spPr>
        <p:txBody>
          <a:bodyPr wrap="none" lIns="50800" tIns="50800" rIns="50800" bIns="50800">
            <a:spAutoFit/>
          </a:bodyPr>
          <a:lstStyle>
            <a:lvl1pPr>
              <a:defRPr sz="2400"/>
            </a:lvl1pPr>
          </a:lstStyle>
          <a:p>
            <a:fld id="{86CB4B4D-7CA3-9044-876B-883B54F8677D}" type="slidenum">
              <a:t>‹#›</a:t>
            </a:fld>
            <a:endParaRPr/>
          </a:p>
        </p:txBody>
      </p:sp>
    </p:spTree>
    <p:extLst>
      <p:ext uri="{BB962C8B-B14F-4D97-AF65-F5344CB8AC3E}">
        <p14:creationId xmlns:p14="http://schemas.microsoft.com/office/powerpoint/2010/main" val="684174389"/>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 id="2147483800" r:id="rId18"/>
    <p:sldLayoutId id="2147483801" r:id="rId19"/>
    <p:sldLayoutId id="2147483802" r:id="rId20"/>
    <p:sldLayoutId id="2147483803" r:id="rId21"/>
    <p:sldLayoutId id="2147483804" r:id="rId22"/>
    <p:sldLayoutId id="2147483805" r:id="rId23"/>
    <p:sldLayoutId id="2147483806" r:id="rId24"/>
    <p:sldLayoutId id="2147483807" r:id="rId25"/>
    <p:sldLayoutId id="2147483808" r:id="rId26"/>
    <p:sldLayoutId id="2147483809" r:id="rId27"/>
    <p:sldLayoutId id="2147483810" r:id="rId28"/>
    <p:sldLayoutId id="2147483811" r:id="rId29"/>
    <p:sldLayoutId id="2147483812" r:id="rId30"/>
    <p:sldLayoutId id="2147483813" r:id="rId31"/>
    <p:sldLayoutId id="2147483814" r:id="rId32"/>
    <p:sldLayoutId id="2147483815" r:id="rId33"/>
    <p:sldLayoutId id="2147483816" r:id="rId34"/>
    <p:sldLayoutId id="2147483817" r:id="rId35"/>
    <p:sldLayoutId id="2147483818" r:id="rId36"/>
    <p:sldLayoutId id="2147483819" r:id="rId37"/>
    <p:sldLayoutId id="2147483820" r:id="rId38"/>
    <p:sldLayoutId id="2147483821" r:id="rId39"/>
    <p:sldLayoutId id="2147483822" r:id="rId40"/>
    <p:sldLayoutId id="2147483823" r:id="rId41"/>
    <p:sldLayoutId id="2147483824" r:id="rId42"/>
    <p:sldLayoutId id="2147483825" r:id="rId43"/>
    <p:sldLayoutId id="2147483826" r:id="rId44"/>
    <p:sldLayoutId id="2147483827" r:id="rId45"/>
    <p:sldLayoutId id="2147483828" r:id="rId46"/>
    <p:sldLayoutId id="2147483829" r:id="rId47"/>
    <p:sldLayoutId id="2147483830" r:id="rId48"/>
    <p:sldLayoutId id="2147483831" r:id="rId49"/>
    <p:sldLayoutId id="2147483832" r:id="rId50"/>
    <p:sldLayoutId id="2147483833" r:id="rId51"/>
    <p:sldLayoutId id="2147483834" r:id="rId52"/>
    <p:sldLayoutId id="2147483835" r:id="rId53"/>
    <p:sldLayoutId id="2147483836" r:id="rId54"/>
    <p:sldLayoutId id="2147483837" r:id="rId55"/>
    <p:sldLayoutId id="2147483838" r:id="rId56"/>
    <p:sldLayoutId id="2147483839" r:id="rId57"/>
    <p:sldLayoutId id="2147483840" r:id="rId58"/>
    <p:sldLayoutId id="2147483841" r:id="rId59"/>
    <p:sldLayoutId id="2147483842" r:id="rId60"/>
    <p:sldLayoutId id="2147483843" r:id="rId61"/>
    <p:sldLayoutId id="2147483844" r:id="rId62"/>
    <p:sldLayoutId id="2147483845" r:id="rId63"/>
    <p:sldLayoutId id="2147483846" r:id="rId64"/>
    <p:sldLayoutId id="2147483847" r:id="rId65"/>
    <p:sldLayoutId id="2147483848" r:id="rId66"/>
    <p:sldLayoutId id="2147483849" r:id="rId67"/>
    <p:sldLayoutId id="2147483850" r:id="rId68"/>
    <p:sldLayoutId id="2147483851" r:id="rId69"/>
    <p:sldLayoutId id="2147483852" r:id="rId70"/>
    <p:sldLayoutId id="2147483853" r:id="rId71"/>
    <p:sldLayoutId id="2147483854" r:id="rId72"/>
    <p:sldLayoutId id="2147483855" r:id="rId73"/>
    <p:sldLayoutId id="2147483856" r:id="rId74"/>
    <p:sldLayoutId id="2147483857" r:id="rId75"/>
    <p:sldLayoutId id="2147483858" r:id="rId76"/>
    <p:sldLayoutId id="2147483859" r:id="rId77"/>
    <p:sldLayoutId id="2147483860" r:id="rId78"/>
    <p:sldLayoutId id="2147483861" r:id="rId79"/>
    <p:sldLayoutId id="2147483862" r:id="rId80"/>
    <p:sldLayoutId id="2147483863" r:id="rId81"/>
    <p:sldLayoutId id="2147483864" r:id="rId82"/>
    <p:sldLayoutId id="2147483865" r:id="rId83"/>
    <p:sldLayoutId id="2147483866" r:id="rId84"/>
    <p:sldLayoutId id="2147483867" r:id="rId85"/>
    <p:sldLayoutId id="2147483868" r:id="rId86"/>
    <p:sldLayoutId id="2147483869" r:id="rId87"/>
    <p:sldLayoutId id="2147483870" r:id="rId88"/>
    <p:sldLayoutId id="2147483871" r:id="rId89"/>
    <p:sldLayoutId id="2147483872" r:id="rId90"/>
    <p:sldLayoutId id="2147483873" r:id="rId91"/>
    <p:sldLayoutId id="2147483874" r:id="rId92"/>
    <p:sldLayoutId id="2147483875" r:id="rId93"/>
    <p:sldLayoutId id="2147483876" r:id="rId94"/>
    <p:sldLayoutId id="2147483877" r:id="rId95"/>
    <p:sldLayoutId id="2147483878" r:id="rId96"/>
    <p:sldLayoutId id="2147483879" r:id="rId97"/>
    <p:sldLayoutId id="2147483880" r:id="rId98"/>
    <p:sldLayoutId id="2147483881" r:id="rId99"/>
    <p:sldLayoutId id="2147483882" r:id="rId100"/>
  </p:sldLayoutIdLst>
  <p:transition spd="med"/>
  <p:txStyles>
    <p:titleStyle>
      <a:lvl1pPr marL="0" marR="0" indent="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1pPr>
      <a:lvl2pPr marL="0" marR="0" indent="2286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2pPr>
      <a:lvl3pPr marL="0" marR="0" indent="4572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3pPr>
      <a:lvl4pPr marL="0" marR="0" indent="6858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4pPr>
      <a:lvl5pPr marL="0" marR="0" indent="9144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5pPr>
      <a:lvl6pPr marL="0" marR="0" indent="11430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6pPr>
      <a:lvl7pPr marL="0" marR="0" indent="13716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7pPr>
      <a:lvl8pPr marL="0" marR="0" indent="16002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8pPr>
      <a:lvl9pPr marL="0" marR="0" indent="1828800" algn="ctr" defTabSz="825500" latinLnBrk="0">
        <a:lnSpc>
          <a:spcPct val="100000"/>
        </a:lnSpc>
        <a:spcBef>
          <a:spcPts val="0"/>
        </a:spcBef>
        <a:spcAft>
          <a:spcPts val="0"/>
        </a:spcAft>
        <a:buClrTx/>
        <a:buSzTx/>
        <a:buFontTx/>
        <a:buNone/>
        <a:tabLst/>
        <a:defRPr sz="11600" b="0" i="0" u="none" strike="noStrike" cap="none" spc="0" baseline="0">
          <a:ln>
            <a:noFill/>
          </a:ln>
          <a:solidFill>
            <a:srgbClr val="000000"/>
          </a:solidFill>
          <a:uFillTx/>
          <a:latin typeface="+mj-lt"/>
          <a:ea typeface="+mj-ea"/>
          <a:cs typeface="+mj-cs"/>
          <a:sym typeface="Gill Sans"/>
        </a:defRPr>
      </a:lvl9pPr>
    </p:titleStyle>
    <p:bodyStyle>
      <a:lvl1pPr marL="1117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1pPr>
      <a:lvl2pPr marL="15621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2pPr>
      <a:lvl3pPr marL="2006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3pPr>
      <a:lvl4pPr marL="24511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4pPr>
      <a:lvl5pPr marL="28956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5pPr>
      <a:lvl6pPr marL="32512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6pPr>
      <a:lvl7pPr marL="36068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7pPr>
      <a:lvl8pPr marL="39624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8pPr>
      <a:lvl9pPr marL="4318000" marR="0" indent="-800100" algn="l" defTabSz="825500" latinLnBrk="0">
        <a:lnSpc>
          <a:spcPct val="100000"/>
        </a:lnSpc>
        <a:spcBef>
          <a:spcPts val="5200"/>
        </a:spcBef>
        <a:spcAft>
          <a:spcPts val="0"/>
        </a:spcAft>
        <a:buClrTx/>
        <a:buSzPct val="171000"/>
        <a:buFontTx/>
        <a:buChar char="•"/>
        <a:tabLst/>
        <a:defRPr sz="5600" b="0" i="0" u="none" strike="noStrike" cap="none" spc="0" baseline="0">
          <a:ln>
            <a:noFill/>
          </a:ln>
          <a:solidFill>
            <a:srgbClr val="000000"/>
          </a:solidFill>
          <a:uFillTx/>
          <a:latin typeface="+mj-lt"/>
          <a:ea typeface="+mj-ea"/>
          <a:cs typeface="+mj-cs"/>
          <a:sym typeface="Gill Sans"/>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698" name="Group 2"/>
          <p:cNvGrpSpPr>
            <a:grpSpLocks/>
          </p:cNvGrpSpPr>
          <p:nvPr/>
        </p:nvGrpSpPr>
        <p:grpSpPr bwMode="auto">
          <a:xfrm>
            <a:off x="4" y="7804154"/>
            <a:ext cx="9067800" cy="5899149"/>
            <a:chOff x="0" y="2458"/>
            <a:chExt cx="2142" cy="1858"/>
          </a:xfrm>
        </p:grpSpPr>
        <p:sp>
          <p:nvSpPr>
            <p:cNvPr id="329731" name="Freeform 3"/>
            <p:cNvSpPr>
              <a:spLocks/>
            </p:cNvSpPr>
            <p:nvPr/>
          </p:nvSpPr>
          <p:spPr bwMode="ltGray">
            <a:xfrm>
              <a:off x="0" y="2508"/>
              <a:ext cx="2142" cy="1804"/>
            </a:xfrm>
            <a:custGeom>
              <a:avLst/>
              <a:gdLst/>
              <a:ahLst/>
              <a:cxnLst>
                <a:cxn ang="0">
                  <a:pos x="329" y="66"/>
                </a:cxn>
                <a:cxn ang="0">
                  <a:pos x="161" y="30"/>
                </a:cxn>
                <a:cxn ang="0">
                  <a:pos x="0" y="0"/>
                </a:cxn>
                <a:cxn ang="0">
                  <a:pos x="0" y="12"/>
                </a:cxn>
                <a:cxn ang="0">
                  <a:pos x="161" y="42"/>
                </a:cxn>
                <a:cxn ang="0">
                  <a:pos x="323" y="78"/>
                </a:cxn>
                <a:cxn ang="0">
                  <a:pos x="556" y="150"/>
                </a:cxn>
                <a:cxn ang="0">
                  <a:pos x="777" y="245"/>
                </a:cxn>
                <a:cxn ang="0">
                  <a:pos x="993" y="365"/>
                </a:cxn>
                <a:cxn ang="0">
                  <a:pos x="1196" y="503"/>
                </a:cxn>
                <a:cxn ang="0">
                  <a:pos x="1381" y="653"/>
                </a:cxn>
                <a:cxn ang="0">
                  <a:pos x="1555" y="827"/>
                </a:cxn>
                <a:cxn ang="0">
                  <a:pos x="1710" y="1019"/>
                </a:cxn>
                <a:cxn ang="0">
                  <a:pos x="1854" y="1229"/>
                </a:cxn>
                <a:cxn ang="0">
                  <a:pos x="1937" y="1366"/>
                </a:cxn>
                <a:cxn ang="0">
                  <a:pos x="2009" y="1510"/>
                </a:cxn>
                <a:cxn ang="0">
                  <a:pos x="2069" y="1654"/>
                </a:cxn>
                <a:cxn ang="0">
                  <a:pos x="2123" y="1804"/>
                </a:cxn>
                <a:cxn ang="0">
                  <a:pos x="2135" y="1804"/>
                </a:cxn>
                <a:cxn ang="0">
                  <a:pos x="2081" y="1654"/>
                </a:cxn>
                <a:cxn ang="0">
                  <a:pos x="2021" y="1510"/>
                </a:cxn>
                <a:cxn ang="0">
                  <a:pos x="1949" y="1366"/>
                </a:cxn>
                <a:cxn ang="0">
                  <a:pos x="1866" y="1223"/>
                </a:cxn>
                <a:cxn ang="0">
                  <a:pos x="1722" y="1013"/>
                </a:cxn>
                <a:cxn ang="0">
                  <a:pos x="1561" y="821"/>
                </a:cxn>
                <a:cxn ang="0">
                  <a:pos x="1387" y="647"/>
                </a:cxn>
                <a:cxn ang="0">
                  <a:pos x="1202" y="491"/>
                </a:cxn>
                <a:cxn ang="0">
                  <a:pos x="999" y="353"/>
                </a:cxn>
                <a:cxn ang="0">
                  <a:pos x="783" y="239"/>
                </a:cxn>
                <a:cxn ang="0">
                  <a:pos x="562" y="138"/>
                </a:cxn>
                <a:cxn ang="0">
                  <a:pos x="329" y="66"/>
                </a:cxn>
                <a:cxn ang="0">
                  <a:pos x="329" y="66"/>
                </a:cxn>
              </a:cxnLst>
              <a:rect l="0" t="0" r="r" b="b"/>
              <a:pathLst>
                <a:path w="2135" h="1804">
                  <a:moveTo>
                    <a:pt x="329" y="66"/>
                  </a:moveTo>
                  <a:lnTo>
                    <a:pt x="161" y="30"/>
                  </a:lnTo>
                  <a:lnTo>
                    <a:pt x="0" y="0"/>
                  </a:lnTo>
                  <a:lnTo>
                    <a:pt x="0" y="12"/>
                  </a:lnTo>
                  <a:lnTo>
                    <a:pt x="161" y="42"/>
                  </a:lnTo>
                  <a:lnTo>
                    <a:pt x="323" y="78"/>
                  </a:lnTo>
                  <a:lnTo>
                    <a:pt x="556" y="150"/>
                  </a:lnTo>
                  <a:lnTo>
                    <a:pt x="777" y="245"/>
                  </a:lnTo>
                  <a:lnTo>
                    <a:pt x="993" y="365"/>
                  </a:lnTo>
                  <a:lnTo>
                    <a:pt x="1196" y="503"/>
                  </a:lnTo>
                  <a:lnTo>
                    <a:pt x="1381" y="653"/>
                  </a:lnTo>
                  <a:lnTo>
                    <a:pt x="1555" y="827"/>
                  </a:lnTo>
                  <a:lnTo>
                    <a:pt x="1710" y="1019"/>
                  </a:lnTo>
                  <a:lnTo>
                    <a:pt x="1854" y="1229"/>
                  </a:lnTo>
                  <a:lnTo>
                    <a:pt x="1937" y="1366"/>
                  </a:lnTo>
                  <a:lnTo>
                    <a:pt x="2009" y="1510"/>
                  </a:lnTo>
                  <a:lnTo>
                    <a:pt x="2069" y="1654"/>
                  </a:lnTo>
                  <a:lnTo>
                    <a:pt x="2123" y="1804"/>
                  </a:lnTo>
                  <a:lnTo>
                    <a:pt x="2135" y="1804"/>
                  </a:lnTo>
                  <a:lnTo>
                    <a:pt x="2081" y="1654"/>
                  </a:lnTo>
                  <a:lnTo>
                    <a:pt x="2021" y="1510"/>
                  </a:lnTo>
                  <a:lnTo>
                    <a:pt x="1949" y="1366"/>
                  </a:lnTo>
                  <a:lnTo>
                    <a:pt x="1866" y="1223"/>
                  </a:lnTo>
                  <a:lnTo>
                    <a:pt x="1722" y="1013"/>
                  </a:lnTo>
                  <a:lnTo>
                    <a:pt x="1561" y="821"/>
                  </a:lnTo>
                  <a:lnTo>
                    <a:pt x="1387" y="647"/>
                  </a:lnTo>
                  <a:lnTo>
                    <a:pt x="1202" y="491"/>
                  </a:lnTo>
                  <a:lnTo>
                    <a:pt x="999" y="353"/>
                  </a:lnTo>
                  <a:lnTo>
                    <a:pt x="783" y="239"/>
                  </a:lnTo>
                  <a:lnTo>
                    <a:pt x="562" y="138"/>
                  </a:lnTo>
                  <a:lnTo>
                    <a:pt x="329" y="66"/>
                  </a:lnTo>
                  <a:lnTo>
                    <a:pt x="329" y="66"/>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2438430" fontAlgn="base">
                <a:spcBef>
                  <a:spcPct val="0"/>
                </a:spcBef>
                <a:spcAft>
                  <a:spcPct val="0"/>
                </a:spcAft>
                <a:defRPr/>
              </a:pPr>
              <a:endParaRPr lang="en-US" sz="6400">
                <a:solidFill>
                  <a:srgbClr val="FFFFFF"/>
                </a:solidFill>
                <a:latin typeface="Times New Roman" pitchFamily="-112" charset="0"/>
                <a:ea typeface="ＭＳ Ｐゴシック" charset="-128"/>
                <a:cs typeface="ＭＳ Ｐゴシック" charset="-128"/>
              </a:endParaRPr>
            </a:p>
          </p:txBody>
        </p:sp>
        <p:sp>
          <p:nvSpPr>
            <p:cNvPr id="329732" name="Freeform 4"/>
            <p:cNvSpPr>
              <a:spLocks/>
            </p:cNvSpPr>
            <p:nvPr/>
          </p:nvSpPr>
          <p:spPr bwMode="hidden">
            <a:xfrm>
              <a:off x="0" y="2458"/>
              <a:ext cx="1854" cy="1858"/>
            </a:xfrm>
            <a:custGeom>
              <a:avLst/>
              <a:gdLst/>
              <a:ahLst/>
              <a:cxnLst>
                <a:cxn ang="0">
                  <a:pos x="1854" y="1858"/>
                </a:cxn>
                <a:cxn ang="0">
                  <a:pos x="0" y="1858"/>
                </a:cxn>
                <a:cxn ang="0">
                  <a:pos x="0" y="0"/>
                </a:cxn>
                <a:cxn ang="0">
                  <a:pos x="1854" y="1858"/>
                </a:cxn>
                <a:cxn ang="0">
                  <a:pos x="1854" y="1858"/>
                </a:cxn>
              </a:cxnLst>
              <a:rect l="0" t="0" r="r" b="b"/>
              <a:pathLst>
                <a:path w="1854" h="1858">
                  <a:moveTo>
                    <a:pt x="1854" y="1858"/>
                  </a:moveTo>
                  <a:lnTo>
                    <a:pt x="0" y="1858"/>
                  </a:lnTo>
                  <a:lnTo>
                    <a:pt x="0" y="0"/>
                  </a:lnTo>
                  <a:lnTo>
                    <a:pt x="1854" y="1858"/>
                  </a:lnTo>
                  <a:lnTo>
                    <a:pt x="1854" y="1858"/>
                  </a:lnTo>
                  <a:close/>
                </a:path>
              </a:pathLst>
            </a:custGeom>
            <a:gradFill rotWithShape="0">
              <a:gsLst>
                <a:gs pos="0">
                  <a:schemeClr val="bg2"/>
                </a:gs>
                <a:gs pos="50000">
                  <a:schemeClr val="bg1"/>
                </a:gs>
                <a:gs pos="100000">
                  <a:schemeClr val="bg2"/>
                </a:gs>
              </a:gsLst>
              <a:lin ang="18900000" scaled="1"/>
            </a:gradFill>
            <a:ln w="9525">
              <a:noFill/>
              <a:round/>
              <a:headEnd/>
              <a:tailEnd/>
            </a:ln>
          </p:spPr>
          <p:txBody>
            <a:bodyPr/>
            <a:lstStyle/>
            <a:p>
              <a:pPr defTabSz="2438430" fontAlgn="base">
                <a:spcBef>
                  <a:spcPct val="0"/>
                </a:spcBef>
                <a:spcAft>
                  <a:spcPct val="0"/>
                </a:spcAft>
                <a:defRPr/>
              </a:pPr>
              <a:endParaRPr lang="en-US" sz="6400">
                <a:solidFill>
                  <a:srgbClr val="FFFFFF"/>
                </a:solidFill>
                <a:latin typeface="Times New Roman" pitchFamily="-112" charset="0"/>
                <a:ea typeface="ＭＳ Ｐゴシック" charset="-128"/>
                <a:cs typeface="ＭＳ Ｐゴシック" charset="-128"/>
              </a:endParaRPr>
            </a:p>
          </p:txBody>
        </p:sp>
        <p:sp>
          <p:nvSpPr>
            <p:cNvPr id="329733" name="Freeform 5"/>
            <p:cNvSpPr>
              <a:spLocks/>
            </p:cNvSpPr>
            <p:nvPr/>
          </p:nvSpPr>
          <p:spPr bwMode="ltGray">
            <a:xfrm>
              <a:off x="0" y="2735"/>
              <a:ext cx="1745" cy="1577"/>
            </a:xfrm>
            <a:custGeom>
              <a:avLst/>
              <a:gdLst/>
              <a:ahLst/>
              <a:cxnLst>
                <a:cxn ang="0">
                  <a:pos x="1640" y="1377"/>
                </a:cxn>
                <a:cxn ang="0">
                  <a:pos x="1692" y="1479"/>
                </a:cxn>
                <a:cxn ang="0">
                  <a:pos x="1732" y="1577"/>
                </a:cxn>
                <a:cxn ang="0">
                  <a:pos x="1745" y="1577"/>
                </a:cxn>
                <a:cxn ang="0">
                  <a:pos x="1703" y="1469"/>
                </a:cxn>
                <a:cxn ang="0">
                  <a:pos x="1649" y="1367"/>
                </a:cxn>
                <a:cxn ang="0">
                  <a:pos x="1535" y="1157"/>
                </a:cxn>
                <a:cxn ang="0">
                  <a:pos x="1395" y="951"/>
                </a:cxn>
                <a:cxn ang="0">
                  <a:pos x="1236" y="756"/>
                </a:cxn>
                <a:cxn ang="0">
                  <a:pos x="1061" y="582"/>
                </a:cxn>
                <a:cxn ang="0">
                  <a:pos x="876" y="426"/>
                </a:cxn>
                <a:cxn ang="0">
                  <a:pos x="672" y="294"/>
                </a:cxn>
                <a:cxn ang="0">
                  <a:pos x="455" y="174"/>
                </a:cxn>
                <a:cxn ang="0">
                  <a:pos x="234" y="78"/>
                </a:cxn>
                <a:cxn ang="0">
                  <a:pos x="0" y="0"/>
                </a:cxn>
                <a:cxn ang="0">
                  <a:pos x="0" y="12"/>
                </a:cxn>
                <a:cxn ang="0">
                  <a:pos x="222" y="89"/>
                </a:cxn>
                <a:cxn ang="0">
                  <a:pos x="446" y="185"/>
                </a:cxn>
                <a:cxn ang="0">
                  <a:pos x="662" y="305"/>
                </a:cxn>
                <a:cxn ang="0">
                  <a:pos x="866" y="437"/>
                </a:cxn>
                <a:cxn ang="0">
                  <a:pos x="1052" y="593"/>
                </a:cxn>
                <a:cxn ang="0">
                  <a:pos x="1226" y="767"/>
                </a:cxn>
                <a:cxn ang="0">
                  <a:pos x="1385" y="960"/>
                </a:cxn>
                <a:cxn ang="0">
                  <a:pos x="1526" y="1167"/>
                </a:cxn>
                <a:cxn ang="0">
                  <a:pos x="1640" y="1377"/>
                </a:cxn>
              </a:cxnLst>
              <a:rect l="0" t="0" r="r" b="b"/>
              <a:pathLst>
                <a:path w="1745" h="1577">
                  <a:moveTo>
                    <a:pt x="1640" y="1377"/>
                  </a:moveTo>
                  <a:lnTo>
                    <a:pt x="1692" y="1479"/>
                  </a:lnTo>
                  <a:lnTo>
                    <a:pt x="1732" y="1577"/>
                  </a:lnTo>
                  <a:lnTo>
                    <a:pt x="1745" y="1577"/>
                  </a:lnTo>
                  <a:lnTo>
                    <a:pt x="1703" y="1469"/>
                  </a:lnTo>
                  <a:lnTo>
                    <a:pt x="1649" y="1367"/>
                  </a:lnTo>
                  <a:lnTo>
                    <a:pt x="1535" y="1157"/>
                  </a:lnTo>
                  <a:lnTo>
                    <a:pt x="1395" y="951"/>
                  </a:lnTo>
                  <a:lnTo>
                    <a:pt x="1236" y="756"/>
                  </a:lnTo>
                  <a:lnTo>
                    <a:pt x="1061" y="582"/>
                  </a:lnTo>
                  <a:lnTo>
                    <a:pt x="876" y="426"/>
                  </a:lnTo>
                  <a:lnTo>
                    <a:pt x="672" y="294"/>
                  </a:lnTo>
                  <a:lnTo>
                    <a:pt x="455" y="174"/>
                  </a:lnTo>
                  <a:lnTo>
                    <a:pt x="234" y="78"/>
                  </a:lnTo>
                  <a:lnTo>
                    <a:pt x="0" y="0"/>
                  </a:lnTo>
                  <a:lnTo>
                    <a:pt x="0" y="12"/>
                  </a:lnTo>
                  <a:lnTo>
                    <a:pt x="222" y="89"/>
                  </a:lnTo>
                  <a:lnTo>
                    <a:pt x="446" y="185"/>
                  </a:lnTo>
                  <a:lnTo>
                    <a:pt x="662" y="305"/>
                  </a:lnTo>
                  <a:lnTo>
                    <a:pt x="866" y="437"/>
                  </a:lnTo>
                  <a:lnTo>
                    <a:pt x="1052" y="593"/>
                  </a:lnTo>
                  <a:lnTo>
                    <a:pt x="1226" y="767"/>
                  </a:lnTo>
                  <a:lnTo>
                    <a:pt x="1385" y="960"/>
                  </a:lnTo>
                  <a:lnTo>
                    <a:pt x="1526" y="1167"/>
                  </a:lnTo>
                  <a:lnTo>
                    <a:pt x="1640" y="1377"/>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2438430" fontAlgn="base">
                <a:spcBef>
                  <a:spcPct val="0"/>
                </a:spcBef>
                <a:spcAft>
                  <a:spcPct val="0"/>
                </a:spcAft>
                <a:defRPr/>
              </a:pPr>
              <a:endParaRPr lang="en-US" sz="6400">
                <a:solidFill>
                  <a:srgbClr val="FFFFFF"/>
                </a:solidFill>
                <a:latin typeface="Times New Roman" pitchFamily="-112" charset="0"/>
                <a:ea typeface="ＭＳ Ｐゴシック" charset="-128"/>
                <a:cs typeface="ＭＳ Ｐゴシック" charset="-128"/>
              </a:endParaRPr>
            </a:p>
          </p:txBody>
        </p:sp>
        <p:sp>
          <p:nvSpPr>
            <p:cNvPr id="329734" name="Freeform 6"/>
            <p:cNvSpPr>
              <a:spLocks/>
            </p:cNvSpPr>
            <p:nvPr/>
          </p:nvSpPr>
          <p:spPr bwMode="ltGray">
            <a:xfrm>
              <a:off x="0" y="2544"/>
              <a:ext cx="1745" cy="1768"/>
            </a:xfrm>
            <a:custGeom>
              <a:avLst/>
              <a:gdLst/>
              <a:ahLst/>
              <a:cxnLst>
                <a:cxn ang="0">
                  <a:pos x="0" y="0"/>
                </a:cxn>
                <a:cxn ang="0">
                  <a:pos x="0" y="12"/>
                </a:cxn>
                <a:cxn ang="0">
                  <a:pos x="210" y="88"/>
                </a:cxn>
                <a:cxn ang="0">
                  <a:pos x="426" y="190"/>
                </a:cxn>
                <a:cxn ang="0">
                  <a:pos x="630" y="304"/>
                </a:cxn>
                <a:cxn ang="0">
                  <a:pos x="818" y="442"/>
                </a:cxn>
                <a:cxn ang="0">
                  <a:pos x="998" y="592"/>
                </a:cxn>
                <a:cxn ang="0">
                  <a:pos x="1164" y="766"/>
                </a:cxn>
                <a:cxn ang="0">
                  <a:pos x="1310" y="942"/>
                </a:cxn>
                <a:cxn ang="0">
                  <a:pos x="1454" y="1146"/>
                </a:cxn>
                <a:cxn ang="0">
                  <a:pos x="1536" y="1298"/>
                </a:cxn>
                <a:cxn ang="0">
                  <a:pos x="1614" y="1456"/>
                </a:cxn>
                <a:cxn ang="0">
                  <a:pos x="1682" y="1616"/>
                </a:cxn>
                <a:cxn ang="0">
                  <a:pos x="1733" y="1768"/>
                </a:cxn>
                <a:cxn ang="0">
                  <a:pos x="1745" y="1768"/>
                </a:cxn>
                <a:cxn ang="0">
                  <a:pos x="1691" y="1606"/>
                </a:cxn>
                <a:cxn ang="0">
                  <a:pos x="1623" y="1445"/>
                </a:cxn>
                <a:cxn ang="0">
                  <a:pos x="1547" y="1288"/>
                </a:cxn>
                <a:cxn ang="0">
                  <a:pos x="1463" y="1136"/>
                </a:cxn>
                <a:cxn ang="0">
                  <a:pos x="1320" y="932"/>
                </a:cxn>
                <a:cxn ang="0">
                  <a:pos x="1173" y="755"/>
                </a:cxn>
                <a:cxn ang="0">
                  <a:pos x="1008" y="581"/>
                </a:cxn>
                <a:cxn ang="0">
                  <a:pos x="827" y="431"/>
                </a:cxn>
                <a:cxn ang="0">
                  <a:pos x="642" y="293"/>
                </a:cxn>
                <a:cxn ang="0">
                  <a:pos x="437" y="179"/>
                </a:cxn>
                <a:cxn ang="0">
                  <a:pos x="222" y="78"/>
                </a:cxn>
                <a:cxn ang="0">
                  <a:pos x="0" y="0"/>
                </a:cxn>
                <a:cxn ang="0">
                  <a:pos x="0" y="0"/>
                </a:cxn>
              </a:cxnLst>
              <a:rect l="0" t="0" r="r" b="b"/>
              <a:pathLst>
                <a:path w="1745" h="1768">
                  <a:moveTo>
                    <a:pt x="0" y="0"/>
                  </a:moveTo>
                  <a:lnTo>
                    <a:pt x="0" y="12"/>
                  </a:lnTo>
                  <a:lnTo>
                    <a:pt x="210" y="88"/>
                  </a:lnTo>
                  <a:lnTo>
                    <a:pt x="426" y="190"/>
                  </a:lnTo>
                  <a:lnTo>
                    <a:pt x="630" y="304"/>
                  </a:lnTo>
                  <a:lnTo>
                    <a:pt x="818" y="442"/>
                  </a:lnTo>
                  <a:lnTo>
                    <a:pt x="998" y="592"/>
                  </a:lnTo>
                  <a:lnTo>
                    <a:pt x="1164" y="766"/>
                  </a:lnTo>
                  <a:lnTo>
                    <a:pt x="1310" y="942"/>
                  </a:lnTo>
                  <a:lnTo>
                    <a:pt x="1454" y="1146"/>
                  </a:lnTo>
                  <a:lnTo>
                    <a:pt x="1536" y="1298"/>
                  </a:lnTo>
                  <a:lnTo>
                    <a:pt x="1614" y="1456"/>
                  </a:lnTo>
                  <a:lnTo>
                    <a:pt x="1682" y="1616"/>
                  </a:lnTo>
                  <a:lnTo>
                    <a:pt x="1733" y="1768"/>
                  </a:lnTo>
                  <a:lnTo>
                    <a:pt x="1745" y="1768"/>
                  </a:lnTo>
                  <a:lnTo>
                    <a:pt x="1691" y="1606"/>
                  </a:lnTo>
                  <a:lnTo>
                    <a:pt x="1623" y="1445"/>
                  </a:lnTo>
                  <a:lnTo>
                    <a:pt x="1547" y="1288"/>
                  </a:lnTo>
                  <a:lnTo>
                    <a:pt x="1463" y="1136"/>
                  </a:lnTo>
                  <a:lnTo>
                    <a:pt x="1320" y="932"/>
                  </a:lnTo>
                  <a:lnTo>
                    <a:pt x="1173" y="755"/>
                  </a:lnTo>
                  <a:lnTo>
                    <a:pt x="1008" y="581"/>
                  </a:lnTo>
                  <a:lnTo>
                    <a:pt x="827" y="431"/>
                  </a:lnTo>
                  <a:lnTo>
                    <a:pt x="642" y="293"/>
                  </a:lnTo>
                  <a:lnTo>
                    <a:pt x="437" y="179"/>
                  </a:lnTo>
                  <a:lnTo>
                    <a:pt x="222" y="78"/>
                  </a:lnTo>
                  <a:lnTo>
                    <a:pt x="0" y="0"/>
                  </a:lnTo>
                  <a:lnTo>
                    <a:pt x="0" y="0"/>
                  </a:lnTo>
                  <a:close/>
                </a:path>
              </a:pathLst>
            </a:custGeom>
            <a:gradFill rotWithShape="0">
              <a:gsLst>
                <a:gs pos="0">
                  <a:schemeClr val="bg1"/>
                </a:gs>
                <a:gs pos="50000">
                  <a:schemeClr val="bg2"/>
                </a:gs>
                <a:gs pos="100000">
                  <a:schemeClr val="bg1"/>
                </a:gs>
              </a:gsLst>
              <a:lin ang="2700000" scaled="1"/>
            </a:gradFill>
            <a:ln w="9525">
              <a:noFill/>
              <a:round/>
              <a:headEnd/>
              <a:tailEnd/>
            </a:ln>
          </p:spPr>
          <p:txBody>
            <a:bodyPr/>
            <a:lstStyle/>
            <a:p>
              <a:pPr defTabSz="2438430" fontAlgn="base">
                <a:spcBef>
                  <a:spcPct val="0"/>
                </a:spcBef>
                <a:spcAft>
                  <a:spcPct val="0"/>
                </a:spcAft>
                <a:defRPr/>
              </a:pPr>
              <a:endParaRPr lang="en-US" sz="6400">
                <a:solidFill>
                  <a:srgbClr val="FFFFFF"/>
                </a:solidFill>
                <a:latin typeface="Times New Roman" pitchFamily="-112" charset="0"/>
                <a:ea typeface="ＭＳ Ｐゴシック" charset="-128"/>
                <a:cs typeface="ＭＳ Ｐゴシック" charset="-128"/>
              </a:endParaRPr>
            </a:p>
          </p:txBody>
        </p:sp>
        <p:sp>
          <p:nvSpPr>
            <p:cNvPr id="29708" name="Oval 7"/>
            <p:cNvSpPr>
              <a:spLocks noChangeArrowheads="1"/>
            </p:cNvSpPr>
            <p:nvPr/>
          </p:nvSpPr>
          <p:spPr bwMode="ltGray">
            <a:xfrm>
              <a:off x="209" y="2784"/>
              <a:ext cx="86" cy="86"/>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2438430" fontAlgn="base">
                <a:spcBef>
                  <a:spcPct val="0"/>
                </a:spcBef>
                <a:spcAft>
                  <a:spcPct val="0"/>
                </a:spcAft>
              </a:pPr>
              <a:endParaRPr lang="en-US" sz="6400">
                <a:solidFill>
                  <a:srgbClr val="FFFFFF"/>
                </a:solidFill>
                <a:latin typeface="Times New Roman" charset="0"/>
                <a:ea typeface="ＭＳ Ｐゴシック" charset="0"/>
                <a:cs typeface="ＭＳ Ｐゴシック" charset="0"/>
              </a:endParaRPr>
            </a:p>
          </p:txBody>
        </p:sp>
        <p:sp>
          <p:nvSpPr>
            <p:cNvPr id="29709" name="Oval 8"/>
            <p:cNvSpPr>
              <a:spLocks noChangeArrowheads="1"/>
            </p:cNvSpPr>
            <p:nvPr/>
          </p:nvSpPr>
          <p:spPr bwMode="ltGray">
            <a:xfrm>
              <a:off x="1536" y="3884"/>
              <a:ext cx="92" cy="92"/>
            </a:xfrm>
            <a:prstGeom prst="ellipse">
              <a:avLst/>
            </a:prstGeom>
            <a:gradFill rotWithShape="0">
              <a:gsLst>
                <a:gs pos="0">
                  <a:schemeClr val="bg2"/>
                </a:gs>
                <a:gs pos="100000">
                  <a:schemeClr val="bg1"/>
                </a:gs>
              </a:gsLst>
              <a:lin ang="27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2438430" fontAlgn="base">
                <a:spcBef>
                  <a:spcPct val="0"/>
                </a:spcBef>
                <a:spcAft>
                  <a:spcPct val="0"/>
                </a:spcAft>
              </a:pPr>
              <a:endParaRPr lang="en-US" sz="6400">
                <a:solidFill>
                  <a:srgbClr val="FFFFFF"/>
                </a:solidFill>
                <a:latin typeface="Times New Roman" charset="0"/>
                <a:ea typeface="ＭＳ Ｐゴシック" charset="0"/>
                <a:cs typeface="ＭＳ Ｐゴシック" charset="0"/>
              </a:endParaRPr>
            </a:p>
          </p:txBody>
        </p:sp>
        <p:sp>
          <p:nvSpPr>
            <p:cNvPr id="29710" name="Oval 9"/>
            <p:cNvSpPr>
              <a:spLocks noChangeArrowheads="1"/>
            </p:cNvSpPr>
            <p:nvPr/>
          </p:nvSpPr>
          <p:spPr bwMode="ltGray">
            <a:xfrm>
              <a:off x="791" y="2723"/>
              <a:ext cx="121" cy="121"/>
            </a:xfrm>
            <a:prstGeom prst="ellipse">
              <a:avLst/>
            </a:prstGeom>
            <a:gradFill rotWithShape="0">
              <a:gsLst>
                <a:gs pos="0">
                  <a:schemeClr val="bg2"/>
                </a:gs>
                <a:gs pos="100000">
                  <a:schemeClr val="bg1"/>
                </a:gs>
              </a:gsLst>
              <a:lin ang="18900000" scaled="1"/>
            </a:grad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defTabSz="2438430" fontAlgn="base">
                <a:spcBef>
                  <a:spcPct val="0"/>
                </a:spcBef>
                <a:spcAft>
                  <a:spcPct val="0"/>
                </a:spcAft>
              </a:pPr>
              <a:endParaRPr lang="en-US" sz="6400">
                <a:solidFill>
                  <a:srgbClr val="FFFFFF"/>
                </a:solidFill>
                <a:latin typeface="Times New Roman" charset="0"/>
                <a:ea typeface="ＭＳ Ｐゴシック" charset="0"/>
                <a:cs typeface="ＭＳ Ｐゴシック" charset="0"/>
              </a:endParaRPr>
            </a:p>
          </p:txBody>
        </p:sp>
      </p:grpSp>
      <p:sp>
        <p:nvSpPr>
          <p:cNvPr id="329738" name="Rectangle 10"/>
          <p:cNvSpPr>
            <a:spLocks noGrp="1" noChangeArrowheads="1"/>
          </p:cNvSpPr>
          <p:nvPr>
            <p:ph type="title"/>
          </p:nvPr>
        </p:nvSpPr>
        <p:spPr bwMode="auto">
          <a:xfrm>
            <a:off x="1219200" y="555628"/>
            <a:ext cx="21945600" cy="2279651"/>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lvl="0"/>
            <a:r>
              <a:rPr lang="en-US"/>
              <a:t>Click to edit Master title style</a:t>
            </a:r>
          </a:p>
        </p:txBody>
      </p:sp>
      <p:sp>
        <p:nvSpPr>
          <p:cNvPr id="329739" name="Rectangle 11"/>
          <p:cNvSpPr>
            <a:spLocks noGrp="1" noChangeArrowheads="1"/>
          </p:cNvSpPr>
          <p:nvPr>
            <p:ph type="body" idx="1"/>
          </p:nvPr>
        </p:nvSpPr>
        <p:spPr bwMode="auto">
          <a:xfrm>
            <a:off x="1219200" y="3200400"/>
            <a:ext cx="21945600" cy="906145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9740" name="Rectangle 12"/>
          <p:cNvSpPr>
            <a:spLocks noGrp="1" noChangeArrowheads="1"/>
          </p:cNvSpPr>
          <p:nvPr>
            <p:ph type="dt" sz="half" idx="2"/>
          </p:nvPr>
        </p:nvSpPr>
        <p:spPr bwMode="auto">
          <a:xfrm>
            <a:off x="1219200" y="12496800"/>
            <a:ext cx="5689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2667">
                <a:solidFill>
                  <a:srgbClr val="FFFFFF"/>
                </a:solidFill>
                <a:effectLst>
                  <a:outerShdw blurRad="38100" dist="38100" dir="2700000" algn="tl">
                    <a:srgbClr val="000000"/>
                  </a:outerShdw>
                </a:effectLst>
                <a:latin typeface="Arial" pitchFamily="-112" charset="0"/>
                <a:ea typeface="+mn-ea"/>
                <a:cs typeface="+mn-cs"/>
              </a:defRPr>
            </a:lvl1pPr>
          </a:lstStyle>
          <a:p>
            <a:pPr defTabSz="2438430" fontAlgn="base">
              <a:spcBef>
                <a:spcPct val="0"/>
              </a:spcBef>
              <a:spcAft>
                <a:spcPct val="0"/>
              </a:spcAft>
              <a:defRPr/>
            </a:pPr>
            <a:endParaRPr lang="en-US"/>
          </a:p>
        </p:txBody>
      </p:sp>
      <p:sp>
        <p:nvSpPr>
          <p:cNvPr id="329741" name="Rectangle 13"/>
          <p:cNvSpPr>
            <a:spLocks noGrp="1" noChangeArrowheads="1"/>
          </p:cNvSpPr>
          <p:nvPr>
            <p:ph type="ftr" sz="quarter" idx="3"/>
          </p:nvPr>
        </p:nvSpPr>
        <p:spPr bwMode="auto">
          <a:xfrm>
            <a:off x="8331200" y="12496800"/>
            <a:ext cx="7721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2667">
                <a:solidFill>
                  <a:srgbClr val="FFFFFF"/>
                </a:solidFill>
                <a:effectLst>
                  <a:outerShdw blurRad="38100" dist="38100" dir="2700000" algn="tl">
                    <a:srgbClr val="000000"/>
                  </a:outerShdw>
                </a:effectLst>
                <a:latin typeface="Arial" pitchFamily="-112" charset="0"/>
                <a:ea typeface="+mn-ea"/>
                <a:cs typeface="+mn-cs"/>
              </a:defRPr>
            </a:lvl1pPr>
          </a:lstStyle>
          <a:p>
            <a:pPr defTabSz="2438430" fontAlgn="base">
              <a:spcBef>
                <a:spcPct val="0"/>
              </a:spcBef>
              <a:spcAft>
                <a:spcPct val="0"/>
              </a:spcAft>
              <a:defRPr/>
            </a:pPr>
            <a:endParaRPr lang="en-US"/>
          </a:p>
        </p:txBody>
      </p:sp>
      <p:sp>
        <p:nvSpPr>
          <p:cNvPr id="329742" name="Rectangle 14"/>
          <p:cNvSpPr>
            <a:spLocks noGrp="1" noChangeArrowheads="1"/>
          </p:cNvSpPr>
          <p:nvPr>
            <p:ph type="sldNum" sz="quarter" idx="4"/>
          </p:nvPr>
        </p:nvSpPr>
        <p:spPr bwMode="auto">
          <a:xfrm>
            <a:off x="17475200" y="12496800"/>
            <a:ext cx="5689600" cy="914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2667">
                <a:solidFill>
                  <a:srgbClr val="FFFFFF"/>
                </a:solidFill>
                <a:effectLst>
                  <a:outerShdw blurRad="38100" dist="38100" dir="2700000" algn="tl">
                    <a:srgbClr val="000000"/>
                  </a:outerShdw>
                </a:effectLst>
                <a:latin typeface="Arial" charset="0"/>
                <a:ea typeface="ＭＳ Ｐゴシック" charset="-128"/>
                <a:cs typeface="ＭＳ Ｐゴシック" charset="-128"/>
              </a:defRPr>
            </a:lvl1pPr>
          </a:lstStyle>
          <a:p>
            <a:pPr defTabSz="2438430" fontAlgn="base">
              <a:spcBef>
                <a:spcPct val="0"/>
              </a:spcBef>
              <a:spcAft>
                <a:spcPct val="0"/>
              </a:spcAft>
              <a:defRPr/>
            </a:pPr>
            <a:fld id="{61F442D0-A11F-2640-8129-5D1BEF7A3C1E}" type="slidenum">
              <a:rPr lang="en-US" smtClean="0"/>
              <a:pPr defTabSz="2438430" fontAlgn="base">
                <a:spcBef>
                  <a:spcPct val="0"/>
                </a:spcBef>
                <a:spcAft>
                  <a:spcPct val="0"/>
                </a:spcAft>
                <a:defRPr/>
              </a:pPr>
              <a:t>‹#›</a:t>
            </a:fld>
            <a:endParaRPr lang="en-US"/>
          </a:p>
        </p:txBody>
      </p:sp>
    </p:spTree>
    <p:extLst>
      <p:ext uri="{BB962C8B-B14F-4D97-AF65-F5344CB8AC3E}">
        <p14:creationId xmlns:p14="http://schemas.microsoft.com/office/powerpoint/2010/main" val="2691927043"/>
      </p:ext>
    </p:extLst>
  </p:cSld>
  <p:clrMap bg1="dk2" tx1="lt1" bg2="dk1" tx2="lt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Lst>
  <p:transition/>
  <p:txStyles>
    <p:titleStyle>
      <a:lvl1pPr algn="ctr" rtl="0" eaLnBrk="0" fontAlgn="base" hangingPunct="0">
        <a:spcBef>
          <a:spcPct val="0"/>
        </a:spcBef>
        <a:spcAft>
          <a:spcPct val="0"/>
        </a:spcAft>
        <a:defRPr sz="11733">
          <a:solidFill>
            <a:schemeClr val="tx2"/>
          </a:solidFill>
          <a:effectLst>
            <a:outerShdw blurRad="38100" dist="38100" dir="2700000" algn="tl">
              <a:srgbClr val="000000"/>
            </a:outerShdw>
          </a:effectLst>
          <a:latin typeface="+mj-lt"/>
          <a:ea typeface="ＭＳ Ｐゴシック" pitchFamily="-111" charset="-128"/>
          <a:cs typeface="ＭＳ Ｐゴシック" pitchFamily="-111" charset="-128"/>
        </a:defRPr>
      </a:lvl1pPr>
      <a:lvl2pPr algn="ctr" rtl="0" eaLnBrk="0" fontAlgn="base" hangingPunct="0">
        <a:spcBef>
          <a:spcPct val="0"/>
        </a:spcBef>
        <a:spcAft>
          <a:spcPct val="0"/>
        </a:spcAft>
        <a:defRPr sz="11733">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2pPr>
      <a:lvl3pPr algn="ctr" rtl="0" eaLnBrk="0" fontAlgn="base" hangingPunct="0">
        <a:spcBef>
          <a:spcPct val="0"/>
        </a:spcBef>
        <a:spcAft>
          <a:spcPct val="0"/>
        </a:spcAft>
        <a:defRPr sz="11733">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3pPr>
      <a:lvl4pPr algn="ctr" rtl="0" eaLnBrk="0" fontAlgn="base" hangingPunct="0">
        <a:spcBef>
          <a:spcPct val="0"/>
        </a:spcBef>
        <a:spcAft>
          <a:spcPct val="0"/>
        </a:spcAft>
        <a:defRPr sz="11733">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4pPr>
      <a:lvl5pPr algn="ctr" rtl="0" eaLnBrk="0" fontAlgn="base" hangingPunct="0">
        <a:spcBef>
          <a:spcPct val="0"/>
        </a:spcBef>
        <a:spcAft>
          <a:spcPct val="0"/>
        </a:spcAft>
        <a:defRPr sz="11733">
          <a:solidFill>
            <a:schemeClr val="tx2"/>
          </a:solidFill>
          <a:effectLst>
            <a:outerShdw blurRad="38100" dist="38100" dir="2700000" algn="tl">
              <a:srgbClr val="000000"/>
            </a:outerShdw>
          </a:effectLst>
          <a:latin typeface="Arial" pitchFamily="-111" charset="0"/>
          <a:ea typeface="ＭＳ Ｐゴシック" pitchFamily="-111" charset="-128"/>
          <a:cs typeface="ＭＳ Ｐゴシック" pitchFamily="-111" charset="-128"/>
        </a:defRPr>
      </a:lvl5pPr>
      <a:lvl6pPr marL="1219215" algn="ctr" rtl="0" fontAlgn="base">
        <a:spcBef>
          <a:spcPct val="0"/>
        </a:spcBef>
        <a:spcAft>
          <a:spcPct val="0"/>
        </a:spcAft>
        <a:defRPr sz="11733">
          <a:solidFill>
            <a:schemeClr val="tx2"/>
          </a:solidFill>
          <a:effectLst>
            <a:outerShdw blurRad="38100" dist="38100" dir="2700000" algn="tl">
              <a:srgbClr val="000000"/>
            </a:outerShdw>
          </a:effectLst>
          <a:latin typeface="Arial" pitchFamily="-111" charset="0"/>
        </a:defRPr>
      </a:lvl6pPr>
      <a:lvl7pPr marL="2438430" algn="ctr" rtl="0" fontAlgn="base">
        <a:spcBef>
          <a:spcPct val="0"/>
        </a:spcBef>
        <a:spcAft>
          <a:spcPct val="0"/>
        </a:spcAft>
        <a:defRPr sz="11733">
          <a:solidFill>
            <a:schemeClr val="tx2"/>
          </a:solidFill>
          <a:effectLst>
            <a:outerShdw blurRad="38100" dist="38100" dir="2700000" algn="tl">
              <a:srgbClr val="000000"/>
            </a:outerShdw>
          </a:effectLst>
          <a:latin typeface="Arial" pitchFamily="-111" charset="0"/>
        </a:defRPr>
      </a:lvl7pPr>
      <a:lvl8pPr marL="3657646" algn="ctr" rtl="0" fontAlgn="base">
        <a:spcBef>
          <a:spcPct val="0"/>
        </a:spcBef>
        <a:spcAft>
          <a:spcPct val="0"/>
        </a:spcAft>
        <a:defRPr sz="11733">
          <a:solidFill>
            <a:schemeClr val="tx2"/>
          </a:solidFill>
          <a:effectLst>
            <a:outerShdw blurRad="38100" dist="38100" dir="2700000" algn="tl">
              <a:srgbClr val="000000"/>
            </a:outerShdw>
          </a:effectLst>
          <a:latin typeface="Arial" pitchFamily="-111" charset="0"/>
        </a:defRPr>
      </a:lvl8pPr>
      <a:lvl9pPr marL="4876861" algn="ctr" rtl="0" fontAlgn="base">
        <a:spcBef>
          <a:spcPct val="0"/>
        </a:spcBef>
        <a:spcAft>
          <a:spcPct val="0"/>
        </a:spcAft>
        <a:defRPr sz="11733">
          <a:solidFill>
            <a:schemeClr val="tx2"/>
          </a:solidFill>
          <a:effectLst>
            <a:outerShdw blurRad="38100" dist="38100" dir="2700000" algn="tl">
              <a:srgbClr val="000000"/>
            </a:outerShdw>
          </a:effectLst>
          <a:latin typeface="Arial" pitchFamily="-111" charset="0"/>
        </a:defRPr>
      </a:lvl9pPr>
    </p:titleStyle>
    <p:bodyStyle>
      <a:lvl1pPr marL="914411" indent="-914411" algn="l" rtl="0" eaLnBrk="0" fontAlgn="base" hangingPunct="0">
        <a:spcBef>
          <a:spcPct val="20000"/>
        </a:spcBef>
        <a:spcAft>
          <a:spcPct val="0"/>
        </a:spcAft>
        <a:buClr>
          <a:schemeClr val="hlink"/>
        </a:buClr>
        <a:buSzPct val="75000"/>
        <a:buFont typeface="Wingdings" charset="0"/>
        <a:buChar char="l"/>
        <a:defRPr sz="8533">
          <a:solidFill>
            <a:schemeClr val="tx1"/>
          </a:solidFill>
          <a:effectLst>
            <a:outerShdw blurRad="38100" dist="38100" dir="2700000" algn="tl">
              <a:srgbClr val="000000"/>
            </a:outerShdw>
          </a:effectLst>
          <a:latin typeface="+mn-lt"/>
          <a:ea typeface="ＭＳ Ｐゴシック" pitchFamily="-111" charset="-128"/>
          <a:cs typeface="ＭＳ Ｐゴシック" pitchFamily="-111" charset="-128"/>
        </a:defRPr>
      </a:lvl1pPr>
      <a:lvl2pPr marL="1981225" indent="-762010" algn="l" rtl="0" eaLnBrk="0" fontAlgn="base" hangingPunct="0">
        <a:spcBef>
          <a:spcPct val="20000"/>
        </a:spcBef>
        <a:spcAft>
          <a:spcPct val="0"/>
        </a:spcAft>
        <a:buClr>
          <a:schemeClr val="tx2"/>
        </a:buClr>
        <a:buSzPct val="75000"/>
        <a:buFont typeface="Wingdings" charset="0"/>
        <a:buChar char="l"/>
        <a:defRPr sz="7467">
          <a:solidFill>
            <a:schemeClr val="tx1"/>
          </a:solidFill>
          <a:effectLst>
            <a:outerShdw blurRad="38100" dist="38100" dir="2700000" algn="tl">
              <a:srgbClr val="000000"/>
            </a:outerShdw>
          </a:effectLst>
          <a:latin typeface="+mn-lt"/>
          <a:ea typeface="ＭＳ Ｐゴシック" pitchFamily="-111" charset="-128"/>
        </a:defRPr>
      </a:lvl2pPr>
      <a:lvl3pPr marL="3048038" indent="-609608" algn="l" rtl="0" eaLnBrk="0" fontAlgn="base" hangingPunct="0">
        <a:spcBef>
          <a:spcPct val="20000"/>
        </a:spcBef>
        <a:spcAft>
          <a:spcPct val="0"/>
        </a:spcAft>
        <a:buClr>
          <a:schemeClr val="accent2"/>
        </a:buClr>
        <a:buSzPct val="75000"/>
        <a:buFont typeface="Wingdings" charset="0"/>
        <a:buChar char="l"/>
        <a:defRPr sz="6400">
          <a:solidFill>
            <a:schemeClr val="tx1"/>
          </a:solidFill>
          <a:effectLst>
            <a:outerShdw blurRad="38100" dist="38100" dir="2700000" algn="tl">
              <a:srgbClr val="000000"/>
            </a:outerShdw>
          </a:effectLst>
          <a:latin typeface="+mn-lt"/>
          <a:ea typeface="ＭＳ Ｐゴシック" charset="0"/>
          <a:cs typeface="Geneva" charset="0"/>
        </a:defRPr>
      </a:lvl3pPr>
      <a:lvl4pPr marL="4267253" indent="-609608" algn="l" rtl="0" eaLnBrk="0" fontAlgn="base" hangingPunct="0">
        <a:spcBef>
          <a:spcPct val="20000"/>
        </a:spcBef>
        <a:spcAft>
          <a:spcPct val="0"/>
        </a:spcAft>
        <a:buClr>
          <a:schemeClr val="folHlink"/>
        </a:buClr>
        <a:buSzPct val="75000"/>
        <a:buFont typeface="Wingdings" charset="0"/>
        <a:buChar char="l"/>
        <a:defRPr sz="5333">
          <a:solidFill>
            <a:schemeClr val="tx1"/>
          </a:solidFill>
          <a:effectLst>
            <a:outerShdw blurRad="38100" dist="38100" dir="2700000" algn="tl">
              <a:srgbClr val="000000"/>
            </a:outerShdw>
          </a:effectLst>
          <a:latin typeface="+mn-lt"/>
          <a:ea typeface="Geneva" charset="-128"/>
          <a:cs typeface="Geneva" charset="0"/>
        </a:defRPr>
      </a:lvl4pPr>
      <a:lvl5pPr marL="5486469" indent="-609608" algn="l" rtl="0" eaLnBrk="0" fontAlgn="base" hangingPunct="0">
        <a:spcBef>
          <a:spcPct val="20000"/>
        </a:spcBef>
        <a:spcAft>
          <a:spcPct val="0"/>
        </a:spcAft>
        <a:buClr>
          <a:schemeClr val="tx1"/>
        </a:buClr>
        <a:buSzPct val="75000"/>
        <a:buFont typeface="Wingdings" charset="0"/>
        <a:buChar char="l"/>
        <a:defRPr sz="5333">
          <a:solidFill>
            <a:schemeClr val="tx1"/>
          </a:solidFill>
          <a:effectLst>
            <a:outerShdw blurRad="38100" dist="38100" dir="2700000" algn="tl">
              <a:srgbClr val="000000"/>
            </a:outerShdw>
          </a:effectLst>
          <a:latin typeface="+mn-lt"/>
          <a:ea typeface="Geneva" charset="-128"/>
          <a:cs typeface="Geneva" charset="0"/>
        </a:defRPr>
      </a:lvl5pPr>
      <a:lvl6pPr marL="6705684" indent="-609608" algn="l" rtl="0" fontAlgn="base">
        <a:spcBef>
          <a:spcPct val="20000"/>
        </a:spcBef>
        <a:spcAft>
          <a:spcPct val="0"/>
        </a:spcAft>
        <a:buClr>
          <a:schemeClr val="tx1"/>
        </a:buClr>
        <a:buSzPct val="75000"/>
        <a:buFont typeface="Wingdings" pitchFamily="-111" charset="2"/>
        <a:buChar char="l"/>
        <a:defRPr sz="5333">
          <a:solidFill>
            <a:schemeClr val="tx1"/>
          </a:solidFill>
          <a:effectLst>
            <a:outerShdw blurRad="38100" dist="38100" dir="2700000" algn="tl">
              <a:srgbClr val="000000"/>
            </a:outerShdw>
          </a:effectLst>
          <a:latin typeface="+mn-lt"/>
          <a:ea typeface="ＭＳ Ｐゴシック" pitchFamily="-111" charset="-128"/>
        </a:defRPr>
      </a:lvl6pPr>
      <a:lvl7pPr marL="7924899" indent="-609608" algn="l" rtl="0" fontAlgn="base">
        <a:spcBef>
          <a:spcPct val="20000"/>
        </a:spcBef>
        <a:spcAft>
          <a:spcPct val="0"/>
        </a:spcAft>
        <a:buClr>
          <a:schemeClr val="tx1"/>
        </a:buClr>
        <a:buSzPct val="75000"/>
        <a:buFont typeface="Wingdings" pitchFamily="-111" charset="2"/>
        <a:buChar char="l"/>
        <a:defRPr sz="5333">
          <a:solidFill>
            <a:schemeClr val="tx1"/>
          </a:solidFill>
          <a:effectLst>
            <a:outerShdw blurRad="38100" dist="38100" dir="2700000" algn="tl">
              <a:srgbClr val="000000"/>
            </a:outerShdw>
          </a:effectLst>
          <a:latin typeface="+mn-lt"/>
          <a:ea typeface="ＭＳ Ｐゴシック" pitchFamily="-111" charset="-128"/>
        </a:defRPr>
      </a:lvl7pPr>
      <a:lvl8pPr marL="9144114" indent="-609608" algn="l" rtl="0" fontAlgn="base">
        <a:spcBef>
          <a:spcPct val="20000"/>
        </a:spcBef>
        <a:spcAft>
          <a:spcPct val="0"/>
        </a:spcAft>
        <a:buClr>
          <a:schemeClr val="tx1"/>
        </a:buClr>
        <a:buSzPct val="75000"/>
        <a:buFont typeface="Wingdings" pitchFamily="-111" charset="2"/>
        <a:buChar char="l"/>
        <a:defRPr sz="5333">
          <a:solidFill>
            <a:schemeClr val="tx1"/>
          </a:solidFill>
          <a:effectLst>
            <a:outerShdw blurRad="38100" dist="38100" dir="2700000" algn="tl">
              <a:srgbClr val="000000"/>
            </a:outerShdw>
          </a:effectLst>
          <a:latin typeface="+mn-lt"/>
          <a:ea typeface="ＭＳ Ｐゴシック" pitchFamily="-111" charset="-128"/>
        </a:defRPr>
      </a:lvl8pPr>
      <a:lvl9pPr marL="10363330" indent="-609608" algn="l" rtl="0" fontAlgn="base">
        <a:spcBef>
          <a:spcPct val="20000"/>
        </a:spcBef>
        <a:spcAft>
          <a:spcPct val="0"/>
        </a:spcAft>
        <a:buClr>
          <a:schemeClr val="tx1"/>
        </a:buClr>
        <a:buSzPct val="75000"/>
        <a:buFont typeface="Wingdings" pitchFamily="-111" charset="2"/>
        <a:buChar char="l"/>
        <a:defRPr sz="5333">
          <a:solidFill>
            <a:schemeClr val="tx1"/>
          </a:solidFill>
          <a:effectLst>
            <a:outerShdw blurRad="38100" dist="38100" dir="2700000" algn="tl">
              <a:srgbClr val="000000"/>
            </a:outerShdw>
          </a:effectLst>
          <a:latin typeface="+mn-lt"/>
          <a:ea typeface="ＭＳ Ｐゴシック" pitchFamily="-111" charset="-128"/>
        </a:defRPr>
      </a:lvl9pPr>
    </p:bodyStyle>
    <p:otherStyle>
      <a:defPPr>
        <a:defRPr lang="en-US"/>
      </a:defPPr>
      <a:lvl1pPr marL="0" algn="l" defTabSz="1219215" rtl="0" eaLnBrk="1" latinLnBrk="0" hangingPunct="1">
        <a:defRPr sz="4800" kern="1200">
          <a:solidFill>
            <a:schemeClr val="tx1"/>
          </a:solidFill>
          <a:latin typeface="+mn-lt"/>
          <a:ea typeface="+mn-ea"/>
          <a:cs typeface="+mn-cs"/>
        </a:defRPr>
      </a:lvl1pPr>
      <a:lvl2pPr marL="1219215" algn="l" defTabSz="1219215" rtl="0" eaLnBrk="1" latinLnBrk="0" hangingPunct="1">
        <a:defRPr sz="4800" kern="1200">
          <a:solidFill>
            <a:schemeClr val="tx1"/>
          </a:solidFill>
          <a:latin typeface="+mn-lt"/>
          <a:ea typeface="+mn-ea"/>
          <a:cs typeface="+mn-cs"/>
        </a:defRPr>
      </a:lvl2pPr>
      <a:lvl3pPr marL="2438430" algn="l" defTabSz="1219215" rtl="0" eaLnBrk="1" latinLnBrk="0" hangingPunct="1">
        <a:defRPr sz="4800" kern="1200">
          <a:solidFill>
            <a:schemeClr val="tx1"/>
          </a:solidFill>
          <a:latin typeface="+mn-lt"/>
          <a:ea typeface="+mn-ea"/>
          <a:cs typeface="+mn-cs"/>
        </a:defRPr>
      </a:lvl3pPr>
      <a:lvl4pPr marL="3657646" algn="l" defTabSz="1219215" rtl="0" eaLnBrk="1" latinLnBrk="0" hangingPunct="1">
        <a:defRPr sz="4800" kern="1200">
          <a:solidFill>
            <a:schemeClr val="tx1"/>
          </a:solidFill>
          <a:latin typeface="+mn-lt"/>
          <a:ea typeface="+mn-ea"/>
          <a:cs typeface="+mn-cs"/>
        </a:defRPr>
      </a:lvl4pPr>
      <a:lvl5pPr marL="4876861" algn="l" defTabSz="1219215" rtl="0" eaLnBrk="1" latinLnBrk="0" hangingPunct="1">
        <a:defRPr sz="4800" kern="1200">
          <a:solidFill>
            <a:schemeClr val="tx1"/>
          </a:solidFill>
          <a:latin typeface="+mn-lt"/>
          <a:ea typeface="+mn-ea"/>
          <a:cs typeface="+mn-cs"/>
        </a:defRPr>
      </a:lvl5pPr>
      <a:lvl6pPr marL="6096076" algn="l" defTabSz="1219215" rtl="0" eaLnBrk="1" latinLnBrk="0" hangingPunct="1">
        <a:defRPr sz="4800" kern="1200">
          <a:solidFill>
            <a:schemeClr val="tx1"/>
          </a:solidFill>
          <a:latin typeface="+mn-lt"/>
          <a:ea typeface="+mn-ea"/>
          <a:cs typeface="+mn-cs"/>
        </a:defRPr>
      </a:lvl6pPr>
      <a:lvl7pPr marL="7315291" algn="l" defTabSz="1219215" rtl="0" eaLnBrk="1" latinLnBrk="0" hangingPunct="1">
        <a:defRPr sz="4800" kern="1200">
          <a:solidFill>
            <a:schemeClr val="tx1"/>
          </a:solidFill>
          <a:latin typeface="+mn-lt"/>
          <a:ea typeface="+mn-ea"/>
          <a:cs typeface="+mn-cs"/>
        </a:defRPr>
      </a:lvl7pPr>
      <a:lvl8pPr marL="8534507" algn="l" defTabSz="1219215" rtl="0" eaLnBrk="1" latinLnBrk="0" hangingPunct="1">
        <a:defRPr sz="4800" kern="1200">
          <a:solidFill>
            <a:schemeClr val="tx1"/>
          </a:solidFill>
          <a:latin typeface="+mn-lt"/>
          <a:ea typeface="+mn-ea"/>
          <a:cs typeface="+mn-cs"/>
        </a:defRPr>
      </a:lvl8pPr>
      <a:lvl9pPr marL="9753722" algn="l" defTabSz="1219215" rtl="0" eaLnBrk="1" latinLnBrk="0" hangingPunct="1">
        <a:defRPr sz="4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97.xml"/></Relationships>
</file>

<file path=ppt/slides/_rels/slide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7.xml"/></Relationships>
</file>

<file path=ppt/slides/_rels/slide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61.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2.png"/></Relationships>
</file>

<file path=ppt/slides/_rels/slide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85.xml"/></Relationships>
</file>

<file path=ppt/slides/_rels/slide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69.xml"/></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82.xml"/></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82.xml"/></Relationships>
</file>

<file path=ppt/slides/_rels/slide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2.xml"/></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69.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69.xml"/></Relationships>
</file>

<file path=ppt/slides/_rels/slide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7.xml"/><Relationship Id="rId1" Type="http://schemas.openxmlformats.org/officeDocument/2006/relationships/slideLayout" Target="../slideLayouts/slideLayout139.xml"/><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139.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9.xml"/><Relationship Id="rId1" Type="http://schemas.openxmlformats.org/officeDocument/2006/relationships/slideLayout" Target="../slideLayouts/slideLayout58.xml"/></Relationships>
</file>

<file path=ppt/slides/_rels/slide1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69.xml"/></Relationships>
</file>

<file path=ppt/slides/_rels/slide1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50.png"/></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82.xml"/><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3.png"/><Relationship Id="rId1" Type="http://schemas.openxmlformats.org/officeDocument/2006/relationships/slideLayout" Target="../slideLayouts/slideLayout82.xml"/></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82.xml"/><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3.xml"/><Relationship Id="rId1" Type="http://schemas.openxmlformats.org/officeDocument/2006/relationships/slideLayout" Target="../slideLayouts/slideLayout69.xml"/><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69.xml"/></Relationships>
</file>

<file path=ppt/slides/_rels/slide2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Layout" Target="../slideLayouts/slideLayout69.xml"/></Relationships>
</file>

<file path=ppt/slides/_rels/slide2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6.jpeg"/><Relationship Id="rId1" Type="http://schemas.openxmlformats.org/officeDocument/2006/relationships/slideLayout" Target="../slideLayouts/slideLayout69.xml"/></Relationships>
</file>

<file path=ppt/slides/_rels/slide2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69.xml"/></Relationships>
</file>

<file path=ppt/slides/_rels/slide2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69.xml"/></Relationships>
</file>

<file path=ppt/slides/_rels/slide2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69.xml"/></Relationships>
</file>

<file path=ppt/slides/_rels/slide2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69.xml"/></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eg"/><Relationship Id="rId1" Type="http://schemas.openxmlformats.org/officeDocument/2006/relationships/slideLayout" Target="../slideLayouts/slideLayout69.xml"/></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69.xml"/></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Layout" Target="../slideLayouts/slideLayout69.xml"/></Relationships>
</file>

<file path=ppt/slides/_rels/slide3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jpeg"/><Relationship Id="rId1" Type="http://schemas.openxmlformats.org/officeDocument/2006/relationships/slideLayout" Target="../slideLayouts/slideLayout69.xml"/></Relationships>
</file>

<file path=ppt/slides/_rels/slide3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69.xml"/><Relationship Id="rId5" Type="http://schemas.openxmlformats.org/officeDocument/2006/relationships/image" Target="../media/image34.png"/><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7.xml"/><Relationship Id="rId4" Type="http://schemas.openxmlformats.org/officeDocument/2006/relationships/image" Target="../media/image91.png"/></Relationships>
</file>

<file path=ppt/slides/_rels/slide4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4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0.xml"/><Relationship Id="rId1" Type="http://schemas.openxmlformats.org/officeDocument/2006/relationships/slideLayout" Target="../slideLayouts/slideLayout77.xml"/></Relationships>
</file>

<file path=ppt/slides/_rels/slide4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image" Target="../media/image95.png"/></Relationships>
</file>

<file path=ppt/slides/_rels/slide4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9.xml"/><Relationship Id="rId4" Type="http://schemas.openxmlformats.org/officeDocument/2006/relationships/image" Target="../media/image96.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5" Type="http://schemas.openxmlformats.org/officeDocument/2006/relationships/image" Target="../media/image102.png"/><Relationship Id="rId4" Type="http://schemas.openxmlformats.org/officeDocument/2006/relationships/image" Target="../media/image101.png"/></Relationships>
</file>

<file path=ppt/slides/_rels/slide5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4" Type="http://schemas.openxmlformats.org/officeDocument/2006/relationships/image" Target="../media/image101.png"/></Relationships>
</file>

<file path=ppt/slides/_rels/slide5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99.jpeg"/><Relationship Id="rId1" Type="http://schemas.openxmlformats.org/officeDocument/2006/relationships/slideLayout" Target="../slideLayouts/slideLayout69.xml"/><Relationship Id="rId4" Type="http://schemas.openxmlformats.org/officeDocument/2006/relationships/image" Target="../media/image100.png"/></Relationships>
</file>

<file path=ppt/slides/_rels/slide52.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4" Type="http://schemas.openxmlformats.org/officeDocument/2006/relationships/image" Target="../media/image101.png"/></Relationships>
</file>

<file path=ppt/slides/_rels/slide5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25.xml"/><Relationship Id="rId1" Type="http://schemas.openxmlformats.org/officeDocument/2006/relationships/slideLayout" Target="../slideLayouts/slideLayout8.xml"/><Relationship Id="rId4" Type="http://schemas.openxmlformats.org/officeDocument/2006/relationships/image" Target="../media/image104.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5" Type="http://schemas.openxmlformats.org/officeDocument/2006/relationships/image" Target="../media/image102.png"/><Relationship Id="rId4" Type="http://schemas.openxmlformats.org/officeDocument/2006/relationships/image" Target="../media/image101.png"/></Relationships>
</file>

<file path=ppt/slides/_rels/slide56.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4" Type="http://schemas.openxmlformats.org/officeDocument/2006/relationships/image" Target="../media/image101.png"/></Relationships>
</file>

<file path=ppt/slides/_rels/slide57.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3.jpeg"/><Relationship Id="rId1" Type="http://schemas.openxmlformats.org/officeDocument/2006/relationships/slideLayout" Target="../slideLayouts/slideLayout115.xml"/></Relationships>
</file>

<file path=ppt/slides/_rels/slide60.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3.jpeg"/><Relationship Id="rId1" Type="http://schemas.openxmlformats.org/officeDocument/2006/relationships/slideLayout" Target="../slideLayouts/slideLayout35.xml"/><Relationship Id="rId5" Type="http://schemas.openxmlformats.org/officeDocument/2006/relationships/image" Target="../media/image110.jpeg"/><Relationship Id="rId4" Type="http://schemas.openxmlformats.org/officeDocument/2006/relationships/image" Target="../media/image109.jpeg"/></Relationships>
</file>

<file path=ppt/slides/_rels/slide6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109.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0.xml"/><Relationship Id="rId1" Type="http://schemas.openxmlformats.org/officeDocument/2006/relationships/slideLayout" Target="../slideLayouts/slideLayout77.xml"/><Relationship Id="rId4" Type="http://schemas.openxmlformats.org/officeDocument/2006/relationships/image" Target="../media/image116.png"/></Relationships>
</file>

<file path=ppt/slides/_rels/slide6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31.xml"/><Relationship Id="rId1" Type="http://schemas.openxmlformats.org/officeDocument/2006/relationships/slideLayout" Target="../slideLayouts/slideLayout106.xml"/></Relationships>
</file>

<file path=ppt/slides/_rels/slide6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2.xml"/><Relationship Id="rId1" Type="http://schemas.openxmlformats.org/officeDocument/2006/relationships/slideLayout" Target="../slideLayouts/slideLayout110.xml"/><Relationship Id="rId4" Type="http://schemas.openxmlformats.org/officeDocument/2006/relationships/image" Target="../media/image118.jpeg"/></Relationships>
</file>

<file path=ppt/slides/_rels/slide70.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33.xml"/><Relationship Id="rId1" Type="http://schemas.openxmlformats.org/officeDocument/2006/relationships/slideLayout" Target="../slideLayouts/slideLayout10.xml"/><Relationship Id="rId5" Type="http://schemas.openxmlformats.org/officeDocument/2006/relationships/image" Target="../media/image121.png"/><Relationship Id="rId4" Type="http://schemas.openxmlformats.org/officeDocument/2006/relationships/image" Target="../media/image120.png"/></Relationships>
</file>

<file path=ppt/slides/_rels/slide71.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68.xml"/></Relationships>
</file>

<file path=ppt/slides/_rels/slide72.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68.xml"/></Relationships>
</file>

<file path=ppt/slides/_rels/slide7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5" Type="http://schemas.openxmlformats.org/officeDocument/2006/relationships/image" Target="../media/image102.png"/><Relationship Id="rId4" Type="http://schemas.openxmlformats.org/officeDocument/2006/relationships/image" Target="../media/image101.png"/></Relationships>
</file>

<file path=ppt/slides/_rels/slide7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4" Type="http://schemas.openxmlformats.org/officeDocument/2006/relationships/image" Target="../media/image101.pn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9.xml"/></Relationships>
</file>

<file path=ppt/slides/_rels/slide76.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35.xml"/><Relationship Id="rId1" Type="http://schemas.openxmlformats.org/officeDocument/2006/relationships/slideLayout" Target="../slideLayouts/slideLayout69.xml"/><Relationship Id="rId4" Type="http://schemas.openxmlformats.org/officeDocument/2006/relationships/image" Target="../media/image125.png"/></Relationships>
</file>

<file path=ppt/slides/_rels/slide7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6.xml"/><Relationship Id="rId1" Type="http://schemas.openxmlformats.org/officeDocument/2006/relationships/slideLayout" Target="../slideLayouts/slideLayout95.xml"/><Relationship Id="rId4" Type="http://schemas.openxmlformats.org/officeDocument/2006/relationships/image" Target="../media/image126.jpeg"/></Relationships>
</file>

<file path=ppt/slides/_rels/slide7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7.xml"/><Relationship Id="rId1" Type="http://schemas.openxmlformats.org/officeDocument/2006/relationships/slideLayout" Target="../slideLayouts/slideLayout44.xml"/><Relationship Id="rId4" Type="http://schemas.openxmlformats.org/officeDocument/2006/relationships/image" Target="../media/image126.jpeg"/></Relationships>
</file>

<file path=ppt/slides/_rels/slide7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jpeg"/><Relationship Id="rId1" Type="http://schemas.openxmlformats.org/officeDocument/2006/relationships/slideLayout" Target="../slideLayouts/slideLayout75.xml"/></Relationships>
</file>

<file path=ppt/slides/_rels/slide80.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75.xml"/></Relationships>
</file>

<file path=ppt/slides/_rels/slide81.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image" Target="../media/image130.png"/><Relationship Id="rId7" Type="http://schemas.openxmlformats.org/officeDocument/2006/relationships/image" Target="../media/image134.png"/><Relationship Id="rId2" Type="http://schemas.openxmlformats.org/officeDocument/2006/relationships/notesSlide" Target="../notesSlides/notesSlide38.xml"/><Relationship Id="rId1" Type="http://schemas.openxmlformats.org/officeDocument/2006/relationships/slideLayout" Target="../slideLayouts/slideLayout91.xml"/><Relationship Id="rId6" Type="http://schemas.openxmlformats.org/officeDocument/2006/relationships/image" Target="../media/image133.png"/><Relationship Id="rId5" Type="http://schemas.openxmlformats.org/officeDocument/2006/relationships/image" Target="../media/image132.png"/><Relationship Id="rId10" Type="http://schemas.openxmlformats.org/officeDocument/2006/relationships/image" Target="../media/image137.png"/><Relationship Id="rId4" Type="http://schemas.openxmlformats.org/officeDocument/2006/relationships/image" Target="../media/image131.png"/><Relationship Id="rId9" Type="http://schemas.openxmlformats.org/officeDocument/2006/relationships/image" Target="../media/image136.png"/></Relationships>
</file>

<file path=ppt/slides/_rels/slide82.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69.xml"/><Relationship Id="rId5" Type="http://schemas.openxmlformats.org/officeDocument/2006/relationships/image" Target="../media/image102.png"/><Relationship Id="rId4" Type="http://schemas.openxmlformats.org/officeDocument/2006/relationships/image" Target="../media/image101.png"/></Relationships>
</file>

<file path=ppt/slides/_rels/slide8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39.xml"/><Relationship Id="rId1" Type="http://schemas.openxmlformats.org/officeDocument/2006/relationships/slideLayout" Target="../slideLayouts/slideLayout69.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8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0.xml"/><Relationship Id="rId1" Type="http://schemas.openxmlformats.org/officeDocument/2006/relationships/slideLayout" Target="../slideLayouts/slideLayout76.xml"/><Relationship Id="rId4" Type="http://schemas.openxmlformats.org/officeDocument/2006/relationships/image" Target="../media/image138.jpeg"/></Relationships>
</file>

<file path=ppt/slides/_rels/slide85.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3.jpeg"/><Relationship Id="rId1" Type="http://schemas.openxmlformats.org/officeDocument/2006/relationships/slideLayout" Target="../slideLayouts/slideLayout76.xml"/></Relationships>
</file>

<file path=ppt/slides/_rels/slide86.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41.xml"/><Relationship Id="rId1" Type="http://schemas.openxmlformats.org/officeDocument/2006/relationships/slideLayout" Target="../slideLayouts/slideLayout8.xml"/><Relationship Id="rId6" Type="http://schemas.openxmlformats.org/officeDocument/2006/relationships/image" Target="../media/image142.png"/><Relationship Id="rId5" Type="http://schemas.openxmlformats.org/officeDocument/2006/relationships/image" Target="../media/image141.jpeg"/><Relationship Id="rId4" Type="http://schemas.openxmlformats.org/officeDocument/2006/relationships/image" Target="../media/image140.jpeg"/></Relationships>
</file>

<file path=ppt/slides/_rels/slide87.xml.rels><?xml version="1.0" encoding="UTF-8" standalone="yes"?>
<Relationships xmlns="http://schemas.openxmlformats.org/package/2006/relationships"><Relationship Id="rId8" Type="http://schemas.openxmlformats.org/officeDocument/2006/relationships/image" Target="../media/image148.png"/><Relationship Id="rId13" Type="http://schemas.openxmlformats.org/officeDocument/2006/relationships/image" Target="../media/image153.png"/><Relationship Id="rId3" Type="http://schemas.openxmlformats.org/officeDocument/2006/relationships/image" Target="../media/image143.jpeg"/><Relationship Id="rId7" Type="http://schemas.openxmlformats.org/officeDocument/2006/relationships/image" Target="../media/image147.png"/><Relationship Id="rId12" Type="http://schemas.openxmlformats.org/officeDocument/2006/relationships/image" Target="../media/image152.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146.png"/><Relationship Id="rId11" Type="http://schemas.openxmlformats.org/officeDocument/2006/relationships/image" Target="../media/image151.png"/><Relationship Id="rId5" Type="http://schemas.openxmlformats.org/officeDocument/2006/relationships/image" Target="../media/image145.png"/><Relationship Id="rId10" Type="http://schemas.openxmlformats.org/officeDocument/2006/relationships/image" Target="../media/image150.png"/><Relationship Id="rId4" Type="http://schemas.openxmlformats.org/officeDocument/2006/relationships/image" Target="../media/image144.png"/><Relationship Id="rId9" Type="http://schemas.openxmlformats.org/officeDocument/2006/relationships/image" Target="../media/image149.png"/></Relationships>
</file>

<file path=ppt/slides/_rels/slide88.xml.rels><?xml version="1.0" encoding="UTF-8" standalone="yes"?>
<Relationships xmlns="http://schemas.openxmlformats.org/package/2006/relationships"><Relationship Id="rId8" Type="http://schemas.openxmlformats.org/officeDocument/2006/relationships/image" Target="../media/image148.png"/><Relationship Id="rId13" Type="http://schemas.openxmlformats.org/officeDocument/2006/relationships/image" Target="../media/image152.png"/><Relationship Id="rId3" Type="http://schemas.openxmlformats.org/officeDocument/2006/relationships/image" Target="../media/image143.jpeg"/><Relationship Id="rId7" Type="http://schemas.openxmlformats.org/officeDocument/2006/relationships/image" Target="../media/image147.png"/><Relationship Id="rId12" Type="http://schemas.openxmlformats.org/officeDocument/2006/relationships/image" Target="../media/image154.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146.png"/><Relationship Id="rId11" Type="http://schemas.openxmlformats.org/officeDocument/2006/relationships/image" Target="../media/image151.png"/><Relationship Id="rId5" Type="http://schemas.openxmlformats.org/officeDocument/2006/relationships/image" Target="../media/image145.png"/><Relationship Id="rId10" Type="http://schemas.openxmlformats.org/officeDocument/2006/relationships/image" Target="../media/image149.png"/><Relationship Id="rId4" Type="http://schemas.openxmlformats.org/officeDocument/2006/relationships/image" Target="../media/image144.png"/><Relationship Id="rId9" Type="http://schemas.openxmlformats.org/officeDocument/2006/relationships/image" Target="../media/image150.png"/><Relationship Id="rId14" Type="http://schemas.openxmlformats.org/officeDocument/2006/relationships/image" Target="../media/image153.png"/></Relationships>
</file>

<file path=ppt/slides/_rels/slide89.xml.rels><?xml version="1.0" encoding="UTF-8" standalone="yes"?>
<Relationships xmlns="http://schemas.openxmlformats.org/package/2006/relationships"><Relationship Id="rId8" Type="http://schemas.openxmlformats.org/officeDocument/2006/relationships/image" Target="../media/image148.png"/><Relationship Id="rId13" Type="http://schemas.openxmlformats.org/officeDocument/2006/relationships/image" Target="../media/image154.png"/><Relationship Id="rId3" Type="http://schemas.openxmlformats.org/officeDocument/2006/relationships/image" Target="../media/image143.jpeg"/><Relationship Id="rId7" Type="http://schemas.openxmlformats.org/officeDocument/2006/relationships/image" Target="../media/image146.png"/><Relationship Id="rId12" Type="http://schemas.openxmlformats.org/officeDocument/2006/relationships/image" Target="../media/image153.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145.png"/><Relationship Id="rId11" Type="http://schemas.openxmlformats.org/officeDocument/2006/relationships/image" Target="../media/image152.png"/><Relationship Id="rId5" Type="http://schemas.openxmlformats.org/officeDocument/2006/relationships/image" Target="../media/image150.png"/><Relationship Id="rId10" Type="http://schemas.openxmlformats.org/officeDocument/2006/relationships/image" Target="../media/image151.png"/><Relationship Id="rId4" Type="http://schemas.openxmlformats.org/officeDocument/2006/relationships/image" Target="../media/image147.png"/><Relationship Id="rId9" Type="http://schemas.openxmlformats.org/officeDocument/2006/relationships/image" Target="../media/image149.png"/></Relationships>
</file>

<file path=ppt/slides/_rels/slide90.xml.rels><?xml version="1.0" encoding="UTF-8" standalone="yes"?>
<Relationships xmlns="http://schemas.openxmlformats.org/package/2006/relationships"><Relationship Id="rId8" Type="http://schemas.openxmlformats.org/officeDocument/2006/relationships/image" Target="../media/image161.png"/><Relationship Id="rId3" Type="http://schemas.openxmlformats.org/officeDocument/2006/relationships/image" Target="../media/image156.png"/><Relationship Id="rId7" Type="http://schemas.openxmlformats.org/officeDocument/2006/relationships/image" Target="../media/image160.png"/><Relationship Id="rId2" Type="http://schemas.openxmlformats.org/officeDocument/2006/relationships/image" Target="../media/image155.png"/><Relationship Id="rId1" Type="http://schemas.openxmlformats.org/officeDocument/2006/relationships/slideLayout" Target="../slideLayouts/slideLayout77.xml"/><Relationship Id="rId6" Type="http://schemas.openxmlformats.org/officeDocument/2006/relationships/image" Target="../media/image159.png"/><Relationship Id="rId11" Type="http://schemas.openxmlformats.org/officeDocument/2006/relationships/image" Target="../media/image164.png"/><Relationship Id="rId5" Type="http://schemas.openxmlformats.org/officeDocument/2006/relationships/image" Target="../media/image158.png"/><Relationship Id="rId10" Type="http://schemas.openxmlformats.org/officeDocument/2006/relationships/image" Target="../media/image163.png"/><Relationship Id="rId4" Type="http://schemas.openxmlformats.org/officeDocument/2006/relationships/image" Target="../media/image157.png"/><Relationship Id="rId9" Type="http://schemas.openxmlformats.org/officeDocument/2006/relationships/image" Target="../media/image162.png"/></Relationships>
</file>

<file path=ppt/slides/_rels/slide91.xml.rels><?xml version="1.0" encoding="UTF-8" standalone="yes"?>
<Relationships xmlns="http://schemas.openxmlformats.org/package/2006/relationships"><Relationship Id="rId2" Type="http://schemas.openxmlformats.org/officeDocument/2006/relationships/image" Target="../media/image165.jpeg"/><Relationship Id="rId1" Type="http://schemas.openxmlformats.org/officeDocument/2006/relationships/slideLayout" Target="../slideLayouts/slideLayout112.xml"/></Relationships>
</file>

<file path=ppt/slides/_rels/slide92.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3.jpeg"/><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8" Type="http://schemas.openxmlformats.org/officeDocument/2006/relationships/image" Target="../media/image172.jpeg"/><Relationship Id="rId13" Type="http://schemas.openxmlformats.org/officeDocument/2006/relationships/image" Target="../media/image177.jpeg"/><Relationship Id="rId18" Type="http://schemas.openxmlformats.org/officeDocument/2006/relationships/image" Target="../media/image182.jpeg"/><Relationship Id="rId3" Type="http://schemas.openxmlformats.org/officeDocument/2006/relationships/image" Target="../media/image167.jpeg"/><Relationship Id="rId7" Type="http://schemas.openxmlformats.org/officeDocument/2006/relationships/image" Target="../media/image171.jpeg"/><Relationship Id="rId12" Type="http://schemas.openxmlformats.org/officeDocument/2006/relationships/image" Target="../media/image176.jpeg"/><Relationship Id="rId17" Type="http://schemas.openxmlformats.org/officeDocument/2006/relationships/image" Target="../media/image181.png"/><Relationship Id="rId2" Type="http://schemas.openxmlformats.org/officeDocument/2006/relationships/image" Target="../media/image3.jpeg"/><Relationship Id="rId16" Type="http://schemas.openxmlformats.org/officeDocument/2006/relationships/image" Target="../media/image180.jpeg"/><Relationship Id="rId1" Type="http://schemas.openxmlformats.org/officeDocument/2006/relationships/slideLayout" Target="../slideLayouts/slideLayout34.xml"/><Relationship Id="rId6" Type="http://schemas.openxmlformats.org/officeDocument/2006/relationships/image" Target="../media/image170.jpeg"/><Relationship Id="rId11" Type="http://schemas.openxmlformats.org/officeDocument/2006/relationships/image" Target="../media/image175.jpeg"/><Relationship Id="rId5" Type="http://schemas.openxmlformats.org/officeDocument/2006/relationships/image" Target="../media/image169.jpeg"/><Relationship Id="rId15" Type="http://schemas.openxmlformats.org/officeDocument/2006/relationships/image" Target="../media/image179.jpeg"/><Relationship Id="rId10" Type="http://schemas.openxmlformats.org/officeDocument/2006/relationships/image" Target="../media/image174.jpeg"/><Relationship Id="rId19" Type="http://schemas.openxmlformats.org/officeDocument/2006/relationships/image" Target="../media/image183.jpeg"/><Relationship Id="rId4" Type="http://schemas.openxmlformats.org/officeDocument/2006/relationships/image" Target="../media/image168.jpeg"/><Relationship Id="rId9" Type="http://schemas.openxmlformats.org/officeDocument/2006/relationships/image" Target="../media/image173.jpeg"/><Relationship Id="rId14" Type="http://schemas.openxmlformats.org/officeDocument/2006/relationships/image" Target="../media/image178.png"/></Relationships>
</file>

<file path=ppt/slides/_rels/slide95.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185.jpeg"/></Relationships>
</file>

<file path=ppt/slides/_rels/slide97.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8.xml"/></Relationships>
</file>

<file path=ppt/slides/_rels/slide98.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91.jpeg"/><Relationship Id="rId2" Type="http://schemas.openxmlformats.org/officeDocument/2006/relationships/notesSlide" Target="../notesSlides/notesSlide46.xml"/><Relationship Id="rId1" Type="http://schemas.openxmlformats.org/officeDocument/2006/relationships/slideLayout" Target="../slideLayouts/slideLayout14.xml"/><Relationship Id="rId6" Type="http://schemas.openxmlformats.org/officeDocument/2006/relationships/image" Target="../media/image190.jpeg"/><Relationship Id="rId5" Type="http://schemas.openxmlformats.org/officeDocument/2006/relationships/image" Target="../media/image189.jpeg"/><Relationship Id="rId4" Type="http://schemas.openxmlformats.org/officeDocument/2006/relationships/image" Target="../media/image188.jpeg"/></Relationships>
</file>

<file path=ppt/slides/_rels/slide100.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47.xml"/><Relationship Id="rId1" Type="http://schemas.openxmlformats.org/officeDocument/2006/relationships/slideLayout" Target="../slideLayouts/slideLayout8.xml"/></Relationships>
</file>

<file path=ppt/slides/_rels/slide101.xml.rels><?xml version="1.0" encoding="UTF-8" standalone="yes"?>
<Relationships xmlns="http://schemas.openxmlformats.org/package/2006/relationships"><Relationship Id="rId8" Type="http://schemas.openxmlformats.org/officeDocument/2006/relationships/image" Target="../media/image199.png"/><Relationship Id="rId3" Type="http://schemas.openxmlformats.org/officeDocument/2006/relationships/image" Target="../media/image194.png"/><Relationship Id="rId7" Type="http://schemas.openxmlformats.org/officeDocument/2006/relationships/image" Target="../media/image198.png"/><Relationship Id="rId2" Type="http://schemas.openxmlformats.org/officeDocument/2006/relationships/image" Target="../media/image193.jpeg"/><Relationship Id="rId1" Type="http://schemas.openxmlformats.org/officeDocument/2006/relationships/slideLayout" Target="../slideLayouts/slideLayout61.xml"/><Relationship Id="rId6" Type="http://schemas.openxmlformats.org/officeDocument/2006/relationships/image" Target="../media/image197.png"/><Relationship Id="rId5" Type="http://schemas.openxmlformats.org/officeDocument/2006/relationships/image" Target="../media/image196.png"/><Relationship Id="rId4" Type="http://schemas.openxmlformats.org/officeDocument/2006/relationships/image" Target="../media/image195.png"/><Relationship Id="rId9" Type="http://schemas.openxmlformats.org/officeDocument/2006/relationships/image" Target="../media/image200.png"/></Relationships>
</file>

<file path=ppt/slides/_rels/slide102.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3.jpeg"/><Relationship Id="rId1" Type="http://schemas.openxmlformats.org/officeDocument/2006/relationships/slideLayout" Target="../slideLayouts/slideLayout10.xml"/></Relationships>
</file>

<file path=ppt/slides/_rels/slide10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8.xml"/><Relationship Id="rId1" Type="http://schemas.openxmlformats.org/officeDocument/2006/relationships/slideLayout" Target="../slideLayouts/slideLayout48.xml"/></Relationships>
</file>

<file path=ppt/slides/_rels/slide104.xml.rels><?xml version="1.0" encoding="UTF-8" standalone="yes"?>
<Relationships xmlns="http://schemas.openxmlformats.org/package/2006/relationships"><Relationship Id="rId3" Type="http://schemas.openxmlformats.org/officeDocument/2006/relationships/image" Target="../media/image201.jpeg"/><Relationship Id="rId2" Type="http://schemas.openxmlformats.org/officeDocument/2006/relationships/notesSlide" Target="../notesSlides/notesSlide49.xml"/><Relationship Id="rId1" Type="http://schemas.openxmlformats.org/officeDocument/2006/relationships/slideLayout" Target="../slideLayouts/slideLayout111.xml"/></Relationships>
</file>

<file path=ppt/slides/_rels/slide10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2" Type="http://schemas.openxmlformats.org/officeDocument/2006/relationships/image" Target="../media/image202.jpeg"/><Relationship Id="rId1" Type="http://schemas.openxmlformats.org/officeDocument/2006/relationships/slideLayout" Target="../slideLayouts/slideLayout66.xml"/></Relationships>
</file>

<file path=ppt/slides/_rels/slide107.xml.rels><?xml version="1.0" encoding="UTF-8" standalone="yes"?>
<Relationships xmlns="http://schemas.openxmlformats.org/package/2006/relationships"><Relationship Id="rId3" Type="http://schemas.openxmlformats.org/officeDocument/2006/relationships/image" Target="../media/image203.png"/><Relationship Id="rId7" Type="http://schemas.openxmlformats.org/officeDocument/2006/relationships/image" Target="../media/image207.png"/><Relationship Id="rId2" Type="http://schemas.openxmlformats.org/officeDocument/2006/relationships/notesSlide" Target="../notesSlides/notesSlide51.xml"/><Relationship Id="rId1" Type="http://schemas.openxmlformats.org/officeDocument/2006/relationships/slideLayout" Target="../slideLayouts/slideLayout17.xml"/><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204.png"/></Relationships>
</file>

<file path=ppt/slides/_rels/slide108.xml.rels><?xml version="1.0" encoding="UTF-8" standalone="yes"?>
<Relationships xmlns="http://schemas.openxmlformats.org/package/2006/relationships"><Relationship Id="rId8" Type="http://schemas.openxmlformats.org/officeDocument/2006/relationships/image" Target="../media/image207.png"/><Relationship Id="rId3" Type="http://schemas.openxmlformats.org/officeDocument/2006/relationships/image" Target="../media/image209.png"/><Relationship Id="rId7" Type="http://schemas.openxmlformats.org/officeDocument/2006/relationships/image" Target="../media/image213.png"/><Relationship Id="rId2" Type="http://schemas.openxmlformats.org/officeDocument/2006/relationships/image" Target="../media/image208.png"/><Relationship Id="rId1" Type="http://schemas.openxmlformats.org/officeDocument/2006/relationships/slideLayout" Target="../slideLayouts/slideLayout17.xml"/><Relationship Id="rId6" Type="http://schemas.openxmlformats.org/officeDocument/2006/relationships/image" Target="../media/image212.png"/><Relationship Id="rId5" Type="http://schemas.openxmlformats.org/officeDocument/2006/relationships/image" Target="../media/image211.png"/><Relationship Id="rId4" Type="http://schemas.openxmlformats.org/officeDocument/2006/relationships/image" Target="../media/image210.png"/></Relationships>
</file>

<file path=ppt/slides/_rels/slide10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69.xml"/><Relationship Id="rId5" Type="http://schemas.openxmlformats.org/officeDocument/2006/relationships/image" Target="../media/image34.png"/><Relationship Id="rId4" Type="http://schemas.openxmlformats.org/officeDocument/2006/relationships/image" Target="../media/image33.jpe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32.xml"/></Relationships>
</file>

<file path=ppt/slides/_rels/slide111.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notesSlide" Target="../notesSlides/notesSlide52.xml"/><Relationship Id="rId1" Type="http://schemas.openxmlformats.org/officeDocument/2006/relationships/slideLayout" Target="../slideLayouts/slideLayout238.xml"/><Relationship Id="rId4" Type="http://schemas.openxmlformats.org/officeDocument/2006/relationships/image" Target="../media/image2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0" name="CREATION vs EVOLUTION"/>
          <p:cNvSpPr txBox="1"/>
          <p:nvPr/>
        </p:nvSpPr>
        <p:spPr>
          <a:xfrm>
            <a:off x="-237688" y="3395479"/>
            <a:ext cx="24384001" cy="5180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16500" b="1">
                <a:solidFill>
                  <a:srgbClr val="370A07"/>
                </a:solidFill>
                <a:latin typeface="Futura Condensed"/>
                <a:ea typeface="Futura Condensed"/>
                <a:cs typeface="Futura Condensed"/>
                <a:sym typeface="Futura Condensed"/>
              </a:defRPr>
            </a:lvl1pPr>
          </a:lstStyle>
          <a:p>
            <a:r>
              <a:rPr dirty="0"/>
              <a:t>CR</a:t>
            </a:r>
            <a:r>
              <a:rPr lang="en-US" dirty="0">
                <a:cs typeface="Times New Roman" panose="02020603050405020304" pitchFamily="18" charset="0"/>
              </a:rPr>
              <a:t>É</a:t>
            </a:r>
            <a:r>
              <a:rPr dirty="0"/>
              <a:t>ATION </a:t>
            </a:r>
            <a:r>
              <a:rPr lang="fr-CH" dirty="0"/>
              <a:t>ou</a:t>
            </a:r>
            <a:br>
              <a:rPr lang="fr-CH" dirty="0"/>
            </a:br>
            <a:r>
              <a:rPr lang="en-US">
                <a:cs typeface="Times New Roman" panose="02020603050405020304" pitchFamily="18" charset="0"/>
              </a:rPr>
              <a:t>É</a:t>
            </a:r>
            <a:r>
              <a:t>VOLUTION</a:t>
            </a:r>
            <a:endParaRPr lang="fr-CH" dirty="0"/>
          </a:p>
        </p:txBody>
      </p:sp>
      <p:sp>
        <p:nvSpPr>
          <p:cNvPr id="1411" name="WHY IT MATTERS"/>
          <p:cNvSpPr txBox="1"/>
          <p:nvPr/>
        </p:nvSpPr>
        <p:spPr>
          <a:xfrm>
            <a:off x="0" y="8665190"/>
            <a:ext cx="24384000" cy="157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9600" b="1">
                <a:solidFill>
                  <a:srgbClr val="370A07"/>
                </a:solidFill>
                <a:latin typeface="Arial"/>
                <a:ea typeface="Arial"/>
                <a:cs typeface="Arial"/>
                <a:sym typeface="Arial"/>
              </a:defRPr>
            </a:lvl1pPr>
          </a:lstStyle>
          <a:p>
            <a:r>
              <a:rPr lang="fr-CH" dirty="0"/>
              <a:t>Pourquoi est-ce important?</a:t>
            </a:r>
            <a:endParaRPr dirty="0"/>
          </a:p>
        </p:txBody>
      </p:sp>
      <p:sp>
        <p:nvSpPr>
          <p:cNvPr id="6" name="Rectangle 5">
            <a:extLst>
              <a:ext uri="{FF2B5EF4-FFF2-40B4-BE49-F238E27FC236}">
                <a16:creationId xmlns:a16="http://schemas.microsoft.com/office/drawing/2014/main" id="{2F2AB235-5669-FB4D-8B9E-3C13F3C28AAF}"/>
              </a:ext>
            </a:extLst>
          </p:cNvPr>
          <p:cNvSpPr>
            <a:spLocks noChangeArrowheads="1"/>
          </p:cNvSpPr>
          <p:nvPr/>
        </p:nvSpPr>
        <p:spPr bwMode="auto">
          <a:xfrm>
            <a:off x="0" y="11699631"/>
            <a:ext cx="24384000" cy="1990969"/>
          </a:xfrm>
          <a:prstGeom prst="rect">
            <a:avLst/>
          </a:prstGeom>
          <a:noFill/>
          <a:ln w="9525">
            <a:noFill/>
            <a:miter lim="800000"/>
            <a:headEnd/>
            <a:tailEnd/>
          </a:ln>
          <a:effectLst/>
        </p:spPr>
        <p:txBody>
          <a:bodyPr/>
          <a:lstStyle/>
          <a:p>
            <a:pPr marL="0" marR="0" lvl="0" indent="0" defTabSz="2438430" eaLnBrk="1" fontAlgn="base" latinLnBrk="0" hangingPunct="1">
              <a:lnSpc>
                <a:spcPct val="100000"/>
              </a:lnSpc>
              <a:spcBef>
                <a:spcPct val="20000"/>
              </a:spcBef>
              <a:spcAft>
                <a:spcPts val="0"/>
              </a:spcAft>
              <a:buClr>
                <a:srgbClr val="FFCC00"/>
              </a:buClr>
              <a:buSzPct val="70000"/>
              <a:buFontTx/>
              <a:buNone/>
              <a:tabLst/>
              <a:defRPr/>
            </a:pPr>
            <a:r>
              <a:rPr kumimoji="0" lang="en-US" sz="4000" b="1" i="0" u="none" strike="noStrike" kern="0" cap="none" spc="0" normalizeH="0" baseline="0" noProof="0" dirty="0">
                <a:ln>
                  <a:noFill/>
                </a:ln>
                <a:solidFill>
                  <a:srgbClr val="FFFFFF"/>
                </a:solidFill>
                <a:effectLst/>
                <a:uLnTx/>
                <a:uFillTx/>
                <a:latin typeface="Arial"/>
                <a:ea typeface="ＭＳ Ｐゴシック" charset="0"/>
                <a:cs typeface="Arial"/>
              </a:rPr>
              <a:t>Taught by Dr. Terry Mortenson, AnswersinGenesis.org</a:t>
            </a:r>
            <a:br>
              <a:rPr kumimoji="0" lang="en-US" sz="4000" b="1" i="0" u="none" strike="noStrike" kern="0" cap="none" spc="0" normalizeH="0" baseline="0" noProof="0" dirty="0">
                <a:ln>
                  <a:noFill/>
                </a:ln>
                <a:solidFill>
                  <a:srgbClr val="FFFFFF"/>
                </a:solidFill>
                <a:effectLst/>
                <a:uLnTx/>
                <a:uFillTx/>
                <a:latin typeface="Arial"/>
                <a:ea typeface="ＭＳ Ｐゴシック" charset="0"/>
                <a:cs typeface="Arial"/>
              </a:rPr>
            </a:br>
            <a:r>
              <a:rPr kumimoji="0" lang="en-US" sz="4000" b="1" i="0" u="none" strike="noStrike" kern="0" cap="none" spc="0" normalizeH="0" baseline="0" noProof="0" dirty="0">
                <a:ln>
                  <a:noFill/>
                </a:ln>
                <a:solidFill>
                  <a:srgbClr val="FFFFFF"/>
                </a:solidFill>
                <a:effectLst/>
                <a:uLnTx/>
                <a:uFillTx/>
                <a:latin typeface="Arial"/>
                <a:ea typeface="ＭＳ Ｐゴシック" charset="0"/>
                <a:cs typeface="Arial"/>
              </a:rPr>
              <a:t>Uploaded by Dr. Rick Griffith, Singapore Bible College</a:t>
            </a:r>
            <a:br>
              <a:rPr kumimoji="0" lang="en-US" sz="4000" b="1" i="0" u="none" strike="noStrike" kern="0" cap="none" spc="0" normalizeH="0" baseline="0" noProof="0" dirty="0">
                <a:ln>
                  <a:noFill/>
                </a:ln>
                <a:solidFill>
                  <a:srgbClr val="FFFFFF"/>
                </a:solidFill>
                <a:effectLst/>
                <a:uLnTx/>
                <a:uFillTx/>
                <a:latin typeface="Arial"/>
                <a:ea typeface="ＭＳ Ｐゴシック" charset="0"/>
                <a:cs typeface="Arial"/>
              </a:rPr>
            </a:br>
            <a:r>
              <a:rPr kumimoji="0" lang="en-US" sz="4000" b="1" i="0" u="none" strike="noStrike" kern="0" cap="none" spc="0" normalizeH="0" baseline="0" noProof="0" dirty="0">
                <a:ln>
                  <a:noFill/>
                </a:ln>
                <a:solidFill>
                  <a:srgbClr val="FFFFFF"/>
                </a:solidFill>
                <a:effectLst/>
                <a:uLnTx/>
                <a:uFillTx/>
                <a:latin typeface="Arial"/>
                <a:ea typeface="ＭＳ Ｐゴシック" charset="0"/>
                <a:cs typeface="Arial"/>
              </a:rPr>
              <a:t>All files in many languages for free download at BibleStudyDownloads.org</a:t>
            </a:r>
          </a:p>
        </p:txBody>
      </p:sp>
    </p:spTree>
    <p:extLst>
      <p:ext uri="{BB962C8B-B14F-4D97-AF65-F5344CB8AC3E}">
        <p14:creationId xmlns:p14="http://schemas.microsoft.com/office/powerpoint/2010/main" val="2859432294"/>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4"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buClr>
                <a:srgbClr val="000000"/>
              </a:buClr>
              <a:defRPr>
                <a:uFill>
                  <a:solidFill>
                    <a:srgbClr val="000000"/>
                  </a:solidFill>
                </a:uFill>
              </a:defRPr>
            </a:pPr>
            <a:endParaRPr/>
          </a:p>
        </p:txBody>
      </p:sp>
      <p:sp>
        <p:nvSpPr>
          <p:cNvPr id="1245"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2</a:t>
            </a:fld>
            <a:endParaRPr/>
          </a:p>
        </p:txBody>
      </p:sp>
      <p:pic>
        <p:nvPicPr>
          <p:cNvPr id="1246" name="Family Xmas 2017.jpg" descr="Family Xmas 2017.jpg"/>
          <p:cNvPicPr>
            <a:picLocks noChangeAspect="1"/>
          </p:cNvPicPr>
          <p:nvPr/>
        </p:nvPicPr>
        <p:blipFill>
          <a:blip r:embed="rId3"/>
          <a:stretch>
            <a:fillRect/>
          </a:stretch>
        </p:blipFill>
        <p:spPr>
          <a:xfrm>
            <a:off x="2863392" y="585706"/>
            <a:ext cx="18695316" cy="12463544"/>
          </a:xfrm>
          <a:prstGeom prst="rect">
            <a:avLst/>
          </a:prstGeom>
          <a:ln w="25400">
            <a:solidFill>
              <a:srgbClr val="FFFFFF"/>
            </a:solidFill>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0" name="1600_AiGLogo_Slide_NavyWhite.png" descr="1600_AiGLogo_Slide_NavyWhite.png"/>
          <p:cNvPicPr>
            <a:picLocks noChangeAspect="1"/>
          </p:cNvPicPr>
          <p:nvPr/>
        </p:nvPicPr>
        <p:blipFill>
          <a:blip r:embed="rId2"/>
          <a:stretch>
            <a:fillRect/>
          </a:stretch>
        </p:blipFill>
        <p:spPr>
          <a:xfrm>
            <a:off x="-58229" y="-39652"/>
            <a:ext cx="24500458" cy="13795304"/>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64" name="Group"/>
          <p:cNvGrpSpPr/>
          <p:nvPr/>
        </p:nvGrpSpPr>
        <p:grpSpPr>
          <a:xfrm>
            <a:off x="1795264" y="990600"/>
            <a:ext cx="20465678" cy="11328400"/>
            <a:chOff x="0" y="0"/>
            <a:chExt cx="20465677" cy="11328400"/>
          </a:xfrm>
        </p:grpSpPr>
        <p:pic>
          <p:nvPicPr>
            <p:cNvPr id="1252" name="Jeanson_1.jpeg" descr="Jeanson_1.jpeg"/>
            <p:cNvPicPr>
              <a:picLocks noChangeAspect="1"/>
            </p:cNvPicPr>
            <p:nvPr/>
          </p:nvPicPr>
          <p:blipFill>
            <a:blip r:embed="rId3"/>
            <a:srcRect l="38203" t="13304" r="27469" b="27006"/>
            <a:stretch>
              <a:fillRect/>
            </a:stretch>
          </p:blipFill>
          <p:spPr>
            <a:xfrm>
              <a:off x="5460529" y="53451"/>
              <a:ext cx="3888913" cy="4508120"/>
            </a:xfrm>
            <a:prstGeom prst="rect">
              <a:avLst/>
            </a:prstGeom>
            <a:ln w="25400" cap="flat">
              <a:solidFill>
                <a:srgbClr val="FFFFFF"/>
              </a:solidFill>
              <a:prstDash val="solid"/>
              <a:round/>
            </a:ln>
            <a:effectLst/>
          </p:spPr>
        </p:pic>
        <p:pic>
          <p:nvPicPr>
            <p:cNvPr id="1253" name="Danny Faulkner.jpeg" descr="Danny Faulkner.jpeg"/>
            <p:cNvPicPr>
              <a:picLocks/>
            </p:cNvPicPr>
            <p:nvPr/>
          </p:nvPicPr>
          <p:blipFill>
            <a:blip r:embed="rId4"/>
            <a:srcRect l="10447" t="2999" r="10447" b="21320"/>
            <a:stretch>
              <a:fillRect/>
            </a:stretch>
          </p:blipFill>
          <p:spPr>
            <a:xfrm>
              <a:off x="274835" y="25400"/>
              <a:ext cx="3467101" cy="4538499"/>
            </a:xfrm>
            <a:prstGeom prst="rect">
              <a:avLst/>
            </a:prstGeom>
            <a:ln w="25400" cap="flat">
              <a:solidFill>
                <a:srgbClr val="FFFFFF"/>
              </a:solidFill>
              <a:prstDash val="solid"/>
              <a:round/>
            </a:ln>
            <a:effectLst/>
          </p:spPr>
        </p:pic>
        <p:pic>
          <p:nvPicPr>
            <p:cNvPr id="1254" name="David Menton.jpg" descr="David Menton.jpg"/>
            <p:cNvPicPr>
              <a:picLocks/>
            </p:cNvPicPr>
            <p:nvPr/>
          </p:nvPicPr>
          <p:blipFill>
            <a:blip r:embed="rId5"/>
            <a:srcRect l="23474" t="1600" r="25807" b="46772"/>
            <a:stretch>
              <a:fillRect/>
            </a:stretch>
          </p:blipFill>
          <p:spPr>
            <a:xfrm>
              <a:off x="16886435" y="0"/>
              <a:ext cx="3467101" cy="4622800"/>
            </a:xfrm>
            <a:prstGeom prst="rect">
              <a:avLst/>
            </a:prstGeom>
            <a:ln w="25400" cap="flat">
              <a:solidFill>
                <a:srgbClr val="FFFFFF"/>
              </a:solidFill>
              <a:prstDash val="solid"/>
              <a:round/>
            </a:ln>
            <a:effectLst/>
          </p:spPr>
        </p:pic>
        <p:pic>
          <p:nvPicPr>
            <p:cNvPr id="1255" name="Andrew Snelling.jpeg" descr="Andrew Snelling.jpeg"/>
            <p:cNvPicPr>
              <a:picLocks noChangeAspect="1"/>
            </p:cNvPicPr>
            <p:nvPr/>
          </p:nvPicPr>
          <p:blipFill>
            <a:blip r:embed="rId6"/>
            <a:srcRect l="13975" t="3933" r="20031" b="26086"/>
            <a:stretch>
              <a:fillRect/>
            </a:stretch>
          </p:blipFill>
          <p:spPr>
            <a:xfrm>
              <a:off x="11107935" y="25400"/>
              <a:ext cx="3467101" cy="4595608"/>
            </a:xfrm>
            <a:prstGeom prst="rect">
              <a:avLst/>
            </a:prstGeom>
            <a:ln w="25400" cap="flat">
              <a:solidFill>
                <a:srgbClr val="FFFFFF"/>
              </a:solidFill>
              <a:prstDash val="solid"/>
              <a:round/>
            </a:ln>
            <a:effectLst/>
          </p:spPr>
        </p:pic>
        <p:pic>
          <p:nvPicPr>
            <p:cNvPr id="1256" name="Georgia Purdom.jpeg" descr="Georgia Purdom.jpeg"/>
            <p:cNvPicPr>
              <a:picLocks noChangeAspect="1"/>
            </p:cNvPicPr>
            <p:nvPr/>
          </p:nvPicPr>
          <p:blipFill>
            <a:blip r:embed="rId7"/>
            <a:stretch>
              <a:fillRect/>
            </a:stretch>
          </p:blipFill>
          <p:spPr>
            <a:xfrm>
              <a:off x="274835" y="6705599"/>
              <a:ext cx="3467101" cy="4622801"/>
            </a:xfrm>
            <a:prstGeom prst="rect">
              <a:avLst/>
            </a:prstGeom>
            <a:ln w="25400" cap="flat">
              <a:solidFill>
                <a:srgbClr val="FFFFFF"/>
              </a:solidFill>
              <a:prstDash val="solid"/>
              <a:round/>
            </a:ln>
            <a:effectLst/>
          </p:spPr>
        </p:pic>
        <p:pic>
          <p:nvPicPr>
            <p:cNvPr id="1257" name="Tommy Mitchell.jpeg" descr="Tommy Mitchell.jpeg"/>
            <p:cNvPicPr>
              <a:picLocks noChangeAspect="1"/>
            </p:cNvPicPr>
            <p:nvPr/>
          </p:nvPicPr>
          <p:blipFill>
            <a:blip r:embed="rId8"/>
            <a:stretch>
              <a:fillRect/>
            </a:stretch>
          </p:blipFill>
          <p:spPr>
            <a:xfrm>
              <a:off x="16911835" y="6705600"/>
              <a:ext cx="3467101" cy="4622800"/>
            </a:xfrm>
            <a:prstGeom prst="rect">
              <a:avLst/>
            </a:prstGeom>
            <a:ln w="25400" cap="flat">
              <a:solidFill>
                <a:srgbClr val="FFFFFF"/>
              </a:solidFill>
              <a:prstDash val="solid"/>
              <a:round/>
            </a:ln>
            <a:effectLst/>
          </p:spPr>
        </p:pic>
        <p:sp>
          <p:nvSpPr>
            <p:cNvPr id="1258" name="Dr. David Menton"/>
            <p:cNvSpPr txBox="1"/>
            <p:nvPr/>
          </p:nvSpPr>
          <p:spPr>
            <a:xfrm>
              <a:off x="16785753" y="4641850"/>
              <a:ext cx="3679925" cy="6223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t>Dr. David Menton</a:t>
              </a:r>
            </a:p>
          </p:txBody>
        </p:sp>
        <p:sp>
          <p:nvSpPr>
            <p:cNvPr id="1259" name="Dr. Andrew Snelling"/>
            <p:cNvSpPr txBox="1"/>
            <p:nvPr/>
          </p:nvSpPr>
          <p:spPr>
            <a:xfrm>
              <a:off x="10775503" y="4648200"/>
              <a:ext cx="4141590" cy="6223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t>Dr. Andrew Snelling</a:t>
              </a:r>
            </a:p>
          </p:txBody>
        </p:sp>
        <p:sp>
          <p:nvSpPr>
            <p:cNvPr id="1260" name="Dr. Danny Faulkner"/>
            <p:cNvSpPr txBox="1"/>
            <p:nvPr/>
          </p:nvSpPr>
          <p:spPr>
            <a:xfrm>
              <a:off x="0" y="4622800"/>
              <a:ext cx="4026397" cy="6223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t>Dr. Danny Faulkner</a:t>
              </a:r>
            </a:p>
          </p:txBody>
        </p:sp>
        <p:sp>
          <p:nvSpPr>
            <p:cNvPr id="1261" name="Dr. Georgia Purdom"/>
            <p:cNvSpPr txBox="1"/>
            <p:nvPr/>
          </p:nvSpPr>
          <p:spPr>
            <a:xfrm>
              <a:off x="3805435" y="10604500"/>
              <a:ext cx="4137126" cy="6223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t>Dr. Georgia Purdom</a:t>
              </a:r>
            </a:p>
          </p:txBody>
        </p:sp>
        <p:sp>
          <p:nvSpPr>
            <p:cNvPr id="1262" name="Dr. Tommy Mitchell"/>
            <p:cNvSpPr txBox="1"/>
            <p:nvPr/>
          </p:nvSpPr>
          <p:spPr>
            <a:xfrm>
              <a:off x="12779995" y="10604500"/>
              <a:ext cx="4018806" cy="6223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t>Dr. Tommy Mitchell</a:t>
              </a:r>
            </a:p>
          </p:txBody>
        </p:sp>
        <p:sp>
          <p:nvSpPr>
            <p:cNvPr id="1263" name="Dr. Nathaniel Jeanson"/>
            <p:cNvSpPr txBox="1"/>
            <p:nvPr/>
          </p:nvSpPr>
          <p:spPr>
            <a:xfrm>
              <a:off x="5242125" y="4655304"/>
              <a:ext cx="4539854" cy="6223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3600">
                  <a:solidFill>
                    <a:srgbClr val="FFFFFF"/>
                  </a:solidFill>
                  <a:latin typeface="DejaVu Sans Condensed"/>
                  <a:ea typeface="DejaVu Sans Condensed"/>
                  <a:cs typeface="DejaVu Sans Condensed"/>
                  <a:sym typeface="DejaVu Sans Condensed"/>
                </a:defRPr>
              </a:lvl1pPr>
            </a:lstStyle>
            <a:p>
              <a:r>
                <a:rPr dirty="0"/>
                <a:t>Dr. Nathaniel </a:t>
              </a:r>
              <a:r>
                <a:rPr dirty="0" err="1"/>
                <a:t>Jeanson</a:t>
              </a:r>
              <a:endParaRPr dirty="0"/>
            </a:p>
          </p:txBody>
        </p:sp>
      </p:grpSp>
      <p:pic>
        <p:nvPicPr>
          <p:cNvPr id="1265" name="Image" descr="Image"/>
          <p:cNvPicPr>
            <a:picLocks noChangeAspect="1"/>
          </p:cNvPicPr>
          <p:nvPr/>
        </p:nvPicPr>
        <p:blipFill>
          <a:blip r:embed="rId9"/>
          <a:stretch>
            <a:fillRect/>
          </a:stretch>
        </p:blipFill>
        <p:spPr>
          <a:xfrm>
            <a:off x="8702311" y="7887080"/>
            <a:ext cx="6651585" cy="2168083"/>
          </a:xfrm>
          <a:prstGeom prst="rect">
            <a:avLst/>
          </a:prstGeom>
          <a:ln w="12700">
            <a:miter lim="400000"/>
          </a:ln>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76" name="1707_MuseumFrontEarly_DarkerAsphalt_3499.jpeg"/>
          <p:cNvGrpSpPr/>
          <p:nvPr/>
        </p:nvGrpSpPr>
        <p:grpSpPr>
          <a:xfrm>
            <a:off x="879123" y="744673"/>
            <a:ext cx="22625754" cy="12480654"/>
            <a:chOff x="0" y="0"/>
            <a:chExt cx="22625753" cy="12480652"/>
          </a:xfrm>
        </p:grpSpPr>
        <p:pic>
          <p:nvPicPr>
            <p:cNvPr id="1275" name="1707_MuseumFrontEarly_DarkerAsphalt_3499.jpeg" descr="1707_MuseumFrontEarly_DarkerAsphalt_3499.jpeg"/>
            <p:cNvPicPr>
              <a:picLocks noChangeAspect="1"/>
            </p:cNvPicPr>
            <p:nvPr/>
          </p:nvPicPr>
          <p:blipFill>
            <a:blip r:embed="rId2"/>
            <a:stretch>
              <a:fillRect/>
            </a:stretch>
          </p:blipFill>
          <p:spPr>
            <a:xfrm>
              <a:off x="215900" y="139700"/>
              <a:ext cx="22193954" cy="11921853"/>
            </a:xfrm>
            <a:prstGeom prst="rect">
              <a:avLst/>
            </a:prstGeom>
            <a:ln>
              <a:noFill/>
            </a:ln>
            <a:effectLst/>
          </p:spPr>
        </p:pic>
        <p:pic>
          <p:nvPicPr>
            <p:cNvPr id="1274" name="1707_MuseumFrontEarly_DarkerAsphalt_3499.jpeg" descr="1707_MuseumFrontEarly_DarkerAsphalt_3499.jpeg"/>
            <p:cNvPicPr>
              <a:picLocks/>
            </p:cNvPicPr>
            <p:nvPr/>
          </p:nvPicPr>
          <p:blipFill>
            <a:blip r:embed="rId3"/>
            <a:stretch>
              <a:fillRect/>
            </a:stretch>
          </p:blipFill>
          <p:spPr>
            <a:xfrm>
              <a:off x="0" y="0"/>
              <a:ext cx="22625754" cy="12480653"/>
            </a:xfrm>
            <a:prstGeom prst="rect">
              <a:avLst/>
            </a:prstGeom>
            <a:effectLst/>
          </p:spPr>
        </p:pic>
      </p:grpSp>
      <p:sp>
        <p:nvSpPr>
          <p:cNvPr id="1277" name="Creation Museum, Petersburg, KY"/>
          <p:cNvSpPr txBox="1"/>
          <p:nvPr/>
        </p:nvSpPr>
        <p:spPr>
          <a:xfrm>
            <a:off x="4429112" y="11375011"/>
            <a:ext cx="15525777" cy="1168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8100" tIns="38100" rIns="38100" bIns="38100">
            <a:spAutoFit/>
          </a:bodyPr>
          <a:lstStyle>
            <a:lvl1pPr defTabSz="914400">
              <a:buClr>
                <a:srgbClr val="000000"/>
              </a:buClr>
              <a:defRPr sz="7200" spc="431">
                <a:solidFill>
                  <a:srgbClr val="FFFFFF"/>
                </a:solidFill>
                <a:uFill>
                  <a:solidFill>
                    <a:srgbClr val="FFFFFF"/>
                  </a:solidFill>
                </a:uFill>
                <a:latin typeface="DejaVu Sans Condensed"/>
                <a:ea typeface="DejaVu Sans Condensed"/>
                <a:cs typeface="DejaVu Sans Condensed"/>
                <a:sym typeface="DejaVu Sans Condensed"/>
              </a:defRPr>
            </a:lvl1pPr>
          </a:lstStyle>
          <a:p>
            <a:r>
              <a:t>Creation Museum, Petersburg, KY</a:t>
            </a:r>
          </a:p>
        </p:txBody>
      </p:sp>
    </p:spTree>
    <p:extLst>
      <p:ext uri="{BB962C8B-B14F-4D97-AF65-F5344CB8AC3E}">
        <p14:creationId xmlns:p14="http://schemas.microsoft.com/office/powerpoint/2010/main" val="2269306274"/>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 name="1801_ParkingLotDrone.png" descr="1801_ParkingLotDrone.png"/>
          <p:cNvPicPr>
            <a:picLocks noChangeAspect="1"/>
          </p:cNvPicPr>
          <p:nvPr/>
        </p:nvPicPr>
        <p:blipFill>
          <a:blip r:embed="rId3"/>
          <a:stretch>
            <a:fillRect/>
          </a:stretch>
        </p:blipFill>
        <p:spPr>
          <a:xfrm>
            <a:off x="2014128" y="1088901"/>
            <a:ext cx="20355744" cy="10734475"/>
          </a:xfrm>
          <a:prstGeom prst="rect">
            <a:avLst/>
          </a:prstGeom>
          <a:ln w="63500">
            <a:solidFill>
              <a:srgbClr val="FFFFFF"/>
            </a:solidFill>
            <a:miter lim="400000"/>
          </a:ln>
        </p:spPr>
      </p:pic>
      <p:sp>
        <p:nvSpPr>
          <p:cNvPr id="4" name="Wanderwege durch die Natur = 1km">
            <a:extLst>
              <a:ext uri="{FF2B5EF4-FFF2-40B4-BE49-F238E27FC236}">
                <a16:creationId xmlns:a16="http://schemas.microsoft.com/office/drawing/2014/main" id="{C0ECE56C-A5E9-074A-AB19-48A6BB9DB458}"/>
              </a:ext>
            </a:extLst>
          </p:cNvPr>
          <p:cNvSpPr txBox="1"/>
          <p:nvPr/>
        </p:nvSpPr>
        <p:spPr>
          <a:xfrm>
            <a:off x="3589672" y="11900876"/>
            <a:ext cx="17183101" cy="1184940"/>
          </a:xfrm>
          <a:prstGeom prst="rect">
            <a:avLst/>
          </a:prstGeom>
          <a:ln w="12700">
            <a:miter lim="400000"/>
          </a:ln>
          <a:extLst>
            <a:ext uri="{C572A759-6A51-4108-AA02-DFA0A04FC94B}">
              <ma14:wrappingTextBoxFlag xmlns="" xmlns:ma14="http://schemas.microsoft.com/office/mac/drawingml/2011/main" val="1"/>
            </a:ext>
          </a:extLst>
        </p:spPr>
        <p:txBody>
          <a:bodyPr lIns="38100" tIns="38100" rIns="38100" bIns="38100">
            <a:spAutoFit/>
          </a:bodyPr>
          <a:lstStyle/>
          <a:p>
            <a:pPr defTabSz="457200">
              <a:defRPr sz="7200">
                <a:solidFill>
                  <a:srgbClr val="CBCBCB"/>
                </a:solidFill>
                <a:latin typeface="DejaVu Sans Condensed"/>
                <a:ea typeface="DejaVu Sans Condensed"/>
                <a:cs typeface="DejaVu Sans Condensed"/>
                <a:sym typeface="DejaVu Sans Condensed"/>
              </a:defRPr>
            </a:pPr>
            <a:r>
              <a:rPr lang="en-US" dirty="0"/>
              <a:t>sur 20 Hectares</a:t>
            </a:r>
            <a:endParaRPr dirty="0"/>
          </a:p>
        </p:txBody>
      </p:sp>
    </p:spTree>
    <p:extLst>
      <p:ext uri="{BB962C8B-B14F-4D97-AF65-F5344CB8AC3E}">
        <p14:creationId xmlns:p14="http://schemas.microsoft.com/office/powerpoint/2010/main" val="282485090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7" name="droppedImage.pdf" descr="droppedImage.pdf"/>
          <p:cNvPicPr>
            <a:picLocks noChangeAspect="1"/>
          </p:cNvPicPr>
          <p:nvPr/>
        </p:nvPicPr>
        <p:blipFill>
          <a:blip r:embed="rId3"/>
          <a:stretch>
            <a:fillRect/>
          </a:stretch>
        </p:blipFill>
        <p:spPr>
          <a:xfrm>
            <a:off x="4102100" y="800100"/>
            <a:ext cx="16168897" cy="10756900"/>
          </a:xfrm>
          <a:prstGeom prst="rect">
            <a:avLst/>
          </a:prstGeom>
          <a:ln w="63500">
            <a:solidFill>
              <a:srgbClr val="FFFFFF"/>
            </a:solidFill>
            <a:miter lim="400000"/>
          </a:ln>
        </p:spPr>
      </p:pic>
      <p:sp>
        <p:nvSpPr>
          <p:cNvPr id="1288" name="Title"/>
          <p:cNvSpPr txBox="1">
            <a:spLocks noGrp="1"/>
          </p:cNvSpPr>
          <p:nvPr>
            <p:ph type="title"/>
          </p:nvPr>
        </p:nvSpPr>
        <p:spPr>
          <a:prstGeom prst="rect">
            <a:avLst/>
          </a:prstGeom>
        </p:spPr>
        <p:txBody>
          <a:bodyPr/>
          <a:lstStyle/>
          <a:p>
            <a:endParaRPr lang="fr-FR" dirty="0"/>
          </a:p>
        </p:txBody>
      </p:sp>
      <p:sp>
        <p:nvSpPr>
          <p:cNvPr id="1289" name="1 Km of nature trails"/>
          <p:cNvSpPr txBox="1"/>
          <p:nvPr/>
        </p:nvSpPr>
        <p:spPr>
          <a:xfrm>
            <a:off x="3589672" y="11760200"/>
            <a:ext cx="17183101" cy="1431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sz="8800" dirty="0"/>
              <a:t>1 km de chemins dans la nature</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3" name="droppedImage.pdf" descr="droppedImage.pdf"/>
          <p:cNvPicPr>
            <a:picLocks noChangeAspect="1"/>
          </p:cNvPicPr>
          <p:nvPr/>
        </p:nvPicPr>
        <p:blipFill>
          <a:blip r:embed="rId3"/>
          <a:srcRect l="694" t="911" r="4513" b="10937"/>
          <a:stretch>
            <a:fillRect/>
          </a:stretch>
        </p:blipFill>
        <p:spPr>
          <a:xfrm>
            <a:off x="7683500" y="533400"/>
            <a:ext cx="9004300" cy="11164673"/>
          </a:xfrm>
          <a:prstGeom prst="rect">
            <a:avLst/>
          </a:prstGeom>
          <a:ln w="63500">
            <a:solidFill>
              <a:srgbClr val="FFFFFF"/>
            </a:solidFill>
            <a:miter lim="400000"/>
          </a:ln>
        </p:spPr>
      </p:pic>
      <p:sp>
        <p:nvSpPr>
          <p:cNvPr id="1294" name="Title"/>
          <p:cNvSpPr txBox="1">
            <a:spLocks noGrp="1"/>
          </p:cNvSpPr>
          <p:nvPr>
            <p:ph type="title"/>
          </p:nvPr>
        </p:nvSpPr>
        <p:spPr>
          <a:prstGeom prst="rect">
            <a:avLst/>
          </a:prstGeom>
        </p:spPr>
        <p:txBody>
          <a:bodyPr/>
          <a:lstStyle/>
          <a:p>
            <a:endParaRPr lang="fr-FR" dirty="0"/>
          </a:p>
        </p:txBody>
      </p:sp>
      <p:sp>
        <p:nvSpPr>
          <p:cNvPr id="1295" name="1 of 5 bridges"/>
          <p:cNvSpPr txBox="1"/>
          <p:nvPr/>
        </p:nvSpPr>
        <p:spPr>
          <a:xfrm>
            <a:off x="3589672" y="117602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1 des 5 ponts</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7" name="droppedImage.pdf" descr="droppedImage.pdf"/>
          <p:cNvPicPr>
            <a:picLocks/>
          </p:cNvPicPr>
          <p:nvPr/>
        </p:nvPicPr>
        <p:blipFill>
          <a:blip r:embed="rId2"/>
          <a:stretch>
            <a:fillRect/>
          </a:stretch>
        </p:blipFill>
        <p:spPr>
          <a:xfrm>
            <a:off x="4102100" y="800100"/>
            <a:ext cx="16167100" cy="10756900"/>
          </a:xfrm>
          <a:prstGeom prst="rect">
            <a:avLst/>
          </a:prstGeom>
          <a:ln w="63500">
            <a:solidFill>
              <a:srgbClr val="FFFFFF"/>
            </a:solidFill>
            <a:miter lim="400000"/>
          </a:ln>
        </p:spPr>
      </p:pic>
      <p:sp>
        <p:nvSpPr>
          <p:cNvPr id="1298" name="Title"/>
          <p:cNvSpPr txBox="1">
            <a:spLocks noGrp="1"/>
          </p:cNvSpPr>
          <p:nvPr>
            <p:ph type="title"/>
          </p:nvPr>
        </p:nvSpPr>
        <p:spPr>
          <a:prstGeom prst="rect">
            <a:avLst/>
          </a:prstGeom>
        </p:spPr>
        <p:txBody>
          <a:bodyPr/>
          <a:lstStyle/>
          <a:p>
            <a:endParaRPr lang="fr-FR" dirty="0"/>
          </a:p>
        </p:txBody>
      </p:sp>
      <p:sp>
        <p:nvSpPr>
          <p:cNvPr id="1299" name="Many waterfalls"/>
          <p:cNvSpPr txBox="1"/>
          <p:nvPr/>
        </p:nvSpPr>
        <p:spPr>
          <a:xfrm>
            <a:off x="3589672" y="117602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Beaucoup de cascades</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93" name="170720_CM_Misc-6693.jpeg"/>
          <p:cNvGrpSpPr/>
          <p:nvPr/>
        </p:nvGrpSpPr>
        <p:grpSpPr>
          <a:xfrm>
            <a:off x="3548180" y="756727"/>
            <a:ext cx="17287640" cy="12456546"/>
            <a:chOff x="0" y="0"/>
            <a:chExt cx="17287639" cy="12456545"/>
          </a:xfrm>
        </p:grpSpPr>
        <p:pic>
          <p:nvPicPr>
            <p:cNvPr id="1292" name="170720_CM_Misc-6693.jpeg" descr="170720_CM_Misc-6693.jpeg"/>
            <p:cNvPicPr>
              <a:picLocks noChangeAspect="1"/>
            </p:cNvPicPr>
            <p:nvPr/>
          </p:nvPicPr>
          <p:blipFill>
            <a:blip r:embed="rId2"/>
            <a:srcRect l="15688" t="10732"/>
            <a:stretch>
              <a:fillRect/>
            </a:stretch>
          </p:blipFill>
          <p:spPr>
            <a:xfrm>
              <a:off x="215900" y="139699"/>
              <a:ext cx="16855840" cy="11897746"/>
            </a:xfrm>
            <a:prstGeom prst="rect">
              <a:avLst/>
            </a:prstGeom>
            <a:ln>
              <a:noFill/>
            </a:ln>
            <a:effectLst/>
          </p:spPr>
        </p:pic>
        <p:pic>
          <p:nvPicPr>
            <p:cNvPr id="1291" name="170720_CM_Misc-6693.jpeg" descr="170720_CM_Misc-6693.jpeg"/>
            <p:cNvPicPr>
              <a:picLocks/>
            </p:cNvPicPr>
            <p:nvPr/>
          </p:nvPicPr>
          <p:blipFill>
            <a:blip r:embed="rId3"/>
            <a:stretch>
              <a:fillRect/>
            </a:stretch>
          </p:blipFill>
          <p:spPr>
            <a:xfrm>
              <a:off x="-1" y="-1"/>
              <a:ext cx="17287641" cy="12456546"/>
            </a:xfrm>
            <a:prstGeom prst="rect">
              <a:avLst/>
            </a:prstGeom>
            <a:effectLst/>
          </p:spPr>
        </p:pic>
      </p:grpSp>
    </p:spTree>
    <p:extLst>
      <p:ext uri="{BB962C8B-B14F-4D97-AF65-F5344CB8AC3E}">
        <p14:creationId xmlns:p14="http://schemas.microsoft.com/office/powerpoint/2010/main" val="58612870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97" name="170418_CreationMuseum-0389.jpeg"/>
          <p:cNvGrpSpPr/>
          <p:nvPr/>
        </p:nvGrpSpPr>
        <p:grpSpPr>
          <a:xfrm>
            <a:off x="3071515" y="769210"/>
            <a:ext cx="18240970" cy="12431580"/>
            <a:chOff x="0" y="0"/>
            <a:chExt cx="18240968" cy="12431579"/>
          </a:xfrm>
        </p:grpSpPr>
        <p:pic>
          <p:nvPicPr>
            <p:cNvPr id="1296" name="170418_CreationMuseum-0389.jpeg" descr="170418_CreationMuseum-0389.jpeg"/>
            <p:cNvPicPr>
              <a:picLocks noChangeAspect="1"/>
            </p:cNvPicPr>
            <p:nvPr/>
          </p:nvPicPr>
          <p:blipFill>
            <a:blip r:embed="rId2"/>
            <a:stretch>
              <a:fillRect/>
            </a:stretch>
          </p:blipFill>
          <p:spPr>
            <a:xfrm>
              <a:off x="215900" y="139700"/>
              <a:ext cx="17809169" cy="11872780"/>
            </a:xfrm>
            <a:prstGeom prst="rect">
              <a:avLst/>
            </a:prstGeom>
            <a:ln>
              <a:noFill/>
            </a:ln>
            <a:effectLst/>
          </p:spPr>
        </p:pic>
        <p:pic>
          <p:nvPicPr>
            <p:cNvPr id="1295" name="170418_CreationMuseum-0389.jpeg" descr="170418_CreationMuseum-0389.jpeg"/>
            <p:cNvPicPr>
              <a:picLocks/>
            </p:cNvPicPr>
            <p:nvPr/>
          </p:nvPicPr>
          <p:blipFill>
            <a:blip r:embed="rId3"/>
            <a:stretch>
              <a:fillRect/>
            </a:stretch>
          </p:blipFill>
          <p:spPr>
            <a:xfrm>
              <a:off x="0" y="0"/>
              <a:ext cx="18240969" cy="12431580"/>
            </a:xfrm>
            <a:prstGeom prst="rect">
              <a:avLst/>
            </a:prstGeom>
            <a:effectLst/>
          </p:spPr>
        </p:pic>
      </p:grpSp>
    </p:spTree>
    <p:extLst>
      <p:ext uri="{BB962C8B-B14F-4D97-AF65-F5344CB8AC3E}">
        <p14:creationId xmlns:p14="http://schemas.microsoft.com/office/powerpoint/2010/main" val="3846195143"/>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0"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marL="0" marR="0" lvl="0" indent="0" algn="ctr" defTabSz="914400" rtl="0" eaLnBrk="1" fontAlgn="auto" latinLnBrk="0" hangingPunct="0">
              <a:lnSpc>
                <a:spcPct val="100000"/>
              </a:lnSpc>
              <a:spcBef>
                <a:spcPts val="0"/>
              </a:spcBef>
              <a:spcAft>
                <a:spcPts val="0"/>
              </a:spcAft>
              <a:buClrTx/>
              <a:buSzTx/>
              <a:buFontTx/>
              <a:buNone/>
              <a:tabLst/>
              <a:defRPr>
                <a:uFill>
                  <a:solidFill>
                    <a:srgbClr val="000000"/>
                  </a:solidFill>
                </a:uFill>
              </a:defRPr>
            </a:pPr>
            <a:endParaRPr kumimoji="0" sz="56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endParaRPr>
          </a:p>
        </p:txBody>
      </p:sp>
      <p:sp>
        <p:nvSpPr>
          <p:cNvPr id="1181" name="Slide Number"/>
          <p:cNvSpPr txBox="1">
            <a:spLocks noGrp="1"/>
          </p:cNvSpPr>
          <p:nvPr>
            <p:ph type="sldNum" sz="quarter" idx="2"/>
          </p:nvPr>
        </p:nvSpPr>
        <p:spPr>
          <a:xfrm>
            <a:off x="22844014" y="13061950"/>
            <a:ext cx="323802" cy="381000"/>
          </a:xfrm>
          <a:prstGeom prst="rect">
            <a:avLst/>
          </a:prstGeom>
          <a:extLst>
            <a:ext uri="{C572A759-6A51-4108-AA02-DFA0A04FC94B}">
              <ma14:wrappingTextBoxFlag xmlns="" xmlns:ma14="http://schemas.microsoft.com/office/mac/drawingml/2011/main" val="1"/>
            </a:ext>
          </a:extLst>
        </p:spPr>
        <p:txBody>
          <a:bodyPr/>
          <a:lstStyle/>
          <a:p>
            <a:pPr marL="0" marR="0" lvl="0" indent="0" algn="r" defTabSz="914400" rtl="0" eaLnBrk="1" fontAlgn="auto" latinLnBrk="0" hangingPunct="0">
              <a:lnSpc>
                <a:spcPct val="100000"/>
              </a:lnSpc>
              <a:spcBef>
                <a:spcPts val="0"/>
              </a:spcBef>
              <a:spcAft>
                <a:spcPts val="0"/>
              </a:spcAft>
              <a:buClrTx/>
              <a:buSzTx/>
              <a:buFontTx/>
              <a:buNone/>
              <a:tabLst/>
              <a:defRPr/>
            </a:pPr>
            <a:fld id="{86CB4B4D-7CA3-9044-876B-883B54F8677D}" type="slidenum">
              <a:rPr kumimoji="0" sz="12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rPr>
              <a:pPr marL="0" marR="0" lvl="0" indent="0" algn="r" defTabSz="914400" rtl="0" eaLnBrk="1" fontAlgn="auto" latinLnBrk="0" hangingPunct="0">
                <a:lnSpc>
                  <a:spcPct val="100000"/>
                </a:lnSpc>
                <a:spcBef>
                  <a:spcPts val="0"/>
                </a:spcBef>
                <a:spcAft>
                  <a:spcPts val="0"/>
                </a:spcAft>
                <a:buClrTx/>
                <a:buSzTx/>
                <a:buFontTx/>
                <a:buNone/>
                <a:tabLst/>
                <a:defRPr/>
              </a:pPr>
              <a:t>12</a:t>
            </a:fld>
            <a:endParaRPr kumimoji="0" sz="12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endParaRPr>
          </a:p>
        </p:txBody>
      </p:sp>
      <p:grpSp>
        <p:nvGrpSpPr>
          <p:cNvPr id="1184" name="Jeremy and Susan on zipline.jpg"/>
          <p:cNvGrpSpPr/>
          <p:nvPr/>
        </p:nvGrpSpPr>
        <p:grpSpPr>
          <a:xfrm>
            <a:off x="4216611" y="1575181"/>
            <a:ext cx="15988878" cy="10591038"/>
            <a:chOff x="0" y="0"/>
            <a:chExt cx="15988876" cy="10591037"/>
          </a:xfrm>
        </p:grpSpPr>
        <p:pic>
          <p:nvPicPr>
            <p:cNvPr id="1183" name="Jeremy and Susan on zipline.jpg" descr="Jeremy and Susan on zipline.jpg"/>
            <p:cNvPicPr>
              <a:picLocks noChangeAspect="1"/>
            </p:cNvPicPr>
            <p:nvPr/>
          </p:nvPicPr>
          <p:blipFill>
            <a:blip r:embed="rId3"/>
            <a:stretch>
              <a:fillRect/>
            </a:stretch>
          </p:blipFill>
          <p:spPr>
            <a:xfrm>
              <a:off x="31750" y="31750"/>
              <a:ext cx="15925377" cy="10527538"/>
            </a:xfrm>
            <a:prstGeom prst="rect">
              <a:avLst/>
            </a:prstGeom>
            <a:ln>
              <a:noFill/>
            </a:ln>
            <a:effectLst/>
          </p:spPr>
        </p:pic>
        <p:pic>
          <p:nvPicPr>
            <p:cNvPr id="1182" name="Jeremy and Susan on zipline.jpg" descr="Jeremy and Susan on zipline.jpg"/>
            <p:cNvPicPr>
              <a:picLocks/>
            </p:cNvPicPr>
            <p:nvPr/>
          </p:nvPicPr>
          <p:blipFill>
            <a:blip r:embed="rId4"/>
            <a:stretch>
              <a:fillRect/>
            </a:stretch>
          </p:blipFill>
          <p:spPr>
            <a:xfrm>
              <a:off x="0" y="0"/>
              <a:ext cx="15988877" cy="10591038"/>
            </a:xfrm>
            <a:prstGeom prst="rect">
              <a:avLst/>
            </a:prstGeom>
            <a:effectLst/>
          </p:spPr>
        </p:pic>
      </p:grpSp>
    </p:spTree>
    <p:extLst>
      <p:ext uri="{BB962C8B-B14F-4D97-AF65-F5344CB8AC3E}">
        <p14:creationId xmlns:p14="http://schemas.microsoft.com/office/powerpoint/2010/main" val="3339915487"/>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0"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marL="0" marR="0" lvl="0" indent="0" algn="ctr" defTabSz="914400" rtl="0" eaLnBrk="1" fontAlgn="auto" latinLnBrk="0" hangingPunct="0">
              <a:lnSpc>
                <a:spcPct val="100000"/>
              </a:lnSpc>
              <a:spcBef>
                <a:spcPts val="0"/>
              </a:spcBef>
              <a:spcAft>
                <a:spcPts val="0"/>
              </a:spcAft>
              <a:buClrTx/>
              <a:buSzTx/>
              <a:buFontTx/>
              <a:buNone/>
              <a:tabLst/>
              <a:defRPr>
                <a:uFill>
                  <a:solidFill>
                    <a:srgbClr val="000000"/>
                  </a:solidFill>
                </a:uFill>
              </a:defRPr>
            </a:pPr>
            <a:endParaRPr kumimoji="0" sz="56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endParaRPr>
          </a:p>
        </p:txBody>
      </p:sp>
      <p:sp>
        <p:nvSpPr>
          <p:cNvPr id="1181" name="Slide Number"/>
          <p:cNvSpPr txBox="1">
            <a:spLocks noGrp="1"/>
          </p:cNvSpPr>
          <p:nvPr>
            <p:ph type="sldNum" sz="quarter" idx="2"/>
          </p:nvPr>
        </p:nvSpPr>
        <p:spPr>
          <a:xfrm>
            <a:off x="22844014" y="13061950"/>
            <a:ext cx="323802" cy="381000"/>
          </a:xfrm>
          <a:prstGeom prst="rect">
            <a:avLst/>
          </a:prstGeom>
          <a:extLst>
            <a:ext uri="{C572A759-6A51-4108-AA02-DFA0A04FC94B}">
              <ma14:wrappingTextBoxFlag xmlns="" xmlns:ma14="http://schemas.microsoft.com/office/mac/drawingml/2011/main" val="1"/>
            </a:ext>
          </a:extLst>
        </p:spPr>
        <p:txBody>
          <a:bodyPr/>
          <a:lstStyle/>
          <a:p>
            <a:pPr marL="0" marR="0" lvl="0" indent="0" algn="r" defTabSz="914400" rtl="0" eaLnBrk="1" fontAlgn="auto" latinLnBrk="0" hangingPunct="0">
              <a:lnSpc>
                <a:spcPct val="100000"/>
              </a:lnSpc>
              <a:spcBef>
                <a:spcPts val="0"/>
              </a:spcBef>
              <a:spcAft>
                <a:spcPts val="0"/>
              </a:spcAft>
              <a:buClrTx/>
              <a:buSzTx/>
              <a:buFontTx/>
              <a:buNone/>
              <a:tabLst/>
              <a:defRPr/>
            </a:pPr>
            <a:fld id="{86CB4B4D-7CA3-9044-876B-883B54F8677D}" type="slidenum">
              <a:rPr kumimoji="0" sz="12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rPr>
              <a:pPr marL="0" marR="0" lvl="0" indent="0" algn="r" defTabSz="914400" rtl="0" eaLnBrk="1" fontAlgn="auto" latinLnBrk="0" hangingPunct="0">
                <a:lnSpc>
                  <a:spcPct val="100000"/>
                </a:lnSpc>
                <a:spcBef>
                  <a:spcPts val="0"/>
                </a:spcBef>
                <a:spcAft>
                  <a:spcPts val="0"/>
                </a:spcAft>
                <a:buClrTx/>
                <a:buSzTx/>
                <a:buFontTx/>
                <a:buNone/>
                <a:tabLst/>
                <a:defRPr/>
              </a:pPr>
              <a:t>13</a:t>
            </a:fld>
            <a:endParaRPr kumimoji="0" sz="1200" b="0" i="0" u="none" strike="noStrike" kern="0" cap="none" spc="0" normalizeH="0" baseline="0" noProof="0">
              <a:ln>
                <a:noFill/>
              </a:ln>
              <a:solidFill>
                <a:srgbClr val="000000"/>
              </a:solidFill>
              <a:effectLst/>
              <a:uLnTx/>
              <a:uFill>
                <a:solidFill>
                  <a:srgbClr val="000000"/>
                </a:solidFill>
              </a:uFill>
              <a:latin typeface="Gill Sans"/>
              <a:cs typeface="Gill Sans"/>
              <a:sym typeface="Gill Sans"/>
            </a:endParaRPr>
          </a:p>
        </p:txBody>
      </p:sp>
      <p:sp>
        <p:nvSpPr>
          <p:cNvPr id="8" name="6,500 m2 auf 20 Hektar">
            <a:extLst>
              <a:ext uri="{FF2B5EF4-FFF2-40B4-BE49-F238E27FC236}">
                <a16:creationId xmlns:a16="http://schemas.microsoft.com/office/drawing/2014/main" id="{5C27E184-A9F9-E14D-B7B7-AB7EACD35947}"/>
              </a:ext>
            </a:extLst>
          </p:cNvPr>
          <p:cNvSpPr txBox="1"/>
          <p:nvPr/>
        </p:nvSpPr>
        <p:spPr>
          <a:xfrm>
            <a:off x="3589672" y="11760200"/>
            <a:ext cx="17183101" cy="1554272"/>
          </a:xfrm>
          <a:prstGeom prst="rect">
            <a:avLst/>
          </a:prstGeom>
          <a:ln w="12700">
            <a:miter lim="400000"/>
          </a:ln>
          <a:extLst>
            <a:ext uri="{C572A759-6A51-4108-AA02-DFA0A04FC94B}">
              <ma14:wrappingTextBoxFlag xmlns="" xmlns:ma14="http://schemas.microsoft.com/office/mac/drawingml/2011/main" val="1"/>
            </a:ext>
          </a:extLst>
        </p:spPr>
        <p:txBody>
          <a:bodyPr lIns="38100" tIns="38100" rIns="38100" bIns="38100">
            <a:spAutoFit/>
          </a:bodyPr>
          <a:lstStyle/>
          <a:p>
            <a:pPr marL="0" marR="0" lvl="0" indent="0" algn="ctr" defTabSz="457200" rtl="0" eaLnBrk="1" fontAlgn="auto" latinLnBrk="0" hangingPunct="0">
              <a:lnSpc>
                <a:spcPct val="100000"/>
              </a:lnSpc>
              <a:spcBef>
                <a:spcPts val="0"/>
              </a:spcBef>
              <a:spcAft>
                <a:spcPts val="0"/>
              </a:spcAft>
              <a:buClrTx/>
              <a:buSzTx/>
              <a:buFontTx/>
              <a:buNone/>
              <a:tabLst/>
              <a:defRPr sz="9600">
                <a:solidFill>
                  <a:srgbClr val="CBCBCB"/>
                </a:solidFill>
                <a:latin typeface="DejaVu Sans Condensed"/>
                <a:ea typeface="DejaVu Sans Condensed"/>
                <a:cs typeface="DejaVu Sans Condensed"/>
                <a:sym typeface="DejaVu Sans Condensed"/>
              </a:defRPr>
            </a:pPr>
            <a:r>
              <a:rPr kumimoji="0" sz="9600" b="0" i="0" u="none" strike="noStrike" kern="0" cap="none" spc="0" normalizeH="0" baseline="0" noProof="0" dirty="0">
                <a:ln>
                  <a:noFill/>
                </a:ln>
                <a:solidFill>
                  <a:srgbClr val="CBCBCB"/>
                </a:solidFill>
                <a:effectLst/>
                <a:uLnTx/>
                <a:uFillTx/>
                <a:latin typeface="DejaVu Sans Condensed"/>
                <a:ea typeface="DejaVu Sans Condensed"/>
                <a:cs typeface="DejaVu Sans Condensed"/>
                <a:sym typeface="DejaVu Sans Condensed"/>
              </a:rPr>
              <a:t>6500 m</a:t>
            </a:r>
            <a:r>
              <a:rPr kumimoji="0" sz="9600" b="0" i="0" u="none" strike="noStrike" kern="0" cap="none" spc="0" normalizeH="0" baseline="31999" noProof="0" dirty="0">
                <a:ln>
                  <a:noFill/>
                </a:ln>
                <a:solidFill>
                  <a:srgbClr val="CBCBCB"/>
                </a:solidFill>
                <a:effectLst/>
                <a:uLnTx/>
                <a:uFillTx/>
                <a:latin typeface="DejaVu Sans Condensed"/>
                <a:ea typeface="DejaVu Sans Condensed"/>
                <a:cs typeface="DejaVu Sans Condensed"/>
                <a:sym typeface="DejaVu Sans Condensed"/>
              </a:rPr>
              <a:t>2</a:t>
            </a:r>
            <a:endParaRPr kumimoji="0" sz="9600" b="0" i="0" u="none" strike="noStrike" kern="0" cap="none" spc="0" normalizeH="0" baseline="0" noProof="0" dirty="0">
              <a:ln>
                <a:noFill/>
              </a:ln>
              <a:solidFill>
                <a:srgbClr val="CBCBCB"/>
              </a:solidFill>
              <a:effectLst/>
              <a:uLnTx/>
              <a:uFillTx/>
              <a:latin typeface="DejaVu Sans Condensed"/>
              <a:ea typeface="DejaVu Sans Condensed"/>
              <a:cs typeface="DejaVu Sans Condensed"/>
              <a:sym typeface="DejaVu Sans Condensed"/>
            </a:endParaRPr>
          </a:p>
        </p:txBody>
      </p:sp>
      <p:pic>
        <p:nvPicPr>
          <p:cNvPr id="9" name="Picture 8">
            <a:extLst>
              <a:ext uri="{FF2B5EF4-FFF2-40B4-BE49-F238E27FC236}">
                <a16:creationId xmlns:a16="http://schemas.microsoft.com/office/drawing/2014/main" id="{ECACB6F9-2AF1-B944-BC4F-959E97AED1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9053" y="1014377"/>
            <a:ext cx="16741079" cy="10745823"/>
          </a:xfrm>
          <a:prstGeom prst="rect">
            <a:avLst/>
          </a:prstGeom>
          <a:ln w="28575">
            <a:solidFill>
              <a:srgbClr val="FFFFFF"/>
            </a:solidFill>
          </a:ln>
        </p:spPr>
      </p:pic>
    </p:spTree>
    <p:extLst>
      <p:ext uri="{BB962C8B-B14F-4D97-AF65-F5344CB8AC3E}">
        <p14:creationId xmlns:p14="http://schemas.microsoft.com/office/powerpoint/2010/main" val="966126337"/>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4" name="_MG_0706.jpg" descr="_MG_0706.jpg"/>
          <p:cNvPicPr>
            <a:picLocks/>
          </p:cNvPicPr>
          <p:nvPr/>
        </p:nvPicPr>
        <p:blipFill>
          <a:blip r:embed="rId3"/>
          <a:stretch>
            <a:fillRect/>
          </a:stretch>
        </p:blipFill>
        <p:spPr>
          <a:xfrm>
            <a:off x="3416300" y="596900"/>
            <a:ext cx="17716500" cy="11506200"/>
          </a:xfrm>
          <a:prstGeom prst="rect">
            <a:avLst/>
          </a:prstGeom>
          <a:ln w="63500">
            <a:solidFill>
              <a:srgbClr val="FFFFFF"/>
            </a:solidFill>
            <a:miter lim="400000"/>
          </a:ln>
        </p:spPr>
      </p:pic>
      <p:sp>
        <p:nvSpPr>
          <p:cNvPr id="1305" name="Animatronic creatures"/>
          <p:cNvSpPr txBox="1">
            <a:spLocks noGrp="1"/>
          </p:cNvSpPr>
          <p:nvPr>
            <p:ph type="title"/>
          </p:nvPr>
        </p:nvSpPr>
        <p:spPr>
          <a:xfrm>
            <a:off x="1219200" y="12014200"/>
            <a:ext cx="21945600" cy="1676400"/>
          </a:xfrm>
          <a:prstGeom prst="rect">
            <a:avLst/>
          </a:prstGeom>
        </p:spPr>
        <p:txBody>
          <a:bodyPr anchor="t"/>
          <a:lstStyle>
            <a:lvl1pPr>
              <a:defRPr sz="9600">
                <a:solidFill>
                  <a:srgbClr val="CBCBCB"/>
                </a:solidFill>
                <a:uFill>
                  <a:solidFill>
                    <a:srgbClr val="CBCBCB"/>
                  </a:solidFill>
                </a:uFill>
                <a:latin typeface="DejaVu Sans Condensed"/>
                <a:ea typeface="DejaVu Sans Condensed"/>
                <a:cs typeface="DejaVu Sans Condensed"/>
                <a:sym typeface="DejaVu Sans Condensed"/>
              </a:defRPr>
            </a:lvl1pPr>
          </a:lstStyle>
          <a:p>
            <a:r>
              <a:rPr lang="fr-FR" dirty="0"/>
              <a:t>Créatures </a:t>
            </a:r>
            <a:r>
              <a:rPr lang="fr-FR" dirty="0" err="1"/>
              <a:t>animatroniques</a:t>
            </a:r>
            <a:endParaRPr lang="fr-FR" dirty="0"/>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16" name="180810_SFX_4D_Theatre--5.jpeg"/>
          <p:cNvGrpSpPr/>
          <p:nvPr/>
        </p:nvGrpSpPr>
        <p:grpSpPr>
          <a:xfrm>
            <a:off x="3754483" y="890539"/>
            <a:ext cx="16875034" cy="11520957"/>
            <a:chOff x="0" y="0"/>
            <a:chExt cx="16875033" cy="11520955"/>
          </a:xfrm>
        </p:grpSpPr>
        <p:pic>
          <p:nvPicPr>
            <p:cNvPr id="1315" name="180810_SFX_4D_Theatre--5.jpeg" descr="180810_SFX_4D_Theatre--5.jpeg"/>
            <p:cNvPicPr>
              <a:picLocks noChangeAspect="1"/>
            </p:cNvPicPr>
            <p:nvPr/>
          </p:nvPicPr>
          <p:blipFill>
            <a:blip r:embed="rId2"/>
            <a:srcRect l="4118" r="4118"/>
            <a:stretch>
              <a:fillRect/>
            </a:stretch>
          </p:blipFill>
          <p:spPr>
            <a:xfrm>
              <a:off x="215900" y="139700"/>
              <a:ext cx="16443234" cy="10962156"/>
            </a:xfrm>
            <a:prstGeom prst="rect">
              <a:avLst/>
            </a:prstGeom>
            <a:ln>
              <a:noFill/>
            </a:ln>
            <a:effectLst/>
          </p:spPr>
        </p:pic>
        <p:pic>
          <p:nvPicPr>
            <p:cNvPr id="1314" name="180810_SFX_4D_Theatre--5.jpeg" descr="180810_SFX_4D_Theatre--5.jpeg"/>
            <p:cNvPicPr>
              <a:picLocks/>
            </p:cNvPicPr>
            <p:nvPr/>
          </p:nvPicPr>
          <p:blipFill>
            <a:blip r:embed="rId3"/>
            <a:stretch>
              <a:fillRect/>
            </a:stretch>
          </p:blipFill>
          <p:spPr>
            <a:xfrm>
              <a:off x="-1" y="0"/>
              <a:ext cx="16875035" cy="11520956"/>
            </a:xfrm>
            <a:prstGeom prst="rect">
              <a:avLst/>
            </a:prstGeom>
            <a:effectLst/>
          </p:spPr>
        </p:pic>
      </p:grpSp>
      <p:sp>
        <p:nvSpPr>
          <p:cNvPr id="1317" name="4D Theater"/>
          <p:cNvSpPr txBox="1">
            <a:spLocks noGrp="1"/>
          </p:cNvSpPr>
          <p:nvPr>
            <p:ph type="title" idx="4294967295"/>
          </p:nvPr>
        </p:nvSpPr>
        <p:spPr>
          <a:xfrm>
            <a:off x="1219200" y="12014200"/>
            <a:ext cx="21945600" cy="1676400"/>
          </a:xfrm>
          <a:prstGeom prst="rect">
            <a:avLst/>
          </a:prstGeom>
        </p:spPr>
        <p:txBody>
          <a:bodyPr anchor="t"/>
          <a:lstStyle>
            <a:lvl1pPr marL="81280" marR="81280" defTabSz="1828800">
              <a:defRPr sz="9600">
                <a:solidFill>
                  <a:srgbClr val="CBCBCB"/>
                </a:solidFill>
                <a:uFill>
                  <a:solidFill>
                    <a:srgbClr val="CBCBCB"/>
                  </a:solidFill>
                </a:uFill>
                <a:latin typeface="DejaVu Sans Condensed"/>
                <a:ea typeface="DejaVu Sans Condensed"/>
                <a:cs typeface="DejaVu Sans Condensed"/>
                <a:sym typeface="DejaVu Sans Condensed"/>
              </a:defRPr>
            </a:lvl1pPr>
          </a:lstStyle>
          <a:p>
            <a:r>
              <a:rPr dirty="0"/>
              <a:t>4D</a:t>
            </a:r>
            <a:r>
              <a:rPr lang="en-US" dirty="0"/>
              <a:t>-Kino</a:t>
            </a:r>
            <a:endParaRPr dirty="0"/>
          </a:p>
        </p:txBody>
      </p:sp>
    </p:spTree>
    <p:extLst>
      <p:ext uri="{BB962C8B-B14F-4D97-AF65-F5344CB8AC3E}">
        <p14:creationId xmlns:p14="http://schemas.microsoft.com/office/powerpoint/2010/main" val="268967586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7"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308" name="Slide Number"/>
          <p:cNvSpPr txBox="1">
            <a:spLocks noGrp="1"/>
          </p:cNvSpPr>
          <p:nvPr>
            <p:ph type="sldNum" sz="quarter" idx="2"/>
          </p:nvPr>
        </p:nvSpPr>
        <p:spPr>
          <a:xfrm>
            <a:off x="22792713" y="13061950"/>
            <a:ext cx="375103" cy="38985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lang="fr-FR" smtClean="0"/>
              <a:t>16</a:t>
            </a:fld>
            <a:endParaRPr lang="fr-FR" dirty="0"/>
          </a:p>
        </p:txBody>
      </p:sp>
      <p:sp>
        <p:nvSpPr>
          <p:cNvPr id="1309" name="Amazing Allosaurus fossil"/>
          <p:cNvSpPr txBox="1">
            <a:spLocks noGrp="1"/>
          </p:cNvSpPr>
          <p:nvPr>
            <p:ph type="title" idx="4294967295"/>
          </p:nvPr>
        </p:nvSpPr>
        <p:spPr>
          <a:xfrm>
            <a:off x="1238250" y="11756168"/>
            <a:ext cx="21945600" cy="1676401"/>
          </a:xfrm>
          <a:prstGeom prst="rect">
            <a:avLst/>
          </a:prstGeom>
        </p:spPr>
        <p:txBody>
          <a:bodyPr anchor="t"/>
          <a:lstStyle>
            <a:lvl1pPr marL="81280" marR="81280" defTabSz="1828800">
              <a:defRPr sz="9600">
                <a:solidFill>
                  <a:srgbClr val="CBCBCB"/>
                </a:solidFill>
                <a:uFill>
                  <a:solidFill>
                    <a:srgbClr val="CBCBCB"/>
                  </a:solidFill>
                </a:uFill>
                <a:latin typeface="DejaVu Sans Condensed"/>
                <a:ea typeface="DejaVu Sans Condensed"/>
                <a:cs typeface="DejaVu Sans Condensed"/>
                <a:sym typeface="DejaVu Sans Condensed"/>
              </a:defRPr>
            </a:lvl1pPr>
          </a:lstStyle>
          <a:p>
            <a:r>
              <a:rPr lang="fr-FR" dirty="0"/>
              <a:t>Fossiles impressionnants d’Allosaures</a:t>
            </a:r>
          </a:p>
        </p:txBody>
      </p:sp>
      <p:grpSp>
        <p:nvGrpSpPr>
          <p:cNvPr id="1312" name="DSC_0202_Colors_Cropped.jpg"/>
          <p:cNvGrpSpPr/>
          <p:nvPr/>
        </p:nvGrpSpPr>
        <p:grpSpPr>
          <a:xfrm>
            <a:off x="2825750" y="1631950"/>
            <a:ext cx="18713450" cy="10185400"/>
            <a:chOff x="0" y="0"/>
            <a:chExt cx="18713450" cy="10185400"/>
          </a:xfrm>
        </p:grpSpPr>
        <p:pic>
          <p:nvPicPr>
            <p:cNvPr id="1311" name="DSC_0202_Colors_Cropped.jpg" descr="DSC_0202_Colors_Cropped.jpg"/>
            <p:cNvPicPr>
              <a:picLocks noChangeAspect="1"/>
            </p:cNvPicPr>
            <p:nvPr/>
          </p:nvPicPr>
          <p:blipFill>
            <a:blip r:embed="rId3"/>
            <a:srcRect l="34" t="11605" b="7316"/>
            <a:stretch>
              <a:fillRect/>
            </a:stretch>
          </p:blipFill>
          <p:spPr>
            <a:xfrm>
              <a:off x="31750" y="31750"/>
              <a:ext cx="18649950" cy="10121900"/>
            </a:xfrm>
            <a:prstGeom prst="rect">
              <a:avLst/>
            </a:prstGeom>
            <a:ln>
              <a:noFill/>
            </a:ln>
            <a:effectLst/>
          </p:spPr>
        </p:pic>
        <p:pic>
          <p:nvPicPr>
            <p:cNvPr id="1310" name="DSC_0202_Colors_Cropped.jpg" descr="DSC_0202_Colors_Cropped.jpg"/>
            <p:cNvPicPr>
              <a:picLocks/>
            </p:cNvPicPr>
            <p:nvPr/>
          </p:nvPicPr>
          <p:blipFill>
            <a:blip r:embed="rId4"/>
            <a:stretch>
              <a:fillRect/>
            </a:stretch>
          </p:blipFill>
          <p:spPr>
            <a:xfrm>
              <a:off x="0" y="0"/>
              <a:ext cx="18713450" cy="10185400"/>
            </a:xfrm>
            <a:prstGeom prst="rect">
              <a:avLst/>
            </a:prstGeom>
            <a:effectLst/>
          </p:spPr>
        </p:pic>
      </p:gr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18" name="droppedImage.pdf"/>
          <p:cNvGrpSpPr/>
          <p:nvPr/>
        </p:nvGrpSpPr>
        <p:grpSpPr>
          <a:xfrm>
            <a:off x="4070350" y="768350"/>
            <a:ext cx="16230600" cy="10820400"/>
            <a:chOff x="0" y="0"/>
            <a:chExt cx="16230600" cy="10820400"/>
          </a:xfrm>
        </p:grpSpPr>
        <p:pic>
          <p:nvPicPr>
            <p:cNvPr id="1317" name="droppedImage.pdf" descr="droppedImage.pdf"/>
            <p:cNvPicPr>
              <a:picLocks/>
            </p:cNvPicPr>
            <p:nvPr/>
          </p:nvPicPr>
          <p:blipFill>
            <a:blip r:embed="rId3"/>
            <a:stretch>
              <a:fillRect/>
            </a:stretch>
          </p:blipFill>
          <p:spPr>
            <a:xfrm>
              <a:off x="31750" y="31750"/>
              <a:ext cx="16167100" cy="10756900"/>
            </a:xfrm>
            <a:prstGeom prst="rect">
              <a:avLst/>
            </a:prstGeom>
            <a:ln>
              <a:noFill/>
            </a:ln>
            <a:effectLst/>
          </p:spPr>
        </p:pic>
        <p:pic>
          <p:nvPicPr>
            <p:cNvPr id="1316" name="droppedImage.pdf" descr="droppedImage.pdf"/>
            <p:cNvPicPr>
              <a:picLocks/>
            </p:cNvPicPr>
            <p:nvPr/>
          </p:nvPicPr>
          <p:blipFill>
            <a:blip r:embed="rId4"/>
            <a:stretch>
              <a:fillRect/>
            </a:stretch>
          </p:blipFill>
          <p:spPr>
            <a:xfrm>
              <a:off x="0" y="0"/>
              <a:ext cx="16230600" cy="10820400"/>
            </a:xfrm>
            <a:prstGeom prst="rect">
              <a:avLst/>
            </a:prstGeom>
            <a:effectLst/>
          </p:spPr>
        </p:pic>
      </p:grpSp>
      <p:sp>
        <p:nvSpPr>
          <p:cNvPr id="1319" name="Title"/>
          <p:cNvSpPr txBox="1">
            <a:spLocks noGrp="1"/>
          </p:cNvSpPr>
          <p:nvPr>
            <p:ph type="title"/>
          </p:nvPr>
        </p:nvSpPr>
        <p:spPr>
          <a:prstGeom prst="rect">
            <a:avLst/>
          </a:prstGeom>
        </p:spPr>
        <p:txBody>
          <a:bodyPr/>
          <a:lstStyle/>
          <a:p>
            <a:endParaRPr lang="fr-FR" dirty="0"/>
          </a:p>
        </p:txBody>
      </p:sp>
      <p:sp>
        <p:nvSpPr>
          <p:cNvPr id="1320" name="Noah’s Ark Construction Site"/>
          <p:cNvSpPr txBox="1"/>
          <p:nvPr/>
        </p:nvSpPr>
        <p:spPr>
          <a:xfrm>
            <a:off x="3589672" y="117729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Chantier de l’arche de Noé</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26" name="droppedImage.pdf"/>
          <p:cNvGrpSpPr/>
          <p:nvPr/>
        </p:nvGrpSpPr>
        <p:grpSpPr>
          <a:xfrm>
            <a:off x="4070350" y="793750"/>
            <a:ext cx="16230600" cy="10820400"/>
            <a:chOff x="0" y="0"/>
            <a:chExt cx="16230600" cy="10820400"/>
          </a:xfrm>
        </p:grpSpPr>
        <p:pic>
          <p:nvPicPr>
            <p:cNvPr id="1325" name="droppedImage.pdf" descr="droppedImage.pdf"/>
            <p:cNvPicPr>
              <a:picLocks/>
            </p:cNvPicPr>
            <p:nvPr/>
          </p:nvPicPr>
          <p:blipFill>
            <a:blip r:embed="rId2"/>
            <a:stretch>
              <a:fillRect/>
            </a:stretch>
          </p:blipFill>
          <p:spPr>
            <a:xfrm>
              <a:off x="31750" y="31750"/>
              <a:ext cx="16167100" cy="10756900"/>
            </a:xfrm>
            <a:prstGeom prst="rect">
              <a:avLst/>
            </a:prstGeom>
            <a:ln>
              <a:noFill/>
            </a:ln>
            <a:effectLst/>
          </p:spPr>
        </p:pic>
        <p:pic>
          <p:nvPicPr>
            <p:cNvPr id="1324" name="droppedImage.pdf" descr="droppedImage.pdf"/>
            <p:cNvPicPr>
              <a:picLocks/>
            </p:cNvPicPr>
            <p:nvPr/>
          </p:nvPicPr>
          <p:blipFill>
            <a:blip r:embed="rId3"/>
            <a:stretch>
              <a:fillRect/>
            </a:stretch>
          </p:blipFill>
          <p:spPr>
            <a:xfrm>
              <a:off x="0" y="0"/>
              <a:ext cx="16230600" cy="10820400"/>
            </a:xfrm>
            <a:prstGeom prst="rect">
              <a:avLst/>
            </a:prstGeom>
            <a:effectLst/>
          </p:spPr>
        </p:pic>
      </p:grpSp>
      <p:sp>
        <p:nvSpPr>
          <p:cNvPr id="1327" name="Title"/>
          <p:cNvSpPr txBox="1">
            <a:spLocks noGrp="1"/>
          </p:cNvSpPr>
          <p:nvPr>
            <p:ph type="title"/>
          </p:nvPr>
        </p:nvSpPr>
        <p:spPr>
          <a:prstGeom prst="rect">
            <a:avLst/>
          </a:prstGeom>
        </p:spPr>
        <p:txBody>
          <a:bodyPr/>
          <a:lstStyle/>
          <a:p>
            <a:endParaRPr lang="fr-FR" dirty="0"/>
          </a:p>
        </p:txBody>
      </p:sp>
      <p:sp>
        <p:nvSpPr>
          <p:cNvPr id="1328" name="Flood Geology Room"/>
          <p:cNvSpPr txBox="1"/>
          <p:nvPr/>
        </p:nvSpPr>
        <p:spPr>
          <a:xfrm>
            <a:off x="3589672" y="117602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Salle de géologie du déluge</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0" name="Title"/>
          <p:cNvSpPr txBox="1">
            <a:spLocks noGrp="1"/>
          </p:cNvSpPr>
          <p:nvPr>
            <p:ph type="title"/>
          </p:nvPr>
        </p:nvSpPr>
        <p:spPr>
          <a:prstGeom prst="rect">
            <a:avLst/>
          </a:prstGeom>
        </p:spPr>
        <p:txBody>
          <a:bodyPr/>
          <a:lstStyle/>
          <a:p>
            <a:endParaRPr/>
          </a:p>
        </p:txBody>
      </p:sp>
      <p:grpSp>
        <p:nvGrpSpPr>
          <p:cNvPr id="1333" name="Planetarium1.jpg"/>
          <p:cNvGrpSpPr/>
          <p:nvPr/>
        </p:nvGrpSpPr>
        <p:grpSpPr>
          <a:xfrm>
            <a:off x="2711450" y="776287"/>
            <a:ext cx="18948400" cy="11023601"/>
            <a:chOff x="0" y="0"/>
            <a:chExt cx="18948400" cy="11023600"/>
          </a:xfrm>
        </p:grpSpPr>
        <p:pic>
          <p:nvPicPr>
            <p:cNvPr id="1332" name="Planetarium1.jpg" descr="Planetarium1.jpg"/>
            <p:cNvPicPr>
              <a:picLocks/>
            </p:cNvPicPr>
            <p:nvPr/>
          </p:nvPicPr>
          <p:blipFill>
            <a:blip r:embed="rId2"/>
            <a:stretch>
              <a:fillRect/>
            </a:stretch>
          </p:blipFill>
          <p:spPr>
            <a:xfrm>
              <a:off x="31750" y="31750"/>
              <a:ext cx="18884900" cy="10960100"/>
            </a:xfrm>
            <a:prstGeom prst="rect">
              <a:avLst/>
            </a:prstGeom>
            <a:ln>
              <a:noFill/>
            </a:ln>
            <a:effectLst/>
          </p:spPr>
        </p:pic>
        <p:pic>
          <p:nvPicPr>
            <p:cNvPr id="1331" name="Planetarium1.jpg" descr="Planetarium1.jpg"/>
            <p:cNvPicPr>
              <a:picLocks/>
            </p:cNvPicPr>
            <p:nvPr/>
          </p:nvPicPr>
          <p:blipFill>
            <a:blip r:embed="rId3"/>
            <a:stretch>
              <a:fillRect/>
            </a:stretch>
          </p:blipFill>
          <p:spPr>
            <a:xfrm>
              <a:off x="0" y="0"/>
              <a:ext cx="18948400" cy="11023600"/>
            </a:xfrm>
            <a:prstGeom prst="rect">
              <a:avLst/>
            </a:prstGeom>
            <a:effectLst/>
          </p:spPr>
        </p:pic>
      </p:grpSp>
      <p:pic>
        <p:nvPicPr>
          <p:cNvPr id="1334" name="Stargazers Planetarium.png" descr="Stargazers Planetarium.png"/>
          <p:cNvPicPr>
            <a:picLocks/>
          </p:cNvPicPr>
          <p:nvPr/>
        </p:nvPicPr>
        <p:blipFill>
          <a:blip r:embed="rId4"/>
          <a:stretch>
            <a:fillRect/>
          </a:stretch>
        </p:blipFill>
        <p:spPr>
          <a:xfrm>
            <a:off x="3975100" y="8610600"/>
            <a:ext cx="9842500" cy="4610100"/>
          </a:xfrm>
          <a:prstGeom prst="rect">
            <a:avLst/>
          </a:prstGeom>
          <a:ln w="12700">
            <a:miter lim="400000"/>
          </a:ln>
        </p:spPr>
      </p:pic>
      <p:sp>
        <p:nvSpPr>
          <p:cNvPr id="7" name="Flood Geology Room"/>
          <p:cNvSpPr txBox="1"/>
          <p:nvPr/>
        </p:nvSpPr>
        <p:spPr>
          <a:xfrm>
            <a:off x="12691872" y="11760200"/>
            <a:ext cx="9690245"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Le Planétarium</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6"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337" name="Slide Number"/>
          <p:cNvSpPr txBox="1">
            <a:spLocks noGrp="1"/>
          </p:cNvSpPr>
          <p:nvPr>
            <p:ph type="sldNum" sz="quarter" idx="2"/>
          </p:nvPr>
        </p:nvSpPr>
        <p:spPr>
          <a:xfrm>
            <a:off x="22792713" y="13061950"/>
            <a:ext cx="375103" cy="38985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lang="fr-FR" smtClean="0"/>
              <a:t>20</a:t>
            </a:fld>
            <a:endParaRPr lang="fr-FR" dirty="0"/>
          </a:p>
        </p:txBody>
      </p:sp>
      <p:sp>
        <p:nvSpPr>
          <p:cNvPr id="1341" name="Insectarium"/>
          <p:cNvSpPr txBox="1"/>
          <p:nvPr/>
        </p:nvSpPr>
        <p:spPr>
          <a:xfrm>
            <a:off x="3589672" y="117602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L’insectarium</a:t>
            </a:r>
          </a:p>
        </p:txBody>
      </p:sp>
      <p:pic>
        <p:nvPicPr>
          <p:cNvPr id="8" name="DSC_2644_5_6.jpg" descr="DSC_2644_5_6.jpg">
            <a:extLst>
              <a:ext uri="{FF2B5EF4-FFF2-40B4-BE49-F238E27FC236}">
                <a16:creationId xmlns:a16="http://schemas.microsoft.com/office/drawing/2014/main" id="{77A43742-26B8-3C47-BC1E-B061C0EC17F8}"/>
              </a:ext>
            </a:extLst>
          </p:cNvPr>
          <p:cNvPicPr>
            <a:picLocks noChangeAspect="1"/>
          </p:cNvPicPr>
          <p:nvPr/>
        </p:nvPicPr>
        <p:blipFill>
          <a:blip r:embed="rId3"/>
          <a:stretch>
            <a:fillRect/>
          </a:stretch>
        </p:blipFill>
        <p:spPr>
          <a:xfrm>
            <a:off x="3179965" y="1148247"/>
            <a:ext cx="18376363" cy="10333977"/>
          </a:xfrm>
          <a:prstGeom prst="rect">
            <a:avLst/>
          </a:prstGeom>
          <a:ln w="63500">
            <a:solidFill>
              <a:srgbClr val="FFFFFF"/>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5"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346" name="Slide Number"/>
          <p:cNvSpPr txBox="1">
            <a:spLocks noGrp="1"/>
          </p:cNvSpPr>
          <p:nvPr>
            <p:ph type="sldNum" sz="quarter" idx="2"/>
          </p:nvPr>
        </p:nvSpPr>
        <p:spPr>
          <a:xfrm>
            <a:off x="22792713" y="13061950"/>
            <a:ext cx="375103" cy="38985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lang="fr-FR" smtClean="0"/>
              <a:t>21</a:t>
            </a:fld>
            <a:endParaRPr lang="fr-FR" dirty="0"/>
          </a:p>
        </p:txBody>
      </p:sp>
      <p:grpSp>
        <p:nvGrpSpPr>
          <p:cNvPr id="1349" name="1512_Bookstore-8922.jpg"/>
          <p:cNvGrpSpPr/>
          <p:nvPr/>
        </p:nvGrpSpPr>
        <p:grpSpPr>
          <a:xfrm>
            <a:off x="4189527" y="906481"/>
            <a:ext cx="16043046" cy="10717831"/>
            <a:chOff x="0" y="0"/>
            <a:chExt cx="16043044" cy="10717830"/>
          </a:xfrm>
        </p:grpSpPr>
        <p:pic>
          <p:nvPicPr>
            <p:cNvPr id="1348" name="1512_Bookstore-8922.jpg" descr="1512_Bookstore-8922.jpg"/>
            <p:cNvPicPr>
              <a:picLocks noChangeAspect="1"/>
            </p:cNvPicPr>
            <p:nvPr/>
          </p:nvPicPr>
          <p:blipFill>
            <a:blip r:embed="rId2"/>
            <a:stretch>
              <a:fillRect/>
            </a:stretch>
          </p:blipFill>
          <p:spPr>
            <a:xfrm>
              <a:off x="31750" y="31750"/>
              <a:ext cx="15979545" cy="10654331"/>
            </a:xfrm>
            <a:prstGeom prst="rect">
              <a:avLst/>
            </a:prstGeom>
            <a:ln>
              <a:noFill/>
            </a:ln>
            <a:effectLst/>
          </p:spPr>
        </p:pic>
        <p:pic>
          <p:nvPicPr>
            <p:cNvPr id="1347" name="1512_Bookstore-8922.jpg" descr="1512_Bookstore-8922.jpg"/>
            <p:cNvPicPr>
              <a:picLocks/>
            </p:cNvPicPr>
            <p:nvPr/>
          </p:nvPicPr>
          <p:blipFill>
            <a:blip r:embed="rId3"/>
            <a:stretch>
              <a:fillRect/>
            </a:stretch>
          </p:blipFill>
          <p:spPr>
            <a:xfrm>
              <a:off x="0" y="0"/>
              <a:ext cx="16043045" cy="10717831"/>
            </a:xfrm>
            <a:prstGeom prst="rect">
              <a:avLst/>
            </a:prstGeom>
            <a:effectLst/>
          </p:spPr>
        </p:pic>
      </p:grpSp>
      <p:sp>
        <p:nvSpPr>
          <p:cNvPr id="1350" name="Bookstore"/>
          <p:cNvSpPr txBox="1"/>
          <p:nvPr/>
        </p:nvSpPr>
        <p:spPr>
          <a:xfrm>
            <a:off x="3589672" y="11760200"/>
            <a:ext cx="17183101" cy="15542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fr-FR" dirty="0"/>
              <a:t>Librairie</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54" name="WhyTheBibleIsTrue-0146.jpg"/>
          <p:cNvGrpSpPr/>
          <p:nvPr/>
        </p:nvGrpSpPr>
        <p:grpSpPr>
          <a:xfrm>
            <a:off x="644969" y="1948327"/>
            <a:ext cx="23094062" cy="11432825"/>
            <a:chOff x="0" y="0"/>
            <a:chExt cx="23094060" cy="11432823"/>
          </a:xfrm>
        </p:grpSpPr>
        <p:pic>
          <p:nvPicPr>
            <p:cNvPr id="1353" name="WhyTheBibleIsTrue-0146.jpg" descr="WhyTheBibleIsTrue-0146.jpg"/>
            <p:cNvPicPr>
              <a:picLocks noChangeAspect="1"/>
            </p:cNvPicPr>
            <p:nvPr/>
          </p:nvPicPr>
          <p:blipFill>
            <a:blip r:embed="rId3"/>
            <a:stretch>
              <a:fillRect/>
            </a:stretch>
          </p:blipFill>
          <p:spPr>
            <a:xfrm>
              <a:off x="215900" y="139700"/>
              <a:ext cx="22662261" cy="10874024"/>
            </a:xfrm>
            <a:prstGeom prst="rect">
              <a:avLst/>
            </a:prstGeom>
            <a:ln>
              <a:noFill/>
            </a:ln>
            <a:effectLst/>
          </p:spPr>
        </p:pic>
        <p:pic>
          <p:nvPicPr>
            <p:cNvPr id="1352" name="WhyTheBibleIsTrue-0146.jpg" descr="WhyTheBibleIsTrue-0146.jpg"/>
            <p:cNvPicPr>
              <a:picLocks/>
            </p:cNvPicPr>
            <p:nvPr/>
          </p:nvPicPr>
          <p:blipFill>
            <a:blip r:embed="rId4"/>
            <a:stretch>
              <a:fillRect/>
            </a:stretch>
          </p:blipFill>
          <p:spPr>
            <a:xfrm>
              <a:off x="0" y="0"/>
              <a:ext cx="23094061" cy="11432824"/>
            </a:xfrm>
            <a:prstGeom prst="rect">
              <a:avLst/>
            </a:prstGeom>
            <a:effectLst/>
          </p:spPr>
        </p:pic>
      </p:grpSp>
      <p:sp>
        <p:nvSpPr>
          <p:cNvPr id="1355" name="Ark Encounter, Williamstown, KY"/>
          <p:cNvSpPr txBox="1"/>
          <p:nvPr/>
        </p:nvSpPr>
        <p:spPr>
          <a:xfrm>
            <a:off x="2203689" y="466226"/>
            <a:ext cx="1997662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200">
                <a:solidFill>
                  <a:srgbClr val="FFFFFF"/>
                </a:solidFill>
                <a:latin typeface="DejaVu Sans Condensed"/>
                <a:ea typeface="DejaVu Sans Condensed"/>
                <a:cs typeface="DejaVu Sans Condensed"/>
                <a:sym typeface="DejaVu Sans Condensed"/>
              </a:defRPr>
            </a:lvl1pPr>
          </a:lstStyle>
          <a:p>
            <a:r>
              <a:rPr lang="fr-FR" dirty="0"/>
              <a:t>À la rencontre de l'Arche, </a:t>
            </a:r>
            <a:r>
              <a:rPr lang="fr-FR" dirty="0" err="1"/>
              <a:t>Williamstown</a:t>
            </a:r>
            <a:r>
              <a:rPr lang="fr-FR" dirty="0"/>
              <a:t>, KY USA</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64" name="160720_ArkEncounter-5218.jpg"/>
          <p:cNvGrpSpPr/>
          <p:nvPr/>
        </p:nvGrpSpPr>
        <p:grpSpPr>
          <a:xfrm>
            <a:off x="3084151" y="776910"/>
            <a:ext cx="18215698" cy="12416180"/>
            <a:chOff x="0" y="0"/>
            <a:chExt cx="18215697" cy="12416178"/>
          </a:xfrm>
        </p:grpSpPr>
        <p:pic>
          <p:nvPicPr>
            <p:cNvPr id="1363" name="160720_ArkEncounter-5218.jpg" descr="160720_ArkEncounter-5218.jpg"/>
            <p:cNvPicPr>
              <a:picLocks noChangeAspect="1"/>
            </p:cNvPicPr>
            <p:nvPr/>
          </p:nvPicPr>
          <p:blipFill>
            <a:blip r:embed="rId2"/>
            <a:stretch>
              <a:fillRect/>
            </a:stretch>
          </p:blipFill>
          <p:spPr>
            <a:xfrm>
              <a:off x="215900" y="139700"/>
              <a:ext cx="17783898" cy="11857379"/>
            </a:xfrm>
            <a:prstGeom prst="rect">
              <a:avLst/>
            </a:prstGeom>
            <a:ln>
              <a:noFill/>
            </a:ln>
            <a:effectLst/>
          </p:spPr>
        </p:pic>
        <p:pic>
          <p:nvPicPr>
            <p:cNvPr id="1362" name="160720_ArkEncounter-5218.jpg" descr="160720_ArkEncounter-5218.jpg"/>
            <p:cNvPicPr>
              <a:picLocks/>
            </p:cNvPicPr>
            <p:nvPr/>
          </p:nvPicPr>
          <p:blipFill>
            <a:blip r:embed="rId3"/>
            <a:stretch>
              <a:fillRect/>
            </a:stretch>
          </p:blipFill>
          <p:spPr>
            <a:xfrm>
              <a:off x="0" y="0"/>
              <a:ext cx="18215698" cy="12416179"/>
            </a:xfrm>
            <a:prstGeom prst="rect">
              <a:avLst/>
            </a:prstGeom>
            <a:effectLst/>
          </p:spPr>
        </p:pic>
      </p:gr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68" name="DSC_5046_CN.jpg"/>
          <p:cNvGrpSpPr/>
          <p:nvPr/>
        </p:nvGrpSpPr>
        <p:grpSpPr>
          <a:xfrm>
            <a:off x="3149280" y="831110"/>
            <a:ext cx="18085440" cy="12307780"/>
            <a:chOff x="0" y="0"/>
            <a:chExt cx="18085438" cy="12307779"/>
          </a:xfrm>
        </p:grpSpPr>
        <p:pic>
          <p:nvPicPr>
            <p:cNvPr id="1367" name="DSC_5046_CN.jpg" descr="DSC_5046_CN.jpg"/>
            <p:cNvPicPr>
              <a:picLocks noChangeAspect="1"/>
            </p:cNvPicPr>
            <p:nvPr/>
          </p:nvPicPr>
          <p:blipFill>
            <a:blip r:embed="rId2"/>
            <a:stretch>
              <a:fillRect/>
            </a:stretch>
          </p:blipFill>
          <p:spPr>
            <a:xfrm>
              <a:off x="215900" y="139700"/>
              <a:ext cx="17653639" cy="11748980"/>
            </a:xfrm>
            <a:prstGeom prst="rect">
              <a:avLst/>
            </a:prstGeom>
            <a:ln>
              <a:noFill/>
            </a:ln>
            <a:effectLst/>
          </p:spPr>
        </p:pic>
        <p:pic>
          <p:nvPicPr>
            <p:cNvPr id="1366" name="DSC_5046_CN.jpg" descr="DSC_5046_CN.jpg"/>
            <p:cNvPicPr>
              <a:picLocks/>
            </p:cNvPicPr>
            <p:nvPr/>
          </p:nvPicPr>
          <p:blipFill>
            <a:blip r:embed="rId3"/>
            <a:stretch>
              <a:fillRect/>
            </a:stretch>
          </p:blipFill>
          <p:spPr>
            <a:xfrm>
              <a:off x="0" y="0"/>
              <a:ext cx="18085439" cy="12307780"/>
            </a:xfrm>
            <a:prstGeom prst="rect">
              <a:avLst/>
            </a:prstGeom>
            <a:effectLst/>
          </p:spPr>
        </p:pic>
      </p:gr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72" name="DSC_5052_CN.jpg"/>
          <p:cNvGrpSpPr/>
          <p:nvPr/>
        </p:nvGrpSpPr>
        <p:grpSpPr>
          <a:xfrm>
            <a:off x="3149280" y="831110"/>
            <a:ext cx="18085440" cy="12307780"/>
            <a:chOff x="0" y="0"/>
            <a:chExt cx="18085438" cy="12307779"/>
          </a:xfrm>
        </p:grpSpPr>
        <p:pic>
          <p:nvPicPr>
            <p:cNvPr id="1371" name="DSC_5052_CN.jpg" descr="DSC_5052_CN.jpg"/>
            <p:cNvPicPr>
              <a:picLocks noChangeAspect="1"/>
            </p:cNvPicPr>
            <p:nvPr/>
          </p:nvPicPr>
          <p:blipFill>
            <a:blip r:embed="rId2"/>
            <a:stretch>
              <a:fillRect/>
            </a:stretch>
          </p:blipFill>
          <p:spPr>
            <a:xfrm>
              <a:off x="215900" y="139700"/>
              <a:ext cx="17653639" cy="11748980"/>
            </a:xfrm>
            <a:prstGeom prst="rect">
              <a:avLst/>
            </a:prstGeom>
            <a:ln>
              <a:noFill/>
            </a:ln>
            <a:effectLst/>
          </p:spPr>
        </p:pic>
        <p:pic>
          <p:nvPicPr>
            <p:cNvPr id="1370" name="DSC_5052_CN.jpg" descr="DSC_5052_CN.jpg"/>
            <p:cNvPicPr>
              <a:picLocks/>
            </p:cNvPicPr>
            <p:nvPr/>
          </p:nvPicPr>
          <p:blipFill>
            <a:blip r:embed="rId3"/>
            <a:stretch>
              <a:fillRect/>
            </a:stretch>
          </p:blipFill>
          <p:spPr>
            <a:xfrm>
              <a:off x="0" y="0"/>
              <a:ext cx="18085439" cy="12307780"/>
            </a:xfrm>
            <a:prstGeom prst="rect">
              <a:avLst/>
            </a:prstGeom>
            <a:effectLst/>
          </p:spPr>
        </p:pic>
      </p:gr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76" name="DSC_5072_CN.jpg"/>
          <p:cNvGrpSpPr/>
          <p:nvPr/>
        </p:nvGrpSpPr>
        <p:grpSpPr>
          <a:xfrm>
            <a:off x="3271359" y="895794"/>
            <a:ext cx="17841282" cy="12178412"/>
            <a:chOff x="0" y="0"/>
            <a:chExt cx="17841281" cy="12178410"/>
          </a:xfrm>
        </p:grpSpPr>
        <p:pic>
          <p:nvPicPr>
            <p:cNvPr id="1375" name="DSC_5072_CN.jpg" descr="DSC_5072_CN.jpg"/>
            <p:cNvPicPr>
              <a:picLocks noChangeAspect="1"/>
            </p:cNvPicPr>
            <p:nvPr/>
          </p:nvPicPr>
          <p:blipFill>
            <a:blip r:embed="rId2"/>
            <a:stretch>
              <a:fillRect/>
            </a:stretch>
          </p:blipFill>
          <p:spPr>
            <a:xfrm>
              <a:off x="215900" y="139700"/>
              <a:ext cx="17409482" cy="11619611"/>
            </a:xfrm>
            <a:prstGeom prst="rect">
              <a:avLst/>
            </a:prstGeom>
            <a:ln>
              <a:noFill/>
            </a:ln>
            <a:effectLst/>
          </p:spPr>
        </p:pic>
        <p:pic>
          <p:nvPicPr>
            <p:cNvPr id="1374" name="DSC_5072_CN.jpg" descr="DSC_5072_CN.jpg"/>
            <p:cNvPicPr>
              <a:picLocks/>
            </p:cNvPicPr>
            <p:nvPr/>
          </p:nvPicPr>
          <p:blipFill>
            <a:blip r:embed="rId3"/>
            <a:stretch>
              <a:fillRect/>
            </a:stretch>
          </p:blipFill>
          <p:spPr>
            <a:xfrm>
              <a:off x="0" y="0"/>
              <a:ext cx="17841282" cy="12178411"/>
            </a:xfrm>
            <a:prstGeom prst="rect">
              <a:avLst/>
            </a:prstGeom>
            <a:effectLst/>
          </p:spPr>
        </p:pic>
      </p:gr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84" name="170210_FiguresTakingCareOfAnimalsInCages_MM-.jpg"/>
          <p:cNvGrpSpPr/>
          <p:nvPr/>
        </p:nvGrpSpPr>
        <p:grpSpPr>
          <a:xfrm>
            <a:off x="3064592" y="765479"/>
            <a:ext cx="18254816" cy="12439042"/>
            <a:chOff x="0" y="0"/>
            <a:chExt cx="18254814" cy="12439040"/>
          </a:xfrm>
        </p:grpSpPr>
        <p:pic>
          <p:nvPicPr>
            <p:cNvPr id="1383" name="170210_FiguresTakingCareOfAnimalsInCages_MM-.jpg" descr="170210_FiguresTakingCareOfAnimalsInCages_MM-.jpg"/>
            <p:cNvPicPr>
              <a:picLocks noChangeAspect="1"/>
            </p:cNvPicPr>
            <p:nvPr/>
          </p:nvPicPr>
          <p:blipFill>
            <a:blip r:embed="rId2"/>
            <a:stretch>
              <a:fillRect/>
            </a:stretch>
          </p:blipFill>
          <p:spPr>
            <a:xfrm>
              <a:off x="215900" y="139700"/>
              <a:ext cx="17823015" cy="11880241"/>
            </a:xfrm>
            <a:prstGeom prst="rect">
              <a:avLst/>
            </a:prstGeom>
            <a:ln>
              <a:noFill/>
            </a:ln>
            <a:effectLst/>
          </p:spPr>
        </p:pic>
        <p:pic>
          <p:nvPicPr>
            <p:cNvPr id="1382" name="170210_FiguresTakingCareOfAnimalsInCages_MM-.jpg" descr="170210_FiguresTakingCareOfAnimalsInCages_MM-.jpg"/>
            <p:cNvPicPr>
              <a:picLocks/>
            </p:cNvPicPr>
            <p:nvPr/>
          </p:nvPicPr>
          <p:blipFill>
            <a:blip r:embed="rId3"/>
            <a:stretch>
              <a:fillRect/>
            </a:stretch>
          </p:blipFill>
          <p:spPr>
            <a:xfrm>
              <a:off x="0" y="0"/>
              <a:ext cx="18254815" cy="12439041"/>
            </a:xfrm>
            <a:prstGeom prst="rect">
              <a:avLst/>
            </a:prstGeom>
            <a:effectLst/>
          </p:spPr>
        </p:pic>
      </p:gr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88" name="DSC_4649.jpg"/>
          <p:cNvGrpSpPr/>
          <p:nvPr/>
        </p:nvGrpSpPr>
        <p:grpSpPr>
          <a:xfrm>
            <a:off x="3190980" y="858862"/>
            <a:ext cx="18002040" cy="12252276"/>
            <a:chOff x="0" y="0"/>
            <a:chExt cx="18002039" cy="12252274"/>
          </a:xfrm>
        </p:grpSpPr>
        <p:pic>
          <p:nvPicPr>
            <p:cNvPr id="1387" name="DSC_4649.jpg" descr="DSC_4649.jpg"/>
            <p:cNvPicPr>
              <a:picLocks noChangeAspect="1"/>
            </p:cNvPicPr>
            <p:nvPr/>
          </p:nvPicPr>
          <p:blipFill>
            <a:blip r:embed="rId2"/>
            <a:stretch>
              <a:fillRect/>
            </a:stretch>
          </p:blipFill>
          <p:spPr>
            <a:xfrm>
              <a:off x="215900" y="139700"/>
              <a:ext cx="17570240" cy="11693475"/>
            </a:xfrm>
            <a:prstGeom prst="rect">
              <a:avLst/>
            </a:prstGeom>
            <a:ln>
              <a:noFill/>
            </a:ln>
            <a:effectLst/>
          </p:spPr>
        </p:pic>
        <p:pic>
          <p:nvPicPr>
            <p:cNvPr id="1386" name="DSC_4649.jpg" descr="DSC_4649.jpg"/>
            <p:cNvPicPr>
              <a:picLocks/>
            </p:cNvPicPr>
            <p:nvPr/>
          </p:nvPicPr>
          <p:blipFill>
            <a:blip r:embed="rId3"/>
            <a:stretch>
              <a:fillRect/>
            </a:stretch>
          </p:blipFill>
          <p:spPr>
            <a:xfrm>
              <a:off x="0" y="0"/>
              <a:ext cx="18002040" cy="12252275"/>
            </a:xfrm>
            <a:prstGeom prst="rect">
              <a:avLst/>
            </a:prstGeom>
            <a:effectLst/>
          </p:spPr>
        </p:pic>
      </p:gr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92" name="DSC_4858.jpg"/>
          <p:cNvGrpSpPr/>
          <p:nvPr/>
        </p:nvGrpSpPr>
        <p:grpSpPr>
          <a:xfrm>
            <a:off x="2971118" y="712538"/>
            <a:ext cx="18441764" cy="12544924"/>
            <a:chOff x="0" y="0"/>
            <a:chExt cx="18441762" cy="12544922"/>
          </a:xfrm>
        </p:grpSpPr>
        <p:pic>
          <p:nvPicPr>
            <p:cNvPr id="1391" name="DSC_4858.jpg" descr="DSC_4858.jpg"/>
            <p:cNvPicPr>
              <a:picLocks noChangeAspect="1"/>
            </p:cNvPicPr>
            <p:nvPr/>
          </p:nvPicPr>
          <p:blipFill>
            <a:blip r:embed="rId2"/>
            <a:stretch>
              <a:fillRect/>
            </a:stretch>
          </p:blipFill>
          <p:spPr>
            <a:xfrm>
              <a:off x="215900" y="139700"/>
              <a:ext cx="18009963" cy="11986123"/>
            </a:xfrm>
            <a:prstGeom prst="rect">
              <a:avLst/>
            </a:prstGeom>
            <a:ln>
              <a:noFill/>
            </a:ln>
            <a:effectLst/>
          </p:spPr>
        </p:pic>
        <p:pic>
          <p:nvPicPr>
            <p:cNvPr id="1390" name="DSC_4858.jpg" descr="DSC_4858.jpg"/>
            <p:cNvPicPr>
              <a:picLocks/>
            </p:cNvPicPr>
            <p:nvPr/>
          </p:nvPicPr>
          <p:blipFill>
            <a:blip r:embed="rId3"/>
            <a:stretch>
              <a:fillRect/>
            </a:stretch>
          </p:blipFill>
          <p:spPr>
            <a:xfrm>
              <a:off x="0" y="0"/>
              <a:ext cx="18441763" cy="12544923"/>
            </a:xfrm>
            <a:prstGeom prst="rect">
              <a:avLst/>
            </a:prstGeom>
            <a:effectLst/>
          </p:spPr>
        </p:pic>
      </p:gr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96" name="160720_ArkEncounter-5342.jpg"/>
          <p:cNvGrpSpPr/>
          <p:nvPr/>
        </p:nvGrpSpPr>
        <p:grpSpPr>
          <a:xfrm>
            <a:off x="3230928" y="887473"/>
            <a:ext cx="17922144" cy="12220454"/>
            <a:chOff x="0" y="0"/>
            <a:chExt cx="17922143" cy="12220452"/>
          </a:xfrm>
        </p:grpSpPr>
        <p:pic>
          <p:nvPicPr>
            <p:cNvPr id="1395" name="160720_ArkEncounter-5342.jpg" descr="160720_ArkEncounter-5342.jpg"/>
            <p:cNvPicPr>
              <a:picLocks noChangeAspect="1"/>
            </p:cNvPicPr>
            <p:nvPr/>
          </p:nvPicPr>
          <p:blipFill>
            <a:blip r:embed="rId2"/>
            <a:stretch>
              <a:fillRect/>
            </a:stretch>
          </p:blipFill>
          <p:spPr>
            <a:xfrm>
              <a:off x="215900" y="139700"/>
              <a:ext cx="17490344" cy="11661653"/>
            </a:xfrm>
            <a:prstGeom prst="rect">
              <a:avLst/>
            </a:prstGeom>
            <a:ln>
              <a:noFill/>
            </a:ln>
            <a:effectLst/>
          </p:spPr>
        </p:pic>
        <p:pic>
          <p:nvPicPr>
            <p:cNvPr id="1394" name="160720_ArkEncounter-5342.jpg" descr="160720_ArkEncounter-5342.jpg"/>
            <p:cNvPicPr>
              <a:picLocks/>
            </p:cNvPicPr>
            <p:nvPr/>
          </p:nvPicPr>
          <p:blipFill>
            <a:blip r:embed="rId3"/>
            <a:stretch>
              <a:fillRect/>
            </a:stretch>
          </p:blipFill>
          <p:spPr>
            <a:xfrm>
              <a:off x="0" y="0"/>
              <a:ext cx="17922144" cy="12220453"/>
            </a:xfrm>
            <a:prstGeom prst="rect">
              <a:avLst/>
            </a:prstGeom>
            <a:effectLst/>
          </p:spPr>
        </p:pic>
      </p:gr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0" name="160720_ArkEncounter-5595.jpg"/>
          <p:cNvGrpSpPr/>
          <p:nvPr/>
        </p:nvGrpSpPr>
        <p:grpSpPr>
          <a:xfrm>
            <a:off x="3185670" y="857299"/>
            <a:ext cx="18012660" cy="12280802"/>
            <a:chOff x="0" y="0"/>
            <a:chExt cx="18012658" cy="12280801"/>
          </a:xfrm>
        </p:grpSpPr>
        <p:pic>
          <p:nvPicPr>
            <p:cNvPr id="1399" name="160720_ArkEncounter-5595.jpg" descr="160720_ArkEncounter-5595.jpg"/>
            <p:cNvPicPr>
              <a:picLocks noChangeAspect="1"/>
            </p:cNvPicPr>
            <p:nvPr/>
          </p:nvPicPr>
          <p:blipFill>
            <a:blip r:embed="rId2"/>
            <a:stretch>
              <a:fillRect/>
            </a:stretch>
          </p:blipFill>
          <p:spPr>
            <a:xfrm>
              <a:off x="215900" y="139700"/>
              <a:ext cx="17580859" cy="11722002"/>
            </a:xfrm>
            <a:prstGeom prst="rect">
              <a:avLst/>
            </a:prstGeom>
            <a:ln>
              <a:noFill/>
            </a:ln>
            <a:effectLst/>
          </p:spPr>
        </p:pic>
        <p:pic>
          <p:nvPicPr>
            <p:cNvPr id="1398" name="160720_ArkEncounter-5595.jpg" descr="160720_ArkEncounter-5595.jpg"/>
            <p:cNvPicPr>
              <a:picLocks/>
            </p:cNvPicPr>
            <p:nvPr/>
          </p:nvPicPr>
          <p:blipFill>
            <a:blip r:embed="rId3"/>
            <a:stretch>
              <a:fillRect/>
            </a:stretch>
          </p:blipFill>
          <p:spPr>
            <a:xfrm>
              <a:off x="0" y="0"/>
              <a:ext cx="18012659" cy="12280802"/>
            </a:xfrm>
            <a:prstGeom prst="rect">
              <a:avLst/>
            </a:prstGeom>
            <a:effectLst/>
          </p:spPr>
        </p:pic>
      </p:gr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4" name="160720_ArkEncounter-5273.jpg"/>
          <p:cNvGrpSpPr/>
          <p:nvPr/>
        </p:nvGrpSpPr>
        <p:grpSpPr>
          <a:xfrm>
            <a:off x="3284623" y="916925"/>
            <a:ext cx="17814754" cy="12148850"/>
            <a:chOff x="0" y="0"/>
            <a:chExt cx="17814752" cy="12148849"/>
          </a:xfrm>
        </p:grpSpPr>
        <p:pic>
          <p:nvPicPr>
            <p:cNvPr id="1403" name="160720_ArkEncounter-5273.jpg" descr="160720_ArkEncounter-5273.jpg"/>
            <p:cNvPicPr>
              <a:picLocks noChangeAspect="1"/>
            </p:cNvPicPr>
            <p:nvPr/>
          </p:nvPicPr>
          <p:blipFill>
            <a:blip r:embed="rId2"/>
            <a:stretch>
              <a:fillRect/>
            </a:stretch>
          </p:blipFill>
          <p:spPr>
            <a:xfrm>
              <a:off x="215900" y="139700"/>
              <a:ext cx="17382953" cy="11590050"/>
            </a:xfrm>
            <a:prstGeom prst="rect">
              <a:avLst/>
            </a:prstGeom>
            <a:ln>
              <a:noFill/>
            </a:ln>
            <a:effectLst/>
          </p:spPr>
        </p:pic>
        <p:pic>
          <p:nvPicPr>
            <p:cNvPr id="1402" name="160720_ArkEncounter-5273.jpg" descr="160720_ArkEncounter-5273.jpg"/>
            <p:cNvPicPr>
              <a:picLocks/>
            </p:cNvPicPr>
            <p:nvPr/>
          </p:nvPicPr>
          <p:blipFill>
            <a:blip r:embed="rId3"/>
            <a:stretch>
              <a:fillRect/>
            </a:stretch>
          </p:blipFill>
          <p:spPr>
            <a:xfrm>
              <a:off x="0" y="0"/>
              <a:ext cx="17814753" cy="12148850"/>
            </a:xfrm>
            <a:prstGeom prst="rect">
              <a:avLst/>
            </a:prstGeom>
            <a:effectLst/>
          </p:spPr>
        </p:pic>
      </p:gr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8" name="1707_Ark_Rainbow_Twilight_3045_FINAL.jpg"/>
          <p:cNvGrpSpPr/>
          <p:nvPr/>
        </p:nvGrpSpPr>
        <p:grpSpPr>
          <a:xfrm>
            <a:off x="2995467" y="718511"/>
            <a:ext cx="18393066" cy="12532978"/>
            <a:chOff x="0" y="0"/>
            <a:chExt cx="18393064" cy="12532976"/>
          </a:xfrm>
        </p:grpSpPr>
        <p:pic>
          <p:nvPicPr>
            <p:cNvPr id="1407" name="1707_Ark_Rainbow_Twilight_3045_FINAL.jpg" descr="1707_Ark_Rainbow_Twilight_3045_FINAL.jpg"/>
            <p:cNvPicPr>
              <a:picLocks noChangeAspect="1"/>
            </p:cNvPicPr>
            <p:nvPr/>
          </p:nvPicPr>
          <p:blipFill>
            <a:blip r:embed="rId2"/>
            <a:stretch>
              <a:fillRect/>
            </a:stretch>
          </p:blipFill>
          <p:spPr>
            <a:xfrm>
              <a:off x="215900" y="139700"/>
              <a:ext cx="17961265" cy="11974177"/>
            </a:xfrm>
            <a:prstGeom prst="rect">
              <a:avLst/>
            </a:prstGeom>
            <a:ln>
              <a:noFill/>
            </a:ln>
            <a:effectLst/>
          </p:spPr>
        </p:pic>
        <p:pic>
          <p:nvPicPr>
            <p:cNvPr id="1406" name="1707_Ark_Rainbow_Twilight_3045_FINAL.jpg" descr="1707_Ark_Rainbow_Twilight_3045_FINAL.jpg"/>
            <p:cNvPicPr>
              <a:picLocks/>
            </p:cNvPicPr>
            <p:nvPr/>
          </p:nvPicPr>
          <p:blipFill>
            <a:blip r:embed="rId3"/>
            <a:stretch>
              <a:fillRect/>
            </a:stretch>
          </p:blipFill>
          <p:spPr>
            <a:xfrm>
              <a:off x="0" y="0"/>
              <a:ext cx="18393065" cy="12532977"/>
            </a:xfrm>
            <a:prstGeom prst="rect">
              <a:avLst/>
            </a:prstGeom>
            <a:effectLst/>
          </p:spPr>
        </p:pic>
      </p:gr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0" name="Ark-Encounter-7-4-16-FULL-Res.jpg"/>
          <p:cNvGrpSpPr>
            <a:grpSpLocks noChangeAspect="1"/>
          </p:cNvGrpSpPr>
          <p:nvPr/>
        </p:nvGrpSpPr>
        <p:grpSpPr>
          <a:xfrm>
            <a:off x="12895380" y="5591909"/>
            <a:ext cx="9989852" cy="6811424"/>
            <a:chOff x="0" y="0"/>
            <a:chExt cx="17956607" cy="12243430"/>
          </a:xfrm>
        </p:grpSpPr>
        <p:pic>
          <p:nvPicPr>
            <p:cNvPr id="1249" name="Ark-Encounter-7-4-16-FULL-Res.jpg" descr="Ark-Encounter-7-4-16-FULL-Res.jpg"/>
            <p:cNvPicPr>
              <a:picLocks noChangeAspect="1"/>
            </p:cNvPicPr>
            <p:nvPr/>
          </p:nvPicPr>
          <p:blipFill>
            <a:blip r:embed="rId2"/>
            <a:stretch>
              <a:fillRect/>
            </a:stretch>
          </p:blipFill>
          <p:spPr>
            <a:xfrm>
              <a:off x="215900" y="139700"/>
              <a:ext cx="17524808" cy="11684631"/>
            </a:xfrm>
            <a:prstGeom prst="rect">
              <a:avLst/>
            </a:prstGeom>
            <a:ln>
              <a:noFill/>
            </a:ln>
            <a:effectLst/>
          </p:spPr>
        </p:pic>
        <p:pic>
          <p:nvPicPr>
            <p:cNvPr id="1248" name="Ark-Encounter-7-4-16-FULL-Res.jpg" descr="Ark-Encounter-7-4-16-FULL-Res.jpg"/>
            <p:cNvPicPr>
              <a:picLocks/>
            </p:cNvPicPr>
            <p:nvPr/>
          </p:nvPicPr>
          <p:blipFill>
            <a:blip r:embed="rId3"/>
            <a:stretch>
              <a:fillRect/>
            </a:stretch>
          </p:blipFill>
          <p:spPr>
            <a:xfrm>
              <a:off x="0" y="0"/>
              <a:ext cx="17956608" cy="12243431"/>
            </a:xfrm>
            <a:prstGeom prst="rect">
              <a:avLst/>
            </a:prstGeom>
            <a:effectLst/>
          </p:spPr>
        </p:pic>
      </p:grpSp>
      <p:grpSp>
        <p:nvGrpSpPr>
          <p:cNvPr id="5" name="1707_MuseumFrontEarly_DarkerAsphalt_3499.jpeg">
            <a:extLst>
              <a:ext uri="{FF2B5EF4-FFF2-40B4-BE49-F238E27FC236}">
                <a16:creationId xmlns:a16="http://schemas.microsoft.com/office/drawing/2014/main" id="{E352C931-DBB1-9440-962A-282C06093BC9}"/>
              </a:ext>
            </a:extLst>
          </p:cNvPr>
          <p:cNvGrpSpPr>
            <a:grpSpLocks noChangeAspect="1"/>
          </p:cNvGrpSpPr>
          <p:nvPr/>
        </p:nvGrpSpPr>
        <p:grpSpPr>
          <a:xfrm>
            <a:off x="1618880" y="1522702"/>
            <a:ext cx="10937739" cy="6033396"/>
            <a:chOff x="0" y="0"/>
            <a:chExt cx="22625753" cy="12480652"/>
          </a:xfrm>
        </p:grpSpPr>
        <p:pic>
          <p:nvPicPr>
            <p:cNvPr id="6" name="1707_MuseumFrontEarly_DarkerAsphalt_3499.jpeg" descr="1707_MuseumFrontEarly_DarkerAsphalt_3499.jpeg">
              <a:extLst>
                <a:ext uri="{FF2B5EF4-FFF2-40B4-BE49-F238E27FC236}">
                  <a16:creationId xmlns:a16="http://schemas.microsoft.com/office/drawing/2014/main" id="{9D4FC37F-277E-4341-9A51-ED73AE8300C3}"/>
                </a:ext>
              </a:extLst>
            </p:cNvPr>
            <p:cNvPicPr>
              <a:picLocks noChangeAspect="1"/>
            </p:cNvPicPr>
            <p:nvPr/>
          </p:nvPicPr>
          <p:blipFill>
            <a:blip r:embed="rId4"/>
            <a:stretch>
              <a:fillRect/>
            </a:stretch>
          </p:blipFill>
          <p:spPr>
            <a:xfrm>
              <a:off x="215900" y="139700"/>
              <a:ext cx="22193954" cy="11921853"/>
            </a:xfrm>
            <a:prstGeom prst="rect">
              <a:avLst/>
            </a:prstGeom>
            <a:ln>
              <a:noFill/>
            </a:ln>
            <a:effectLst/>
          </p:spPr>
        </p:pic>
        <p:pic>
          <p:nvPicPr>
            <p:cNvPr id="7" name="1707_MuseumFrontEarly_DarkerAsphalt_3499.jpeg" descr="1707_MuseumFrontEarly_DarkerAsphalt_3499.jpeg">
              <a:extLst>
                <a:ext uri="{FF2B5EF4-FFF2-40B4-BE49-F238E27FC236}">
                  <a16:creationId xmlns:a16="http://schemas.microsoft.com/office/drawing/2014/main" id="{DF74BD7E-BCEB-CD49-AC9E-C9E47D1FECAF}"/>
                </a:ext>
              </a:extLst>
            </p:cNvPr>
            <p:cNvPicPr>
              <a:picLocks/>
            </p:cNvPicPr>
            <p:nvPr/>
          </p:nvPicPr>
          <p:blipFill>
            <a:blip r:embed="rId5"/>
            <a:stretch>
              <a:fillRect/>
            </a:stretch>
          </p:blipFill>
          <p:spPr>
            <a:xfrm>
              <a:off x="0" y="0"/>
              <a:ext cx="22625754" cy="12480653"/>
            </a:xfrm>
            <a:prstGeom prst="rect">
              <a:avLst/>
            </a:prstGeom>
            <a:effectLst/>
          </p:spPr>
        </p:pic>
      </p:grpSp>
      <p:sp>
        <p:nvSpPr>
          <p:cNvPr id="8" name="Buchhandlung">
            <a:extLst>
              <a:ext uri="{FF2B5EF4-FFF2-40B4-BE49-F238E27FC236}">
                <a16:creationId xmlns:a16="http://schemas.microsoft.com/office/drawing/2014/main" id="{A99CB4D0-870D-B64C-B9C4-124686988C19}"/>
              </a:ext>
            </a:extLst>
          </p:cNvPr>
          <p:cNvSpPr txBox="1"/>
          <p:nvPr/>
        </p:nvSpPr>
        <p:spPr>
          <a:xfrm>
            <a:off x="1748147" y="7623632"/>
            <a:ext cx="10679204" cy="1554272"/>
          </a:xfrm>
          <a:prstGeom prst="rect">
            <a:avLst/>
          </a:prstGeom>
          <a:ln w="12700">
            <a:miter lim="400000"/>
          </a:ln>
          <a:extLst>
            <a:ext uri="{C572A759-6A51-4108-AA02-DFA0A04FC94B}">
              <ma14:wrappingTextBoxFlag xmlns="" xmlns:ma14="http://schemas.microsoft.com/office/mac/drawingml/2011/main" val="1"/>
            </a:ext>
          </a:extLst>
        </p:spPr>
        <p:txBody>
          <a:bodyPr wrap="square"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en-US" dirty="0"/>
              <a:t>Creation Museum</a:t>
            </a:r>
            <a:endParaRPr dirty="0"/>
          </a:p>
        </p:txBody>
      </p:sp>
      <p:sp>
        <p:nvSpPr>
          <p:cNvPr id="9" name="Buchhandlung">
            <a:extLst>
              <a:ext uri="{FF2B5EF4-FFF2-40B4-BE49-F238E27FC236}">
                <a16:creationId xmlns:a16="http://schemas.microsoft.com/office/drawing/2014/main" id="{6116DF87-0A44-6A4F-A62D-5A43CAB84B0B}"/>
              </a:ext>
            </a:extLst>
          </p:cNvPr>
          <p:cNvSpPr txBox="1"/>
          <p:nvPr/>
        </p:nvSpPr>
        <p:spPr>
          <a:xfrm>
            <a:off x="12663263" y="3832602"/>
            <a:ext cx="10679204" cy="1554272"/>
          </a:xfrm>
          <a:prstGeom prst="rect">
            <a:avLst/>
          </a:prstGeom>
          <a:ln w="12700">
            <a:miter lim="400000"/>
          </a:ln>
          <a:extLst>
            <a:ext uri="{C572A759-6A51-4108-AA02-DFA0A04FC94B}">
              <ma14:wrappingTextBoxFlag xmlns="" xmlns:ma14="http://schemas.microsoft.com/office/mac/drawingml/2011/main" val="1"/>
            </a:ext>
          </a:extLst>
        </p:spPr>
        <p:txBody>
          <a:bodyPr wrap="square"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en-US" dirty="0"/>
              <a:t>Ark Encounter</a:t>
            </a:r>
            <a:endParaRPr dirty="0"/>
          </a:p>
        </p:txBody>
      </p:sp>
    </p:spTree>
    <p:extLst>
      <p:ext uri="{BB962C8B-B14F-4D97-AF65-F5344CB8AC3E}">
        <p14:creationId xmlns:p14="http://schemas.microsoft.com/office/powerpoint/2010/main" val="1751222430"/>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0" name="CREATION vs EVOLUTION"/>
          <p:cNvSpPr txBox="1"/>
          <p:nvPr/>
        </p:nvSpPr>
        <p:spPr>
          <a:xfrm>
            <a:off x="-237688" y="3395481"/>
            <a:ext cx="24384001" cy="5180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16500" b="1">
                <a:solidFill>
                  <a:srgbClr val="370A07"/>
                </a:solidFill>
                <a:latin typeface="Futura Condensed"/>
                <a:ea typeface="Futura Condensed"/>
                <a:cs typeface="Futura Condensed"/>
                <a:sym typeface="Futura Condensed"/>
              </a:defRPr>
            </a:lvl1pPr>
          </a:lstStyle>
          <a:p>
            <a:r>
              <a:rPr dirty="0"/>
              <a:t>CR</a:t>
            </a:r>
            <a:r>
              <a:rPr lang="en-US" dirty="0">
                <a:cs typeface="Times New Roman" panose="02020603050405020304" pitchFamily="18" charset="0"/>
              </a:rPr>
              <a:t>É</a:t>
            </a:r>
            <a:r>
              <a:rPr dirty="0"/>
              <a:t>ATION </a:t>
            </a:r>
            <a:r>
              <a:rPr lang="fr-CH" dirty="0"/>
              <a:t>ou</a:t>
            </a:r>
            <a:br>
              <a:rPr lang="fr-CH" dirty="0"/>
            </a:br>
            <a:r>
              <a:rPr lang="en-US" dirty="0">
                <a:cs typeface="Times New Roman" panose="02020603050405020304" pitchFamily="18" charset="0"/>
              </a:rPr>
              <a:t>É</a:t>
            </a:r>
            <a:r>
              <a:rPr dirty="0"/>
              <a:t>VOLUTION</a:t>
            </a:r>
          </a:p>
        </p:txBody>
      </p:sp>
      <p:sp>
        <p:nvSpPr>
          <p:cNvPr id="1411" name="WHY IT MATTERS"/>
          <p:cNvSpPr txBox="1"/>
          <p:nvPr/>
        </p:nvSpPr>
        <p:spPr>
          <a:xfrm>
            <a:off x="0" y="8665190"/>
            <a:ext cx="24384000" cy="157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9600" b="1">
                <a:solidFill>
                  <a:srgbClr val="370A07"/>
                </a:solidFill>
                <a:latin typeface="Arial"/>
                <a:ea typeface="Arial"/>
                <a:cs typeface="Arial"/>
                <a:sym typeface="Arial"/>
              </a:defRPr>
            </a:lvl1pPr>
          </a:lstStyle>
          <a:p>
            <a:r>
              <a:rPr lang="fr-CH" dirty="0"/>
              <a:t>Pourquoi est-ce important?</a:t>
            </a:r>
            <a:endParaRPr dirty="0"/>
          </a:p>
        </p:txBody>
      </p:sp>
      <p:sp>
        <p:nvSpPr>
          <p:cNvPr id="1412" name="Dr. Terry Mortenson"/>
          <p:cNvSpPr txBox="1"/>
          <p:nvPr/>
        </p:nvSpPr>
        <p:spPr>
          <a:xfrm>
            <a:off x="17125838" y="12573000"/>
            <a:ext cx="6006085" cy="660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800">
                <a:solidFill>
                  <a:srgbClr val="EBEBEB"/>
                </a:solidFill>
                <a:latin typeface="Quicksand"/>
                <a:ea typeface="Quicksand"/>
                <a:cs typeface="Quicksand"/>
                <a:sym typeface="Quicksand"/>
              </a:defRPr>
            </a:lvl1pPr>
          </a:lstStyle>
          <a:p>
            <a:r>
              <a:t>Dr. Terry Mortenson</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 name="Screen Shot 2019-02-21 at 3.49.09 PM.png" descr="Screen Shot 2019-02-21 at 3.49.09 PM.png"/>
          <p:cNvPicPr>
            <a:picLocks noChangeAspect="1"/>
          </p:cNvPicPr>
          <p:nvPr/>
        </p:nvPicPr>
        <p:blipFill>
          <a:blip r:embed="rId3"/>
          <a:stretch>
            <a:fillRect/>
          </a:stretch>
        </p:blipFill>
        <p:spPr>
          <a:xfrm>
            <a:off x="2736742" y="1247187"/>
            <a:ext cx="18910516" cy="11221626"/>
          </a:xfrm>
          <a:prstGeom prst="rect">
            <a:avLst/>
          </a:prstGeom>
          <a:ln w="12700">
            <a:miter lim="400000"/>
          </a:ln>
          <a:effectLst>
            <a:outerShdw blurRad="190500" dist="8455" dir="5400000" rotWithShape="0">
              <a:srgbClr val="000000"/>
            </a:outerShdw>
          </a:effectLst>
        </p:spPr>
      </p:pic>
      <p:sp>
        <p:nvSpPr>
          <p:cNvPr id="2" name="TextBox 1">
            <a:extLst>
              <a:ext uri="{FF2B5EF4-FFF2-40B4-BE49-F238E27FC236}">
                <a16:creationId xmlns:a16="http://schemas.microsoft.com/office/drawing/2014/main" id="{116D5223-6D57-1846-9EE2-E9125FD935F7}"/>
              </a:ext>
            </a:extLst>
          </p:cNvPr>
          <p:cNvSpPr txBox="1"/>
          <p:nvPr/>
        </p:nvSpPr>
        <p:spPr>
          <a:xfrm>
            <a:off x="7391400" y="1524000"/>
            <a:ext cx="12915900" cy="121058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t">
            <a:spAutoFit/>
          </a:bodyPr>
          <a:lstStyle/>
          <a:p>
            <a:pPr algn="ctr"/>
            <a:r>
              <a:rPr kumimoji="0" lang="en-US" sz="7200" b="0" i="0" u="none" strike="noStrike" cap="none" spc="0" normalizeH="0" baseline="0" dirty="0">
                <a:ln>
                  <a:noFill/>
                </a:ln>
                <a:solidFill>
                  <a:srgbClr val="000000"/>
                </a:solidFill>
                <a:effectLst/>
                <a:uFillTx/>
                <a:latin typeface="Helvetica"/>
                <a:ea typeface="Helvetica"/>
                <a:cs typeface="Helvetica"/>
                <a:sym typeface="Helvetica"/>
              </a:rPr>
              <a:t>European Leadership Forum</a:t>
            </a:r>
          </a:p>
        </p:txBody>
      </p:sp>
    </p:spTree>
    <p:extLst>
      <p:ext uri="{BB962C8B-B14F-4D97-AF65-F5344CB8AC3E}">
        <p14:creationId xmlns:p14="http://schemas.microsoft.com/office/powerpoint/2010/main" val="2759542210"/>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2" name="European Leadership Forum,  https://www.youtube.com/watch?v=N59T3kvTTu8, 2018 March 27."/>
          <p:cNvSpPr txBox="1">
            <a:spLocks noGrp="1"/>
          </p:cNvSpPr>
          <p:nvPr>
            <p:ph type="body" sz="quarter" idx="1"/>
          </p:nvPr>
        </p:nvSpPr>
        <p:spPr>
          <a:xfrm>
            <a:off x="1758950" y="12021391"/>
            <a:ext cx="20866100" cy="956594"/>
          </a:xfrm>
          <a:prstGeom prst="rect">
            <a:avLst/>
          </a:prstGeom>
        </p:spPr>
        <p:txBody>
          <a:bodyPr/>
          <a:lstStyle/>
          <a:p>
            <a:pPr algn="ctr"/>
            <a:r>
              <a:rPr dirty="0">
                <a:solidFill>
                  <a:srgbClr val="FFFDDC"/>
                </a:solidFill>
              </a:rPr>
              <a:t>European Leadership Forum,  https://www.youtube.com/watch?v=N59T3kvTTu8, </a:t>
            </a:r>
            <a:r>
              <a:rPr lang="de-DE" dirty="0">
                <a:solidFill>
                  <a:srgbClr val="FFFDDC"/>
                </a:solidFill>
              </a:rPr>
              <a:t>27. März 20</a:t>
            </a:r>
            <a:r>
              <a:rPr dirty="0">
                <a:solidFill>
                  <a:srgbClr val="FFFDDC"/>
                </a:solidFill>
              </a:rPr>
              <a:t>18</a:t>
            </a:r>
            <a:r>
              <a:rPr lang="de-DE" dirty="0">
                <a:solidFill>
                  <a:srgbClr val="FFFDDC"/>
                </a:solidFill>
              </a:rPr>
              <a:t>.</a:t>
            </a:r>
            <a:endParaRPr dirty="0">
              <a:solidFill>
                <a:srgbClr val="FFFDDC"/>
              </a:solidFill>
            </a:endParaRPr>
          </a:p>
        </p:txBody>
      </p:sp>
      <p:sp>
        <p:nvSpPr>
          <p:cNvPr id="773" name="Europe: the most needy mission field"/>
          <p:cNvSpPr txBox="1"/>
          <p:nvPr/>
        </p:nvSpPr>
        <p:spPr>
          <a:xfrm>
            <a:off x="4484776" y="930088"/>
            <a:ext cx="15414476"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825500">
              <a:defRPr sz="7200">
                <a:solidFill>
                  <a:srgbClr val="FEFCDC"/>
                </a:solidFill>
                <a:latin typeface="+mn-lt"/>
                <a:ea typeface="+mn-ea"/>
                <a:cs typeface="+mn-cs"/>
                <a:sym typeface="Gill Sans"/>
              </a:defRPr>
            </a:lvl1pPr>
          </a:lstStyle>
          <a:p>
            <a:r>
              <a:rPr lang="fr-FR" dirty="0">
                <a:solidFill>
                  <a:srgbClr val="FFFDDC"/>
                </a:solidFill>
              </a:rPr>
              <a:t>L'Europe est le continent le plus séculier.</a:t>
            </a:r>
            <a:endParaRPr dirty="0">
              <a:solidFill>
                <a:srgbClr val="FFFDDC"/>
              </a:solidFill>
            </a:endParaRPr>
          </a:p>
        </p:txBody>
      </p:sp>
      <p:pic>
        <p:nvPicPr>
          <p:cNvPr id="774" name="Screen Shot 2019-02-21 at 10.45.25 AM.png" descr="Screen Shot 2019-02-21 at 10.45.25 AM.png"/>
          <p:cNvPicPr>
            <a:picLocks noChangeAspect="1"/>
          </p:cNvPicPr>
          <p:nvPr/>
        </p:nvPicPr>
        <p:blipFill>
          <a:blip r:embed="rId3"/>
          <a:stretch>
            <a:fillRect/>
          </a:stretch>
        </p:blipFill>
        <p:spPr>
          <a:xfrm>
            <a:off x="3528750" y="2261918"/>
            <a:ext cx="17326500" cy="9192164"/>
          </a:xfrm>
          <a:prstGeom prst="rect">
            <a:avLst/>
          </a:prstGeom>
          <a:ln w="25400">
            <a:solidFill>
              <a:srgbClr val="FFFFFF"/>
            </a:solidFill>
            <a:miter lim="400000"/>
          </a:ln>
        </p:spPr>
      </p:pic>
    </p:spTree>
    <p:extLst>
      <p:ext uri="{BB962C8B-B14F-4D97-AF65-F5344CB8AC3E}">
        <p14:creationId xmlns:p14="http://schemas.microsoft.com/office/powerpoint/2010/main" val="4027833984"/>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9" name="Europe: the most needy mission field"/>
          <p:cNvSpPr txBox="1"/>
          <p:nvPr/>
        </p:nvSpPr>
        <p:spPr>
          <a:xfrm>
            <a:off x="5339174" y="930088"/>
            <a:ext cx="13705675"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ctr" defTabSz="825500">
              <a:defRPr sz="7200">
                <a:solidFill>
                  <a:srgbClr val="FEFCDC"/>
                </a:solidFill>
                <a:latin typeface="+mn-lt"/>
                <a:ea typeface="+mn-ea"/>
                <a:cs typeface="+mn-cs"/>
                <a:sym typeface="Gill Sans"/>
              </a:defRPr>
            </a:lvl1pPr>
          </a:lstStyle>
          <a:p>
            <a:r>
              <a:rPr dirty="0" err="1">
                <a:solidFill>
                  <a:srgbClr val="FFFDDC"/>
                </a:solidFill>
              </a:rPr>
              <a:t>E</a:t>
            </a:r>
            <a:r>
              <a:rPr lang="en-US" dirty="0" err="1">
                <a:solidFill>
                  <a:srgbClr val="FFFDDC"/>
                </a:solidFill>
              </a:rPr>
              <a:t>vangeliques</a:t>
            </a:r>
            <a:r>
              <a:rPr lang="en-US" dirty="0">
                <a:solidFill>
                  <a:srgbClr val="FFFDDC"/>
                </a:solidFill>
              </a:rPr>
              <a:t> </a:t>
            </a:r>
            <a:r>
              <a:rPr lang="en-US" dirty="0" err="1">
                <a:solidFill>
                  <a:srgbClr val="FFFDDC"/>
                </a:solidFill>
              </a:rPr>
              <a:t>en</a:t>
            </a:r>
            <a:r>
              <a:rPr lang="en-US" dirty="0">
                <a:solidFill>
                  <a:srgbClr val="FFFDDC"/>
                </a:solidFill>
              </a:rPr>
              <a:t> Europe, 1900–2000</a:t>
            </a:r>
            <a:endParaRPr dirty="0">
              <a:solidFill>
                <a:srgbClr val="FFFDDC"/>
              </a:solidFill>
            </a:endParaRPr>
          </a:p>
        </p:txBody>
      </p:sp>
      <p:pic>
        <p:nvPicPr>
          <p:cNvPr id="780" name="Screen Shot 2019-02-21 at 10.46.09 AM.png" descr="Screen Shot 2019-02-21 at 10.46.09 AM.png"/>
          <p:cNvPicPr>
            <a:picLocks noChangeAspect="1"/>
          </p:cNvPicPr>
          <p:nvPr/>
        </p:nvPicPr>
        <p:blipFill>
          <a:blip r:embed="rId3"/>
          <a:stretch>
            <a:fillRect/>
          </a:stretch>
        </p:blipFill>
        <p:spPr>
          <a:xfrm>
            <a:off x="3662576" y="2262901"/>
            <a:ext cx="17322800" cy="9190202"/>
          </a:xfrm>
          <a:prstGeom prst="rect">
            <a:avLst/>
          </a:prstGeom>
          <a:ln w="25400">
            <a:solidFill>
              <a:srgbClr val="FFFFFF"/>
            </a:solidFill>
            <a:miter lim="400000"/>
          </a:ln>
        </p:spPr>
      </p:pic>
      <p:sp>
        <p:nvSpPr>
          <p:cNvPr id="7" name="European Leadership Forum,  https://www.youtube.com/watch?v=N59T3kvTTu8, 2018 March 27.">
            <a:extLst>
              <a:ext uri="{FF2B5EF4-FFF2-40B4-BE49-F238E27FC236}">
                <a16:creationId xmlns:a16="http://schemas.microsoft.com/office/drawing/2014/main" id="{68F895AA-9402-EA4E-AFF9-B51F26B779E7}"/>
              </a:ext>
            </a:extLst>
          </p:cNvPr>
          <p:cNvSpPr txBox="1">
            <a:spLocks noGrp="1"/>
          </p:cNvSpPr>
          <p:nvPr>
            <p:ph type="body" sz="quarter" idx="1"/>
          </p:nvPr>
        </p:nvSpPr>
        <p:spPr>
          <a:xfrm>
            <a:off x="1758950" y="12021391"/>
            <a:ext cx="20866100" cy="956594"/>
          </a:xfrm>
          <a:prstGeom prst="rect">
            <a:avLst/>
          </a:prstGeom>
        </p:spPr>
        <p:txBody>
          <a:bodyPr/>
          <a:lstStyle/>
          <a:p>
            <a:pPr algn="ctr"/>
            <a:r>
              <a:rPr dirty="0">
                <a:solidFill>
                  <a:srgbClr val="FFFDDC"/>
                </a:solidFill>
              </a:rPr>
              <a:t>European Leadership Forum,  https://www.youtube.com/watch?v=N59T3kvTTu8, </a:t>
            </a:r>
            <a:r>
              <a:rPr lang="de-DE" dirty="0">
                <a:solidFill>
                  <a:srgbClr val="FFFDDC"/>
                </a:solidFill>
              </a:rPr>
              <a:t>27. März </a:t>
            </a:r>
            <a:r>
              <a:rPr dirty="0">
                <a:solidFill>
                  <a:srgbClr val="FFFDDC"/>
                </a:solidFill>
              </a:rPr>
              <a:t>2018</a:t>
            </a:r>
          </a:p>
        </p:txBody>
      </p:sp>
    </p:spTree>
    <p:extLst>
      <p:ext uri="{BB962C8B-B14F-4D97-AF65-F5344CB8AC3E}">
        <p14:creationId xmlns:p14="http://schemas.microsoft.com/office/powerpoint/2010/main" val="747410615"/>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5" name="Europe: the most needy mission field"/>
          <p:cNvSpPr txBox="1"/>
          <p:nvPr/>
        </p:nvSpPr>
        <p:spPr>
          <a:xfrm>
            <a:off x="5231751" y="897264"/>
            <a:ext cx="13745470"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ctr" defTabSz="825500">
              <a:defRPr sz="7200">
                <a:solidFill>
                  <a:srgbClr val="FEFCDC"/>
                </a:solidFill>
                <a:latin typeface="+mn-lt"/>
                <a:ea typeface="+mn-ea"/>
                <a:cs typeface="+mn-cs"/>
                <a:sym typeface="Gill Sans"/>
              </a:defRPr>
            </a:lvl1pPr>
          </a:lstStyle>
          <a:p>
            <a:r>
              <a:rPr lang="en-US" dirty="0">
                <a:solidFill>
                  <a:srgbClr val="FFFDDC"/>
                </a:solidFill>
              </a:rPr>
              <a:t>INCRÉDULITÉ </a:t>
            </a:r>
            <a:r>
              <a:rPr lang="en-US" dirty="0" err="1">
                <a:solidFill>
                  <a:srgbClr val="FFFDDC"/>
                </a:solidFill>
              </a:rPr>
              <a:t>en</a:t>
            </a:r>
            <a:r>
              <a:rPr lang="en-US" dirty="0">
                <a:solidFill>
                  <a:srgbClr val="FFFDDC"/>
                </a:solidFill>
              </a:rPr>
              <a:t> EUROPE</a:t>
            </a:r>
            <a:endParaRPr dirty="0">
              <a:solidFill>
                <a:srgbClr val="FFFDDC"/>
              </a:solidFill>
            </a:endParaRPr>
          </a:p>
        </p:txBody>
      </p:sp>
      <p:pic>
        <p:nvPicPr>
          <p:cNvPr id="796" name="Screen Shot 2019-02-21 at 10.49.57 AM.png" descr="Screen Shot 2019-02-21 at 10.49.57 AM.png"/>
          <p:cNvPicPr>
            <a:picLocks/>
          </p:cNvPicPr>
          <p:nvPr/>
        </p:nvPicPr>
        <p:blipFill>
          <a:blip r:embed="rId3"/>
          <a:stretch>
            <a:fillRect/>
          </a:stretch>
        </p:blipFill>
        <p:spPr>
          <a:xfrm>
            <a:off x="3443086" y="2357508"/>
            <a:ext cx="17322800" cy="9194800"/>
          </a:xfrm>
          <a:prstGeom prst="rect">
            <a:avLst/>
          </a:prstGeom>
          <a:ln w="25400">
            <a:solidFill>
              <a:srgbClr val="FFFFFF"/>
            </a:solidFill>
            <a:miter lim="400000"/>
          </a:ln>
        </p:spPr>
      </p:pic>
      <p:sp>
        <p:nvSpPr>
          <p:cNvPr id="797" name="1,748,480"/>
          <p:cNvSpPr txBox="1"/>
          <p:nvPr/>
        </p:nvSpPr>
        <p:spPr>
          <a:xfrm rot="20520000">
            <a:off x="5998990" y="8283461"/>
            <a:ext cx="2385268" cy="718145"/>
          </a:xfrm>
          <a:prstGeom prst="rect">
            <a:avLst/>
          </a:prstGeom>
          <a:solidFill>
            <a:schemeClr val="bg2">
              <a:lumMod val="75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spAutoFit/>
          </a:bodyPr>
          <a:lstStyle>
            <a:lvl1pPr>
              <a:defRPr sz="4000" b="1">
                <a:solidFill>
                  <a:srgbClr val="FFFFFF"/>
                </a:solidFill>
                <a:latin typeface="Arial"/>
                <a:ea typeface="Arial"/>
                <a:cs typeface="Arial"/>
                <a:sym typeface="Arial"/>
              </a:defRPr>
            </a:lvl1pPr>
          </a:lstStyle>
          <a:p>
            <a:r>
              <a:rPr dirty="0">
                <a:solidFill>
                  <a:srgbClr val="FFFDDC"/>
                </a:solidFill>
              </a:rPr>
              <a:t>1</a:t>
            </a:r>
            <a:r>
              <a:rPr lang="de-DE" dirty="0">
                <a:solidFill>
                  <a:srgbClr val="FFFDDC"/>
                </a:solidFill>
              </a:rPr>
              <a:t>.</a:t>
            </a:r>
            <a:r>
              <a:rPr dirty="0">
                <a:solidFill>
                  <a:srgbClr val="FFFDDC"/>
                </a:solidFill>
              </a:rPr>
              <a:t>748</a:t>
            </a:r>
            <a:r>
              <a:rPr lang="de-DE" dirty="0">
                <a:solidFill>
                  <a:srgbClr val="FFFDDC"/>
                </a:solidFill>
              </a:rPr>
              <a:t>.</a:t>
            </a:r>
            <a:r>
              <a:rPr dirty="0">
                <a:solidFill>
                  <a:srgbClr val="FFFDDC"/>
                </a:solidFill>
              </a:rPr>
              <a:t>480</a:t>
            </a:r>
          </a:p>
        </p:txBody>
      </p:sp>
      <p:sp>
        <p:nvSpPr>
          <p:cNvPr id="8" name="European Leadership Forum,  https://www.youtube.com/watch?v=N59T3kvTTu8, 2018 March 27.">
            <a:extLst>
              <a:ext uri="{FF2B5EF4-FFF2-40B4-BE49-F238E27FC236}">
                <a16:creationId xmlns:a16="http://schemas.microsoft.com/office/drawing/2014/main" id="{884AD8D6-EC37-4C48-A7FD-1BAFEB64F7FB}"/>
              </a:ext>
            </a:extLst>
          </p:cNvPr>
          <p:cNvSpPr txBox="1">
            <a:spLocks noGrp="1"/>
          </p:cNvSpPr>
          <p:nvPr>
            <p:ph type="body" sz="quarter" idx="1"/>
          </p:nvPr>
        </p:nvSpPr>
        <p:spPr>
          <a:xfrm>
            <a:off x="1758950" y="12021391"/>
            <a:ext cx="20866100" cy="956594"/>
          </a:xfrm>
          <a:prstGeom prst="rect">
            <a:avLst/>
          </a:prstGeom>
        </p:spPr>
        <p:txBody>
          <a:bodyPr/>
          <a:lstStyle/>
          <a:p>
            <a:pPr algn="ctr"/>
            <a:r>
              <a:rPr dirty="0">
                <a:solidFill>
                  <a:srgbClr val="FFFDDD"/>
                </a:solidFill>
              </a:rPr>
              <a:t>European Leadership Forum,  https://www.youtube.com/watch?v=N59T3kvTTu8, </a:t>
            </a:r>
            <a:r>
              <a:rPr lang="de-DE" dirty="0">
                <a:solidFill>
                  <a:srgbClr val="FFFDDD"/>
                </a:solidFill>
              </a:rPr>
              <a:t>27. März </a:t>
            </a:r>
            <a:r>
              <a:rPr dirty="0">
                <a:solidFill>
                  <a:srgbClr val="FFFDDD"/>
                </a:solidFill>
              </a:rPr>
              <a:t>2018.</a:t>
            </a:r>
          </a:p>
        </p:txBody>
      </p:sp>
      <p:sp>
        <p:nvSpPr>
          <p:cNvPr id="3" name="Textfeld 2"/>
          <p:cNvSpPr txBox="1"/>
          <p:nvPr/>
        </p:nvSpPr>
        <p:spPr>
          <a:xfrm rot="16200000">
            <a:off x="2925599" y="6705823"/>
            <a:ext cx="3023118" cy="718145"/>
          </a:xfrm>
          <a:prstGeom prst="rect">
            <a:avLst/>
          </a:prstGeom>
          <a:solidFill>
            <a:schemeClr val="bg2">
              <a:lumMod val="75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t">
            <a:spAutoFit/>
          </a:bodyPr>
          <a:lstStyle/>
          <a:p>
            <a:pPr defTabSz="457200"/>
            <a:r>
              <a:rPr lang="de-DE" sz="4000" dirty="0">
                <a:solidFill>
                  <a:srgbClr val="FFFDDC"/>
                </a:solidFill>
                <a:latin typeface="Helvetica"/>
                <a:ea typeface="Helvetica"/>
                <a:cs typeface="Helvetica"/>
                <a:sym typeface="Helvetica"/>
              </a:rPr>
              <a:t>MILLIONS</a:t>
            </a:r>
          </a:p>
        </p:txBody>
      </p:sp>
      <p:sp>
        <p:nvSpPr>
          <p:cNvPr id="9" name="1,748,480">
            <a:extLst>
              <a:ext uri="{FF2B5EF4-FFF2-40B4-BE49-F238E27FC236}">
                <a16:creationId xmlns:a16="http://schemas.microsoft.com/office/drawing/2014/main" id="{AACDCDA8-04D3-CE49-81DA-1B3E59AF80B9}"/>
              </a:ext>
            </a:extLst>
          </p:cNvPr>
          <p:cNvSpPr txBox="1"/>
          <p:nvPr/>
        </p:nvSpPr>
        <p:spPr>
          <a:xfrm rot="20520000">
            <a:off x="17073835" y="4746729"/>
            <a:ext cx="2955937" cy="718145"/>
          </a:xfrm>
          <a:prstGeom prst="rect">
            <a:avLst/>
          </a:prstGeom>
          <a:solidFill>
            <a:schemeClr val="bg2">
              <a:lumMod val="75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spAutoFit/>
          </a:bodyPr>
          <a:lstStyle>
            <a:lvl1pPr>
              <a:defRPr sz="4000" b="1">
                <a:solidFill>
                  <a:srgbClr val="FFFFFF"/>
                </a:solidFill>
                <a:latin typeface="Arial"/>
                <a:ea typeface="Arial"/>
                <a:cs typeface="Arial"/>
                <a:sym typeface="Arial"/>
              </a:defRPr>
            </a:lvl1pPr>
          </a:lstStyle>
          <a:p>
            <a:r>
              <a:rPr lang="en-US" dirty="0">
                <a:solidFill>
                  <a:srgbClr val="FFFDDC"/>
                </a:solidFill>
              </a:rPr>
              <a:t>129</a:t>
            </a:r>
            <a:r>
              <a:rPr lang="de-DE" dirty="0">
                <a:solidFill>
                  <a:srgbClr val="FFFDDC"/>
                </a:solidFill>
              </a:rPr>
              <a:t>.763.7</a:t>
            </a:r>
            <a:r>
              <a:rPr dirty="0">
                <a:solidFill>
                  <a:srgbClr val="FFFDDC"/>
                </a:solidFill>
              </a:rPr>
              <a:t>40</a:t>
            </a:r>
          </a:p>
        </p:txBody>
      </p:sp>
    </p:spTree>
    <p:extLst>
      <p:ext uri="{BB962C8B-B14F-4D97-AF65-F5344CB8AC3E}">
        <p14:creationId xmlns:p14="http://schemas.microsoft.com/office/powerpoint/2010/main" val="1020796734"/>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6" name="hawaii-higher-res 2.png" descr="hawaii-higher-res 2.png"/>
          <p:cNvPicPr>
            <a:picLocks noChangeAspect="1"/>
          </p:cNvPicPr>
          <p:nvPr/>
        </p:nvPicPr>
        <p:blipFill>
          <a:blip r:embed="rId2">
            <a:alphaModFix amt="75000"/>
          </a:blip>
          <a:stretch>
            <a:fillRect/>
          </a:stretch>
        </p:blipFill>
        <p:spPr>
          <a:xfrm>
            <a:off x="711200" y="6045200"/>
            <a:ext cx="2540000" cy="1841500"/>
          </a:xfrm>
          <a:prstGeom prst="rect">
            <a:avLst/>
          </a:prstGeom>
          <a:ln w="12700">
            <a:miter lim="400000"/>
          </a:ln>
        </p:spPr>
      </p:pic>
      <p:sp>
        <p:nvSpPr>
          <p:cNvPr id="1417" name="Rectangle"/>
          <p:cNvSpPr/>
          <p:nvPr/>
        </p:nvSpPr>
        <p:spPr>
          <a:xfrm>
            <a:off x="-105507" y="-25400"/>
            <a:ext cx="24790400" cy="2082800"/>
          </a:xfrm>
          <a:prstGeom prst="rect">
            <a:avLst/>
          </a:prstGeom>
          <a:gradFill>
            <a:gsLst>
              <a:gs pos="0">
                <a:srgbClr val="0066C1"/>
              </a:gs>
              <a:gs pos="100000">
                <a:srgbClr val="094593"/>
              </a:gs>
            </a:gsLst>
            <a:lin ang="5400000"/>
          </a:gradFill>
          <a:ln w="25400">
            <a:miter lim="400000"/>
          </a:ln>
          <a:effectLst>
            <a:outerShdw blurRad="76200" dir="18900000" rotWithShape="0">
              <a:srgbClr val="000000">
                <a:alpha val="80000"/>
              </a:srgbClr>
            </a:outerShdw>
          </a:effectLst>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lang="fr-FR" dirty="0"/>
          </a:p>
        </p:txBody>
      </p:sp>
      <p:pic>
        <p:nvPicPr>
          <p:cNvPr id="1418" name="USA-map-higher-res 2.png" descr="USA-map-higher-res 2.png"/>
          <p:cNvPicPr>
            <a:picLocks noChangeAspect="1"/>
          </p:cNvPicPr>
          <p:nvPr/>
        </p:nvPicPr>
        <p:blipFill>
          <a:blip r:embed="rId3">
            <a:alphaModFix amt="70000"/>
          </a:blip>
          <a:stretch>
            <a:fillRect/>
          </a:stretch>
        </p:blipFill>
        <p:spPr>
          <a:xfrm>
            <a:off x="3911600" y="1766748"/>
            <a:ext cx="18573806" cy="11518901"/>
          </a:xfrm>
          <a:prstGeom prst="rect">
            <a:avLst/>
          </a:prstGeom>
          <a:ln w="12700">
            <a:miter lim="400000"/>
          </a:ln>
        </p:spPr>
      </p:pic>
      <p:sp>
        <p:nvSpPr>
          <p:cNvPr id="1419" name="• Churches/Seminaries…"/>
          <p:cNvSpPr txBox="1"/>
          <p:nvPr/>
        </p:nvSpPr>
        <p:spPr>
          <a:xfrm>
            <a:off x="1384300" y="3274198"/>
            <a:ext cx="22161500" cy="6011902"/>
          </a:xfrm>
          <a:prstGeom prst="rect">
            <a:avLst/>
          </a:prstGeom>
          <a:ln w="12700">
            <a:miter lim="400000"/>
          </a:ln>
          <a:effectLst>
            <a:outerShdw blurRad="76200" dist="101600" dir="99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11500">
                <a:solidFill>
                  <a:srgbClr val="FFFFFF"/>
                </a:solidFill>
                <a:latin typeface="Arial"/>
                <a:ea typeface="Arial"/>
                <a:cs typeface="Arial"/>
                <a:sym typeface="Arial"/>
              </a:defRPr>
            </a:pPr>
            <a:r>
              <a:rPr lang="fr-FR" sz="9600" dirty="0"/>
              <a:t>• Eglises / Séminaires</a:t>
            </a:r>
          </a:p>
          <a:p>
            <a:pPr>
              <a:defRPr sz="11500">
                <a:solidFill>
                  <a:srgbClr val="FFFFFF"/>
                </a:solidFill>
                <a:latin typeface="Arial"/>
                <a:ea typeface="Arial"/>
                <a:cs typeface="Arial"/>
                <a:sym typeface="Arial"/>
              </a:defRPr>
            </a:pPr>
            <a:r>
              <a:rPr lang="fr-FR" sz="9600" dirty="0"/>
              <a:t>• Collèges chrétiens</a:t>
            </a:r>
          </a:p>
          <a:p>
            <a:pPr>
              <a:defRPr sz="11500">
                <a:solidFill>
                  <a:srgbClr val="FFFFFF"/>
                </a:solidFill>
                <a:latin typeface="Arial"/>
                <a:ea typeface="Arial"/>
                <a:cs typeface="Arial"/>
                <a:sym typeface="Arial"/>
              </a:defRPr>
            </a:pPr>
            <a:r>
              <a:rPr lang="fr-FR" sz="9600" dirty="0"/>
              <a:t>• Librairies / Ressources chrétiennes</a:t>
            </a:r>
          </a:p>
          <a:p>
            <a:pPr>
              <a:defRPr sz="11500">
                <a:solidFill>
                  <a:srgbClr val="FFFFFF"/>
                </a:solidFill>
                <a:latin typeface="Arial"/>
                <a:ea typeface="Arial"/>
                <a:cs typeface="Arial"/>
                <a:sym typeface="Arial"/>
              </a:defRPr>
            </a:pPr>
            <a:r>
              <a:rPr lang="fr-FR" sz="9600" dirty="0"/>
              <a:t>• Radio / télévision chrétienne</a:t>
            </a:r>
          </a:p>
        </p:txBody>
      </p:sp>
      <p:pic>
        <p:nvPicPr>
          <p:cNvPr id="1420" name="ALASKA-higher-res 2.png" descr="ALASKA-higher-res 2.png"/>
          <p:cNvPicPr>
            <a:picLocks noChangeAspect="1"/>
          </p:cNvPicPr>
          <p:nvPr/>
        </p:nvPicPr>
        <p:blipFill>
          <a:blip r:embed="rId4">
            <a:alphaModFix amt="75000"/>
          </a:blip>
          <a:stretch>
            <a:fillRect/>
          </a:stretch>
        </p:blipFill>
        <p:spPr>
          <a:xfrm>
            <a:off x="330200" y="9040176"/>
            <a:ext cx="7077906" cy="4394201"/>
          </a:xfrm>
          <a:prstGeom prst="rect">
            <a:avLst/>
          </a:prstGeom>
          <a:ln w="12700">
            <a:miter lim="400000"/>
          </a:ln>
        </p:spPr>
      </p:pic>
      <p:sp>
        <p:nvSpPr>
          <p:cNvPr id="1421" name="America - Largest number of:"/>
          <p:cNvSpPr txBox="1"/>
          <p:nvPr/>
        </p:nvSpPr>
        <p:spPr>
          <a:xfrm>
            <a:off x="1574179" y="226039"/>
            <a:ext cx="21234401" cy="157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12400">
                <a:solidFill>
                  <a:srgbClr val="FFFFFF"/>
                </a:solidFill>
                <a:latin typeface="Arial"/>
                <a:ea typeface="Arial"/>
                <a:cs typeface="Arial"/>
                <a:sym typeface="Arial"/>
              </a:defRPr>
            </a:lvl1pPr>
          </a:lstStyle>
          <a:p>
            <a:r>
              <a:rPr lang="fr-FR" sz="9600" dirty="0"/>
              <a:t>Amérique – la majorité des :</a:t>
            </a: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 name="hawaii-higher-res 2.png" descr="hawaii-higher-res 2.png"/>
          <p:cNvPicPr>
            <a:picLocks noChangeAspect="1"/>
          </p:cNvPicPr>
          <p:nvPr/>
        </p:nvPicPr>
        <p:blipFill>
          <a:blip r:embed="rId3"/>
          <a:stretch>
            <a:fillRect/>
          </a:stretch>
        </p:blipFill>
        <p:spPr>
          <a:xfrm>
            <a:off x="711200" y="6045200"/>
            <a:ext cx="2540000" cy="1841500"/>
          </a:xfrm>
          <a:prstGeom prst="rect">
            <a:avLst/>
          </a:prstGeom>
          <a:ln w="12700">
            <a:miter lim="400000"/>
          </a:ln>
        </p:spPr>
      </p:pic>
      <p:sp>
        <p:nvSpPr>
          <p:cNvPr id="1424" name="Rectangle"/>
          <p:cNvSpPr/>
          <p:nvPr/>
        </p:nvSpPr>
        <p:spPr>
          <a:xfrm>
            <a:off x="-105507" y="-25400"/>
            <a:ext cx="24790400" cy="2082800"/>
          </a:xfrm>
          <a:prstGeom prst="rect">
            <a:avLst/>
          </a:prstGeom>
          <a:gradFill>
            <a:gsLst>
              <a:gs pos="0">
                <a:srgbClr val="0066C1"/>
              </a:gs>
              <a:gs pos="100000">
                <a:srgbClr val="094593"/>
              </a:gs>
            </a:gsLst>
            <a:lin ang="5400000"/>
          </a:gradFill>
          <a:ln w="25400">
            <a:miter lim="400000"/>
          </a:ln>
          <a:effectLst>
            <a:outerShdw blurRad="76200" dir="18900000" rotWithShape="0">
              <a:srgbClr val="000000">
                <a:alpha val="80000"/>
              </a:srgbClr>
            </a:outerShdw>
          </a:effectLst>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lang="fr-FR" dirty="0"/>
          </a:p>
        </p:txBody>
      </p:sp>
      <p:pic>
        <p:nvPicPr>
          <p:cNvPr id="1425" name="USA-map-higher-res 2.png" descr="USA-map-higher-res 2.png"/>
          <p:cNvPicPr>
            <a:picLocks noChangeAspect="1"/>
          </p:cNvPicPr>
          <p:nvPr/>
        </p:nvPicPr>
        <p:blipFill>
          <a:blip r:embed="rId4"/>
          <a:stretch>
            <a:fillRect/>
          </a:stretch>
        </p:blipFill>
        <p:spPr>
          <a:xfrm>
            <a:off x="3911600" y="1766748"/>
            <a:ext cx="18573806" cy="11518901"/>
          </a:xfrm>
          <a:prstGeom prst="rect">
            <a:avLst/>
          </a:prstGeom>
          <a:ln w="12700">
            <a:miter lim="400000"/>
          </a:ln>
        </p:spPr>
      </p:pic>
      <p:sp>
        <p:nvSpPr>
          <p:cNvPr id="1426" name="• Churches/Seminaries…"/>
          <p:cNvSpPr txBox="1"/>
          <p:nvPr/>
        </p:nvSpPr>
        <p:spPr>
          <a:xfrm>
            <a:off x="1384300" y="3274199"/>
            <a:ext cx="22161500" cy="6011902"/>
          </a:xfrm>
          <a:prstGeom prst="rect">
            <a:avLst/>
          </a:prstGeom>
          <a:ln w="12700">
            <a:miter lim="400000"/>
          </a:ln>
          <a:effectLst>
            <a:outerShdw blurRad="76200" dist="101600" dir="99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11500">
                <a:solidFill>
                  <a:srgbClr val="FFFFFF"/>
                </a:solidFill>
                <a:latin typeface="Arial"/>
                <a:ea typeface="Arial"/>
                <a:cs typeface="Arial"/>
                <a:sym typeface="Arial"/>
              </a:defRPr>
            </a:pPr>
            <a:r>
              <a:rPr lang="fr-FR" sz="9600" dirty="0"/>
              <a:t>• Eglises / Séminaires</a:t>
            </a:r>
          </a:p>
          <a:p>
            <a:pPr>
              <a:defRPr sz="11500">
                <a:solidFill>
                  <a:srgbClr val="FFFFFF"/>
                </a:solidFill>
                <a:latin typeface="Arial"/>
                <a:ea typeface="Arial"/>
                <a:cs typeface="Arial"/>
                <a:sym typeface="Arial"/>
              </a:defRPr>
            </a:pPr>
            <a:r>
              <a:rPr lang="fr-FR" sz="9600" dirty="0"/>
              <a:t>• Collèges chrétiens</a:t>
            </a:r>
          </a:p>
          <a:p>
            <a:pPr>
              <a:defRPr sz="11500">
                <a:solidFill>
                  <a:srgbClr val="FFFFFF"/>
                </a:solidFill>
                <a:latin typeface="Arial"/>
                <a:ea typeface="Arial"/>
                <a:cs typeface="Arial"/>
                <a:sym typeface="Arial"/>
              </a:defRPr>
            </a:pPr>
            <a:r>
              <a:rPr lang="fr-FR" sz="9600" dirty="0"/>
              <a:t>• Librairies / Ressources chrétiennes</a:t>
            </a:r>
          </a:p>
          <a:p>
            <a:pPr>
              <a:defRPr sz="11500">
                <a:solidFill>
                  <a:srgbClr val="FFFFFF"/>
                </a:solidFill>
                <a:latin typeface="Arial"/>
                <a:ea typeface="Arial"/>
                <a:cs typeface="Arial"/>
                <a:sym typeface="Arial"/>
              </a:defRPr>
            </a:pPr>
            <a:r>
              <a:rPr lang="fr-FR" sz="9600" dirty="0"/>
              <a:t>• Radio / télévision chrétienne</a:t>
            </a:r>
          </a:p>
        </p:txBody>
      </p:sp>
      <p:pic>
        <p:nvPicPr>
          <p:cNvPr id="1427" name="ALASKA-higher-res 2.png" descr="ALASKA-higher-res 2.png"/>
          <p:cNvPicPr>
            <a:picLocks noChangeAspect="1"/>
          </p:cNvPicPr>
          <p:nvPr/>
        </p:nvPicPr>
        <p:blipFill>
          <a:blip r:embed="rId5"/>
          <a:stretch>
            <a:fillRect/>
          </a:stretch>
        </p:blipFill>
        <p:spPr>
          <a:xfrm>
            <a:off x="330200" y="9040176"/>
            <a:ext cx="7077906" cy="4394201"/>
          </a:xfrm>
          <a:prstGeom prst="rect">
            <a:avLst/>
          </a:prstGeom>
          <a:ln w="12700">
            <a:miter lim="400000"/>
          </a:ln>
        </p:spPr>
      </p:pic>
      <p:sp>
        <p:nvSpPr>
          <p:cNvPr id="1428" name="America - Largest number of:"/>
          <p:cNvSpPr txBox="1"/>
          <p:nvPr/>
        </p:nvSpPr>
        <p:spPr>
          <a:xfrm>
            <a:off x="1574179" y="226039"/>
            <a:ext cx="21234401" cy="15799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12400">
                <a:solidFill>
                  <a:srgbClr val="FFFFFF"/>
                </a:solidFill>
                <a:latin typeface="Arial"/>
                <a:ea typeface="Arial"/>
                <a:cs typeface="Arial"/>
                <a:sym typeface="Arial"/>
              </a:defRPr>
            </a:lvl1pPr>
          </a:lstStyle>
          <a:p>
            <a:r>
              <a:rPr lang="fr-FR" sz="9600" dirty="0"/>
              <a:t>Amérique – la majorité des :</a:t>
            </a:r>
          </a:p>
        </p:txBody>
      </p:sp>
      <p:sp>
        <p:nvSpPr>
          <p:cNvPr id="1429" name="Rectangle"/>
          <p:cNvSpPr/>
          <p:nvPr/>
        </p:nvSpPr>
        <p:spPr>
          <a:xfrm>
            <a:off x="-149204" y="44942"/>
            <a:ext cx="24790400" cy="13741400"/>
          </a:xfrm>
          <a:prstGeom prst="rect">
            <a:avLst/>
          </a:prstGeom>
          <a:solidFill>
            <a:srgbClr val="000000">
              <a:alpha val="66000"/>
            </a:srgbClr>
          </a:solidFill>
          <a:ln w="12700">
            <a:miter lim="400000"/>
          </a:ln>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lang="fr-FR" dirty="0"/>
          </a:p>
        </p:txBody>
      </p:sp>
      <p:pic>
        <p:nvPicPr>
          <p:cNvPr id="1430" name="glow.png" descr="glow.png"/>
          <p:cNvPicPr>
            <a:picLocks noChangeAspect="1"/>
          </p:cNvPicPr>
          <p:nvPr/>
        </p:nvPicPr>
        <p:blipFill>
          <a:blip r:embed="rId6">
            <a:alphaModFix amt="82000"/>
          </a:blip>
          <a:stretch>
            <a:fillRect/>
          </a:stretch>
        </p:blipFill>
        <p:spPr>
          <a:xfrm>
            <a:off x="-368300" y="7868192"/>
            <a:ext cx="25119708" cy="5854701"/>
          </a:xfrm>
          <a:prstGeom prst="rect">
            <a:avLst/>
          </a:prstGeom>
          <a:ln w="12700">
            <a:miter lim="400000"/>
          </a:ln>
        </p:spPr>
      </p:pic>
      <p:sp>
        <p:nvSpPr>
          <p:cNvPr id="1431" name="- Becoming LESS Christian Every Day"/>
          <p:cNvSpPr txBox="1"/>
          <p:nvPr/>
        </p:nvSpPr>
        <p:spPr>
          <a:xfrm>
            <a:off x="343521" y="10087082"/>
            <a:ext cx="23639885" cy="3155736"/>
          </a:xfrm>
          <a:prstGeom prst="rect">
            <a:avLst/>
          </a:prstGeom>
          <a:ln w="12700">
            <a:miter lim="400000"/>
          </a:ln>
          <a:effectLst>
            <a:outerShdw blurRad="76200" dist="101600" dir="99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nSpc>
                <a:spcPct val="80000"/>
              </a:lnSpc>
              <a:defRPr sz="12400" b="1">
                <a:solidFill>
                  <a:srgbClr val="E32400"/>
                </a:solidFill>
                <a:latin typeface="Arial"/>
                <a:ea typeface="Arial"/>
                <a:cs typeface="Arial"/>
                <a:sym typeface="Arial"/>
              </a:defRPr>
            </a:lvl1pPr>
          </a:lstStyle>
          <a:p>
            <a:r>
              <a:rPr lang="fr-FR" dirty="0"/>
              <a:t>- Deviennent chaque jour de moins en moins chrétiens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6" name="April  2009"/>
          <p:cNvSpPr txBox="1">
            <a:spLocks noGrp="1"/>
          </p:cNvSpPr>
          <p:nvPr>
            <p:ph type="title"/>
          </p:nvPr>
        </p:nvSpPr>
        <p:spPr>
          <a:xfrm>
            <a:off x="16975396" y="9916423"/>
            <a:ext cx="3352801" cy="2235201"/>
          </a:xfrm>
          <a:prstGeom prst="rect">
            <a:avLst/>
          </a:prstGeom>
        </p:spPr>
        <p:txBody>
          <a:bodyPr/>
          <a:lstStyle/>
          <a:p>
            <a:pPr algn="ctr" defTabSz="914400">
              <a:defRPr>
                <a:solidFill>
                  <a:srgbClr val="000000"/>
                </a:solidFill>
                <a:uFill>
                  <a:solidFill>
                    <a:srgbClr val="000000"/>
                  </a:solidFill>
                </a:uFill>
              </a:defRPr>
            </a:pPr>
            <a:r>
              <a:rPr lang="fr-FR" dirty="0">
                <a:solidFill>
                  <a:srgbClr val="FFFED5"/>
                </a:solidFill>
                <a:uFill>
                  <a:solidFill>
                    <a:srgbClr val="FFFED5"/>
                  </a:solidFill>
                </a:uFill>
              </a:rPr>
              <a:t>Avril </a:t>
            </a:r>
          </a:p>
          <a:p>
            <a:pPr algn="ctr" defTabSz="914400">
              <a:defRPr>
                <a:solidFill>
                  <a:srgbClr val="000000"/>
                </a:solidFill>
                <a:uFill>
                  <a:solidFill>
                    <a:srgbClr val="000000"/>
                  </a:solidFill>
                </a:uFill>
              </a:defRPr>
            </a:pPr>
            <a:r>
              <a:rPr lang="fr-FR" dirty="0">
                <a:solidFill>
                  <a:srgbClr val="FFFED5"/>
                </a:solidFill>
                <a:uFill>
                  <a:solidFill>
                    <a:srgbClr val="FFFED5"/>
                  </a:solidFill>
                </a:uFill>
              </a:rPr>
              <a:t>2009</a:t>
            </a:r>
          </a:p>
        </p:txBody>
      </p:sp>
      <p:pic>
        <p:nvPicPr>
          <p:cNvPr id="1437" name="image15.png" descr="image15.png"/>
          <p:cNvPicPr>
            <a:picLocks/>
          </p:cNvPicPr>
          <p:nvPr/>
        </p:nvPicPr>
        <p:blipFill>
          <a:blip r:embed="rId2"/>
          <a:stretch>
            <a:fillRect/>
          </a:stretch>
        </p:blipFill>
        <p:spPr>
          <a:xfrm>
            <a:off x="7684964" y="773890"/>
            <a:ext cx="11327075" cy="11580635"/>
          </a:xfrm>
          <a:prstGeom prst="rect">
            <a:avLst/>
          </a:prstGeom>
        </p:spPr>
      </p:pic>
      <p:sp>
        <p:nvSpPr>
          <p:cNvPr id="1438" name="The…"/>
          <p:cNvSpPr txBox="1"/>
          <p:nvPr/>
        </p:nvSpPr>
        <p:spPr>
          <a:xfrm>
            <a:off x="2624329" y="3639432"/>
            <a:ext cx="6432150" cy="68736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7300">
                <a:solidFill>
                  <a:srgbClr val="FEFCDC"/>
                </a:solidFill>
                <a:latin typeface="DejaVu Sans Condensed"/>
                <a:ea typeface="DejaVu Sans Condensed"/>
                <a:cs typeface="DejaVu Sans Condensed"/>
                <a:sym typeface="DejaVu Sans Condensed"/>
              </a:defRPr>
            </a:pPr>
            <a:r>
              <a:rPr lang="fr-FR" sz="8800" dirty="0"/>
              <a:t>Le</a:t>
            </a:r>
          </a:p>
          <a:p>
            <a:pPr>
              <a:defRPr sz="7300">
                <a:solidFill>
                  <a:srgbClr val="FEFCDC"/>
                </a:solidFill>
                <a:latin typeface="DejaVu Sans Condensed"/>
                <a:ea typeface="DejaVu Sans Condensed"/>
                <a:cs typeface="DejaVu Sans Condensed"/>
                <a:sym typeface="DejaVu Sans Condensed"/>
              </a:defRPr>
            </a:pPr>
            <a:r>
              <a:rPr lang="fr-FR" sz="8800" dirty="0"/>
              <a:t>Déclin et</a:t>
            </a:r>
          </a:p>
          <a:p>
            <a:pPr>
              <a:defRPr sz="7300">
                <a:solidFill>
                  <a:srgbClr val="FEFCDC"/>
                </a:solidFill>
                <a:latin typeface="DejaVu Sans Condensed"/>
                <a:ea typeface="DejaVu Sans Condensed"/>
                <a:cs typeface="DejaVu Sans Condensed"/>
                <a:sym typeface="DejaVu Sans Condensed"/>
              </a:defRPr>
            </a:pPr>
            <a:r>
              <a:rPr lang="fr-FR" sz="8800" dirty="0"/>
              <a:t>la chute de</a:t>
            </a:r>
          </a:p>
          <a:p>
            <a:pPr>
              <a:defRPr sz="7300">
                <a:solidFill>
                  <a:srgbClr val="FEFCDC"/>
                </a:solidFill>
                <a:latin typeface="DejaVu Sans Condensed"/>
                <a:ea typeface="DejaVu Sans Condensed"/>
                <a:cs typeface="DejaVu Sans Condensed"/>
                <a:sym typeface="DejaVu Sans Condensed"/>
              </a:defRPr>
            </a:pPr>
            <a:r>
              <a:rPr lang="fr-FR" sz="8800" dirty="0"/>
              <a:t>l’Amérique</a:t>
            </a:r>
            <a:br>
              <a:rPr lang="fr-FR" sz="8800" dirty="0"/>
            </a:br>
            <a:r>
              <a:rPr lang="fr-FR" sz="8800" dirty="0"/>
              <a:t>chrétienne</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0" name="Image" descr="Image"/>
          <p:cNvPicPr>
            <a:picLocks noChangeAspect="1"/>
          </p:cNvPicPr>
          <p:nvPr/>
        </p:nvPicPr>
        <p:blipFill>
          <a:blip r:embed="rId3"/>
          <a:stretch>
            <a:fillRect/>
          </a:stretch>
        </p:blipFill>
        <p:spPr>
          <a:xfrm>
            <a:off x="5012918" y="616831"/>
            <a:ext cx="14358164" cy="12482338"/>
          </a:xfrm>
          <a:prstGeom prst="rect">
            <a:avLst/>
          </a:prstGeom>
          <a:ln w="12700">
            <a:miter lim="400000"/>
          </a:ln>
        </p:spPr>
      </p:pic>
      <p:sp>
        <p:nvSpPr>
          <p:cNvPr id="1441" name="PORNOGRAPHY"/>
          <p:cNvSpPr txBox="1"/>
          <p:nvPr/>
        </p:nvSpPr>
        <p:spPr>
          <a:xfrm>
            <a:off x="6099156" y="4525635"/>
            <a:ext cx="5121595" cy="933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8000">
                <a:solidFill>
                  <a:srgbClr val="FFFFFF"/>
                </a:solidFill>
                <a:latin typeface="DIN Condensed"/>
                <a:ea typeface="DIN Condensed"/>
                <a:cs typeface="DIN Condensed"/>
                <a:sym typeface="DIN Condensed"/>
              </a:defRPr>
            </a:lvl1pPr>
          </a:lstStyle>
          <a:p>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PORNOGRAPHIE</a:t>
            </a:r>
          </a:p>
        </p:txBody>
      </p:sp>
      <p:sp>
        <p:nvSpPr>
          <p:cNvPr id="1442" name="ABORTION"/>
          <p:cNvSpPr txBox="1"/>
          <p:nvPr/>
        </p:nvSpPr>
        <p:spPr>
          <a:xfrm>
            <a:off x="10769845" y="2908194"/>
            <a:ext cx="4430700" cy="933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8000">
                <a:solidFill>
                  <a:srgbClr val="FFFFFF"/>
                </a:solidFill>
                <a:latin typeface="DIN Condensed"/>
                <a:ea typeface="DIN Condensed"/>
                <a:cs typeface="DIN Condensed"/>
                <a:sym typeface="DIN Condensed"/>
              </a:defRPr>
            </a:lvl1pPr>
          </a:lstStyle>
          <a:p>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AVORTEMENT</a:t>
            </a:r>
          </a:p>
        </p:txBody>
      </p:sp>
      <p:sp>
        <p:nvSpPr>
          <p:cNvPr id="1443" name="HOMOSEXUAL “MARRIAGE”"/>
          <p:cNvSpPr txBox="1"/>
          <p:nvPr/>
        </p:nvSpPr>
        <p:spPr>
          <a:xfrm>
            <a:off x="13466383" y="9487506"/>
            <a:ext cx="5130978" cy="14321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nSpc>
                <a:spcPct val="80000"/>
              </a:lnSpc>
              <a:defRPr sz="8000">
                <a:solidFill>
                  <a:srgbClr val="FFFFFF"/>
                </a:solidFill>
                <a:latin typeface="DIN Condensed"/>
                <a:ea typeface="DIN Condensed"/>
                <a:cs typeface="DIN Condensed"/>
                <a:sym typeface="DIN Condensed"/>
              </a:defRPr>
            </a:lvl1pPr>
          </a:lstStyle>
          <a:p>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«MARIAGE» HOMOSEXUEL</a:t>
            </a:r>
          </a:p>
        </p:txBody>
      </p:sp>
      <p:sp>
        <p:nvSpPr>
          <p:cNvPr id="1444" name="DIVORCE"/>
          <p:cNvSpPr txBox="1"/>
          <p:nvPr/>
        </p:nvSpPr>
        <p:spPr>
          <a:xfrm>
            <a:off x="14865519" y="5725977"/>
            <a:ext cx="2944716" cy="933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8000">
                <a:solidFill>
                  <a:srgbClr val="FFFFFF"/>
                </a:solidFill>
                <a:latin typeface="DIN Condensed"/>
                <a:ea typeface="DIN Condensed"/>
                <a:cs typeface="DIN Condensed"/>
                <a:sym typeface="DIN Condensed"/>
              </a:defRPr>
            </a:lvl1pPr>
          </a:lstStyle>
          <a:p>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DIVORCE</a:t>
            </a:r>
          </a:p>
        </p:txBody>
      </p:sp>
      <p:sp>
        <p:nvSpPr>
          <p:cNvPr id="1445" name="TRANSGENDER BATHROOMS"/>
          <p:cNvSpPr txBox="1"/>
          <p:nvPr/>
        </p:nvSpPr>
        <p:spPr>
          <a:xfrm>
            <a:off x="9054307" y="7448708"/>
            <a:ext cx="5490430" cy="14321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nSpc>
                <a:spcPct val="80000"/>
              </a:lnSpc>
              <a:defRPr sz="8000">
                <a:solidFill>
                  <a:srgbClr val="FFFFFF"/>
                </a:solidFill>
                <a:latin typeface="DIN Condensed"/>
                <a:ea typeface="DIN Condensed"/>
                <a:cs typeface="DIN Condensed"/>
                <a:sym typeface="DIN Condensed"/>
              </a:defRPr>
            </a:lvl1pPr>
          </a:lstStyle>
          <a:p>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TOILETTES TRANSGENRES</a:t>
            </a:r>
          </a:p>
        </p:txBody>
      </p:sp>
      <p:sp>
        <p:nvSpPr>
          <p:cNvPr id="1446" name="TEEN…"/>
          <p:cNvSpPr txBox="1"/>
          <p:nvPr/>
        </p:nvSpPr>
        <p:spPr>
          <a:xfrm>
            <a:off x="6001982" y="8610459"/>
            <a:ext cx="3409587" cy="20251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80000"/>
              </a:lnSpc>
              <a:defRPr sz="8000">
                <a:solidFill>
                  <a:srgbClr val="FFFFFF"/>
                </a:solidFill>
                <a:latin typeface="DIN Condensed"/>
                <a:ea typeface="DIN Condensed"/>
                <a:cs typeface="DIN Condensed"/>
                <a:sym typeface="DIN Condensed"/>
              </a:defRPr>
            </a:pPr>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SUICIDES </a:t>
            </a:r>
            <a:b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br>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D’ADOLES-</a:t>
            </a:r>
          </a:p>
          <a:p>
            <a:pPr>
              <a:lnSpc>
                <a:spcPct val="80000"/>
              </a:lnSpc>
              <a:defRPr sz="8000">
                <a:solidFill>
                  <a:srgbClr val="FFFFFF"/>
                </a:solidFill>
                <a:latin typeface="DIN Condensed"/>
                <a:ea typeface="DIN Condensed"/>
                <a:cs typeface="DIN Condensed"/>
                <a:sym typeface="DIN Condensed"/>
              </a:defRPr>
            </a:pPr>
            <a:r>
              <a:rPr lang="fr-FR" sz="5200" dirty="0">
                <a:latin typeface="DejaVu Sans Condensed" panose="020B0606030804020204" pitchFamily="34" charset="2"/>
                <a:ea typeface="DejaVu Sans Condensed" panose="020B0606030804020204" pitchFamily="34" charset="2"/>
                <a:cs typeface="DejaVu Sans Condensed" panose="020B0606030804020204" pitchFamily="34" charset="2"/>
              </a:rPr>
              <a:t>CENTS</a:t>
            </a:r>
          </a:p>
        </p:txBody>
      </p:sp>
    </p:spTree>
    <p:extLst>
      <p:ext uri="{BB962C8B-B14F-4D97-AF65-F5344CB8AC3E}">
        <p14:creationId xmlns:p14="http://schemas.microsoft.com/office/powerpoint/2010/main" val="2360524618"/>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0"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pic>
        <p:nvPicPr>
          <p:cNvPr id="1451" name="image18.png" descr="image18.png"/>
          <p:cNvPicPr>
            <a:picLocks noChangeAspect="1"/>
          </p:cNvPicPr>
          <p:nvPr/>
        </p:nvPicPr>
        <p:blipFill>
          <a:blip r:embed="rId4"/>
          <a:srcRect l="33866" t="15062" r="20098" b="16376"/>
          <a:stretch>
            <a:fillRect/>
          </a:stretch>
        </p:blipFill>
        <p:spPr>
          <a:xfrm>
            <a:off x="2096609" y="1844399"/>
            <a:ext cx="4967731" cy="7398677"/>
          </a:xfrm>
          <a:prstGeom prst="rect">
            <a:avLst/>
          </a:prstGeom>
          <a:ln w="25400">
            <a:solidFill>
              <a:srgbClr val="FFFFFF"/>
            </a:solidFill>
            <a:miter lim="400000"/>
          </a:ln>
        </p:spPr>
      </p:pic>
      <p:sp>
        <p:nvSpPr>
          <p:cNvPr id="1452" name="When did they first start to have doubts about the truth of the Bible?"/>
          <p:cNvSpPr txBox="1"/>
          <p:nvPr/>
        </p:nvSpPr>
        <p:spPr>
          <a:xfrm>
            <a:off x="7659260" y="1573967"/>
            <a:ext cx="14242865" cy="2025963"/>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p>
            <a:pPr algn="l" defTabSz="914400">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dirty="0"/>
              <a:t>Quand ont-ils </a:t>
            </a:r>
            <a:r>
              <a:rPr lang="fr-FR" dirty="0">
                <a:solidFill>
                  <a:srgbClr val="FFFF00"/>
                </a:solidFill>
              </a:rPr>
              <a:t>commencé</a:t>
            </a:r>
            <a:r>
              <a:rPr lang="fr-FR" dirty="0"/>
              <a:t> à avoir des doutes sur la vérité de la Bible?</a:t>
            </a:r>
          </a:p>
        </p:txBody>
      </p:sp>
      <p:sp>
        <p:nvSpPr>
          <p:cNvPr id="1453" name="What influenced them the MOST to doubt the Bible?"/>
          <p:cNvSpPr txBox="1"/>
          <p:nvPr/>
        </p:nvSpPr>
        <p:spPr>
          <a:xfrm>
            <a:off x="7659260" y="7416800"/>
            <a:ext cx="15252991" cy="2311590"/>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p>
            <a:pPr algn="l" defTabSz="914400">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dirty="0"/>
              <a:t>Qu'est-ce qui les a </a:t>
            </a:r>
            <a:br>
              <a:rPr lang="fr-FR" dirty="0"/>
            </a:br>
            <a:r>
              <a:rPr lang="fr-FR" dirty="0"/>
              <a:t>le plus </a:t>
            </a:r>
            <a:r>
              <a:rPr lang="fr-FR" dirty="0">
                <a:solidFill>
                  <a:srgbClr val="FFFF00"/>
                </a:solidFill>
              </a:rPr>
              <a:t>influencés</a:t>
            </a:r>
            <a:r>
              <a:rPr lang="fr-FR" dirty="0"/>
              <a:t> à douter de la Bible?</a:t>
            </a:r>
          </a:p>
        </p:txBody>
      </p:sp>
      <p:sp>
        <p:nvSpPr>
          <p:cNvPr id="1454" name="44% said in high school…"/>
          <p:cNvSpPr txBox="1"/>
          <p:nvPr/>
        </p:nvSpPr>
        <p:spPr>
          <a:xfrm>
            <a:off x="7595574" y="3599929"/>
            <a:ext cx="13347411" cy="305455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p>
            <a:pPr marL="228600" indent="-228600" algn="l" defTabSz="914400">
              <a:buClr>
                <a:srgbClr val="FEFCDD"/>
              </a:buClr>
              <a:buSzPct val="100000"/>
              <a:buChar char="•"/>
              <a:defRPr sz="64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sz="6000" dirty="0"/>
              <a:t>  44% ont dit : au lycée</a:t>
            </a:r>
          </a:p>
          <a:p>
            <a:pPr marL="228600" indent="-228600" algn="l" defTabSz="914400">
              <a:buClr>
                <a:srgbClr val="FEFCDD"/>
              </a:buClr>
              <a:buSzPct val="100000"/>
              <a:buChar char="•"/>
              <a:defRPr sz="64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sz="6000" dirty="0"/>
              <a:t>  40% ont dit : au collège</a:t>
            </a:r>
          </a:p>
          <a:p>
            <a:pPr marL="228600" indent="-228600" algn="l" defTabSz="914400">
              <a:buClr>
                <a:srgbClr val="FEFCDD"/>
              </a:buClr>
              <a:buSzPct val="100000"/>
              <a:buChar char="•"/>
              <a:defRPr sz="64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sz="6000" dirty="0"/>
              <a:t>  4% ont dit : à l'école primaire</a:t>
            </a:r>
          </a:p>
        </p:txBody>
      </p:sp>
      <p:sp>
        <p:nvSpPr>
          <p:cNvPr id="1455" name="45% said: the teaching of evolution and millions of years…"/>
          <p:cNvSpPr txBox="1"/>
          <p:nvPr/>
        </p:nvSpPr>
        <p:spPr>
          <a:xfrm>
            <a:off x="7587420" y="9515839"/>
            <a:ext cx="15958386" cy="326928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p>
            <a:pPr marL="228600" indent="-228600" algn="l" defTabSz="914400">
              <a:buClr>
                <a:srgbClr val="FEFCDD"/>
              </a:buClr>
              <a:buSzPct val="100000"/>
              <a:buChar char="•"/>
              <a:defRPr sz="64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sz="6000" dirty="0"/>
              <a:t> 45% ont dit : l'enseignement de l'évolution </a:t>
            </a:r>
            <a:br>
              <a:rPr lang="fr-FR" sz="6000" dirty="0"/>
            </a:br>
            <a:r>
              <a:rPr lang="fr-FR" sz="6000" dirty="0"/>
              <a:t> et des millions d'années</a:t>
            </a:r>
          </a:p>
          <a:p>
            <a:pPr marL="228600" indent="-228600" algn="l" defTabSz="914400">
              <a:buClr>
                <a:srgbClr val="FEFCDD"/>
              </a:buClr>
              <a:buSzPct val="100000"/>
              <a:buChar char="•"/>
              <a:defRPr sz="64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sz="6000" dirty="0"/>
              <a:t> Restent également influencés par ces idées</a:t>
            </a:r>
          </a:p>
        </p:txBody>
      </p:sp>
      <p:sp>
        <p:nvSpPr>
          <p:cNvPr id="1456" name="Not in church"/>
          <p:cNvSpPr txBox="1"/>
          <p:nvPr/>
        </p:nvSpPr>
        <p:spPr>
          <a:xfrm>
            <a:off x="1913726" y="9726841"/>
            <a:ext cx="5501699" cy="9397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nSpc>
                <a:spcPct val="80000"/>
              </a:lnSpc>
              <a:defRPr sz="6800">
                <a:solidFill>
                  <a:srgbClr val="FFFB00"/>
                </a:solidFill>
                <a:latin typeface="DejaVu Sans Condensed"/>
                <a:ea typeface="DejaVu Sans Condensed"/>
                <a:cs typeface="DejaVu Sans Condensed"/>
                <a:sym typeface="DejaVu Sans Condensed"/>
              </a:defRPr>
            </a:lvl1pPr>
          </a:lstStyle>
          <a:p>
            <a:r>
              <a:rPr lang="fr-FR" dirty="0"/>
              <a:t>Quitté l’Église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452"/>
                                        </p:tgtEl>
                                        <p:attrNameLst>
                                          <p:attrName>style.visibility</p:attrName>
                                        </p:attrNameLst>
                                      </p:cBhvr>
                                      <p:to>
                                        <p:strVal val="visible"/>
                                      </p:to>
                                    </p:set>
                                    <p:animEffect transition="in" filter="wipe(left)">
                                      <p:cBhvr>
                                        <p:cTn id="7" dur="499"/>
                                        <p:tgtEl>
                                          <p:spTgt spid="145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2" nodeType="clickEffect">
                                  <p:stCondLst>
                                    <p:cond delay="0"/>
                                  </p:stCondLst>
                                  <p:iterate>
                                    <p:tmAbs val="0"/>
                                  </p:iterate>
                                  <p:childTnLst>
                                    <p:set>
                                      <p:cBhvr>
                                        <p:cTn id="11" fill="hold"/>
                                        <p:tgtEl>
                                          <p:spTgt spid="1454"/>
                                        </p:tgtEl>
                                        <p:attrNameLst>
                                          <p:attrName>style.visibility</p:attrName>
                                        </p:attrNameLst>
                                      </p:cBhvr>
                                      <p:to>
                                        <p:strVal val="visible"/>
                                      </p:to>
                                    </p:set>
                                    <p:animEffect transition="in" filter="wipe(left)">
                                      <p:cBhvr>
                                        <p:cTn id="12" dur="499"/>
                                        <p:tgtEl>
                                          <p:spTgt spid="145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3" nodeType="clickEffect">
                                  <p:stCondLst>
                                    <p:cond delay="0"/>
                                  </p:stCondLst>
                                  <p:iterate>
                                    <p:tmAbs val="0"/>
                                  </p:iterate>
                                  <p:childTnLst>
                                    <p:set>
                                      <p:cBhvr>
                                        <p:cTn id="16" fill="hold"/>
                                        <p:tgtEl>
                                          <p:spTgt spid="1453"/>
                                        </p:tgtEl>
                                        <p:attrNameLst>
                                          <p:attrName>style.visibility</p:attrName>
                                        </p:attrNameLst>
                                      </p:cBhvr>
                                      <p:to>
                                        <p:strVal val="visible"/>
                                      </p:to>
                                    </p:set>
                                    <p:animEffect transition="in" filter="wipe(left)">
                                      <p:cBhvr>
                                        <p:cTn id="17" dur="499"/>
                                        <p:tgtEl>
                                          <p:spTgt spid="145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455"/>
                                        </p:tgtEl>
                                        <p:attrNameLst>
                                          <p:attrName>style.visibility</p:attrName>
                                        </p:attrNameLst>
                                      </p:cBhvr>
                                      <p:to>
                                        <p:strVal val="visible"/>
                                      </p:to>
                                    </p:set>
                                    <p:animEffect transition="in" filter="wipe(left)">
                                      <p:cBhvr>
                                        <p:cTn id="22" dur="499"/>
                                        <p:tgtEl>
                                          <p:spTgt spid="14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2" grpId="1" animBg="1" advAuto="0"/>
      <p:bldP spid="1453" grpId="3" animBg="1" advAuto="0"/>
      <p:bldP spid="1454" grpId="2" animBg="1" advAuto="0"/>
      <p:bldP spid="1455" grpId="4" animBg="1" advAuto="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0"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1461" name="Is homosexual behavior sin?"/>
          <p:cNvSpPr txBox="1"/>
          <p:nvPr/>
        </p:nvSpPr>
        <p:spPr>
          <a:xfrm>
            <a:off x="6848915" y="3837101"/>
            <a:ext cx="16642698" cy="117883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algn="l" defTabSz="914400">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sz="6000" dirty="0"/>
              <a:t>Le comportement homosexuel est-il un péché?</a:t>
            </a:r>
          </a:p>
        </p:txBody>
      </p:sp>
      <p:pic>
        <p:nvPicPr>
          <p:cNvPr id="1462" name="Ready to Return cover.png" descr="Ready to Return cover.png"/>
          <p:cNvPicPr>
            <a:picLocks noChangeAspect="1"/>
          </p:cNvPicPr>
          <p:nvPr/>
        </p:nvPicPr>
        <p:blipFill>
          <a:blip r:embed="rId4"/>
          <a:stretch>
            <a:fillRect/>
          </a:stretch>
        </p:blipFill>
        <p:spPr>
          <a:xfrm>
            <a:off x="1555522" y="1779586"/>
            <a:ext cx="4778410" cy="7105443"/>
          </a:xfrm>
          <a:prstGeom prst="rect">
            <a:avLst/>
          </a:prstGeom>
          <a:ln w="25400">
            <a:solidFill>
              <a:srgbClr val="FFFFFF"/>
            </a:solidFill>
            <a:miter lim="400000"/>
          </a:ln>
        </p:spPr>
      </p:pic>
      <p:sp>
        <p:nvSpPr>
          <p:cNvPr id="1463" name="Still in church"/>
          <p:cNvSpPr txBox="1"/>
          <p:nvPr/>
        </p:nvSpPr>
        <p:spPr>
          <a:xfrm>
            <a:off x="1423852" y="9124206"/>
            <a:ext cx="5042556" cy="17768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nSpc>
                <a:spcPct val="80000"/>
              </a:lnSpc>
              <a:defRPr sz="6800">
                <a:solidFill>
                  <a:srgbClr val="FFFB00"/>
                </a:solidFill>
                <a:latin typeface="DejaVu Sans Condensed"/>
                <a:ea typeface="DejaVu Sans Condensed"/>
                <a:cs typeface="DejaVu Sans Condensed"/>
                <a:sym typeface="DejaVu Sans Condensed"/>
              </a:defRPr>
            </a:lvl1pPr>
          </a:lstStyle>
          <a:p>
            <a:r>
              <a:rPr lang="fr-FR" dirty="0"/>
              <a:t>Vont encore à l’Eglise</a:t>
            </a:r>
          </a:p>
        </p:txBody>
      </p:sp>
      <p:sp>
        <p:nvSpPr>
          <p:cNvPr id="1464" name="52% said: yes or I’m not sure"/>
          <p:cNvSpPr txBox="1"/>
          <p:nvPr/>
        </p:nvSpPr>
        <p:spPr>
          <a:xfrm>
            <a:off x="7652263" y="2553744"/>
            <a:ext cx="15370461" cy="1270658"/>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marL="228600" indent="-228600" algn="l" defTabSz="914400">
              <a:buClr>
                <a:srgbClr val="FEFCDD"/>
              </a:buClr>
              <a:buSzPct val="100000"/>
              <a:buChar char="•"/>
              <a:defRPr sz="6400">
                <a:solidFill>
                  <a:srgbClr val="FFFB00"/>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dirty="0"/>
              <a:t>52% : oui ou je ne suis pas sûr</a:t>
            </a:r>
          </a:p>
        </p:txBody>
      </p:sp>
      <p:sp>
        <p:nvSpPr>
          <p:cNvPr id="1465" name="Should abortion be legal?"/>
          <p:cNvSpPr txBox="1"/>
          <p:nvPr/>
        </p:nvSpPr>
        <p:spPr>
          <a:xfrm>
            <a:off x="6848915" y="1512812"/>
            <a:ext cx="14242865" cy="1178838"/>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algn="l" defTabSz="914400">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sz="6000" dirty="0"/>
              <a:t>L'avortement devrait-il être </a:t>
            </a:r>
            <a:r>
              <a:rPr lang="fr-FR" sz="6000" dirty="0" err="1"/>
              <a:t>legal</a:t>
            </a:r>
            <a:r>
              <a:rPr lang="fr-FR" sz="6000" dirty="0"/>
              <a:t>?</a:t>
            </a:r>
          </a:p>
        </p:txBody>
      </p:sp>
      <p:sp>
        <p:nvSpPr>
          <p:cNvPr id="1466" name="44% said: no or I’m not sure"/>
          <p:cNvSpPr txBox="1"/>
          <p:nvPr/>
        </p:nvSpPr>
        <p:spPr>
          <a:xfrm>
            <a:off x="7652263" y="4846984"/>
            <a:ext cx="15370461" cy="1270658"/>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marL="228600" indent="-228600" algn="l" defTabSz="914400">
              <a:buClr>
                <a:srgbClr val="FEFCDD"/>
              </a:buClr>
              <a:buSzPct val="100000"/>
              <a:buChar char="•"/>
              <a:defRPr sz="6400">
                <a:solidFill>
                  <a:srgbClr val="FFFB00"/>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dirty="0"/>
              <a:t> 44% : non ou je ne suis pas sûr</a:t>
            </a:r>
          </a:p>
        </p:txBody>
      </p:sp>
      <p:sp>
        <p:nvSpPr>
          <p:cNvPr id="1467" name="Why do you think that the Bible contains errors?"/>
          <p:cNvSpPr txBox="1"/>
          <p:nvPr/>
        </p:nvSpPr>
        <p:spPr>
          <a:xfrm>
            <a:off x="6822091" y="8508129"/>
            <a:ext cx="14242865" cy="2311591"/>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algn="l" defTabSz="914400">
              <a:lnSpc>
                <a:spcPct val="90000"/>
              </a:lnSpc>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sz="6000" dirty="0"/>
              <a:t>Pourquoi pensez-vous que la Bible contient des erreurs?</a:t>
            </a:r>
          </a:p>
        </p:txBody>
      </p:sp>
      <p:sp>
        <p:nvSpPr>
          <p:cNvPr id="1468" name="52% said: the teaching of evolution and millions of years"/>
          <p:cNvSpPr txBox="1"/>
          <p:nvPr/>
        </p:nvSpPr>
        <p:spPr>
          <a:xfrm>
            <a:off x="7652263" y="10378415"/>
            <a:ext cx="14242865" cy="326928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marL="228600" indent="-228600" algn="l" defTabSz="914400">
              <a:lnSpc>
                <a:spcPct val="90000"/>
              </a:lnSpc>
              <a:buClr>
                <a:srgbClr val="FEFCDD"/>
              </a:buClr>
              <a:buSzPct val="100000"/>
              <a:buChar char="•"/>
              <a:defRPr sz="6400">
                <a:solidFill>
                  <a:srgbClr val="FFFB00"/>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dirty="0"/>
              <a:t> 52% : l'enseignement de l'évolution et des millions d'années</a:t>
            </a:r>
          </a:p>
        </p:txBody>
      </p:sp>
      <p:sp>
        <p:nvSpPr>
          <p:cNvPr id="1469" name="Does the Bible contain errors?"/>
          <p:cNvSpPr txBox="1"/>
          <p:nvPr/>
        </p:nvSpPr>
        <p:spPr>
          <a:xfrm>
            <a:off x="6822091" y="6189125"/>
            <a:ext cx="14242865" cy="117883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algn="l" defTabSz="914400">
              <a:buClr>
                <a:srgbClr val="FEFCDD"/>
              </a:buClr>
              <a:defRPr sz="6800">
                <a:solidFill>
                  <a:srgbClr val="FEFCDC"/>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sz="6000" dirty="0"/>
              <a:t>La Bible contient-elle des erreurs?</a:t>
            </a:r>
          </a:p>
        </p:txBody>
      </p:sp>
      <p:sp>
        <p:nvSpPr>
          <p:cNvPr id="1470" name="39% said: yes or I’m not sure"/>
          <p:cNvSpPr txBox="1"/>
          <p:nvPr/>
        </p:nvSpPr>
        <p:spPr>
          <a:xfrm>
            <a:off x="7625439" y="7199008"/>
            <a:ext cx="15370461" cy="1270658"/>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lvl1pPr marL="228600" indent="-228600" algn="l" defTabSz="914400">
              <a:buClr>
                <a:srgbClr val="FEFCDD"/>
              </a:buClr>
              <a:buSzPct val="100000"/>
              <a:buChar char="•"/>
              <a:defRPr sz="6400">
                <a:solidFill>
                  <a:srgbClr val="FFFB00"/>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lvl1pPr>
          </a:lstStyle>
          <a:p>
            <a:r>
              <a:rPr lang="fr-FR" dirty="0"/>
              <a:t> 39% : oui ou je ne suis pas sûr</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465"/>
                                        </p:tgtEl>
                                        <p:attrNameLst>
                                          <p:attrName>style.visibility</p:attrName>
                                        </p:attrNameLst>
                                      </p:cBhvr>
                                      <p:to>
                                        <p:strVal val="visible"/>
                                      </p:to>
                                    </p:set>
                                    <p:animEffect transition="in" filter="wipe(left)">
                                      <p:cBhvr>
                                        <p:cTn id="7" dur="499"/>
                                        <p:tgtEl>
                                          <p:spTgt spid="146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2" nodeType="clickEffect">
                                  <p:stCondLst>
                                    <p:cond delay="0"/>
                                  </p:stCondLst>
                                  <p:iterate>
                                    <p:tmAbs val="0"/>
                                  </p:iterate>
                                  <p:childTnLst>
                                    <p:set>
                                      <p:cBhvr>
                                        <p:cTn id="11" fill="hold"/>
                                        <p:tgtEl>
                                          <p:spTgt spid="1464"/>
                                        </p:tgtEl>
                                        <p:attrNameLst>
                                          <p:attrName>style.visibility</p:attrName>
                                        </p:attrNameLst>
                                      </p:cBhvr>
                                      <p:to>
                                        <p:strVal val="visible"/>
                                      </p:to>
                                    </p:set>
                                    <p:animEffect transition="in" filter="wipe(left)">
                                      <p:cBhvr>
                                        <p:cTn id="12" dur="499"/>
                                        <p:tgtEl>
                                          <p:spTgt spid="146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3" nodeType="clickEffect">
                                  <p:stCondLst>
                                    <p:cond delay="0"/>
                                  </p:stCondLst>
                                  <p:iterate>
                                    <p:tmAbs val="0"/>
                                  </p:iterate>
                                  <p:childTnLst>
                                    <p:set>
                                      <p:cBhvr>
                                        <p:cTn id="16" fill="hold"/>
                                        <p:tgtEl>
                                          <p:spTgt spid="1461"/>
                                        </p:tgtEl>
                                        <p:attrNameLst>
                                          <p:attrName>style.visibility</p:attrName>
                                        </p:attrNameLst>
                                      </p:cBhvr>
                                      <p:to>
                                        <p:strVal val="visible"/>
                                      </p:to>
                                    </p:set>
                                    <p:animEffect transition="in" filter="wipe(left)">
                                      <p:cBhvr>
                                        <p:cTn id="17" dur="499"/>
                                        <p:tgtEl>
                                          <p:spTgt spid="146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4" nodeType="clickEffect">
                                  <p:stCondLst>
                                    <p:cond delay="0"/>
                                  </p:stCondLst>
                                  <p:iterate>
                                    <p:tmAbs val="0"/>
                                  </p:iterate>
                                  <p:childTnLst>
                                    <p:set>
                                      <p:cBhvr>
                                        <p:cTn id="21" fill="hold"/>
                                        <p:tgtEl>
                                          <p:spTgt spid="1466"/>
                                        </p:tgtEl>
                                        <p:attrNameLst>
                                          <p:attrName>style.visibility</p:attrName>
                                        </p:attrNameLst>
                                      </p:cBhvr>
                                      <p:to>
                                        <p:strVal val="visible"/>
                                      </p:to>
                                    </p:set>
                                    <p:animEffect transition="in" filter="wipe(left)">
                                      <p:cBhvr>
                                        <p:cTn id="22" dur="499"/>
                                        <p:tgtEl>
                                          <p:spTgt spid="146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5" nodeType="clickEffect">
                                  <p:stCondLst>
                                    <p:cond delay="0"/>
                                  </p:stCondLst>
                                  <p:iterate>
                                    <p:tmAbs val="0"/>
                                  </p:iterate>
                                  <p:childTnLst>
                                    <p:set>
                                      <p:cBhvr>
                                        <p:cTn id="26" fill="hold"/>
                                        <p:tgtEl>
                                          <p:spTgt spid="1469"/>
                                        </p:tgtEl>
                                        <p:attrNameLst>
                                          <p:attrName>style.visibility</p:attrName>
                                        </p:attrNameLst>
                                      </p:cBhvr>
                                      <p:to>
                                        <p:strVal val="visible"/>
                                      </p:to>
                                    </p:set>
                                    <p:animEffect transition="in" filter="wipe(left)">
                                      <p:cBhvr>
                                        <p:cTn id="27" dur="499"/>
                                        <p:tgtEl>
                                          <p:spTgt spid="146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6" nodeType="clickEffect">
                                  <p:stCondLst>
                                    <p:cond delay="0"/>
                                  </p:stCondLst>
                                  <p:iterate>
                                    <p:tmAbs val="0"/>
                                  </p:iterate>
                                  <p:childTnLst>
                                    <p:set>
                                      <p:cBhvr>
                                        <p:cTn id="31" fill="hold"/>
                                        <p:tgtEl>
                                          <p:spTgt spid="1470"/>
                                        </p:tgtEl>
                                        <p:attrNameLst>
                                          <p:attrName>style.visibility</p:attrName>
                                        </p:attrNameLst>
                                      </p:cBhvr>
                                      <p:to>
                                        <p:strVal val="visible"/>
                                      </p:to>
                                    </p:set>
                                    <p:animEffect transition="in" filter="wipe(left)">
                                      <p:cBhvr>
                                        <p:cTn id="32" dur="499"/>
                                        <p:tgtEl>
                                          <p:spTgt spid="147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7" nodeType="clickEffect">
                                  <p:stCondLst>
                                    <p:cond delay="0"/>
                                  </p:stCondLst>
                                  <p:iterate>
                                    <p:tmAbs val="0"/>
                                  </p:iterate>
                                  <p:childTnLst>
                                    <p:set>
                                      <p:cBhvr>
                                        <p:cTn id="36" fill="hold"/>
                                        <p:tgtEl>
                                          <p:spTgt spid="1467"/>
                                        </p:tgtEl>
                                        <p:attrNameLst>
                                          <p:attrName>style.visibility</p:attrName>
                                        </p:attrNameLst>
                                      </p:cBhvr>
                                      <p:to>
                                        <p:strVal val="visible"/>
                                      </p:to>
                                    </p:set>
                                    <p:animEffect transition="in" filter="wipe(left)">
                                      <p:cBhvr>
                                        <p:cTn id="37" dur="499"/>
                                        <p:tgtEl>
                                          <p:spTgt spid="146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8" nodeType="clickEffect">
                                  <p:stCondLst>
                                    <p:cond delay="0"/>
                                  </p:stCondLst>
                                  <p:iterate>
                                    <p:tmAbs val="0"/>
                                  </p:iterate>
                                  <p:childTnLst>
                                    <p:set>
                                      <p:cBhvr>
                                        <p:cTn id="41" fill="hold"/>
                                        <p:tgtEl>
                                          <p:spTgt spid="1468"/>
                                        </p:tgtEl>
                                        <p:attrNameLst>
                                          <p:attrName>style.visibility</p:attrName>
                                        </p:attrNameLst>
                                      </p:cBhvr>
                                      <p:to>
                                        <p:strVal val="visible"/>
                                      </p:to>
                                    </p:set>
                                    <p:animEffect transition="in" filter="wipe(left)">
                                      <p:cBhvr>
                                        <p:cTn id="42" dur="499"/>
                                        <p:tgtEl>
                                          <p:spTgt spid="1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1" grpId="3" animBg="1" advAuto="0"/>
      <p:bldP spid="1464" grpId="2" animBg="1" advAuto="0"/>
      <p:bldP spid="1465" grpId="1" animBg="1" advAuto="0"/>
      <p:bldP spid="1466" grpId="4" animBg="1" advAuto="0"/>
      <p:bldP spid="1467" grpId="7" animBg="1" advAuto="0"/>
      <p:bldP spid="1468" grpId="8" animBg="1" advAuto="0"/>
      <p:bldP spid="1469" grpId="5" animBg="1" advAuto="0"/>
      <p:bldP spid="1470" grpId="6" animBg="1" advAuto="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4" name="Psalm 11:3"/>
          <p:cNvSpPr txBox="1">
            <a:spLocks noGrp="1"/>
          </p:cNvSpPr>
          <p:nvPr>
            <p:ph type="title"/>
          </p:nvPr>
        </p:nvSpPr>
        <p:spPr>
          <a:prstGeom prst="rect">
            <a:avLst/>
          </a:prstGeom>
        </p:spPr>
        <p:txBody>
          <a:bodyPr/>
          <a:lstStyle>
            <a:lvl1pPr>
              <a:defRPr>
                <a:latin typeface="DejaVu Sans"/>
                <a:ea typeface="DejaVu Sans"/>
                <a:cs typeface="DejaVu Sans"/>
                <a:sym typeface="DejaVu Sans"/>
              </a:defRPr>
            </a:lvl1pPr>
          </a:lstStyle>
          <a:p>
            <a:r>
              <a:rPr dirty="0" err="1"/>
              <a:t>Psa</a:t>
            </a:r>
            <a:r>
              <a:rPr lang="fr-CH" dirty="0" err="1"/>
              <a:t>ume</a:t>
            </a:r>
            <a:r>
              <a:rPr dirty="0"/>
              <a:t> 11:3</a:t>
            </a:r>
          </a:p>
        </p:txBody>
      </p:sp>
      <p:sp>
        <p:nvSpPr>
          <p:cNvPr id="1695" name="If the foundations are destroyed, what can the righteous do?"/>
          <p:cNvSpPr txBox="1">
            <a:spLocks noGrp="1"/>
          </p:cNvSpPr>
          <p:nvPr>
            <p:ph type="body" sz="half" idx="1"/>
          </p:nvPr>
        </p:nvSpPr>
        <p:spPr>
          <a:xfrm>
            <a:off x="1758950" y="3551349"/>
            <a:ext cx="20866100" cy="3928622"/>
          </a:xfrm>
          <a:prstGeom prst="rect">
            <a:avLst/>
          </a:prstGeom>
        </p:spPr>
        <p:txBody>
          <a:bodyPr>
            <a:noAutofit/>
          </a:bodyPr>
          <a:lstStyle>
            <a:lvl1pPr defTabSz="457200">
              <a:defRPr sz="9200">
                <a:effectLst>
                  <a:outerShdw dist="53881" dir="2700000" rotWithShape="0">
                    <a:srgbClr val="000000">
                      <a:alpha val="33333"/>
                    </a:srgbClr>
                  </a:outerShdw>
                </a:effectLst>
              </a:defRPr>
            </a:lvl1pPr>
          </a:lstStyle>
          <a:p>
            <a:r>
              <a:rPr lang="fr-FR" dirty="0"/>
              <a:t>Si les fondements sont détruits, que fera le juste? </a:t>
            </a:r>
            <a:endParaRPr dirty="0"/>
          </a:p>
        </p:txBody>
      </p:sp>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 name="image23.jpg" descr="image23.jpg"/>
          <p:cNvPicPr>
            <a:picLocks noChangeAspect="1"/>
          </p:cNvPicPr>
          <p:nvPr/>
        </p:nvPicPr>
        <p:blipFill>
          <a:blip r:embed="rId3"/>
          <a:stretch>
            <a:fillRect/>
          </a:stretch>
        </p:blipFill>
        <p:spPr>
          <a:xfrm>
            <a:off x="7487707" y="1143000"/>
            <a:ext cx="9512301" cy="11430000"/>
          </a:xfrm>
          <a:prstGeom prst="rect">
            <a:avLst/>
          </a:prstGeom>
          <a:ln w="127000">
            <a:solidFill>
              <a:srgbClr val="370906"/>
            </a:solidFill>
            <a:miter lim="400000"/>
          </a:ln>
        </p:spPr>
      </p:pic>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01" name="image24.jpg" descr="image24.jpg"/>
          <p:cNvPicPr>
            <a:picLocks/>
          </p:cNvPicPr>
          <p:nvPr/>
        </p:nvPicPr>
        <p:blipFill>
          <a:blip r:embed="rId2"/>
          <a:srcRect l="3365" t="3365" r="3422" b="7048"/>
          <a:stretch>
            <a:fillRect/>
          </a:stretch>
        </p:blipFill>
        <p:spPr>
          <a:xfrm>
            <a:off x="7487707" y="1143000"/>
            <a:ext cx="9506481" cy="11430000"/>
          </a:xfrm>
          <a:prstGeom prst="rect">
            <a:avLst/>
          </a:prstGeom>
          <a:ln w="127000">
            <a:solidFill>
              <a:srgbClr val="370A07"/>
            </a:solidFill>
            <a:miter lim="400000"/>
          </a:ln>
        </p:spPr>
      </p:pic>
    </p:spTree>
  </p:cSld>
  <p:clrMapOvr>
    <a:masterClrMapping/>
  </p:clrMapOvr>
  <mc:AlternateContent xmlns:mc="http://schemas.openxmlformats.org/markup-compatibility/2006" xmlns:p14="http://schemas.microsoft.com/office/powerpoint/2010/main">
    <mc:Choice Requires="p14">
      <p:transition>
        <p:dissolve/>
      </p:transition>
    </mc:Choice>
    <mc:Fallback xmlns:a14="http://schemas.microsoft.com/office/drawing/2010/main" xmlns:m="http://schemas.openxmlformats.org/officeDocument/2006/math" xmlns="">
      <p:transition spd="fast">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3"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04"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707" name="Group"/>
          <p:cNvGrpSpPr/>
          <p:nvPr/>
        </p:nvGrpSpPr>
        <p:grpSpPr>
          <a:xfrm>
            <a:off x="-61348" y="8079852"/>
            <a:ext cx="23773688" cy="5276704"/>
            <a:chOff x="269069" y="-1883489"/>
            <a:chExt cx="23773686" cy="5276703"/>
          </a:xfrm>
        </p:grpSpPr>
        <p:pic>
          <p:nvPicPr>
            <p:cNvPr id="1705" name="image374.png" descr="image374.png"/>
            <p:cNvPicPr>
              <a:picLocks/>
            </p:cNvPicPr>
            <p:nvPr/>
          </p:nvPicPr>
          <p:blipFill>
            <a:blip r:embed="rId3"/>
            <a:stretch>
              <a:fillRect/>
            </a:stretch>
          </p:blipFill>
          <p:spPr>
            <a:xfrm>
              <a:off x="269069" y="-1883490"/>
              <a:ext cx="23773688" cy="5276704"/>
            </a:xfrm>
            <a:prstGeom prst="rect">
              <a:avLst/>
            </a:prstGeom>
            <a:ln w="12700" cap="flat">
              <a:noFill/>
              <a:miter lim="400000"/>
            </a:ln>
            <a:effectLst>
              <a:outerShdw blurRad="12700" rotWithShape="0">
                <a:srgbClr val="929292"/>
              </a:outerShdw>
            </a:effectLst>
          </p:spPr>
        </p:pic>
        <p:sp>
          <p:nvSpPr>
            <p:cNvPr id="1706" name="GENESIS"/>
            <p:cNvSpPr txBox="1"/>
            <p:nvPr/>
          </p:nvSpPr>
          <p:spPr>
            <a:xfrm>
              <a:off x="7039159" y="-1109785"/>
              <a:ext cx="11936997" cy="3159559"/>
            </a:xfrm>
            <a:prstGeom prst="rect">
              <a:avLst/>
            </a:prstGeom>
            <a:noFill/>
            <a:ln w="12700" cap="flat">
              <a:noFill/>
              <a:miter lim="400000"/>
            </a:ln>
            <a:effectLst>
              <a:outerShdw blurRad="12700" dist="783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b="1" dirty="0"/>
                <a:t>GENÈSE</a:t>
              </a:r>
              <a:endParaRPr lang="fr-FR" b="1" dirty="0">
                <a:uFill>
                  <a:solidFill>
                    <a:srgbClr val="000000"/>
                  </a:solidFill>
                </a:uFill>
                <a:sym typeface="Arial Black"/>
              </a:endParaRPr>
            </a:p>
          </p:txBody>
        </p:sp>
      </p:grpSp>
      <p:grpSp>
        <p:nvGrpSpPr>
          <p:cNvPr id="1710" name="Group"/>
          <p:cNvGrpSpPr/>
          <p:nvPr/>
        </p:nvGrpSpPr>
        <p:grpSpPr>
          <a:xfrm>
            <a:off x="5405199" y="1210339"/>
            <a:ext cx="14187505" cy="7060082"/>
            <a:chOff x="-543361" y="0"/>
            <a:chExt cx="14187504" cy="7060080"/>
          </a:xfrm>
        </p:grpSpPr>
        <p:pic>
          <p:nvPicPr>
            <p:cNvPr id="1708"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709" name="DOCTRINE"/>
            <p:cNvSpPr txBox="1"/>
            <p:nvPr/>
          </p:nvSpPr>
          <p:spPr>
            <a:xfrm>
              <a:off x="-543362" y="1808018"/>
              <a:ext cx="14187506" cy="3444045"/>
            </a:xfrm>
            <a:prstGeom prst="rect">
              <a:avLst/>
            </a:prstGeom>
            <a:noFill/>
            <a:ln w="12700" cap="flat">
              <a:noFill/>
              <a:miter lim="400000"/>
            </a:ln>
            <a:effectLst>
              <a:outerShdw blurRad="12700" dist="783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4500">
                  <a:uFill>
                    <a:solidFill>
                      <a:srgbClr val="000000"/>
                    </a:solidFill>
                  </a:uFill>
                  <a:latin typeface="Arial Black"/>
                  <a:ea typeface="Arial Black"/>
                  <a:cs typeface="Arial Black"/>
                  <a:sym typeface="Arial Black"/>
                </a:defRPr>
              </a:lvl1pPr>
            </a:lstStyle>
            <a:p>
              <a:pPr>
                <a:defRPr>
                  <a:uFillTx/>
                </a:defRPr>
              </a:pPr>
              <a:r>
                <a:rPr lang="fr-FR" dirty="0">
                  <a:uFill>
                    <a:solidFill>
                      <a:srgbClr val="000000"/>
                    </a:solidFill>
                  </a:uFill>
                </a:rPr>
                <a:t>DOCTRINE</a:t>
              </a:r>
            </a:p>
          </p:txBody>
        </p:sp>
      </p:grpSp>
      <p:pic>
        <p:nvPicPr>
          <p:cNvPr id="1711" name="Block Genesis red x.png" descr="Block Genesis red x.png"/>
          <p:cNvPicPr>
            <a:picLocks/>
          </p:cNvPicPr>
          <p:nvPr/>
        </p:nvPicPr>
        <p:blipFill>
          <a:blip r:embed="rId5"/>
          <a:stretch>
            <a:fillRect/>
          </a:stretch>
        </p:blipFill>
        <p:spPr>
          <a:xfrm>
            <a:off x="7597028" y="8681824"/>
            <a:ext cx="9982201" cy="3581401"/>
          </a:xfrm>
          <a:prstGeom prst="rect">
            <a:avLst/>
          </a:prstGeom>
          <a:ln w="12700">
            <a:miter lim="400000"/>
          </a:ln>
        </p:spPr>
      </p:pic>
      <p:pic>
        <p:nvPicPr>
          <p:cNvPr id="1712" name="Block Genesis red x.png" descr="Block Genesis red x.png"/>
          <p:cNvPicPr>
            <a:picLocks/>
          </p:cNvPicPr>
          <p:nvPr/>
        </p:nvPicPr>
        <p:blipFill>
          <a:blip r:embed="rId5"/>
          <a:stretch>
            <a:fillRect/>
          </a:stretch>
        </p:blipFill>
        <p:spPr>
          <a:xfrm>
            <a:off x="7507850" y="3183217"/>
            <a:ext cx="9982201" cy="35814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711"/>
                                        </p:tgtEl>
                                        <p:attrNameLst>
                                          <p:attrName>style.visibility</p:attrName>
                                        </p:attrNameLst>
                                      </p:cBhvr>
                                      <p:to>
                                        <p:strVal val="visible"/>
                                      </p:to>
                                    </p:set>
                                    <p:animEffect transition="in" filter="dissolve">
                                      <p:cBhvr>
                                        <p:cTn id="7" dur="500"/>
                                        <p:tgtEl>
                                          <p:spTgt spid="17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712"/>
                                        </p:tgtEl>
                                        <p:attrNameLst>
                                          <p:attrName>style.visibility</p:attrName>
                                        </p:attrNameLst>
                                      </p:cBhvr>
                                      <p:to>
                                        <p:strVal val="visible"/>
                                      </p:to>
                                    </p:set>
                                    <p:animEffect transition="in" filter="dissolve">
                                      <p:cBhvr>
                                        <p:cTn id="12" dur="500"/>
                                        <p:tgtEl>
                                          <p:spTgt spid="1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1" grpId="1" animBg="1" advAuto="0"/>
      <p:bldP spid="1712" grpId="2" animBg="1" advAuto="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4"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15" name="image373.jpg" descr="image373.jpg"/>
          <p:cNvPicPr>
            <a:picLocks noChangeAspect="1"/>
          </p:cNvPicPr>
          <p:nvPr/>
        </p:nvPicPr>
        <p:blipFill>
          <a:blip r:embed="rId2"/>
          <a:stretch>
            <a:fillRect/>
          </a:stretch>
        </p:blipFill>
        <p:spPr>
          <a:xfrm>
            <a:off x="-202316" y="-2568186"/>
            <a:ext cx="25136493" cy="18852372"/>
          </a:xfrm>
          <a:prstGeom prst="rect">
            <a:avLst/>
          </a:prstGeom>
          <a:ln w="12700">
            <a:miter lim="400000"/>
          </a:ln>
        </p:spPr>
      </p:pic>
      <p:grpSp>
        <p:nvGrpSpPr>
          <p:cNvPr id="1718" name="Group"/>
          <p:cNvGrpSpPr/>
          <p:nvPr/>
        </p:nvGrpSpPr>
        <p:grpSpPr>
          <a:xfrm>
            <a:off x="8614238" y="7823455"/>
            <a:ext cx="16332583" cy="3625109"/>
            <a:chOff x="184851" y="-1293962"/>
            <a:chExt cx="16332582" cy="3625108"/>
          </a:xfrm>
        </p:grpSpPr>
        <p:pic>
          <p:nvPicPr>
            <p:cNvPr id="1716" name="image374.png" descr="image374.png"/>
            <p:cNvPicPr>
              <a:picLocks/>
            </p:cNvPicPr>
            <p:nvPr/>
          </p:nvPicPr>
          <p:blipFill>
            <a:blip r:embed="rId3"/>
            <a:stretch>
              <a:fillRect/>
            </a:stretch>
          </p:blipFill>
          <p:spPr>
            <a:xfrm>
              <a:off x="184851" y="-1293963"/>
              <a:ext cx="16332584" cy="3625109"/>
            </a:xfrm>
            <a:prstGeom prst="rect">
              <a:avLst/>
            </a:prstGeom>
            <a:ln w="12700" cap="flat">
              <a:noFill/>
              <a:miter lim="400000"/>
            </a:ln>
            <a:effectLst>
              <a:outerShdw blurRad="12700" rotWithShape="0">
                <a:srgbClr val="929292"/>
              </a:outerShdw>
            </a:effectLst>
          </p:spPr>
        </p:pic>
        <p:sp>
          <p:nvSpPr>
            <p:cNvPr id="1717" name="GENESIS"/>
            <p:cNvSpPr txBox="1"/>
            <p:nvPr/>
          </p:nvSpPr>
          <p:spPr>
            <a:xfrm>
              <a:off x="4835920" y="-762426"/>
              <a:ext cx="8200748" cy="2170626"/>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0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b="1" dirty="0">
                  <a:latin typeface="Arial Black" panose="020B0A04020102020204" pitchFamily="34" charset="0"/>
                </a:rPr>
                <a:t>GENÈSE</a:t>
              </a:r>
              <a:endParaRPr lang="fr-FR" b="1" dirty="0">
                <a:uFill>
                  <a:solidFill>
                    <a:srgbClr val="000000"/>
                  </a:solidFill>
                </a:uFill>
                <a:latin typeface="Arial Black" panose="020B0A04020102020204" pitchFamily="34" charset="0"/>
                <a:sym typeface="Arial Black"/>
              </a:endParaRPr>
            </a:p>
          </p:txBody>
        </p:sp>
      </p:grpSp>
      <p:grpSp>
        <p:nvGrpSpPr>
          <p:cNvPr id="1721" name="Group"/>
          <p:cNvGrpSpPr/>
          <p:nvPr/>
        </p:nvGrpSpPr>
        <p:grpSpPr>
          <a:xfrm>
            <a:off x="12754243" y="2292835"/>
            <a:ext cx="8970204" cy="5637443"/>
            <a:chOff x="0" y="0"/>
            <a:chExt cx="8970202" cy="5637441"/>
          </a:xfrm>
        </p:grpSpPr>
        <p:pic>
          <p:nvPicPr>
            <p:cNvPr id="1719" name="image377.png" descr="image377.png"/>
            <p:cNvPicPr>
              <a:picLocks/>
            </p:cNvPicPr>
            <p:nvPr/>
          </p:nvPicPr>
          <p:blipFill>
            <a:blip r:embed="rId4"/>
            <a:stretch>
              <a:fillRect/>
            </a:stretch>
          </p:blipFill>
          <p:spPr>
            <a:xfrm>
              <a:off x="0" y="0"/>
              <a:ext cx="8970203" cy="5637442"/>
            </a:xfrm>
            <a:prstGeom prst="rect">
              <a:avLst/>
            </a:prstGeom>
            <a:ln w="12700" cap="flat">
              <a:noFill/>
              <a:miter lim="400000"/>
            </a:ln>
            <a:effectLst>
              <a:outerShdw blurRad="12700" rotWithShape="0">
                <a:srgbClr val="929292"/>
              </a:outerShdw>
            </a:effectLst>
          </p:spPr>
        </p:pic>
        <p:sp>
          <p:nvSpPr>
            <p:cNvPr id="1720" name="SIN"/>
            <p:cNvSpPr txBox="1"/>
            <p:nvPr/>
          </p:nvSpPr>
          <p:spPr>
            <a:xfrm>
              <a:off x="410585" y="1948984"/>
              <a:ext cx="8458597" cy="1773577"/>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0000">
                  <a:uFill>
                    <a:solidFill>
                      <a:srgbClr val="000000"/>
                    </a:solidFill>
                  </a:uFill>
                  <a:latin typeface="Arial Black"/>
                  <a:ea typeface="Arial Black"/>
                  <a:cs typeface="Arial Black"/>
                  <a:sym typeface="Arial Black"/>
                </a:defRPr>
              </a:lvl1pPr>
            </a:lstStyle>
            <a:p>
              <a:r>
                <a:rPr lang="fr-FR" dirty="0"/>
                <a:t>PÉCHÉ</a:t>
              </a:r>
            </a:p>
          </p:txBody>
        </p:sp>
      </p:grpSp>
      <p:grpSp>
        <p:nvGrpSpPr>
          <p:cNvPr id="1724" name="Group"/>
          <p:cNvGrpSpPr/>
          <p:nvPr/>
        </p:nvGrpSpPr>
        <p:grpSpPr>
          <a:xfrm>
            <a:off x="-1394121" y="7823455"/>
            <a:ext cx="16332584" cy="3625109"/>
            <a:chOff x="184851" y="-1293962"/>
            <a:chExt cx="16332582" cy="3625108"/>
          </a:xfrm>
        </p:grpSpPr>
        <p:pic>
          <p:nvPicPr>
            <p:cNvPr id="1722" name="image374.png" descr="image374.png"/>
            <p:cNvPicPr>
              <a:picLocks/>
            </p:cNvPicPr>
            <p:nvPr/>
          </p:nvPicPr>
          <p:blipFill>
            <a:blip r:embed="rId3"/>
            <a:stretch>
              <a:fillRect/>
            </a:stretch>
          </p:blipFill>
          <p:spPr>
            <a:xfrm>
              <a:off x="184851" y="-1293963"/>
              <a:ext cx="16332584" cy="3625109"/>
            </a:xfrm>
            <a:prstGeom prst="rect">
              <a:avLst/>
            </a:prstGeom>
            <a:ln w="12700" cap="flat">
              <a:noFill/>
              <a:miter lim="400000"/>
            </a:ln>
            <a:effectLst>
              <a:outerShdw blurRad="12700" rotWithShape="0">
                <a:srgbClr val="929292"/>
              </a:outerShdw>
            </a:effectLst>
          </p:spPr>
        </p:pic>
        <p:sp>
          <p:nvSpPr>
            <p:cNvPr id="1723" name="GENESIS"/>
            <p:cNvSpPr txBox="1"/>
            <p:nvPr/>
          </p:nvSpPr>
          <p:spPr>
            <a:xfrm>
              <a:off x="4835920" y="-762426"/>
              <a:ext cx="8200748" cy="2170626"/>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0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b="1" dirty="0">
                  <a:latin typeface="Arial Black" panose="020B0A04020102020204" pitchFamily="34" charset="0"/>
                </a:rPr>
                <a:t>GENÈSE</a:t>
              </a:r>
              <a:endParaRPr lang="fr-FR" b="1" dirty="0">
                <a:uFill>
                  <a:solidFill>
                    <a:srgbClr val="000000"/>
                  </a:solidFill>
                </a:uFill>
                <a:latin typeface="Arial Black" panose="020B0A04020102020204" pitchFamily="34" charset="0"/>
                <a:sym typeface="Arial Black"/>
              </a:endParaRPr>
            </a:p>
          </p:txBody>
        </p:sp>
      </p:grpSp>
      <p:grpSp>
        <p:nvGrpSpPr>
          <p:cNvPr id="1727" name="Group"/>
          <p:cNvGrpSpPr/>
          <p:nvPr/>
        </p:nvGrpSpPr>
        <p:grpSpPr>
          <a:xfrm>
            <a:off x="2745885" y="2292835"/>
            <a:ext cx="8970204" cy="5637443"/>
            <a:chOff x="0" y="0"/>
            <a:chExt cx="8970202" cy="5637441"/>
          </a:xfrm>
        </p:grpSpPr>
        <p:pic>
          <p:nvPicPr>
            <p:cNvPr id="1725" name="image377.png" descr="image377.png"/>
            <p:cNvPicPr>
              <a:picLocks/>
            </p:cNvPicPr>
            <p:nvPr/>
          </p:nvPicPr>
          <p:blipFill>
            <a:blip r:embed="rId4"/>
            <a:stretch>
              <a:fillRect/>
            </a:stretch>
          </p:blipFill>
          <p:spPr>
            <a:xfrm>
              <a:off x="0" y="0"/>
              <a:ext cx="8970203" cy="5637442"/>
            </a:xfrm>
            <a:prstGeom prst="rect">
              <a:avLst/>
            </a:prstGeom>
            <a:ln w="12700" cap="flat">
              <a:noFill/>
              <a:miter lim="400000"/>
            </a:ln>
            <a:effectLst>
              <a:outerShdw blurRad="12700" rotWithShape="0">
                <a:srgbClr val="929292"/>
              </a:outerShdw>
            </a:effectLst>
          </p:spPr>
        </p:pic>
        <p:sp>
          <p:nvSpPr>
            <p:cNvPr id="1726" name="DOCTRINE"/>
            <p:cNvSpPr txBox="1"/>
            <p:nvPr/>
          </p:nvSpPr>
          <p:spPr>
            <a:xfrm>
              <a:off x="410585" y="1948984"/>
              <a:ext cx="8458597" cy="1773577"/>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0000">
                  <a:uFill>
                    <a:solidFill>
                      <a:srgbClr val="000000"/>
                    </a:solidFill>
                  </a:uFill>
                  <a:latin typeface="Arial Black"/>
                  <a:ea typeface="Arial Black"/>
                  <a:cs typeface="Arial Black"/>
                  <a:sym typeface="Arial Black"/>
                </a:defRPr>
              </a:lvl1pPr>
            </a:lstStyle>
            <a:p>
              <a:r>
                <a:rPr lang="fr-FR" dirty="0"/>
                <a:t>DOCTRINE</a:t>
              </a:r>
            </a:p>
          </p:txBody>
        </p:sp>
      </p:gr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9"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30" name="image373.jpg" descr="image373.jpg"/>
          <p:cNvPicPr>
            <a:picLocks noChangeAspect="1"/>
          </p:cNvPicPr>
          <p:nvPr/>
        </p:nvPicPr>
        <p:blipFill>
          <a:blip r:embed="rId2"/>
          <a:stretch>
            <a:fillRect/>
          </a:stretch>
        </p:blipFill>
        <p:spPr>
          <a:xfrm>
            <a:off x="-129528" y="-1148818"/>
            <a:ext cx="25136493" cy="18852371"/>
          </a:xfrm>
          <a:prstGeom prst="rect">
            <a:avLst/>
          </a:prstGeom>
          <a:ln w="12700">
            <a:miter lim="400000"/>
          </a:ln>
        </p:spPr>
      </p:pic>
      <p:grpSp>
        <p:nvGrpSpPr>
          <p:cNvPr id="1733" name="Group"/>
          <p:cNvGrpSpPr/>
          <p:nvPr/>
        </p:nvGrpSpPr>
        <p:grpSpPr>
          <a:xfrm>
            <a:off x="12275859" y="1476330"/>
            <a:ext cx="9317374" cy="8245688"/>
            <a:chOff x="-23025" y="-218752"/>
            <a:chExt cx="9317373" cy="8245686"/>
          </a:xfrm>
        </p:grpSpPr>
        <p:pic>
          <p:nvPicPr>
            <p:cNvPr id="1731" name="image377.png" descr="image377.png"/>
            <p:cNvPicPr>
              <a:picLocks/>
            </p:cNvPicPr>
            <p:nvPr/>
          </p:nvPicPr>
          <p:blipFill>
            <a:blip r:embed="rId3"/>
            <a:srcRect/>
            <a:stretch>
              <a:fillRect/>
            </a:stretch>
          </p:blipFill>
          <p:spPr>
            <a:xfrm>
              <a:off x="850862" y="102639"/>
              <a:ext cx="7569523" cy="7924296"/>
            </a:xfrm>
            <a:prstGeom prst="rect">
              <a:avLst/>
            </a:prstGeom>
            <a:ln w="12700" cap="flat">
              <a:noFill/>
              <a:miter lim="400000"/>
            </a:ln>
            <a:effectLst>
              <a:outerShdw blurRad="12700" dist="50800" dir="2700000" rotWithShape="0">
                <a:srgbClr val="929292"/>
              </a:outerShdw>
            </a:effectLst>
          </p:spPr>
        </p:pic>
        <p:sp>
          <p:nvSpPr>
            <p:cNvPr id="1732" name="7-DAY WEEK"/>
            <p:cNvSpPr txBox="1"/>
            <p:nvPr/>
          </p:nvSpPr>
          <p:spPr>
            <a:xfrm>
              <a:off x="-23026" y="-218753"/>
              <a:ext cx="9317374" cy="195364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71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uFill>
                    <a:solidFill>
                      <a:srgbClr val="000000"/>
                    </a:solidFill>
                  </a:uFill>
                  <a:latin typeface="Arial Black"/>
                  <a:ea typeface="Arial Black"/>
                  <a:cs typeface="Arial Black"/>
                  <a:sym typeface="Arial Black"/>
                </a:rPr>
                <a:t>Semaine de 7j</a:t>
              </a:r>
            </a:p>
          </p:txBody>
        </p:sp>
      </p:grpSp>
      <p:grpSp>
        <p:nvGrpSpPr>
          <p:cNvPr id="1736" name="Group"/>
          <p:cNvGrpSpPr/>
          <p:nvPr/>
        </p:nvGrpSpPr>
        <p:grpSpPr>
          <a:xfrm>
            <a:off x="-337746" y="9597414"/>
            <a:ext cx="13713226" cy="3043729"/>
            <a:chOff x="155205" y="-1086441"/>
            <a:chExt cx="13713224" cy="3043727"/>
          </a:xfrm>
        </p:grpSpPr>
        <p:pic>
          <p:nvPicPr>
            <p:cNvPr id="1734" name="image374.png" descr="image374.png"/>
            <p:cNvPicPr>
              <a:picLocks/>
            </p:cNvPicPr>
            <p:nvPr/>
          </p:nvPicPr>
          <p:blipFill>
            <a:blip r:embed="rId4"/>
            <a:stretch>
              <a:fillRect/>
            </a:stretch>
          </p:blipFill>
          <p:spPr>
            <a:xfrm>
              <a:off x="155205" y="-1086442"/>
              <a:ext cx="13713226" cy="3043728"/>
            </a:xfrm>
            <a:prstGeom prst="rect">
              <a:avLst/>
            </a:prstGeom>
            <a:ln w="12700" cap="flat">
              <a:noFill/>
              <a:miter lim="400000"/>
            </a:ln>
            <a:effectLst>
              <a:outerShdw blurRad="12700" rotWithShape="0">
                <a:srgbClr val="929292"/>
              </a:outerShdw>
            </a:effectLst>
          </p:spPr>
        </p:pic>
        <p:sp>
          <p:nvSpPr>
            <p:cNvPr id="1735" name="GENESIS"/>
            <p:cNvSpPr txBox="1"/>
            <p:nvPr/>
          </p:nvSpPr>
          <p:spPr>
            <a:xfrm>
              <a:off x="4060354" y="-640151"/>
              <a:ext cx="6885542" cy="1822510"/>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9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b="1" dirty="0">
                  <a:latin typeface="Arial Black" panose="020B0A04020102020204" pitchFamily="34" charset="0"/>
                </a:rPr>
                <a:t>GENÈSE</a:t>
              </a:r>
              <a:endParaRPr lang="fr-FR" dirty="0">
                <a:uFill>
                  <a:solidFill>
                    <a:srgbClr val="000000"/>
                  </a:solidFill>
                </a:uFill>
                <a:latin typeface="Arial Black" panose="020B0A04020102020204" pitchFamily="34" charset="0"/>
                <a:sym typeface="Arial Black"/>
              </a:endParaRPr>
            </a:p>
          </p:txBody>
        </p:sp>
      </p:grpSp>
      <p:grpSp>
        <p:nvGrpSpPr>
          <p:cNvPr id="1739" name="Group"/>
          <p:cNvGrpSpPr/>
          <p:nvPr/>
        </p:nvGrpSpPr>
        <p:grpSpPr>
          <a:xfrm>
            <a:off x="3147167" y="4942995"/>
            <a:ext cx="7532224" cy="4733726"/>
            <a:chOff x="0" y="0"/>
            <a:chExt cx="7532223" cy="4733725"/>
          </a:xfrm>
        </p:grpSpPr>
        <p:pic>
          <p:nvPicPr>
            <p:cNvPr id="1737" name="image377.png" descr="image377.png"/>
            <p:cNvPicPr>
              <a:picLocks/>
            </p:cNvPicPr>
            <p:nvPr/>
          </p:nvPicPr>
          <p:blipFill>
            <a:blip r:embed="rId3"/>
            <a:stretch>
              <a:fillRect/>
            </a:stretch>
          </p:blipFill>
          <p:spPr>
            <a:xfrm>
              <a:off x="0" y="0"/>
              <a:ext cx="7532224" cy="4733726"/>
            </a:xfrm>
            <a:prstGeom prst="rect">
              <a:avLst/>
            </a:prstGeom>
            <a:ln w="12700" cap="flat">
              <a:noFill/>
              <a:miter lim="400000"/>
            </a:ln>
            <a:effectLst>
              <a:outerShdw blurRad="12700" rotWithShape="0">
                <a:srgbClr val="929292"/>
              </a:outerShdw>
            </a:effectLst>
          </p:spPr>
        </p:pic>
        <p:sp>
          <p:nvSpPr>
            <p:cNvPr id="1738" name="DOCTRINE"/>
            <p:cNvSpPr txBox="1"/>
            <p:nvPr/>
          </p:nvSpPr>
          <p:spPr>
            <a:xfrm>
              <a:off x="344766" y="1636550"/>
              <a:ext cx="7102631" cy="1489262"/>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8500">
                  <a:uFill>
                    <a:solidFill>
                      <a:srgbClr val="000000"/>
                    </a:solidFill>
                  </a:uFill>
                  <a:latin typeface="Arial Black"/>
                  <a:ea typeface="Arial Black"/>
                  <a:cs typeface="Arial Black"/>
                  <a:sym typeface="Arial Black"/>
                </a:defRPr>
              </a:lvl1pPr>
            </a:lstStyle>
            <a:p>
              <a:r>
                <a:rPr lang="fr-FR" dirty="0"/>
                <a:t>DOCTRINE</a:t>
              </a:r>
            </a:p>
          </p:txBody>
        </p:sp>
      </p:grpSp>
      <p:grpSp>
        <p:nvGrpSpPr>
          <p:cNvPr id="1742" name="Group"/>
          <p:cNvGrpSpPr/>
          <p:nvPr/>
        </p:nvGrpSpPr>
        <p:grpSpPr>
          <a:xfrm>
            <a:off x="9687482" y="9597414"/>
            <a:ext cx="13713226" cy="3043729"/>
            <a:chOff x="155205" y="-1086441"/>
            <a:chExt cx="13713224" cy="3043727"/>
          </a:xfrm>
        </p:grpSpPr>
        <p:pic>
          <p:nvPicPr>
            <p:cNvPr id="1740" name="image374.png" descr="image374.png"/>
            <p:cNvPicPr>
              <a:picLocks/>
            </p:cNvPicPr>
            <p:nvPr/>
          </p:nvPicPr>
          <p:blipFill>
            <a:blip r:embed="rId4"/>
            <a:stretch>
              <a:fillRect/>
            </a:stretch>
          </p:blipFill>
          <p:spPr>
            <a:xfrm>
              <a:off x="155205" y="-1086442"/>
              <a:ext cx="13713226" cy="3043728"/>
            </a:xfrm>
            <a:prstGeom prst="rect">
              <a:avLst/>
            </a:prstGeom>
            <a:ln w="12700" cap="flat">
              <a:noFill/>
              <a:miter lim="400000"/>
            </a:ln>
            <a:effectLst>
              <a:outerShdw blurRad="12700" rotWithShape="0">
                <a:srgbClr val="929292"/>
              </a:outerShdw>
            </a:effectLst>
          </p:spPr>
        </p:pic>
        <p:sp>
          <p:nvSpPr>
            <p:cNvPr id="1741" name="GENESIS"/>
            <p:cNvSpPr txBox="1"/>
            <p:nvPr/>
          </p:nvSpPr>
          <p:spPr>
            <a:xfrm>
              <a:off x="4060354" y="-640151"/>
              <a:ext cx="6885542" cy="1822510"/>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9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sz="9600" b="1" dirty="0">
                  <a:uFillTx/>
                  <a:latin typeface="Arial Black" panose="020B0A04020102020204" pitchFamily="34" charset="0"/>
                  <a:sym typeface="Gill Sans"/>
                </a:rPr>
                <a:t>GENÈSE</a:t>
              </a:r>
              <a:endParaRPr lang="fr-FR" dirty="0">
                <a:uFill>
                  <a:solidFill>
                    <a:srgbClr val="000000"/>
                  </a:solidFill>
                </a:uFill>
                <a:latin typeface="Arial Black" panose="020B0A04020102020204" pitchFamily="34" charset="0"/>
                <a:sym typeface="Arial Black"/>
              </a:endParaRPr>
            </a:p>
          </p:txBody>
        </p:sp>
      </p:grpSp>
      <p:sp>
        <p:nvSpPr>
          <p:cNvPr id="1743" name="NATIONS"/>
          <p:cNvSpPr txBox="1"/>
          <p:nvPr/>
        </p:nvSpPr>
        <p:spPr>
          <a:xfrm>
            <a:off x="12275858" y="3598355"/>
            <a:ext cx="9317374" cy="1953643"/>
          </a:xfrm>
          <a:prstGeom prst="rect">
            <a:avLst/>
          </a:prstGeom>
          <a:ln w="12700">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nchor="ctr"/>
          <a:lstStyle>
            <a:lvl1pPr marL="92076" defTabSz="1295400">
              <a:spcBef>
                <a:spcPts val="4600"/>
              </a:spcBef>
              <a:buClr>
                <a:srgbClr val="000000"/>
              </a:buClr>
              <a:buFont typeface="Arial Black"/>
              <a:defRPr sz="71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uFill>
                  <a:solidFill>
                    <a:srgbClr val="000000"/>
                  </a:solidFill>
                </a:uFill>
                <a:latin typeface="Arial Black"/>
                <a:ea typeface="Arial Black"/>
                <a:cs typeface="Arial Black"/>
                <a:sym typeface="Arial Black"/>
              </a:rPr>
              <a:t>NATIONS</a:t>
            </a:r>
          </a:p>
        </p:txBody>
      </p:sp>
      <p:sp>
        <p:nvSpPr>
          <p:cNvPr id="1744" name="1ST COMING"/>
          <p:cNvSpPr txBox="1"/>
          <p:nvPr/>
        </p:nvSpPr>
        <p:spPr>
          <a:xfrm>
            <a:off x="12275858" y="5705194"/>
            <a:ext cx="9317374" cy="1953644"/>
          </a:xfrm>
          <a:prstGeom prst="rect">
            <a:avLst/>
          </a:prstGeom>
          <a:ln w="12700">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nchor="ctr"/>
          <a:lstStyle/>
          <a:p>
            <a:pPr marL="92076" defTabSz="1295400">
              <a:spcBef>
                <a:spcPts val="4600"/>
              </a:spcBef>
              <a:buClr>
                <a:srgbClr val="000000"/>
              </a:buClr>
              <a:buFont typeface="Arial Black"/>
              <a:defRPr sz="7100"/>
            </a:pPr>
            <a:r>
              <a:rPr lang="fr-FR" dirty="0">
                <a:uFill>
                  <a:solidFill>
                    <a:srgbClr val="000000"/>
                  </a:solidFill>
                </a:uFill>
                <a:latin typeface="Arial Black"/>
                <a:ea typeface="Arial Black"/>
                <a:cs typeface="Arial Black"/>
                <a:sym typeface="Arial Black"/>
              </a:rPr>
              <a:t>1</a:t>
            </a:r>
            <a:r>
              <a:rPr lang="fr-FR" baseline="31999" dirty="0">
                <a:uFill>
                  <a:solidFill>
                    <a:srgbClr val="000000"/>
                  </a:solidFill>
                </a:uFill>
                <a:latin typeface="Arial Black"/>
                <a:ea typeface="Arial Black"/>
                <a:cs typeface="Arial Black"/>
                <a:sym typeface="Arial Black"/>
              </a:rPr>
              <a:t>ère</a:t>
            </a:r>
            <a:r>
              <a:rPr lang="fr-FR" dirty="0">
                <a:uFill>
                  <a:solidFill>
                    <a:srgbClr val="000000"/>
                  </a:solidFill>
                </a:uFill>
                <a:latin typeface="Arial Black"/>
                <a:ea typeface="Arial Black"/>
                <a:cs typeface="Arial Black"/>
                <a:sym typeface="Arial Black"/>
              </a:rPr>
              <a:t> Venue</a:t>
            </a:r>
          </a:p>
        </p:txBody>
      </p:sp>
      <p:sp>
        <p:nvSpPr>
          <p:cNvPr id="1745" name="2ND COMING"/>
          <p:cNvSpPr txBox="1"/>
          <p:nvPr/>
        </p:nvSpPr>
        <p:spPr>
          <a:xfrm>
            <a:off x="12275858" y="7737574"/>
            <a:ext cx="9317374" cy="1953643"/>
          </a:xfrm>
          <a:prstGeom prst="rect">
            <a:avLst/>
          </a:prstGeom>
          <a:ln w="12700">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nchor="ctr"/>
          <a:lstStyle/>
          <a:p>
            <a:pPr marL="92076" defTabSz="1295400">
              <a:spcBef>
                <a:spcPts val="4600"/>
              </a:spcBef>
              <a:buClr>
                <a:srgbClr val="000000"/>
              </a:buClr>
              <a:buFont typeface="Arial Black"/>
              <a:defRPr sz="7100"/>
            </a:pPr>
            <a:r>
              <a:rPr lang="fr-FR" dirty="0">
                <a:uFill>
                  <a:solidFill>
                    <a:srgbClr val="000000"/>
                  </a:solidFill>
                </a:uFill>
                <a:latin typeface="Arial Black"/>
                <a:ea typeface="Arial Black"/>
                <a:cs typeface="Arial Black"/>
                <a:sym typeface="Arial Black"/>
              </a:rPr>
              <a:t>2</a:t>
            </a:r>
            <a:r>
              <a:rPr lang="fr-FR" baseline="31999" dirty="0">
                <a:uFill>
                  <a:solidFill>
                    <a:srgbClr val="000000"/>
                  </a:solidFill>
                </a:uFill>
                <a:latin typeface="Arial Black"/>
                <a:ea typeface="Arial Black"/>
                <a:cs typeface="Arial Black"/>
                <a:sym typeface="Arial Black"/>
              </a:rPr>
              <a:t>ème</a:t>
            </a:r>
            <a:r>
              <a:rPr lang="fr-FR" dirty="0">
                <a:uFill>
                  <a:solidFill>
                    <a:srgbClr val="000000"/>
                  </a:solidFill>
                </a:uFill>
                <a:latin typeface="Arial Black"/>
                <a:ea typeface="Arial Black"/>
                <a:cs typeface="Arial Black"/>
                <a:sym typeface="Arial Black"/>
              </a:rPr>
              <a:t> venue</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7"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48"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751" name="Group"/>
          <p:cNvGrpSpPr/>
          <p:nvPr/>
        </p:nvGrpSpPr>
        <p:grpSpPr>
          <a:xfrm>
            <a:off x="-61348" y="8079816"/>
            <a:ext cx="23774012" cy="5276776"/>
            <a:chOff x="269073" y="-1883515"/>
            <a:chExt cx="23774010" cy="5276774"/>
          </a:xfrm>
        </p:grpSpPr>
        <p:pic>
          <p:nvPicPr>
            <p:cNvPr id="1749"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1750"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latin typeface="Arial Black" panose="020B0A04020102020204" pitchFamily="34" charset="0"/>
                </a:rPr>
                <a:t>GENÈSE</a:t>
              </a:r>
              <a:endParaRPr lang="fr-FR" dirty="0">
                <a:uFill>
                  <a:solidFill>
                    <a:srgbClr val="000000"/>
                  </a:solidFill>
                </a:uFill>
                <a:latin typeface="Arial Black" panose="020B0A04020102020204" pitchFamily="34" charset="0"/>
                <a:sym typeface="Arial Black"/>
              </a:endParaRPr>
            </a:p>
          </p:txBody>
        </p:sp>
      </p:grpSp>
      <p:grpSp>
        <p:nvGrpSpPr>
          <p:cNvPr id="1754" name="Group"/>
          <p:cNvGrpSpPr/>
          <p:nvPr/>
        </p:nvGrpSpPr>
        <p:grpSpPr>
          <a:xfrm>
            <a:off x="5405199" y="1210339"/>
            <a:ext cx="14187505" cy="7060082"/>
            <a:chOff x="-543361" y="0"/>
            <a:chExt cx="14187504" cy="7060080"/>
          </a:xfrm>
        </p:grpSpPr>
        <p:pic>
          <p:nvPicPr>
            <p:cNvPr id="1752"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753" name="MARRIAGE"/>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4500">
                  <a:uFill>
                    <a:solidFill>
                      <a:srgbClr val="000000"/>
                    </a:solidFill>
                  </a:uFill>
                  <a:latin typeface="Arial Black"/>
                  <a:ea typeface="Arial Black"/>
                  <a:cs typeface="Arial Black"/>
                  <a:sym typeface="Arial Black"/>
                </a:defRPr>
              </a:lvl1pPr>
            </a:lstStyle>
            <a:p>
              <a:pPr>
                <a:defRPr>
                  <a:uFillTx/>
                </a:defRPr>
              </a:pPr>
              <a:r>
                <a:rPr lang="fr-FR" dirty="0">
                  <a:uFill>
                    <a:solidFill>
                      <a:srgbClr val="000000"/>
                    </a:solidFill>
                  </a:uFill>
                </a:rPr>
                <a:t>MARIAGE</a:t>
              </a:r>
            </a:p>
          </p:txBody>
        </p:sp>
      </p:gr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6" name="image31.jpg" descr="image31.jpg"/>
          <p:cNvPicPr>
            <a:picLocks noChangeAspect="1"/>
          </p:cNvPicPr>
          <p:nvPr/>
        </p:nvPicPr>
        <p:blipFill>
          <a:blip r:embed="rId3"/>
          <a:stretch>
            <a:fillRect/>
          </a:stretch>
        </p:blipFill>
        <p:spPr>
          <a:xfrm>
            <a:off x="4497728" y="1067482"/>
            <a:ext cx="7391401" cy="11480801"/>
          </a:xfrm>
          <a:prstGeom prst="rect">
            <a:avLst/>
          </a:prstGeom>
          <a:ln w="127000">
            <a:solidFill>
              <a:srgbClr val="381C00"/>
            </a:solidFill>
          </a:ln>
        </p:spPr>
      </p:pic>
      <p:grpSp>
        <p:nvGrpSpPr>
          <p:cNvPr id="1759" name="Group"/>
          <p:cNvGrpSpPr/>
          <p:nvPr/>
        </p:nvGrpSpPr>
        <p:grpSpPr>
          <a:xfrm>
            <a:off x="12949980" y="1003982"/>
            <a:ext cx="6971801" cy="11607801"/>
            <a:chOff x="0" y="0"/>
            <a:chExt cx="6971800" cy="11607800"/>
          </a:xfrm>
        </p:grpSpPr>
        <p:pic>
          <p:nvPicPr>
            <p:cNvPr id="1757" name="wedding.png" descr="wedding.png"/>
            <p:cNvPicPr>
              <a:picLocks noChangeAspect="1"/>
            </p:cNvPicPr>
            <p:nvPr/>
          </p:nvPicPr>
          <p:blipFill>
            <a:blip r:embed="rId4"/>
            <a:srcRect l="54518"/>
            <a:stretch>
              <a:fillRect/>
            </a:stretch>
          </p:blipFill>
          <p:spPr>
            <a:xfrm>
              <a:off x="0" y="0"/>
              <a:ext cx="6971800" cy="11607800"/>
            </a:xfrm>
            <a:prstGeom prst="rect">
              <a:avLst/>
            </a:prstGeom>
            <a:ln w="12700" cap="flat">
              <a:noFill/>
              <a:miter lim="400000"/>
            </a:ln>
            <a:effectLst/>
          </p:spPr>
        </p:pic>
        <p:sp>
          <p:nvSpPr>
            <p:cNvPr id="1758" name="The two…"/>
            <p:cNvSpPr txBox="1"/>
            <p:nvPr/>
          </p:nvSpPr>
          <p:spPr>
            <a:xfrm>
              <a:off x="2696420" y="6747768"/>
              <a:ext cx="1253067" cy="1432518"/>
            </a:xfrm>
            <a:prstGeom prst="rect">
              <a:avLst/>
            </a:prstGeom>
            <a:noFill/>
            <a:ln w="12700" cap="flat">
              <a:noFill/>
              <a:miter lim="400000"/>
            </a:ln>
            <a:effectLst>
              <a:outerShdw blurRad="12700" dir="5400000" rotWithShape="0">
                <a:srgbClr val="000000">
                  <a:alpha val="33017"/>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normAutofit/>
            </a:bodyPr>
            <a:lstStyle/>
            <a:p>
              <a:pPr defTabSz="914400">
                <a:lnSpc>
                  <a:spcPct val="80000"/>
                </a:lnSpc>
                <a:defRPr sz="3200" spc="-160">
                  <a:solidFill>
                    <a:srgbClr val="38131A"/>
                  </a:solidFill>
                  <a:effectLst>
                    <a:outerShdw blurRad="38100" dist="38100" dir="2700000" rotWithShape="0">
                      <a:srgbClr val="000000">
                        <a:alpha val="43137"/>
                      </a:srgbClr>
                    </a:outerShdw>
                  </a:effectLst>
                  <a:uFill>
                    <a:solidFill>
                      <a:srgbClr val="FEFCDD"/>
                    </a:solidFill>
                  </a:uFill>
                  <a:latin typeface="Myriad Pro Semibold"/>
                  <a:ea typeface="Myriad Pro Semibold"/>
                  <a:cs typeface="Myriad Pro Semibold"/>
                  <a:sym typeface="Myriad Pro Semibold"/>
                </a:defRPr>
              </a:pPr>
              <a:r>
                <a:rPr lang="fr-CH" dirty="0"/>
                <a:t>Les 2 ne sont pas 1</a:t>
              </a:r>
              <a:endParaRPr dirty="0"/>
            </a:p>
          </p:txBody>
        </p:sp>
      </p:gr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mph" fill="hold" grpId="1" nodeType="clickEffect">
                                  <p:stCondLst>
                                    <p:cond delay="0"/>
                                  </p:stCondLst>
                                  <p:childTnLst>
                                    <p:set>
                                      <p:cBhvr>
                                        <p:cTn id="6" dur="500" fill="hold"/>
                                        <p:tgtEl>
                                          <p:spTgt spid="1756"/>
                                        </p:tgtEl>
                                        <p:attrNameLst>
                                          <p:attrName>style.opacity</p:attrName>
                                        </p:attrNameLst>
                                      </p:cBhvr>
                                      <p:to>
                                        <p:strVal val="0.25"/>
                                      </p:to>
                                    </p:set>
                                    <p:animEffect filter="image" prLst="opacity: 0.25; ">
                                      <p:cBhvr>
                                        <p:cTn id="7" dur="500" fill="hold"/>
                                        <p:tgtEl>
                                          <p:spTgt spid="1756"/>
                                        </p:tgtEl>
                                      </p:cBhvr>
                                    </p:animEffect>
                                  </p:childTnLst>
                                </p:cTn>
                              </p:par>
                              <p:par>
                                <p:cTn id="8" presetID="9" presetClass="entr" fill="hold" grpId="2" nodeType="withEffect">
                                  <p:stCondLst>
                                    <p:cond delay="0"/>
                                  </p:stCondLst>
                                  <p:iterate>
                                    <p:tmAbs val="0"/>
                                  </p:iterate>
                                  <p:childTnLst>
                                    <p:set>
                                      <p:cBhvr>
                                        <p:cTn id="9" fill="hold"/>
                                        <p:tgtEl>
                                          <p:spTgt spid="1759"/>
                                        </p:tgtEl>
                                        <p:attrNameLst>
                                          <p:attrName>style.visibility</p:attrName>
                                        </p:attrNameLst>
                                      </p:cBhvr>
                                      <p:to>
                                        <p:strVal val="visible"/>
                                      </p:to>
                                    </p:set>
                                    <p:animEffect transition="in" filter="dissolve">
                                      <p:cBhvr>
                                        <p:cTn id="10" dur="500"/>
                                        <p:tgtEl>
                                          <p:spTgt spid="17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6" grpId="1" animBg="1" advAuto="0"/>
      <p:bldP spid="1759" grpId="2" animBg="1" advAuto="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3" name="Matthew 19:4-6"/>
          <p:cNvSpPr txBox="1">
            <a:spLocks noGrp="1"/>
          </p:cNvSpPr>
          <p:nvPr>
            <p:ph type="title"/>
          </p:nvPr>
        </p:nvSpPr>
        <p:spPr>
          <a:prstGeom prst="rect">
            <a:avLst/>
          </a:prstGeom>
        </p:spPr>
        <p:txBody>
          <a:bodyPr/>
          <a:lstStyle>
            <a:lvl1pPr>
              <a:defRPr>
                <a:latin typeface="DejaVu Sans"/>
                <a:ea typeface="DejaVu Sans"/>
                <a:cs typeface="DejaVu Sans"/>
                <a:sym typeface="DejaVu Sans"/>
              </a:defRPr>
            </a:lvl1pPr>
          </a:lstStyle>
          <a:p>
            <a:r>
              <a:rPr lang="fr-FR" dirty="0"/>
              <a:t>Matthieu 19:4-6</a:t>
            </a:r>
          </a:p>
        </p:txBody>
      </p:sp>
      <p:sp>
        <p:nvSpPr>
          <p:cNvPr id="1764" name="4. And He answered and said, “Have you not read that He who created them from the beginning made them male and female,…"/>
          <p:cNvSpPr txBox="1">
            <a:spLocks noGrp="1"/>
          </p:cNvSpPr>
          <p:nvPr>
            <p:ph type="body" idx="1"/>
          </p:nvPr>
        </p:nvSpPr>
        <p:spPr>
          <a:xfrm>
            <a:off x="1794820" y="3316790"/>
            <a:ext cx="21193002" cy="9035415"/>
          </a:xfrm>
          <a:prstGeom prst="rect">
            <a:avLst/>
          </a:prstGeom>
          <a:effectLst/>
        </p:spPr>
        <p:txBody>
          <a:bodyPr>
            <a:noAutofit/>
          </a:bodyPr>
          <a:lstStyle/>
          <a:p>
            <a:pPr defTabSz="457200">
              <a:lnSpc>
                <a:spcPct val="90000"/>
              </a:lnSpc>
              <a:defRPr sz="6800">
                <a:solidFill>
                  <a:srgbClr val="FEFCDC"/>
                </a:solidFill>
                <a:effectLst>
                  <a:outerShdw dist="53881" dir="2700000" rotWithShape="0">
                    <a:srgbClr val="000000">
                      <a:alpha val="33333"/>
                    </a:srgbClr>
                  </a:outerShdw>
                </a:effectLst>
              </a:defRPr>
            </a:pPr>
            <a:r>
              <a:rPr lang="fr-FR" baseline="31999" dirty="0"/>
              <a:t>4. </a:t>
            </a:r>
            <a:r>
              <a:rPr lang="fr-FR" dirty="0"/>
              <a:t>Il répondit: </a:t>
            </a:r>
            <a:r>
              <a:rPr lang="fr-FR" dirty="0">
                <a:solidFill>
                  <a:srgbClr val="FFFF00"/>
                </a:solidFill>
              </a:rPr>
              <a:t>N’avez-vous pas lu </a:t>
            </a:r>
            <a:r>
              <a:rPr lang="fr-FR" dirty="0"/>
              <a:t>que le créateur, au commencement, fit </a:t>
            </a:r>
            <a:r>
              <a:rPr lang="fr-FR" dirty="0">
                <a:solidFill>
                  <a:srgbClr val="FFFF00"/>
                </a:solidFill>
              </a:rPr>
              <a:t>l’homme et la femme</a:t>
            </a:r>
            <a:r>
              <a:rPr lang="fr-FR" dirty="0"/>
              <a:t>,</a:t>
            </a:r>
          </a:p>
          <a:p>
            <a:pPr marR="457200" defTabSz="457200">
              <a:lnSpc>
                <a:spcPct val="90000"/>
              </a:lnSpc>
              <a:defRPr sz="6800">
                <a:solidFill>
                  <a:srgbClr val="FEFCDC"/>
                </a:solidFill>
              </a:defRPr>
            </a:pPr>
            <a:r>
              <a:rPr lang="fr-FR" baseline="31999" dirty="0"/>
              <a:t>5.</a:t>
            </a:r>
            <a:r>
              <a:rPr lang="fr-FR" dirty="0"/>
              <a:t> et qu’il dit: </a:t>
            </a:r>
            <a:r>
              <a:rPr lang="fr-FR" dirty="0">
                <a:solidFill>
                  <a:srgbClr val="FFFF00"/>
                </a:solidFill>
              </a:rPr>
              <a:t>C’est pourquoi </a:t>
            </a:r>
            <a:r>
              <a:rPr lang="fr-FR" dirty="0"/>
              <a:t>l’homme quittera son père et sa mère, et s’attachera à sa femme, et </a:t>
            </a:r>
            <a:r>
              <a:rPr lang="fr-FR" dirty="0">
                <a:solidFill>
                  <a:srgbClr val="FFFF00"/>
                </a:solidFill>
              </a:rPr>
              <a:t>les deux deviendront une seule chair</a:t>
            </a:r>
            <a:r>
              <a:rPr lang="fr-FR" dirty="0"/>
              <a:t>? </a:t>
            </a:r>
          </a:p>
          <a:p>
            <a:pPr marR="457200" defTabSz="457200">
              <a:lnSpc>
                <a:spcPct val="90000"/>
              </a:lnSpc>
              <a:defRPr sz="6800">
                <a:solidFill>
                  <a:srgbClr val="FEFCDC"/>
                </a:solidFill>
              </a:defRPr>
            </a:pPr>
            <a:r>
              <a:rPr lang="fr-FR" baseline="31999" dirty="0"/>
              <a:t>6.</a:t>
            </a:r>
            <a:r>
              <a:rPr lang="fr-FR" dirty="0"/>
              <a:t> Ainsi ils ne sont plus deux, mais ils sont une seule chair. Que l’homme donc ne sépare pas ce que Dieu a joint.</a:t>
            </a: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8"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69"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772" name="Group"/>
          <p:cNvGrpSpPr/>
          <p:nvPr/>
        </p:nvGrpSpPr>
        <p:grpSpPr>
          <a:xfrm>
            <a:off x="-61348" y="8079816"/>
            <a:ext cx="23774012" cy="5276776"/>
            <a:chOff x="269073" y="-1883515"/>
            <a:chExt cx="23774010" cy="5276774"/>
          </a:xfrm>
        </p:grpSpPr>
        <p:pic>
          <p:nvPicPr>
            <p:cNvPr id="1770"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1771"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uFill>
                    <a:solidFill>
                      <a:srgbClr val="000000"/>
                    </a:solidFill>
                  </a:uFill>
                  <a:latin typeface="Arial Black"/>
                  <a:ea typeface="Arial Black"/>
                  <a:cs typeface="Arial Black"/>
                  <a:sym typeface="Arial Black"/>
                </a:rPr>
                <a:t>GENÈSE</a:t>
              </a:r>
            </a:p>
          </p:txBody>
        </p:sp>
      </p:grpSp>
      <p:grpSp>
        <p:nvGrpSpPr>
          <p:cNvPr id="1775" name="Group"/>
          <p:cNvGrpSpPr/>
          <p:nvPr/>
        </p:nvGrpSpPr>
        <p:grpSpPr>
          <a:xfrm>
            <a:off x="5405199" y="1210339"/>
            <a:ext cx="14187505" cy="7060082"/>
            <a:chOff x="-543361" y="0"/>
            <a:chExt cx="14187504" cy="7060080"/>
          </a:xfrm>
        </p:grpSpPr>
        <p:pic>
          <p:nvPicPr>
            <p:cNvPr id="1773"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774" name="MARRIAGE"/>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4500">
                  <a:uFill>
                    <a:solidFill>
                      <a:srgbClr val="000000"/>
                    </a:solidFill>
                  </a:uFill>
                  <a:latin typeface="Arial Black"/>
                  <a:ea typeface="Arial Black"/>
                  <a:cs typeface="Arial Black"/>
                  <a:sym typeface="Arial Black"/>
                </a:defRPr>
              </a:lvl1pPr>
            </a:lstStyle>
            <a:p>
              <a:pPr>
                <a:defRPr>
                  <a:uFillTx/>
                </a:defRPr>
              </a:pPr>
              <a:r>
                <a:rPr lang="fr-FR" dirty="0">
                  <a:uFill>
                    <a:solidFill>
                      <a:srgbClr val="000000"/>
                    </a:solidFill>
                  </a:uFill>
                </a:rPr>
                <a:t>MARIAGE</a:t>
              </a:r>
            </a:p>
          </p:txBody>
        </p:sp>
      </p:grpSp>
      <p:pic>
        <p:nvPicPr>
          <p:cNvPr id="1776" name="Block Genesis red x.png" descr="Block Genesis red x.png"/>
          <p:cNvPicPr>
            <a:picLocks/>
          </p:cNvPicPr>
          <p:nvPr/>
        </p:nvPicPr>
        <p:blipFill>
          <a:blip r:embed="rId5"/>
          <a:stretch>
            <a:fillRect/>
          </a:stretch>
        </p:blipFill>
        <p:spPr>
          <a:xfrm>
            <a:off x="7699434" y="8660333"/>
            <a:ext cx="9982201" cy="3581401"/>
          </a:xfrm>
          <a:prstGeom prst="rect">
            <a:avLst/>
          </a:prstGeom>
          <a:ln w="12700">
            <a:miter lim="400000"/>
          </a:ln>
        </p:spPr>
      </p:pic>
      <p:pic>
        <p:nvPicPr>
          <p:cNvPr id="1777" name="Block Genesis red x.png" descr="Block Genesis red x.png"/>
          <p:cNvPicPr>
            <a:picLocks/>
          </p:cNvPicPr>
          <p:nvPr/>
        </p:nvPicPr>
        <p:blipFill>
          <a:blip r:embed="rId5"/>
          <a:stretch>
            <a:fillRect/>
          </a:stretch>
        </p:blipFill>
        <p:spPr>
          <a:xfrm>
            <a:off x="7507850" y="3016908"/>
            <a:ext cx="9982201" cy="35814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776"/>
                                        </p:tgtEl>
                                        <p:attrNameLst>
                                          <p:attrName>style.visibility</p:attrName>
                                        </p:attrNameLst>
                                      </p:cBhvr>
                                      <p:to>
                                        <p:strVal val="visible"/>
                                      </p:to>
                                    </p:set>
                                    <p:animEffect transition="in" filter="dissolve">
                                      <p:cBhvr>
                                        <p:cTn id="7" dur="500"/>
                                        <p:tgtEl>
                                          <p:spTgt spid="177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777"/>
                                        </p:tgtEl>
                                        <p:attrNameLst>
                                          <p:attrName>style.visibility</p:attrName>
                                        </p:attrNameLst>
                                      </p:cBhvr>
                                      <p:to>
                                        <p:strVal val="visible"/>
                                      </p:to>
                                    </p:set>
                                    <p:animEffect transition="in" filter="dissolve">
                                      <p:cBhvr>
                                        <p:cTn id="12" dur="500"/>
                                        <p:tgtEl>
                                          <p:spTgt spid="17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6" grpId="1" animBg="1" advAuto="0"/>
      <p:bldP spid="1777" grpId="2" animBg="1" advAuto="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9"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780"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783" name="Group"/>
          <p:cNvGrpSpPr/>
          <p:nvPr/>
        </p:nvGrpSpPr>
        <p:grpSpPr>
          <a:xfrm>
            <a:off x="-61348" y="8079816"/>
            <a:ext cx="23774012" cy="5276776"/>
            <a:chOff x="269073" y="-1883515"/>
            <a:chExt cx="23774010" cy="5276774"/>
          </a:xfrm>
        </p:grpSpPr>
        <p:pic>
          <p:nvPicPr>
            <p:cNvPr id="1781"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1782"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latin typeface="Arial Black" panose="020B0A04020102020204" pitchFamily="34" charset="0"/>
                </a:rPr>
                <a:t>GENÈSE </a:t>
              </a:r>
              <a:endParaRPr lang="fr-FR" dirty="0">
                <a:uFill>
                  <a:solidFill>
                    <a:srgbClr val="000000"/>
                  </a:solidFill>
                </a:uFill>
                <a:latin typeface="Arial Black" panose="020B0A04020102020204" pitchFamily="34" charset="0"/>
                <a:sym typeface="Arial Black"/>
              </a:endParaRPr>
            </a:p>
          </p:txBody>
        </p:sp>
      </p:grpSp>
      <p:grpSp>
        <p:nvGrpSpPr>
          <p:cNvPr id="1786" name="Group"/>
          <p:cNvGrpSpPr/>
          <p:nvPr/>
        </p:nvGrpSpPr>
        <p:grpSpPr>
          <a:xfrm>
            <a:off x="5405199" y="1210339"/>
            <a:ext cx="14187505" cy="7060082"/>
            <a:chOff x="-543361" y="0"/>
            <a:chExt cx="14187504" cy="7060080"/>
          </a:xfrm>
        </p:grpSpPr>
        <p:pic>
          <p:nvPicPr>
            <p:cNvPr id="1784"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785" name="DEATH"/>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7500">
                  <a:uFill>
                    <a:solidFill>
                      <a:srgbClr val="000000"/>
                    </a:solidFill>
                  </a:uFill>
                  <a:latin typeface="Arial Black"/>
                  <a:ea typeface="Arial Black"/>
                  <a:cs typeface="Arial Black"/>
                  <a:sym typeface="Arial Black"/>
                </a:defRPr>
              </a:lvl1pPr>
            </a:lstStyle>
            <a:p>
              <a:pPr>
                <a:defRPr>
                  <a:uFillTx/>
                </a:defRPr>
              </a:pPr>
              <a:r>
                <a:rPr lang="fr-FR" dirty="0">
                  <a:uFill>
                    <a:solidFill>
                      <a:srgbClr val="000000"/>
                    </a:solidFill>
                  </a:uFill>
                </a:rPr>
                <a:t>MORT</a:t>
              </a:r>
            </a:p>
          </p:txBody>
        </p:sp>
      </p:gr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8" name="Rectangle"/>
          <p:cNvSpPr/>
          <p:nvPr/>
        </p:nvSpPr>
        <p:spPr>
          <a:xfrm>
            <a:off x="12700" y="12700"/>
            <a:ext cx="24396700" cy="13716000"/>
          </a:xfrm>
          <a:prstGeom prst="rect">
            <a:avLst/>
          </a:prstGeom>
          <a:solidFill>
            <a:srgbClr val="000000"/>
          </a:solidFill>
          <a:ln w="25400">
            <a:solidFill>
              <a:srgbClr val="000000"/>
            </a:solidFill>
            <a:miter lim="400000"/>
          </a:ln>
        </p:spPr>
        <p:txBody>
          <a:bodyPr lIns="38100" tIns="38100" rIns="38100" bIns="38100"/>
          <a:lstStyle/>
          <a:p>
            <a:pPr defTabSz="914400">
              <a:defRPr>
                <a:uFill>
                  <a:solidFill>
                    <a:srgbClr val="000000"/>
                  </a:solidFill>
                </a:uFill>
              </a:defRPr>
            </a:pPr>
            <a:endParaRPr/>
          </a:p>
        </p:txBody>
      </p:sp>
      <p:sp>
        <p:nvSpPr>
          <p:cNvPr id="1789"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57</a:t>
            </a:fld>
            <a:endParaRPr/>
          </a:p>
        </p:txBody>
      </p:sp>
      <p:pic>
        <p:nvPicPr>
          <p:cNvPr id="1790" name="image33.jpg" descr="image33.jpg"/>
          <p:cNvPicPr>
            <a:picLocks noChangeAspect="1"/>
          </p:cNvPicPr>
          <p:nvPr/>
        </p:nvPicPr>
        <p:blipFill>
          <a:blip r:embed="rId2"/>
          <a:stretch>
            <a:fillRect/>
          </a:stretch>
        </p:blipFill>
        <p:spPr>
          <a:xfrm>
            <a:off x="4268786" y="1018309"/>
            <a:ext cx="15543901" cy="11658601"/>
          </a:xfrm>
          <a:prstGeom prst="rect">
            <a:avLst/>
          </a:prstGeom>
          <a:ln w="63500">
            <a:solidFill>
              <a:srgbClr val="FFFFFF"/>
            </a:solidFill>
            <a:miter lim="400000"/>
          </a:ln>
        </p:spPr>
      </p:pic>
      <p:sp>
        <p:nvSpPr>
          <p:cNvPr id="1791" name="Rounded Rectangle"/>
          <p:cNvSpPr/>
          <p:nvPr/>
        </p:nvSpPr>
        <p:spPr>
          <a:xfrm>
            <a:off x="7249674" y="4965369"/>
            <a:ext cx="9884652" cy="2500034"/>
          </a:xfrm>
          <a:prstGeom prst="roundRect">
            <a:avLst>
              <a:gd name="adj" fmla="val 7620"/>
            </a:avLst>
          </a:prstGeom>
          <a:solidFill>
            <a:srgbClr val="FFFFFF"/>
          </a:solidFill>
          <a:ln w="12700">
            <a:miter lim="400000"/>
          </a:ln>
          <a:effectLst>
            <a:outerShdw blurRad="38100" dist="25400" dir="5400000" rotWithShape="0">
              <a:srgbClr val="000000">
                <a:alpha val="50000"/>
              </a:srgbClr>
            </a:outerShdw>
          </a:effectLst>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1792" name="WHY?"/>
          <p:cNvSpPr txBox="1"/>
          <p:nvPr/>
        </p:nvSpPr>
        <p:spPr>
          <a:xfrm>
            <a:off x="7286811" y="5018365"/>
            <a:ext cx="9810379" cy="22416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20000">
                <a:solidFill>
                  <a:srgbClr val="FF2600"/>
                </a:solidFill>
                <a:latin typeface="Arial Black"/>
                <a:ea typeface="Arial Black"/>
                <a:cs typeface="Arial Black"/>
                <a:sym typeface="Arial Black"/>
              </a:defRPr>
            </a:lvl1pPr>
          </a:lstStyle>
          <a:p>
            <a:r>
              <a:rPr lang="fr-CH" sz="13900" dirty="0"/>
              <a:t>Pourquoi</a:t>
            </a:r>
            <a:r>
              <a:rPr sz="13900" dirty="0"/>
              <a:t>?</a:t>
            </a:r>
          </a:p>
        </p:txBody>
      </p:sp>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4"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795" name="Earthquake in Haiti, 2010"/>
          <p:cNvSpPr txBox="1">
            <a:spLocks noGrp="1"/>
          </p:cNvSpPr>
          <p:nvPr>
            <p:ph type="body" sz="quarter" idx="1"/>
          </p:nvPr>
        </p:nvSpPr>
        <p:spPr>
          <a:xfrm>
            <a:off x="3384358" y="728134"/>
            <a:ext cx="17305867" cy="1574800"/>
          </a:xfrm>
          <a:prstGeom prst="rect">
            <a:avLst/>
          </a:prstGeom>
        </p:spPr>
        <p:txBody>
          <a:bodyPr/>
          <a:lstStyle/>
          <a:p>
            <a:r>
              <a:rPr lang="fr-FR" dirty="0"/>
              <a:t>Tremblement de terre en Haïti,</a:t>
            </a:r>
            <a:r>
              <a:rPr lang="fr-FR" sz="7200" dirty="0"/>
              <a:t> 2010</a:t>
            </a:r>
          </a:p>
        </p:txBody>
      </p:sp>
      <p:pic>
        <p:nvPicPr>
          <p:cNvPr id="1796" name="image34.jpg" descr="image34.jpg"/>
          <p:cNvPicPr>
            <a:picLocks/>
          </p:cNvPicPr>
          <p:nvPr/>
        </p:nvPicPr>
        <p:blipFill>
          <a:blip r:embed="rId3"/>
          <a:srcRect t="4896"/>
          <a:stretch>
            <a:fillRect/>
          </a:stretch>
        </p:blipFill>
        <p:spPr>
          <a:xfrm>
            <a:off x="3697627" y="2082800"/>
            <a:ext cx="16992598" cy="10725198"/>
          </a:xfrm>
          <a:prstGeom prst="rect">
            <a:avLst/>
          </a:prstGeom>
          <a:ln w="127000">
            <a:solidFill>
              <a:srgbClr val="381C00"/>
            </a:solidFill>
          </a:ln>
        </p:spPr>
      </p:pic>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8"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1799" name="Tsunami in Japan, March 2011"/>
          <p:cNvSpPr txBox="1">
            <a:spLocks noGrp="1"/>
          </p:cNvSpPr>
          <p:nvPr>
            <p:ph type="body" sz="quarter" idx="1"/>
          </p:nvPr>
        </p:nvSpPr>
        <p:spPr>
          <a:xfrm>
            <a:off x="3578343" y="927877"/>
            <a:ext cx="17227314" cy="1504969"/>
          </a:xfrm>
          <a:prstGeom prst="rect">
            <a:avLst/>
          </a:prstGeom>
        </p:spPr>
        <p:txBody>
          <a:bodyPr/>
          <a:lstStyle/>
          <a:p>
            <a:r>
              <a:rPr lang="fr-FR" dirty="0"/>
              <a:t>Tsunami au Japon, Mars 2011</a:t>
            </a:r>
          </a:p>
        </p:txBody>
      </p:sp>
      <p:pic>
        <p:nvPicPr>
          <p:cNvPr id="1800" name="Japanese tsunami 2011 man in photo.jpg" descr="Japanese tsunami 2011 man in photo.jpg"/>
          <p:cNvPicPr>
            <a:picLocks noChangeAspect="1"/>
          </p:cNvPicPr>
          <p:nvPr/>
        </p:nvPicPr>
        <p:blipFill>
          <a:blip r:embed="rId3"/>
          <a:stretch>
            <a:fillRect/>
          </a:stretch>
        </p:blipFill>
        <p:spPr>
          <a:xfrm>
            <a:off x="4399617" y="2402956"/>
            <a:ext cx="15584766" cy="10216680"/>
          </a:xfrm>
          <a:prstGeom prst="rect">
            <a:avLst/>
          </a:prstGeom>
          <a:ln w="63500">
            <a:solidFill>
              <a:srgbClr val="FFFFFF"/>
            </a:solidFill>
          </a:ln>
        </p:spPr>
      </p:pic>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2"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pic>
        <p:nvPicPr>
          <p:cNvPr id="1803" name="Hurricane Irma damage 2017.jpg" descr="Hurricane Irma damage 2017.jpg"/>
          <p:cNvPicPr>
            <a:picLocks noChangeAspect="1"/>
          </p:cNvPicPr>
          <p:nvPr/>
        </p:nvPicPr>
        <p:blipFill>
          <a:blip r:embed="rId3"/>
          <a:stretch>
            <a:fillRect/>
          </a:stretch>
        </p:blipFill>
        <p:spPr>
          <a:xfrm>
            <a:off x="1879232" y="2377383"/>
            <a:ext cx="9457464" cy="6298819"/>
          </a:xfrm>
          <a:prstGeom prst="rect">
            <a:avLst/>
          </a:prstGeom>
          <a:ln w="63500">
            <a:solidFill>
              <a:srgbClr val="FFFFFF"/>
            </a:solidFill>
          </a:ln>
        </p:spPr>
      </p:pic>
      <p:sp>
        <p:nvSpPr>
          <p:cNvPr id="1804" name="Hurricane Irma, Sept. 2017"/>
          <p:cNvSpPr txBox="1">
            <a:spLocks noGrp="1"/>
          </p:cNvSpPr>
          <p:nvPr>
            <p:ph type="body" sz="quarter" idx="4294967295"/>
          </p:nvPr>
        </p:nvSpPr>
        <p:spPr>
          <a:xfrm>
            <a:off x="5069228" y="762000"/>
            <a:ext cx="14249401" cy="1354750"/>
          </a:xfrm>
          <a:prstGeom prst="rect">
            <a:avLst/>
          </a:prstGeom>
          <a:ln>
            <a:round/>
          </a:ln>
        </p:spPr>
        <p:txBody>
          <a:bodyPr anchor="t"/>
          <a:lstStyle>
            <a:lvl1pPr marL="0" indent="0" algn="ctr" defTabSz="914400">
              <a:spcBef>
                <a:spcPts val="0"/>
              </a:spcBef>
              <a:buClr>
                <a:srgbClr val="FEFCDD"/>
              </a:buClr>
              <a:buSzTx/>
              <a:buNone/>
              <a:defRPr sz="80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r>
              <a:rPr lang="fr-FR" dirty="0"/>
              <a:t>Ouragan Irma, Sept. 2017</a:t>
            </a:r>
          </a:p>
        </p:txBody>
      </p:sp>
      <p:pic>
        <p:nvPicPr>
          <p:cNvPr id="1805" name="Hurricane Irma waves-Puerto Rico 2017 Sept 6.jpg" descr="Hurricane Irma waves-Puerto Rico 2017 Sept 6.jpg"/>
          <p:cNvPicPr>
            <a:picLocks noChangeAspect="1"/>
          </p:cNvPicPr>
          <p:nvPr/>
        </p:nvPicPr>
        <p:blipFill>
          <a:blip r:embed="rId4"/>
          <a:stretch>
            <a:fillRect/>
          </a:stretch>
        </p:blipFill>
        <p:spPr>
          <a:xfrm>
            <a:off x="13677861" y="2377045"/>
            <a:ext cx="9210283" cy="6907713"/>
          </a:xfrm>
          <a:prstGeom prst="rect">
            <a:avLst/>
          </a:prstGeom>
          <a:ln w="63500">
            <a:solidFill>
              <a:srgbClr val="FFFFFF"/>
            </a:solidFill>
          </a:ln>
        </p:spPr>
      </p:pic>
      <p:pic>
        <p:nvPicPr>
          <p:cNvPr id="1806" name="Hurricane Irma boats destroyed.jpeg" descr="Hurricane Irma boats destroyed.jpeg"/>
          <p:cNvPicPr>
            <a:picLocks noChangeAspect="1"/>
          </p:cNvPicPr>
          <p:nvPr/>
        </p:nvPicPr>
        <p:blipFill>
          <a:blip r:embed="rId5"/>
          <a:stretch>
            <a:fillRect/>
          </a:stretch>
        </p:blipFill>
        <p:spPr>
          <a:xfrm>
            <a:off x="7224749" y="6809179"/>
            <a:ext cx="9934501" cy="5563321"/>
          </a:xfrm>
          <a:prstGeom prst="rect">
            <a:avLst/>
          </a:prstGeom>
          <a:ln w="63500">
            <a:solidFill>
              <a:srgbClr val="FFFFFF"/>
            </a:solidFill>
          </a:ln>
        </p:spPr>
      </p:pic>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8" name="image35.jpg" descr="image35.jpg"/>
          <p:cNvPicPr>
            <a:picLocks noChangeAspect="1"/>
          </p:cNvPicPr>
          <p:nvPr/>
        </p:nvPicPr>
        <p:blipFill>
          <a:blip r:embed="rId3"/>
          <a:stretch>
            <a:fillRect/>
          </a:stretch>
        </p:blipFill>
        <p:spPr>
          <a:xfrm>
            <a:off x="3785888" y="1066803"/>
            <a:ext cx="17527722" cy="11651675"/>
          </a:xfrm>
          <a:prstGeom prst="rect">
            <a:avLst/>
          </a:prstGeom>
          <a:ln w="127000">
            <a:solidFill>
              <a:srgbClr val="381C00"/>
            </a:solidFill>
          </a:ln>
        </p:spPr>
      </p:pic>
    </p:spTree>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 name="Rectangle"/>
          <p:cNvSpPr/>
          <p:nvPr/>
        </p:nvSpPr>
        <p:spPr>
          <a:xfrm>
            <a:off x="-277473" y="0"/>
            <a:ext cx="25007890" cy="13716000"/>
          </a:xfrm>
          <a:prstGeom prst="rect">
            <a:avLst/>
          </a:prstGeom>
          <a:solidFill>
            <a:srgbClr val="000000"/>
          </a:solidFill>
        </p:spPr>
        <p:txBody>
          <a:bodyPr lIns="38100" tIns="38100" rIns="38100" bIns="38100" anchor="ctr"/>
          <a:lstStyle/>
          <a:p>
            <a:pPr defTabSz="914400">
              <a:defRPr sz="1800">
                <a:solidFill>
                  <a:srgbClr val="FFFFFF"/>
                </a:solidFill>
                <a:uFill>
                  <a:solidFill>
                    <a:srgbClr val="FFFFFF"/>
                  </a:solidFill>
                </a:uFill>
                <a:latin typeface="Arial"/>
                <a:ea typeface="Arial"/>
                <a:cs typeface="Arial"/>
                <a:sym typeface="Arial"/>
              </a:defRPr>
            </a:pPr>
            <a:endParaRPr lang="fr-FR" dirty="0"/>
          </a:p>
        </p:txBody>
      </p:sp>
      <p:grpSp>
        <p:nvGrpSpPr>
          <p:cNvPr id="1815" name="Group"/>
          <p:cNvGrpSpPr/>
          <p:nvPr/>
        </p:nvGrpSpPr>
        <p:grpSpPr>
          <a:xfrm>
            <a:off x="796869" y="3327418"/>
            <a:ext cx="11214101" cy="7505701"/>
            <a:chOff x="-1143000" y="-381000"/>
            <a:chExt cx="11214100" cy="7505700"/>
          </a:xfrm>
        </p:grpSpPr>
        <p:sp>
          <p:nvSpPr>
            <p:cNvPr id="1813" name="Millions…"/>
            <p:cNvSpPr txBox="1"/>
            <p:nvPr/>
          </p:nvSpPr>
          <p:spPr>
            <a:xfrm>
              <a:off x="-1143000" y="-381000"/>
              <a:ext cx="8864600" cy="7001916"/>
            </a:xfrm>
            <a:prstGeom prst="rect">
              <a:avLst/>
            </a:prstGeom>
            <a:noFill/>
            <a:ln w="9525" cap="flat">
              <a:noFill/>
              <a:round/>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t">
              <a:spAutoFit/>
            </a:bodyPr>
            <a:lstStyle/>
            <a:p>
              <a:pPr defTabSz="914400">
                <a:buClr>
                  <a:srgbClr val="FFFB00"/>
                </a:buClr>
                <a:defRPr sz="6400">
                  <a:uFill>
                    <a:solidFill>
                      <a:srgbClr val="000000"/>
                    </a:solidFill>
                  </a:uFill>
                </a:defRPr>
              </a:pPr>
              <a:r>
                <a:rPr lang="fr-FR" sz="15000" b="1" dirty="0">
                  <a:solidFill>
                    <a:srgbClr val="FFFB00"/>
                  </a:solidFill>
                  <a:uFill>
                    <a:solidFill>
                      <a:srgbClr val="FFFB00"/>
                    </a:solidFill>
                  </a:uFill>
                </a:rPr>
                <a:t>Les millions</a:t>
              </a:r>
            </a:p>
            <a:p>
              <a:pPr defTabSz="914400">
                <a:buClr>
                  <a:srgbClr val="FFFB00"/>
                </a:buClr>
                <a:defRPr sz="6400">
                  <a:uFill>
                    <a:solidFill>
                      <a:srgbClr val="000000"/>
                    </a:solidFill>
                  </a:uFill>
                </a:defRPr>
              </a:pPr>
              <a:r>
                <a:rPr lang="fr-FR" sz="15000" b="1" dirty="0">
                  <a:solidFill>
                    <a:srgbClr val="FFFB00"/>
                  </a:solidFill>
                  <a:uFill>
                    <a:solidFill>
                      <a:srgbClr val="FFFB00"/>
                    </a:solidFill>
                  </a:uFill>
                </a:rPr>
                <a:t>d’années</a:t>
              </a:r>
            </a:p>
          </p:txBody>
        </p:sp>
        <p:sp>
          <p:nvSpPr>
            <p:cNvPr id="1814" name="="/>
            <p:cNvSpPr txBox="1"/>
            <p:nvPr/>
          </p:nvSpPr>
          <p:spPr>
            <a:xfrm>
              <a:off x="6108700" y="1079500"/>
              <a:ext cx="3962400" cy="6045200"/>
            </a:xfrm>
            <a:prstGeom prst="rect">
              <a:avLst/>
            </a:prstGeom>
            <a:noFill/>
            <a:ln w="12700" cap="flat">
              <a:noFill/>
              <a:round/>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t">
              <a:noAutofit/>
            </a:bodyPr>
            <a:lstStyle>
              <a:lvl1pPr defTabSz="914400">
                <a:buClr>
                  <a:srgbClr val="FF2600"/>
                </a:buClr>
                <a:buFont typeface="Arial Black"/>
                <a:defRPr sz="30000">
                  <a:solidFill>
                    <a:srgbClr val="FF2600"/>
                  </a:solidFill>
                  <a:uFill>
                    <a:solidFill>
                      <a:srgbClr val="FF2600"/>
                    </a:solidFill>
                  </a:uFill>
                  <a:latin typeface="Arial Black"/>
                  <a:ea typeface="Arial Black"/>
                  <a:cs typeface="Arial Black"/>
                  <a:sym typeface="Arial Black"/>
                </a:defRPr>
              </a:lvl1pPr>
            </a:lstStyle>
            <a:p>
              <a:pPr>
                <a:defRPr>
                  <a:solidFill>
                    <a:srgbClr val="000000"/>
                  </a:solidFill>
                  <a:uFill>
                    <a:solidFill>
                      <a:srgbClr val="000000"/>
                    </a:solidFill>
                  </a:uFill>
                  <a:latin typeface="+mj-lt"/>
                  <a:ea typeface="+mj-ea"/>
                  <a:cs typeface="+mj-cs"/>
                  <a:sym typeface="Gill Sans"/>
                </a:defRPr>
              </a:pPr>
              <a:r>
                <a:rPr lang="fr-FR" dirty="0">
                  <a:solidFill>
                    <a:srgbClr val="FF2600"/>
                  </a:solidFill>
                  <a:uFill>
                    <a:solidFill>
                      <a:srgbClr val="FF2600"/>
                    </a:solidFill>
                  </a:uFill>
                  <a:latin typeface="Arial Black"/>
                  <a:ea typeface="Arial Black"/>
                  <a:cs typeface="Arial Black"/>
                  <a:sym typeface="Arial Black"/>
                </a:rPr>
                <a:t> =</a:t>
              </a:r>
            </a:p>
          </p:txBody>
        </p:sp>
      </p:grpSp>
      <p:sp>
        <p:nvSpPr>
          <p:cNvPr id="1816" name="X"/>
          <p:cNvSpPr txBox="1"/>
          <p:nvPr/>
        </p:nvSpPr>
        <p:spPr>
          <a:xfrm>
            <a:off x="1516228" y="1778016"/>
            <a:ext cx="7785101" cy="11455401"/>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lstStyle>
            <a:lvl1pPr defTabSz="914400">
              <a:buClr>
                <a:srgbClr val="FF4C00"/>
              </a:buClr>
              <a:buFont typeface="Arial Black"/>
              <a:defRPr sz="70000">
                <a:solidFill>
                  <a:srgbClr val="FF2600"/>
                </a:solidFill>
                <a:uFill>
                  <a:solidFill>
                    <a:srgbClr val="FF2600"/>
                  </a:solidFill>
                </a:uFill>
                <a:latin typeface="Arial Black"/>
                <a:ea typeface="Arial Black"/>
                <a:cs typeface="Arial Black"/>
                <a:sym typeface="Arial Black"/>
              </a:defRPr>
            </a:lvl1pPr>
          </a:lstStyle>
          <a:p>
            <a:pPr>
              <a:defRPr>
                <a:latin typeface="+mj-lt"/>
                <a:ea typeface="+mj-ea"/>
                <a:cs typeface="+mj-cs"/>
                <a:sym typeface="Gill Sans"/>
              </a:defRPr>
            </a:pPr>
            <a:r>
              <a:rPr lang="fr-FR" dirty="0">
                <a:latin typeface="Arial Black"/>
                <a:ea typeface="Arial Black"/>
                <a:cs typeface="Arial Black"/>
                <a:sym typeface="Arial Black"/>
              </a:rPr>
              <a:t>X</a:t>
            </a:r>
          </a:p>
        </p:txBody>
      </p:sp>
      <p:pic>
        <p:nvPicPr>
          <p:cNvPr id="1817" name="fossilrecord.png" descr="fossilrecord.png"/>
          <p:cNvPicPr>
            <a:picLocks noChangeAspect="1"/>
          </p:cNvPicPr>
          <p:nvPr/>
        </p:nvPicPr>
        <p:blipFill>
          <a:blip r:embed="rId3"/>
          <a:stretch>
            <a:fillRect/>
          </a:stretch>
        </p:blipFill>
        <p:spPr>
          <a:xfrm>
            <a:off x="12575485" y="939800"/>
            <a:ext cx="10261601" cy="11836400"/>
          </a:xfrm>
          <a:prstGeom prst="rect">
            <a:avLst/>
          </a:prstGeom>
        </p:spPr>
      </p:pic>
      <p:sp>
        <p:nvSpPr>
          <p:cNvPr id="1818" name="DEATH…"/>
          <p:cNvSpPr txBox="1"/>
          <p:nvPr/>
        </p:nvSpPr>
        <p:spPr>
          <a:xfrm>
            <a:off x="14765086" y="2430121"/>
            <a:ext cx="6933949" cy="88557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7900" b="1" spc="-158">
                <a:solidFill>
                  <a:srgbClr val="971817"/>
                </a:solidFill>
                <a:latin typeface="Helvetica"/>
                <a:ea typeface="Helvetica"/>
                <a:cs typeface="Helvetica"/>
                <a:sym typeface="Helvetica"/>
              </a:defRPr>
            </a:pPr>
            <a:r>
              <a:rPr lang="fr-FR" dirty="0"/>
              <a:t>MORT</a:t>
            </a:r>
          </a:p>
          <a:p>
            <a:pPr>
              <a:lnSpc>
                <a:spcPct val="90000"/>
              </a:lnSpc>
              <a:defRPr sz="7900" b="1" spc="-158">
                <a:solidFill>
                  <a:srgbClr val="971817"/>
                </a:solidFill>
                <a:latin typeface="Helvetica"/>
                <a:ea typeface="Helvetica"/>
                <a:cs typeface="Helvetica"/>
                <a:sym typeface="Helvetica"/>
              </a:defRPr>
            </a:pPr>
            <a:r>
              <a:rPr lang="fr-FR" dirty="0"/>
              <a:t>DOULEUR</a:t>
            </a:r>
          </a:p>
          <a:p>
            <a:pPr>
              <a:lnSpc>
                <a:spcPct val="90000"/>
              </a:lnSpc>
              <a:defRPr sz="7900" b="1" spc="-158">
                <a:solidFill>
                  <a:srgbClr val="971817"/>
                </a:solidFill>
                <a:latin typeface="Helvetica"/>
                <a:ea typeface="Helvetica"/>
                <a:cs typeface="Helvetica"/>
                <a:sym typeface="Helvetica"/>
              </a:defRPr>
            </a:pPr>
            <a:r>
              <a:rPr lang="fr-FR" dirty="0"/>
              <a:t>MEURTRE</a:t>
            </a:r>
          </a:p>
          <a:p>
            <a:pPr>
              <a:lnSpc>
                <a:spcPct val="90000"/>
              </a:lnSpc>
              <a:defRPr sz="7900" b="1" spc="-158">
                <a:solidFill>
                  <a:srgbClr val="971817"/>
                </a:solidFill>
                <a:latin typeface="Helvetica"/>
                <a:ea typeface="Helvetica"/>
                <a:cs typeface="Helvetica"/>
                <a:sym typeface="Helvetica"/>
              </a:defRPr>
            </a:pPr>
            <a:r>
              <a:rPr lang="fr-FR" dirty="0"/>
              <a:t>MALADIE</a:t>
            </a:r>
          </a:p>
          <a:p>
            <a:pPr>
              <a:lnSpc>
                <a:spcPct val="90000"/>
              </a:lnSpc>
              <a:defRPr sz="7900" b="1" spc="-158">
                <a:solidFill>
                  <a:srgbClr val="971817"/>
                </a:solidFill>
                <a:latin typeface="Helvetica"/>
                <a:ea typeface="Helvetica"/>
                <a:cs typeface="Helvetica"/>
                <a:sym typeface="Helvetica"/>
              </a:defRPr>
            </a:pPr>
            <a:r>
              <a:rPr lang="fr-FR" dirty="0"/>
              <a:t>ÉPINES</a:t>
            </a:r>
          </a:p>
          <a:p>
            <a:pPr>
              <a:lnSpc>
                <a:spcPct val="90000"/>
              </a:lnSpc>
              <a:defRPr sz="7900" b="1" spc="-158">
                <a:solidFill>
                  <a:srgbClr val="971817"/>
                </a:solidFill>
                <a:latin typeface="Helvetica"/>
                <a:ea typeface="Helvetica"/>
                <a:cs typeface="Helvetica"/>
                <a:sym typeface="Helvetica"/>
              </a:defRPr>
            </a:pPr>
            <a:r>
              <a:rPr lang="fr-FR" dirty="0"/>
              <a:t>LUTTE</a:t>
            </a:r>
          </a:p>
          <a:p>
            <a:pPr>
              <a:lnSpc>
                <a:spcPct val="90000"/>
              </a:lnSpc>
              <a:defRPr sz="7900" b="1" spc="-158">
                <a:solidFill>
                  <a:srgbClr val="971817"/>
                </a:solidFill>
                <a:latin typeface="Helvetica"/>
                <a:ea typeface="Helvetica"/>
                <a:cs typeface="Helvetica"/>
                <a:sym typeface="Helvetica"/>
              </a:defRPr>
            </a:pPr>
            <a:r>
              <a:rPr lang="fr-FR" dirty="0"/>
              <a:t>SOUFFRANCE</a:t>
            </a:r>
          </a:p>
          <a:p>
            <a:pPr>
              <a:lnSpc>
                <a:spcPct val="90000"/>
              </a:lnSpc>
              <a:defRPr sz="7900" b="1" spc="-158">
                <a:solidFill>
                  <a:srgbClr val="971817"/>
                </a:solidFill>
                <a:latin typeface="Helvetica"/>
                <a:ea typeface="Helvetica"/>
                <a:cs typeface="Helvetica"/>
                <a:sym typeface="Helvetica"/>
              </a:defRPr>
            </a:pPr>
            <a:r>
              <a:rPr lang="fr-FR" dirty="0"/>
              <a:t>EXTINCTION</a:t>
            </a:r>
          </a:p>
        </p:txBody>
      </p:sp>
      <p:sp>
        <p:nvSpPr>
          <p:cNvPr id="1819" name="FOSSIL…"/>
          <p:cNvSpPr txBox="1"/>
          <p:nvPr/>
        </p:nvSpPr>
        <p:spPr>
          <a:xfrm>
            <a:off x="9794619" y="842502"/>
            <a:ext cx="2713563" cy="11859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spAutoFit/>
          </a:bodyPr>
          <a:lstStyle/>
          <a:p>
            <a:pPr>
              <a:lnSpc>
                <a:spcPct val="80000"/>
              </a:lnSpc>
              <a:defRPr sz="4400" spc="-220">
                <a:solidFill>
                  <a:srgbClr val="FFFFFF"/>
                </a:solidFill>
                <a:latin typeface="Helvetica"/>
                <a:ea typeface="Helvetica"/>
                <a:cs typeface="Helvetica"/>
                <a:sym typeface="Helvetica"/>
              </a:defRPr>
            </a:pPr>
            <a:r>
              <a:rPr lang="fr-FR" dirty="0"/>
              <a:t>Le registre</a:t>
            </a:r>
            <a:br>
              <a:rPr lang="fr-FR" dirty="0"/>
            </a:br>
            <a:r>
              <a:rPr lang="fr-FR" dirty="0"/>
              <a:t>des fossiles</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815"/>
                                        </p:tgtEl>
                                        <p:attrNameLst>
                                          <p:attrName>style.visibility</p:attrName>
                                        </p:attrNameLst>
                                      </p:cBhvr>
                                      <p:to>
                                        <p:strVal val="visible"/>
                                      </p:to>
                                    </p:set>
                                    <p:animEffect transition="in" filter="dissolve">
                                      <p:cBhvr>
                                        <p:cTn id="7" dur="499"/>
                                        <p:tgtEl>
                                          <p:spTgt spid="181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816"/>
                                        </p:tgtEl>
                                        <p:attrNameLst>
                                          <p:attrName>style.visibility</p:attrName>
                                        </p:attrNameLst>
                                      </p:cBhvr>
                                      <p:to>
                                        <p:strVal val="visible"/>
                                      </p:to>
                                    </p:set>
                                    <p:animEffect transition="in" filter="dissolve">
                                      <p:cBhvr>
                                        <p:cTn id="12" dur="500"/>
                                        <p:tgtEl>
                                          <p:spTgt spid="18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5" grpId="1" animBg="1" advAuto="0"/>
      <p:bldP spid="1816" grpId="2" animBg="1" advAuto="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3" name="image.jpg" descr="image.jpg"/>
          <p:cNvPicPr>
            <a:picLocks/>
          </p:cNvPicPr>
          <p:nvPr/>
        </p:nvPicPr>
        <p:blipFill>
          <a:blip r:embed="rId2"/>
          <a:stretch>
            <a:fillRect/>
          </a:stretch>
        </p:blipFill>
        <p:spPr>
          <a:xfrm>
            <a:off x="0" y="0"/>
            <a:ext cx="24384000" cy="13716000"/>
          </a:xfrm>
          <a:prstGeom prst="rect">
            <a:avLst/>
          </a:prstGeom>
          <a:ln w="12700">
            <a:miter lim="400000"/>
          </a:ln>
        </p:spPr>
      </p:pic>
      <p:sp>
        <p:nvSpPr>
          <p:cNvPr id="1824" name="DEATH"/>
          <p:cNvSpPr txBox="1"/>
          <p:nvPr/>
        </p:nvSpPr>
        <p:spPr>
          <a:xfrm rot="20760000">
            <a:off x="6984826" y="2636321"/>
            <a:ext cx="7251701" cy="20005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defTabSz="914400">
              <a:buClr>
                <a:srgbClr val="FFFFFF"/>
              </a:buClr>
              <a:buFont typeface="Gill Sans"/>
              <a:defRPr sz="13000" b="1">
                <a:solidFill>
                  <a:srgbClr val="FFFFFF"/>
                </a:solidFill>
                <a:uFill>
                  <a:solidFill>
                    <a:srgbClr val="FFFFFF"/>
                  </a:solidFill>
                </a:uFill>
              </a:defRPr>
            </a:lvl1pPr>
          </a:lstStyle>
          <a:p>
            <a:r>
              <a:rPr lang="fr-FR" dirty="0"/>
              <a:t>MORT</a:t>
            </a:r>
          </a:p>
        </p:txBody>
      </p:sp>
      <p:sp>
        <p:nvSpPr>
          <p:cNvPr id="1825" name="Suffering Disease Bloodshed"/>
          <p:cNvSpPr txBox="1"/>
          <p:nvPr/>
        </p:nvSpPr>
        <p:spPr>
          <a:xfrm rot="20760000">
            <a:off x="1063033" y="3885170"/>
            <a:ext cx="20662901" cy="11079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defTabSz="914400">
              <a:buClr>
                <a:srgbClr val="FFFFFF"/>
              </a:buClr>
              <a:buFont typeface="Gill Sans"/>
              <a:defRPr sz="7200" b="1">
                <a:solidFill>
                  <a:srgbClr val="FFFFFF"/>
                </a:solidFill>
                <a:uFill>
                  <a:solidFill>
                    <a:srgbClr val="FFFFFF"/>
                  </a:solidFill>
                </a:uFill>
              </a:defRPr>
            </a:lvl1pPr>
          </a:lstStyle>
          <a:p>
            <a:r>
              <a:rPr lang="fr-FR" dirty="0"/>
              <a:t>Souffrance, maladie, sang versé</a:t>
            </a:r>
          </a:p>
        </p:txBody>
      </p:sp>
      <p:sp>
        <p:nvSpPr>
          <p:cNvPr id="1826" name="SIN"/>
          <p:cNvSpPr txBox="1"/>
          <p:nvPr/>
        </p:nvSpPr>
        <p:spPr>
          <a:xfrm rot="1620000">
            <a:off x="8564595" y="9113555"/>
            <a:ext cx="6501780" cy="21544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ctr">
            <a:spAutoFit/>
          </a:bodyPr>
          <a:lstStyle>
            <a:lvl1pPr defTabSz="914400">
              <a:buClr>
                <a:srgbClr val="FEFCF2"/>
              </a:buClr>
              <a:buFont typeface="Gill Sans"/>
              <a:defRPr sz="18900" b="1">
                <a:solidFill>
                  <a:srgbClr val="FEFCF2"/>
                </a:solidFill>
                <a:uFill>
                  <a:solidFill>
                    <a:srgbClr val="FEFCF2"/>
                  </a:solidFill>
                </a:uFill>
              </a:defRPr>
            </a:lvl1pPr>
          </a:lstStyle>
          <a:p>
            <a:r>
              <a:rPr lang="fr-FR" sz="14000" dirty="0"/>
              <a:t>PÉCHE</a:t>
            </a:r>
          </a:p>
        </p:txBody>
      </p:sp>
      <p:sp>
        <p:nvSpPr>
          <p:cNvPr id="1827" name="DEATH"/>
          <p:cNvSpPr txBox="1"/>
          <p:nvPr/>
        </p:nvSpPr>
        <p:spPr>
          <a:xfrm>
            <a:off x="16635076" y="8667890"/>
            <a:ext cx="2393284" cy="9233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ctr">
            <a:spAutoFit/>
          </a:bodyPr>
          <a:lstStyle>
            <a:lvl1pPr defTabSz="914400">
              <a:buClr>
                <a:srgbClr val="FFFFFF"/>
              </a:buClr>
              <a:buFont typeface="Gill Sans"/>
              <a:defRPr sz="6000" b="1">
                <a:uFill>
                  <a:solidFill>
                    <a:srgbClr val="FFFFFF"/>
                  </a:solidFill>
                </a:uFill>
                <a:latin typeface="Times New Roman"/>
                <a:ea typeface="Times New Roman"/>
                <a:cs typeface="Times New Roman"/>
                <a:sym typeface="Times New Roman"/>
              </a:defRPr>
            </a:lvl1pPr>
          </a:lstStyle>
          <a:p>
            <a:r>
              <a:rPr lang="fr-FR" dirty="0"/>
              <a:t>MORT</a:t>
            </a:r>
          </a:p>
        </p:txBody>
      </p:sp>
      <p:sp>
        <p:nvSpPr>
          <p:cNvPr id="1828" name="Rectangle"/>
          <p:cNvSpPr/>
          <p:nvPr/>
        </p:nvSpPr>
        <p:spPr>
          <a:xfrm>
            <a:off x="0" y="6670039"/>
            <a:ext cx="24384000" cy="7305183"/>
          </a:xfrm>
          <a:prstGeom prst="rect">
            <a:avLst/>
          </a:prstGeom>
          <a:solidFill>
            <a:srgbClr val="000000"/>
          </a:solidFill>
        </p:spPr>
        <p:txBody>
          <a:bodyPr lIns="38100" tIns="38100" rIns="38100" bIns="38100" anchor="ctr"/>
          <a:lstStyle/>
          <a:p>
            <a:pPr defTabSz="914400">
              <a:defRPr sz="1800">
                <a:solidFill>
                  <a:srgbClr val="FFFFFF"/>
                </a:solidFill>
                <a:uFill>
                  <a:solidFill>
                    <a:srgbClr val="FFFFFF"/>
                  </a:solidFill>
                </a:uFill>
                <a:latin typeface="Arial"/>
                <a:ea typeface="Arial"/>
                <a:cs typeface="Arial"/>
                <a:sym typeface="Arial"/>
              </a:defRPr>
            </a:pPr>
            <a:endParaRPr lang="fr-F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xit" presetSubtype="8" fill="hold" grpId="1" nodeType="clickEffect">
                                  <p:stCondLst>
                                    <p:cond delay="0"/>
                                  </p:stCondLst>
                                  <p:iterate>
                                    <p:tmAbs val="0"/>
                                  </p:iterate>
                                  <p:childTnLst>
                                    <p:animEffect transition="out" filter="wipe(left)">
                                      <p:cBhvr>
                                        <p:cTn id="6" dur="500" fill="hold"/>
                                        <p:tgtEl>
                                          <p:spTgt spid="1828"/>
                                        </p:tgtEl>
                                      </p:cBhvr>
                                    </p:animEffect>
                                    <p:set>
                                      <p:cBhvr>
                                        <p:cTn id="7" fill="hold">
                                          <p:stCondLst>
                                            <p:cond delay="499"/>
                                          </p:stCondLst>
                                        </p:cTn>
                                        <p:tgtEl>
                                          <p:spTgt spid="18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8" grpId="1" animBg="1" advAuto="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0" name="Genesis 1:29–30"/>
          <p:cNvSpPr txBox="1">
            <a:spLocks noGrp="1"/>
          </p:cNvSpPr>
          <p:nvPr>
            <p:ph type="title"/>
          </p:nvPr>
        </p:nvSpPr>
        <p:spPr>
          <a:xfrm>
            <a:off x="1879600" y="1371600"/>
            <a:ext cx="20828000" cy="1701800"/>
          </a:xfrm>
          <a:prstGeom prst="rect">
            <a:avLst/>
          </a:prstGeom>
        </p:spPr>
        <p:txBody>
          <a:bodyPr/>
          <a:lstStyle/>
          <a:p>
            <a:pPr>
              <a:defRPr>
                <a:latin typeface="DejaVu Sans"/>
                <a:ea typeface="DejaVu Sans"/>
                <a:cs typeface="DejaVu Sans"/>
                <a:sym typeface="DejaVu Sans"/>
              </a:defRPr>
            </a:pPr>
            <a:r>
              <a:rPr lang="fr-FR" dirty="0"/>
              <a:t>Genèse 1:29–30</a:t>
            </a:r>
            <a:br>
              <a:rPr lang="fr-FR" dirty="0"/>
            </a:br>
            <a:endParaRPr lang="fr-FR" dirty="0"/>
          </a:p>
        </p:txBody>
      </p:sp>
      <p:sp>
        <p:nvSpPr>
          <p:cNvPr id="1831" name="29 Then God said, “Behold, I have given you every plant yielding seed that is on the surface of all the earth, and every tree which has fruit yielding seed; it shall be food for you;"/>
          <p:cNvSpPr txBox="1">
            <a:spLocks noGrp="1"/>
          </p:cNvSpPr>
          <p:nvPr>
            <p:ph type="body" sz="half" idx="1"/>
          </p:nvPr>
        </p:nvSpPr>
        <p:spPr>
          <a:xfrm>
            <a:off x="1625600" y="2971800"/>
            <a:ext cx="20866100" cy="4622800"/>
          </a:xfrm>
          <a:prstGeom prst="rect">
            <a:avLst/>
          </a:prstGeom>
        </p:spPr>
        <p:txBody>
          <a:bodyPr>
            <a:normAutofit fontScale="92500" lnSpcReduction="10000"/>
          </a:bodyPr>
          <a:lstStyle/>
          <a:p>
            <a:pPr indent="33338" defTabSz="914400">
              <a:defRPr>
                <a:effectLst>
                  <a:outerShdw blurRad="38100" dist="38100" dir="2700000" rotWithShape="0">
                    <a:srgbClr val="000000">
                      <a:alpha val="43137"/>
                    </a:srgbClr>
                  </a:outerShdw>
                </a:effectLst>
                <a:uFill>
                  <a:solidFill>
                    <a:srgbClr val="FEFCDD"/>
                  </a:solidFill>
                </a:uFill>
              </a:defRPr>
            </a:pPr>
            <a:r>
              <a:rPr lang="fr-FR" sz="3600" dirty="0"/>
              <a:t>29</a:t>
            </a:r>
            <a:r>
              <a:rPr lang="fr-FR" dirty="0"/>
              <a:t> Et Dieu dit: Voici, </a:t>
            </a:r>
            <a:r>
              <a:rPr lang="fr-FR" dirty="0">
                <a:solidFill>
                  <a:srgbClr val="FFFF00"/>
                </a:solidFill>
              </a:rPr>
              <a:t>je vous donne </a:t>
            </a:r>
            <a:r>
              <a:rPr lang="fr-FR" dirty="0"/>
              <a:t>toute herbe portant de la semence et qui est à la surface de toute la terre, et tout arbre ayant en lui du fruit d’arbre et portant de la semence: ce sera votre nourriture.</a:t>
            </a:r>
          </a:p>
        </p:txBody>
      </p:sp>
      <p:sp>
        <p:nvSpPr>
          <p:cNvPr id="1832" name="30 and to every beast of the earth and to every bird of the sky and to every thing that moves on the earth which has life, I have given every green plant for food”; and it was so."/>
          <p:cNvSpPr txBox="1"/>
          <p:nvPr/>
        </p:nvSpPr>
        <p:spPr>
          <a:xfrm>
            <a:off x="1653183" y="7238999"/>
            <a:ext cx="20868819" cy="6248402"/>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lstStyle/>
          <a:p>
            <a:pPr algn="l" defTabSz="914400">
              <a:defRPr sz="7200">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pPr>
            <a:r>
              <a:rPr lang="fr-FR" sz="3600" dirty="0">
                <a:solidFill>
                  <a:srgbClr val="FFFDDD"/>
                </a:solidFill>
              </a:rPr>
              <a:t>30</a:t>
            </a:r>
            <a:r>
              <a:rPr lang="fr-FR" dirty="0">
                <a:solidFill>
                  <a:srgbClr val="FFFDDD"/>
                </a:solidFill>
              </a:rPr>
              <a:t> </a:t>
            </a:r>
            <a:r>
              <a:rPr lang="fr-FR" sz="6700" dirty="0">
                <a:solidFill>
                  <a:srgbClr val="FFFDDD"/>
                </a:solidFill>
                <a:uFill>
                  <a:solidFill>
                    <a:srgbClr val="A1D562"/>
                  </a:solidFill>
                </a:uFill>
              </a:rPr>
              <a:t>Et à </a:t>
            </a:r>
            <a:r>
              <a:rPr lang="fr-FR" sz="6700" dirty="0">
                <a:solidFill>
                  <a:srgbClr val="FFFF00"/>
                </a:solidFill>
                <a:uFill>
                  <a:solidFill>
                    <a:srgbClr val="A1D562"/>
                  </a:solidFill>
                </a:uFill>
              </a:rPr>
              <a:t>tout animal</a:t>
            </a:r>
            <a:r>
              <a:rPr lang="fr-FR" sz="6700" dirty="0">
                <a:solidFill>
                  <a:srgbClr val="FFFFFF"/>
                </a:solidFill>
                <a:uFill>
                  <a:solidFill>
                    <a:srgbClr val="A1D562"/>
                  </a:solidFill>
                </a:uFill>
              </a:rPr>
              <a:t> </a:t>
            </a:r>
            <a:r>
              <a:rPr lang="fr-FR" sz="6700" dirty="0">
                <a:solidFill>
                  <a:srgbClr val="FFFDDD"/>
                </a:solidFill>
                <a:uFill>
                  <a:solidFill>
                    <a:srgbClr val="A1D562"/>
                  </a:solidFill>
                </a:uFill>
              </a:rPr>
              <a:t>de la terre, à </a:t>
            </a:r>
            <a:r>
              <a:rPr lang="fr-FR" sz="6700" dirty="0">
                <a:solidFill>
                  <a:srgbClr val="FFFF00"/>
                </a:solidFill>
                <a:uFill>
                  <a:solidFill>
                    <a:srgbClr val="A1D562"/>
                  </a:solidFill>
                </a:uFill>
              </a:rPr>
              <a:t>tout oiseau</a:t>
            </a:r>
            <a:r>
              <a:rPr lang="fr-FR" sz="6700" dirty="0">
                <a:solidFill>
                  <a:srgbClr val="FFFFFF"/>
                </a:solidFill>
                <a:uFill>
                  <a:solidFill>
                    <a:srgbClr val="A1D562"/>
                  </a:solidFill>
                </a:uFill>
              </a:rPr>
              <a:t> </a:t>
            </a:r>
            <a:r>
              <a:rPr lang="fr-FR" sz="6700" dirty="0">
                <a:solidFill>
                  <a:srgbClr val="FFFDDD"/>
                </a:solidFill>
                <a:uFill>
                  <a:solidFill>
                    <a:srgbClr val="A1D562"/>
                  </a:solidFill>
                </a:uFill>
              </a:rPr>
              <a:t>du ciel, et à </a:t>
            </a:r>
            <a:r>
              <a:rPr lang="fr-FR" sz="6700" dirty="0">
                <a:solidFill>
                  <a:srgbClr val="FFFF00"/>
                </a:solidFill>
                <a:uFill>
                  <a:solidFill>
                    <a:srgbClr val="A1D562"/>
                  </a:solidFill>
                </a:uFill>
              </a:rPr>
              <a:t>tout ce qui se meut sur la terre</a:t>
            </a:r>
            <a:r>
              <a:rPr lang="fr-FR" sz="6700" dirty="0">
                <a:solidFill>
                  <a:srgbClr val="FFFDDD"/>
                </a:solidFill>
                <a:uFill>
                  <a:solidFill>
                    <a:srgbClr val="A1D562"/>
                  </a:solidFill>
                </a:uFill>
              </a:rPr>
              <a:t>, ayant en soi un souffle de vie, je donne </a:t>
            </a:r>
            <a:r>
              <a:rPr lang="fr-FR" sz="6700" dirty="0">
                <a:solidFill>
                  <a:srgbClr val="FFFF00"/>
                </a:solidFill>
                <a:uFill>
                  <a:solidFill>
                    <a:srgbClr val="A1D562"/>
                  </a:solidFill>
                </a:uFill>
              </a:rPr>
              <a:t>toute herbe verte </a:t>
            </a:r>
            <a:r>
              <a:rPr lang="fr-FR" sz="6700" dirty="0">
                <a:solidFill>
                  <a:srgbClr val="FFFDDD"/>
                </a:solidFill>
                <a:uFill>
                  <a:solidFill>
                    <a:srgbClr val="A1D562"/>
                  </a:solidFill>
                </a:uFill>
              </a:rPr>
              <a:t>pour nourriture. Et cela fut ainsi</a:t>
            </a:r>
            <a:r>
              <a:rPr lang="fr-FR" sz="6700" dirty="0">
                <a:solidFill>
                  <a:srgbClr val="FFFDDD"/>
                </a:solidFill>
              </a:rPr>
              <a:t>.</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832">
                                            <p:bg/>
                                          </p:spTgt>
                                        </p:tgtEl>
                                        <p:attrNameLst>
                                          <p:attrName>style.visibility</p:attrName>
                                        </p:attrNameLst>
                                      </p:cBhvr>
                                      <p:to>
                                        <p:strVal val="visible"/>
                                      </p:to>
                                    </p:set>
                                    <p:animEffect transition="in" filter="dissolve">
                                      <p:cBhvr>
                                        <p:cTn id="7" dur="500"/>
                                        <p:tgtEl>
                                          <p:spTgt spid="1832">
                                            <p:bg/>
                                          </p:spTgt>
                                        </p:tgtEl>
                                      </p:cBhvr>
                                    </p:animEffect>
                                  </p:childTnLst>
                                </p:cTn>
                              </p:par>
                              <p:par>
                                <p:cTn id="8" presetID="9" presetClass="entr" presetSubtype="0" fill="hold" grpId="1" nodeType="withEffect">
                                  <p:stCondLst>
                                    <p:cond delay="0"/>
                                  </p:stCondLst>
                                  <p:iterate>
                                    <p:tmAbs val="0"/>
                                  </p:iterate>
                                  <p:childTnLst>
                                    <p:set>
                                      <p:cBhvr>
                                        <p:cTn id="9" fill="hold"/>
                                        <p:tgtEl>
                                          <p:spTgt spid="1832">
                                            <p:txEl>
                                              <p:pRg st="0" end="0"/>
                                            </p:txEl>
                                          </p:spTgt>
                                        </p:tgtEl>
                                        <p:attrNameLst>
                                          <p:attrName>style.visibility</p:attrName>
                                        </p:attrNameLst>
                                      </p:cBhvr>
                                      <p:to>
                                        <p:strVal val="visible"/>
                                      </p:to>
                                    </p:set>
                                    <p:animEffect transition="in" filter="dissolve">
                                      <p:cBhvr>
                                        <p:cTn id="10" dur="500"/>
                                        <p:tgtEl>
                                          <p:spTgt spid="18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 grpId="1" build="p" animBg="1" advAuto="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6" name="And God saw everything that he had made,…"/>
          <p:cNvSpPr txBox="1">
            <a:spLocks noGrp="1"/>
          </p:cNvSpPr>
          <p:nvPr>
            <p:ph type="body" sz="quarter" idx="1"/>
          </p:nvPr>
        </p:nvSpPr>
        <p:spPr>
          <a:xfrm>
            <a:off x="1094509" y="10525797"/>
            <a:ext cx="22194981" cy="2422898"/>
          </a:xfrm>
          <a:prstGeom prst="rect">
            <a:avLst/>
          </a:prstGeom>
        </p:spPr>
        <p:txBody>
          <a:bodyPr>
            <a:normAutofit fontScale="92500" lnSpcReduction="20000"/>
          </a:bodyPr>
          <a:lstStyle/>
          <a:p>
            <a:pPr algn="ctr" defTabSz="914400">
              <a:lnSpc>
                <a:spcPct val="90000"/>
              </a:lnSpc>
              <a:defRPr spc="-215">
                <a:effectLst>
                  <a:outerShdw blurRad="38100" dist="38100" dir="2700000" rotWithShape="0">
                    <a:srgbClr val="000000">
                      <a:alpha val="43137"/>
                    </a:srgbClr>
                  </a:outerShdw>
                </a:effectLst>
                <a:uFill>
                  <a:solidFill>
                    <a:srgbClr val="FEFCDD"/>
                  </a:solidFill>
                </a:uFill>
              </a:defRPr>
            </a:pPr>
            <a:r>
              <a:rPr lang="fr-FR" dirty="0"/>
              <a:t>Dieu vit tout ce qu’il avait fait et voici, cela était très bon. </a:t>
            </a:r>
            <a:br>
              <a:rPr lang="fr-FR" dirty="0"/>
            </a:br>
            <a:r>
              <a:rPr lang="fr-FR" dirty="0"/>
              <a:t>(Genèse  1:31)</a:t>
            </a:r>
          </a:p>
        </p:txBody>
      </p:sp>
      <p:pic>
        <p:nvPicPr>
          <p:cNvPr id="1837" name="lionlamb.png" descr="lionlamb.png"/>
          <p:cNvPicPr>
            <a:picLocks noChangeAspect="1"/>
          </p:cNvPicPr>
          <p:nvPr/>
        </p:nvPicPr>
        <p:blipFill>
          <a:blip r:embed="rId2"/>
          <a:stretch>
            <a:fillRect/>
          </a:stretch>
        </p:blipFill>
        <p:spPr>
          <a:xfrm>
            <a:off x="4327213" y="1242958"/>
            <a:ext cx="15729574" cy="8824291"/>
          </a:xfrm>
          <a:prstGeom prst="rect">
            <a:avLst/>
          </a:prstGeom>
          <a:ln w="12700">
            <a:miter lim="400000"/>
          </a:ln>
          <a:effectLst>
            <a:outerShdw blurRad="190500" dist="8455" dir="5400000" rotWithShape="0">
              <a:srgbClr val="000000"/>
            </a:outerShdw>
          </a:effectLst>
        </p:spPr>
      </p:pic>
      <p:sp>
        <p:nvSpPr>
          <p:cNvPr id="1838" name="Life in a…"/>
          <p:cNvSpPr txBox="1"/>
          <p:nvPr/>
        </p:nvSpPr>
        <p:spPr>
          <a:xfrm>
            <a:off x="3825602" y="1463786"/>
            <a:ext cx="6814690" cy="2966325"/>
          </a:xfrm>
          <a:prstGeom prst="rect">
            <a:avLst/>
          </a:prstGeom>
          <a:ln w="12700">
            <a:miter lim="400000"/>
          </a:ln>
          <a:effectLst>
            <a:outerShdw blurRad="63500" dist="107480" dir="5400000" rotWithShape="0">
              <a:srgbClr val="000000">
                <a:alpha val="71443"/>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spAutoFit/>
          </a:bodyPr>
          <a:lstStyle/>
          <a:p>
            <a:pPr>
              <a:lnSpc>
                <a:spcPct val="70000"/>
              </a:lnSpc>
              <a:defRPr sz="10100" spc="-303">
                <a:solidFill>
                  <a:srgbClr val="FFFFFF"/>
                </a:solidFill>
                <a:latin typeface="Myriad Pro Black"/>
                <a:ea typeface="Myriad Pro Black"/>
                <a:cs typeface="Myriad Pro Black"/>
                <a:sym typeface="Myriad Pro Black"/>
              </a:defRPr>
            </a:pPr>
            <a:r>
              <a:rPr lang="fr-FR" sz="8800" dirty="0"/>
              <a:t>Vie dans</a:t>
            </a:r>
            <a:br>
              <a:rPr lang="fr-FR" sz="8800" dirty="0"/>
            </a:br>
            <a:r>
              <a:rPr lang="fr-FR" sz="8800" dirty="0"/>
              <a:t>un monde parfait</a:t>
            </a: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0"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1841" name="Consequences of the Fall"/>
          <p:cNvSpPr txBox="1">
            <a:spLocks noGrp="1"/>
          </p:cNvSpPr>
          <p:nvPr>
            <p:ph type="title"/>
          </p:nvPr>
        </p:nvSpPr>
        <p:spPr>
          <a:xfrm>
            <a:off x="1778231" y="1219200"/>
            <a:ext cx="20830713" cy="1930401"/>
          </a:xfrm>
          <a:prstGeom prst="rect">
            <a:avLst/>
          </a:prstGeom>
        </p:spPr>
        <p:txBody>
          <a:bodyPr/>
          <a:lstStyle>
            <a:lvl1pPr algn="ctr">
              <a:defRPr sz="8800" b="1">
                <a:solidFill>
                  <a:srgbClr val="00F900"/>
                </a:solidFill>
                <a:uFill>
                  <a:solidFill>
                    <a:srgbClr val="A1D562"/>
                  </a:solidFill>
                </a:uFill>
                <a:latin typeface="DejaVu Sans"/>
                <a:ea typeface="DejaVu Sans"/>
                <a:cs typeface="DejaVu Sans"/>
                <a:sym typeface="DejaVu Sans"/>
              </a:defRPr>
            </a:lvl1pPr>
          </a:lstStyle>
          <a:p>
            <a:r>
              <a:rPr dirty="0"/>
              <a:t>Cons</a:t>
            </a:r>
            <a:r>
              <a:rPr lang="fr-CH" dirty="0"/>
              <a:t>é</a:t>
            </a:r>
            <a:r>
              <a:rPr dirty="0" err="1"/>
              <a:t>quences</a:t>
            </a:r>
            <a:r>
              <a:rPr dirty="0"/>
              <a:t> </a:t>
            </a:r>
            <a:r>
              <a:rPr lang="fr-CH" dirty="0"/>
              <a:t>de la Chute</a:t>
            </a:r>
            <a:endParaRPr dirty="0"/>
          </a:p>
        </p:txBody>
      </p:sp>
      <p:sp>
        <p:nvSpPr>
          <p:cNvPr id="1842" name="Serpent judged physically (Gen. 3:14)…"/>
          <p:cNvSpPr txBox="1">
            <a:spLocks noGrp="1"/>
          </p:cNvSpPr>
          <p:nvPr>
            <p:ph type="body" idx="1"/>
          </p:nvPr>
        </p:nvSpPr>
        <p:spPr>
          <a:xfrm>
            <a:off x="1336433" y="2755900"/>
            <a:ext cx="21902436" cy="10744200"/>
          </a:xfrm>
          <a:prstGeom prst="rect">
            <a:avLst/>
          </a:prstGeom>
        </p:spPr>
        <p:txBody>
          <a:bodyPr/>
          <a:lstStyle/>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Le serpent jugé physiquement (Genèse 3:14)</a:t>
            </a:r>
          </a:p>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Les animaux sont maudits (3:14)</a:t>
            </a:r>
          </a:p>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Ève jugée physiquement par l’augmentation des souffrances lors de l’enfantement (3:16)</a:t>
            </a:r>
          </a:p>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Adam et Ève jugés physiquement par le début du processus de mortalité (3:19)</a:t>
            </a:r>
          </a:p>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La terre est maudite (3:17)</a:t>
            </a:r>
          </a:p>
          <a:p>
            <a:pPr marL="419100" indent="-419100">
              <a:lnSpc>
                <a:spcPct val="90000"/>
              </a:lnSpc>
              <a:spcBef>
                <a:spcPts val="2300"/>
              </a:spcBef>
              <a:buClr>
                <a:srgbClr val="FFFED5"/>
              </a:buClr>
              <a:buSzPct val="100000"/>
              <a:buChar char="•"/>
              <a:defRPr sz="7200"/>
            </a:pPr>
            <a:r>
              <a:rPr lang="fr-FR" sz="6500" dirty="0">
                <a:solidFill>
                  <a:srgbClr val="FFFED5"/>
                </a:solidFill>
                <a:uFill>
                  <a:solidFill>
                    <a:srgbClr val="FFFED5"/>
                  </a:solidFill>
                </a:uFill>
              </a:rPr>
              <a:t> Implicitement, Dieu a tué le premier animal pour couvrir la nudité d'Adam et d’Ève à cause du péché (3:21)</a:t>
            </a:r>
            <a:endParaRPr sz="6500" dirty="0">
              <a:solidFill>
                <a:srgbClr val="FFFED5"/>
              </a:solidFill>
              <a:uFill>
                <a:solidFill>
                  <a:srgbClr val="FFFED5"/>
                </a:solidFill>
              </a:uFill>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1842">
                                            <p:txEl>
                                              <p:pRg st="0" end="0"/>
                                            </p:txEl>
                                          </p:spTgt>
                                        </p:tgtEl>
                                        <p:attrNameLst>
                                          <p:attrName>style.visibility</p:attrName>
                                        </p:attrNameLst>
                                      </p:cBhvr>
                                      <p:to>
                                        <p:strVal val="visible"/>
                                      </p:to>
                                    </p:set>
                                    <p:animEffect transition="in" filter="wipe(left)">
                                      <p:cBhvr>
                                        <p:cTn id="7" dur="500"/>
                                        <p:tgtEl>
                                          <p:spTgt spid="18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1" nodeType="clickEffect">
                                  <p:stCondLst>
                                    <p:cond delay="0"/>
                                  </p:stCondLst>
                                  <p:iterate>
                                    <p:tmAbs val="0"/>
                                  </p:iterate>
                                  <p:childTnLst>
                                    <p:set>
                                      <p:cBhvr>
                                        <p:cTn id="11" fill="hold"/>
                                        <p:tgtEl>
                                          <p:spTgt spid="1842">
                                            <p:txEl>
                                              <p:pRg st="1" end="1"/>
                                            </p:txEl>
                                          </p:spTgt>
                                        </p:tgtEl>
                                        <p:attrNameLst>
                                          <p:attrName>style.visibility</p:attrName>
                                        </p:attrNameLst>
                                      </p:cBhvr>
                                      <p:to>
                                        <p:strVal val="visible"/>
                                      </p:to>
                                    </p:set>
                                    <p:animEffect transition="in" filter="wipe(left)">
                                      <p:cBhvr>
                                        <p:cTn id="12" dur="500"/>
                                        <p:tgtEl>
                                          <p:spTgt spid="18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1" nodeType="clickEffect">
                                  <p:stCondLst>
                                    <p:cond delay="0"/>
                                  </p:stCondLst>
                                  <p:iterate>
                                    <p:tmAbs val="0"/>
                                  </p:iterate>
                                  <p:childTnLst>
                                    <p:set>
                                      <p:cBhvr>
                                        <p:cTn id="16" fill="hold"/>
                                        <p:tgtEl>
                                          <p:spTgt spid="1842">
                                            <p:txEl>
                                              <p:pRg st="2" end="2"/>
                                            </p:txEl>
                                          </p:spTgt>
                                        </p:tgtEl>
                                        <p:attrNameLst>
                                          <p:attrName>style.visibility</p:attrName>
                                        </p:attrNameLst>
                                      </p:cBhvr>
                                      <p:to>
                                        <p:strVal val="visible"/>
                                      </p:to>
                                    </p:set>
                                    <p:animEffect transition="in" filter="wipe(left)">
                                      <p:cBhvr>
                                        <p:cTn id="17" dur="500"/>
                                        <p:tgtEl>
                                          <p:spTgt spid="18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1" nodeType="clickEffect">
                                  <p:stCondLst>
                                    <p:cond delay="0"/>
                                  </p:stCondLst>
                                  <p:iterate>
                                    <p:tmAbs val="0"/>
                                  </p:iterate>
                                  <p:childTnLst>
                                    <p:set>
                                      <p:cBhvr>
                                        <p:cTn id="21" fill="hold"/>
                                        <p:tgtEl>
                                          <p:spTgt spid="1842">
                                            <p:txEl>
                                              <p:pRg st="3" end="3"/>
                                            </p:txEl>
                                          </p:spTgt>
                                        </p:tgtEl>
                                        <p:attrNameLst>
                                          <p:attrName>style.visibility</p:attrName>
                                        </p:attrNameLst>
                                      </p:cBhvr>
                                      <p:to>
                                        <p:strVal val="visible"/>
                                      </p:to>
                                    </p:set>
                                    <p:animEffect transition="in" filter="wipe(left)">
                                      <p:cBhvr>
                                        <p:cTn id="22" dur="500"/>
                                        <p:tgtEl>
                                          <p:spTgt spid="18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1" nodeType="clickEffect">
                                  <p:stCondLst>
                                    <p:cond delay="0"/>
                                  </p:stCondLst>
                                  <p:iterate>
                                    <p:tmAbs val="0"/>
                                  </p:iterate>
                                  <p:childTnLst>
                                    <p:set>
                                      <p:cBhvr>
                                        <p:cTn id="26" fill="hold"/>
                                        <p:tgtEl>
                                          <p:spTgt spid="1842">
                                            <p:txEl>
                                              <p:pRg st="4" end="4"/>
                                            </p:txEl>
                                          </p:spTgt>
                                        </p:tgtEl>
                                        <p:attrNameLst>
                                          <p:attrName>style.visibility</p:attrName>
                                        </p:attrNameLst>
                                      </p:cBhvr>
                                      <p:to>
                                        <p:strVal val="visible"/>
                                      </p:to>
                                    </p:set>
                                    <p:animEffect transition="in" filter="wipe(left)">
                                      <p:cBhvr>
                                        <p:cTn id="27" dur="500"/>
                                        <p:tgtEl>
                                          <p:spTgt spid="18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1" nodeType="clickEffect">
                                  <p:stCondLst>
                                    <p:cond delay="0"/>
                                  </p:stCondLst>
                                  <p:iterate>
                                    <p:tmAbs val="0"/>
                                  </p:iterate>
                                  <p:childTnLst>
                                    <p:set>
                                      <p:cBhvr>
                                        <p:cTn id="31" fill="hold"/>
                                        <p:tgtEl>
                                          <p:spTgt spid="1842">
                                            <p:txEl>
                                              <p:pRg st="5" end="5"/>
                                            </p:txEl>
                                          </p:spTgt>
                                        </p:tgtEl>
                                        <p:attrNameLst>
                                          <p:attrName>style.visibility</p:attrName>
                                        </p:attrNameLst>
                                      </p:cBhvr>
                                      <p:to>
                                        <p:strVal val="visible"/>
                                      </p:to>
                                    </p:set>
                                    <p:animEffect transition="in" filter="wipe(left)">
                                      <p:cBhvr>
                                        <p:cTn id="32" dur="500"/>
                                        <p:tgtEl>
                                          <p:spTgt spid="184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2" grpId="1" uiExpand="1" build="p" advAuto="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4" name="pic.png" descr="pic.png"/>
          <p:cNvPicPr>
            <a:picLocks noChangeAspect="1"/>
          </p:cNvPicPr>
          <p:nvPr/>
        </p:nvPicPr>
        <p:blipFill>
          <a:blip r:embed="rId3"/>
          <a:stretch>
            <a:fillRect/>
          </a:stretch>
        </p:blipFill>
        <p:spPr>
          <a:xfrm>
            <a:off x="-5248345" y="-1737060"/>
            <a:ext cx="24384001" cy="13716001"/>
          </a:xfrm>
          <a:prstGeom prst="rect">
            <a:avLst/>
          </a:prstGeom>
          <a:ln w="12700">
            <a:miter lim="400000"/>
          </a:ln>
        </p:spPr>
      </p:pic>
      <p:sp>
        <p:nvSpPr>
          <p:cNvPr id="1845" name="If God…"/>
          <p:cNvSpPr txBox="1"/>
          <p:nvPr/>
        </p:nvSpPr>
        <p:spPr>
          <a:xfrm>
            <a:off x="984724" y="1724576"/>
            <a:ext cx="5143253" cy="76123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6100" b="1">
                <a:latin typeface="Arial"/>
                <a:ea typeface="Arial"/>
                <a:cs typeface="Arial"/>
                <a:sym typeface="Arial"/>
              </a:defRPr>
            </a:pPr>
            <a:r>
              <a:rPr lang="fr-FR" dirty="0"/>
              <a:t>Si Dieu a maudit la terre avec des épines</a:t>
            </a:r>
          </a:p>
          <a:p>
            <a:pPr>
              <a:defRPr sz="6100" b="1">
                <a:latin typeface="Arial"/>
                <a:ea typeface="Arial"/>
                <a:cs typeface="Arial"/>
                <a:sym typeface="Arial"/>
              </a:defRPr>
            </a:pPr>
            <a:r>
              <a:rPr lang="fr-FR" dirty="0"/>
              <a:t>APRÈS le péché d’Adam</a:t>
            </a:r>
          </a:p>
          <a:p>
            <a:pPr>
              <a:defRPr sz="6100" b="1">
                <a:latin typeface="Arial"/>
                <a:ea typeface="Arial"/>
                <a:cs typeface="Arial"/>
                <a:sym typeface="Arial"/>
              </a:defRPr>
            </a:pPr>
            <a:r>
              <a:rPr lang="fr-FR" dirty="0"/>
              <a:t>…</a:t>
            </a:r>
          </a:p>
        </p:txBody>
      </p:sp>
      <p:sp>
        <p:nvSpPr>
          <p:cNvPr id="1846" name="Genesis 3:18"/>
          <p:cNvSpPr txBox="1"/>
          <p:nvPr/>
        </p:nvSpPr>
        <p:spPr>
          <a:xfrm>
            <a:off x="7418116" y="1892929"/>
            <a:ext cx="3874458" cy="8720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5000" b="1">
                <a:latin typeface="Helvetica"/>
                <a:ea typeface="Helvetica"/>
                <a:cs typeface="Helvetica"/>
                <a:sym typeface="Helvetica"/>
              </a:defRPr>
            </a:lvl1pPr>
          </a:lstStyle>
          <a:p>
            <a:r>
              <a:rPr lang="fr-FR" dirty="0"/>
              <a:t>Genèse 3:18</a:t>
            </a:r>
          </a:p>
        </p:txBody>
      </p:sp>
      <p:sp>
        <p:nvSpPr>
          <p:cNvPr id="1847" name="“Both thorns…"/>
          <p:cNvSpPr txBox="1"/>
          <p:nvPr/>
        </p:nvSpPr>
        <p:spPr>
          <a:xfrm>
            <a:off x="7074143" y="3222924"/>
            <a:ext cx="4706731" cy="24109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5000" b="1">
                <a:solidFill>
                  <a:srgbClr val="E43000"/>
                </a:solidFill>
                <a:latin typeface="Arial"/>
                <a:ea typeface="Arial"/>
                <a:cs typeface="Arial"/>
                <a:sym typeface="Arial"/>
              </a:defRPr>
            </a:pPr>
            <a:r>
              <a:rPr lang="fr-FR" dirty="0"/>
              <a:t> « il te produira des épines et des ronces »</a:t>
            </a:r>
          </a:p>
        </p:txBody>
      </p:sp>
      <p:sp>
        <p:nvSpPr>
          <p:cNvPr id="1848" name="X"/>
          <p:cNvSpPr txBox="1"/>
          <p:nvPr/>
        </p:nvSpPr>
        <p:spPr>
          <a:xfrm>
            <a:off x="5858187" y="955495"/>
            <a:ext cx="6908801" cy="9436101"/>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lstStyle>
            <a:lvl1pPr defTabSz="914400">
              <a:buClr>
                <a:srgbClr val="FF4C00"/>
              </a:buClr>
              <a:buFont typeface="Arial Black"/>
              <a:defRPr sz="52500">
                <a:solidFill>
                  <a:srgbClr val="DB0D25"/>
                </a:solidFill>
                <a:uFill>
                  <a:solidFill>
                    <a:srgbClr val="DB0D25"/>
                  </a:solidFill>
                </a:uFill>
                <a:latin typeface="Arial Black"/>
                <a:ea typeface="Arial Black"/>
                <a:cs typeface="Arial Black"/>
                <a:sym typeface="Arial Black"/>
              </a:defRPr>
            </a:lvl1pPr>
          </a:lstStyle>
          <a:p>
            <a:pPr>
              <a:defRPr>
                <a:latin typeface="+mj-lt"/>
                <a:ea typeface="+mj-ea"/>
                <a:cs typeface="+mj-cs"/>
                <a:sym typeface="Gill Sans"/>
              </a:defRPr>
            </a:pPr>
            <a:r>
              <a:rPr lang="fr-FR" dirty="0">
                <a:latin typeface="Arial Black"/>
                <a:ea typeface="Arial Black"/>
                <a:cs typeface="Arial Black"/>
                <a:sym typeface="Arial Black"/>
              </a:rPr>
              <a:t>X</a:t>
            </a:r>
          </a:p>
        </p:txBody>
      </p:sp>
      <p:grpSp>
        <p:nvGrpSpPr>
          <p:cNvPr id="2" name="Group 1">
            <a:extLst>
              <a:ext uri="{FF2B5EF4-FFF2-40B4-BE49-F238E27FC236}">
                <a16:creationId xmlns:a16="http://schemas.microsoft.com/office/drawing/2014/main" id="{2B97821B-8327-5345-99A0-94F7532D2973}"/>
              </a:ext>
            </a:extLst>
          </p:cNvPr>
          <p:cNvGrpSpPr/>
          <p:nvPr/>
        </p:nvGrpSpPr>
        <p:grpSpPr>
          <a:xfrm>
            <a:off x="5835072" y="2328946"/>
            <a:ext cx="24384001" cy="13716001"/>
            <a:chOff x="5835072" y="2328946"/>
            <a:chExt cx="24384001" cy="13716001"/>
          </a:xfrm>
        </p:grpSpPr>
        <p:pic>
          <p:nvPicPr>
            <p:cNvPr id="1849" name="pic.png" descr="pic.png"/>
            <p:cNvPicPr>
              <a:picLocks noChangeAspect="1"/>
            </p:cNvPicPr>
            <p:nvPr/>
          </p:nvPicPr>
          <p:blipFill>
            <a:blip r:embed="rId4"/>
            <a:stretch>
              <a:fillRect/>
            </a:stretch>
          </p:blipFill>
          <p:spPr>
            <a:xfrm>
              <a:off x="5835072" y="2328946"/>
              <a:ext cx="24384001" cy="13716001"/>
            </a:xfrm>
            <a:prstGeom prst="rect">
              <a:avLst/>
            </a:prstGeom>
            <a:ln w="12700">
              <a:miter lim="400000"/>
            </a:ln>
          </p:spPr>
        </p:pic>
        <p:sp>
          <p:nvSpPr>
            <p:cNvPr id="1850" name="WHY…"/>
            <p:cNvSpPr txBox="1"/>
            <p:nvPr/>
          </p:nvSpPr>
          <p:spPr>
            <a:xfrm>
              <a:off x="13036158" y="6879887"/>
              <a:ext cx="4055163" cy="45345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5500">
                  <a:latin typeface="Arial"/>
                  <a:ea typeface="Arial"/>
                  <a:cs typeface="Arial"/>
                  <a:sym typeface="Arial"/>
                </a:defRPr>
              </a:pPr>
              <a:r>
                <a:rPr lang="fr-FR" sz="4800" dirty="0"/>
                <a:t>POURQUOI</a:t>
              </a:r>
            </a:p>
            <a:p>
              <a:pPr>
                <a:defRPr sz="5500">
                  <a:latin typeface="Arial"/>
                  <a:ea typeface="Arial"/>
                  <a:cs typeface="Arial"/>
                  <a:sym typeface="Arial"/>
                </a:defRPr>
              </a:pPr>
              <a:r>
                <a:rPr lang="fr-FR" sz="4800" dirty="0"/>
                <a:t>trouvons-nous des épines fossilisées de</a:t>
              </a:r>
            </a:p>
            <a:p>
              <a:pPr>
                <a:defRPr sz="5500">
                  <a:latin typeface="Arial"/>
                  <a:ea typeface="Arial"/>
                  <a:cs typeface="Arial"/>
                  <a:sym typeface="Arial"/>
                </a:defRPr>
              </a:pPr>
              <a:r>
                <a:rPr lang="fr-FR" sz="4800" dirty="0"/>
                <a:t>“millions d’années…</a:t>
              </a:r>
            </a:p>
          </p:txBody>
        </p:sp>
        <p:sp>
          <p:nvSpPr>
            <p:cNvPr id="1851" name="Psilophyton crenulatum"/>
            <p:cNvSpPr txBox="1"/>
            <p:nvPr/>
          </p:nvSpPr>
          <p:spPr>
            <a:xfrm>
              <a:off x="17639652" y="5758823"/>
              <a:ext cx="5177216" cy="635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500" b="1" i="1">
                  <a:latin typeface="Helvetica"/>
                  <a:ea typeface="Helvetica"/>
                  <a:cs typeface="Helvetica"/>
                  <a:sym typeface="Helvetica"/>
                </a:defRPr>
              </a:lvl1pPr>
            </a:lstStyle>
            <a:p>
              <a:r>
                <a:rPr lang="fr-FR" dirty="0" err="1"/>
                <a:t>Psilophyton</a:t>
              </a:r>
              <a:r>
                <a:rPr lang="fr-FR" dirty="0"/>
                <a:t> </a:t>
              </a:r>
              <a:r>
                <a:rPr lang="fr-FR" dirty="0" err="1"/>
                <a:t>crenulatum</a:t>
              </a:r>
              <a:endParaRPr lang="fr-FR" dirty="0"/>
            </a:p>
          </p:txBody>
        </p:sp>
        <p:sp>
          <p:nvSpPr>
            <p:cNvPr id="1852" name="lower…"/>
            <p:cNvSpPr txBox="1"/>
            <p:nvPr/>
          </p:nvSpPr>
          <p:spPr>
            <a:xfrm>
              <a:off x="19734048" y="9969457"/>
              <a:ext cx="3871485" cy="24193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nSpc>
                  <a:spcPts val="3600"/>
                </a:lnSpc>
                <a:defRPr sz="3500" b="1">
                  <a:latin typeface="Helvetica"/>
                  <a:ea typeface="Helvetica"/>
                  <a:cs typeface="Helvetica"/>
                  <a:sym typeface="Helvetica"/>
                </a:defRPr>
              </a:pPr>
              <a:r>
                <a:rPr lang="fr-FR" dirty="0"/>
                <a:t>Dévonien inférieur</a:t>
              </a:r>
            </a:p>
            <a:p>
              <a:pPr>
                <a:lnSpc>
                  <a:spcPts val="3600"/>
                </a:lnSpc>
                <a:defRPr sz="3500" b="1">
                  <a:latin typeface="Helvetica"/>
                  <a:ea typeface="Helvetica"/>
                  <a:cs typeface="Helvetica"/>
                  <a:sym typeface="Helvetica"/>
                </a:defRPr>
              </a:pPr>
              <a:r>
                <a:rPr lang="fr-FR" dirty="0"/>
                <a:t>360-408</a:t>
              </a:r>
            </a:p>
            <a:p>
              <a:pPr>
                <a:lnSpc>
                  <a:spcPts val="3600"/>
                </a:lnSpc>
                <a:defRPr sz="3500" b="1">
                  <a:latin typeface="Helvetica"/>
                  <a:ea typeface="Helvetica"/>
                  <a:cs typeface="Helvetica"/>
                  <a:sym typeface="Helvetica"/>
                </a:defRPr>
              </a:pPr>
              <a:r>
                <a:rPr lang="fr-FR" dirty="0"/>
                <a:t>millions </a:t>
              </a:r>
            </a:p>
            <a:p>
              <a:pPr>
                <a:lnSpc>
                  <a:spcPts val="3600"/>
                </a:lnSpc>
                <a:defRPr sz="3500" b="1">
                  <a:latin typeface="Helvetica"/>
                  <a:ea typeface="Helvetica"/>
                  <a:cs typeface="Helvetica"/>
                  <a:sym typeface="Helvetica"/>
                </a:defRPr>
              </a:pPr>
              <a:r>
                <a:rPr lang="fr-FR" dirty="0"/>
                <a:t>d'années</a:t>
              </a:r>
            </a:p>
          </p:txBody>
        </p:sp>
      </p:grpSp>
      <p:sp>
        <p:nvSpPr>
          <p:cNvPr id="1853" name="X"/>
          <p:cNvSpPr txBox="1"/>
          <p:nvPr/>
        </p:nvSpPr>
        <p:spPr>
          <a:xfrm>
            <a:off x="19719478" y="9428357"/>
            <a:ext cx="3871485" cy="3309598"/>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lstStyle>
            <a:lvl1pPr defTabSz="914400">
              <a:buClr>
                <a:srgbClr val="FF4C00"/>
              </a:buClr>
              <a:buFont typeface="Arial Black"/>
              <a:defRPr sz="23000">
                <a:solidFill>
                  <a:srgbClr val="DB0D25"/>
                </a:solidFill>
                <a:uFill>
                  <a:solidFill>
                    <a:srgbClr val="DB0D25"/>
                  </a:solidFill>
                </a:uFill>
                <a:latin typeface="Arial Black"/>
                <a:ea typeface="Arial Black"/>
                <a:cs typeface="Arial Black"/>
                <a:sym typeface="Arial Black"/>
              </a:defRPr>
            </a:lvl1pPr>
          </a:lstStyle>
          <a:p>
            <a:pPr>
              <a:defRPr>
                <a:latin typeface="+mj-lt"/>
                <a:ea typeface="+mj-ea"/>
                <a:cs typeface="+mj-cs"/>
                <a:sym typeface="Gill Sans"/>
              </a:defRPr>
            </a:pPr>
            <a:r>
              <a:rPr lang="fr-FR" dirty="0">
                <a:latin typeface="Arial Black"/>
                <a:ea typeface="Arial Black"/>
                <a:cs typeface="Arial Black"/>
                <a:sym typeface="Arial Black"/>
              </a:rPr>
              <a:t>X</a:t>
            </a:r>
          </a:p>
        </p:txBody>
      </p:sp>
      <p:sp>
        <p:nvSpPr>
          <p:cNvPr id="1854" name="Rectangle"/>
          <p:cNvSpPr/>
          <p:nvPr/>
        </p:nvSpPr>
        <p:spPr>
          <a:xfrm>
            <a:off x="20026952" y="9794116"/>
            <a:ext cx="3131431" cy="2730671"/>
          </a:xfrm>
          <a:prstGeom prst="rect">
            <a:avLst/>
          </a:prstGeom>
          <a:ln w="190500">
            <a:solidFill>
              <a:srgbClr val="DB0D25"/>
            </a:solidFill>
            <a:miter lim="400000"/>
          </a:ln>
        </p:spPr>
        <p:txBody>
          <a:bodyPr lIns="38100" tIns="38100" rIns="38100" bIns="38100"/>
          <a:lstStyle/>
          <a:p>
            <a:pPr defTabSz="914400">
              <a:buClr>
                <a:srgbClr val="000000"/>
              </a:buClr>
              <a:defRPr>
                <a:uFill>
                  <a:solidFill>
                    <a:srgbClr val="000000"/>
                  </a:solidFill>
                </a:uFill>
              </a:defRPr>
            </a:pPr>
            <a:endParaRPr lang="fr-F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1" nodeType="clickEffect">
                                  <p:stCondLst>
                                    <p:cond delay="0"/>
                                  </p:stCondLst>
                                  <p:iterate>
                                    <p:tmAbs val="0"/>
                                  </p:iterate>
                                  <p:childTnLst>
                                    <p:set>
                                      <p:cBhvr>
                                        <p:cTn id="11" fill="hold"/>
                                        <p:tgtEl>
                                          <p:spTgt spid="1854"/>
                                        </p:tgtEl>
                                        <p:attrNameLst>
                                          <p:attrName>style.visibility</p:attrName>
                                        </p:attrNameLst>
                                      </p:cBhvr>
                                      <p:to>
                                        <p:strVal val="visible"/>
                                      </p:to>
                                    </p:set>
                                    <p:anim calcmode="lin" valueType="num">
                                      <p:cBhvr>
                                        <p:cTn id="12" dur="500" fill="hold"/>
                                        <p:tgtEl>
                                          <p:spTgt spid="1854"/>
                                        </p:tgtEl>
                                        <p:attrNameLst>
                                          <p:attrName>ppt_w</p:attrName>
                                        </p:attrNameLst>
                                      </p:cBhvr>
                                      <p:tavLst>
                                        <p:tav tm="0">
                                          <p:val>
                                            <p:fltVal val="0"/>
                                          </p:val>
                                        </p:tav>
                                        <p:tav tm="100000">
                                          <p:val>
                                            <p:strVal val="#ppt_w"/>
                                          </p:val>
                                        </p:tav>
                                      </p:tavLst>
                                    </p:anim>
                                    <p:anim calcmode="lin" valueType="num">
                                      <p:cBhvr>
                                        <p:cTn id="13" dur="500" fill="hold"/>
                                        <p:tgtEl>
                                          <p:spTgt spid="1854"/>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grpId="2" nodeType="clickEffect">
                                  <p:stCondLst>
                                    <p:cond delay="0"/>
                                  </p:stCondLst>
                                  <p:iterate>
                                    <p:tmAbs val="0"/>
                                  </p:iterate>
                                  <p:childTnLst>
                                    <p:set>
                                      <p:cBhvr>
                                        <p:cTn id="17" fill="hold"/>
                                        <p:tgtEl>
                                          <p:spTgt spid="1848"/>
                                        </p:tgtEl>
                                        <p:attrNameLst>
                                          <p:attrName>style.visibility</p:attrName>
                                        </p:attrNameLst>
                                      </p:cBhvr>
                                      <p:to>
                                        <p:strVal val="visible"/>
                                      </p:to>
                                    </p:set>
                                    <p:anim calcmode="lin" valueType="num">
                                      <p:cBhvr>
                                        <p:cTn id="18" dur="500" fill="hold"/>
                                        <p:tgtEl>
                                          <p:spTgt spid="1848"/>
                                        </p:tgtEl>
                                        <p:attrNameLst>
                                          <p:attrName>ppt_w</p:attrName>
                                        </p:attrNameLst>
                                      </p:cBhvr>
                                      <p:tavLst>
                                        <p:tav tm="0">
                                          <p:val>
                                            <p:fltVal val="0"/>
                                          </p:val>
                                        </p:tav>
                                        <p:tav tm="100000">
                                          <p:val>
                                            <p:strVal val="#ppt_w"/>
                                          </p:val>
                                        </p:tav>
                                      </p:tavLst>
                                    </p:anim>
                                    <p:anim calcmode="lin" valueType="num">
                                      <p:cBhvr>
                                        <p:cTn id="19" dur="500" fill="hold"/>
                                        <p:tgtEl>
                                          <p:spTgt spid="1848"/>
                                        </p:tgtEl>
                                        <p:attrNameLst>
                                          <p:attrName>ppt_h</p:attrName>
                                        </p:attrNameLst>
                                      </p:cBhvr>
                                      <p:tavLst>
                                        <p:tav tm="0">
                                          <p:val>
                                            <p:flt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3" presetClass="exit" presetSubtype="32" fill="hold" grpId="3" nodeType="clickEffect">
                                  <p:stCondLst>
                                    <p:cond delay="0"/>
                                  </p:stCondLst>
                                  <p:iterate>
                                    <p:tmAbs val="0"/>
                                  </p:iterate>
                                  <p:childTnLst>
                                    <p:anim calcmode="lin" valueType="num">
                                      <p:cBhvr>
                                        <p:cTn id="23" dur="500" fill="hold"/>
                                        <p:tgtEl>
                                          <p:spTgt spid="1848"/>
                                        </p:tgtEl>
                                        <p:attrNameLst>
                                          <p:attrName>ppt_w</p:attrName>
                                        </p:attrNameLst>
                                      </p:cBhvr>
                                      <p:tavLst>
                                        <p:tav tm="0">
                                          <p:val>
                                            <p:strVal val="ppt_w"/>
                                          </p:val>
                                        </p:tav>
                                        <p:tav tm="100000">
                                          <p:val>
                                            <p:fltVal val="0"/>
                                          </p:val>
                                        </p:tav>
                                      </p:tavLst>
                                    </p:anim>
                                    <p:anim calcmode="lin" valueType="num">
                                      <p:cBhvr>
                                        <p:cTn id="24" dur="500" fill="hold"/>
                                        <p:tgtEl>
                                          <p:spTgt spid="1848"/>
                                        </p:tgtEl>
                                        <p:attrNameLst>
                                          <p:attrName>ppt_h</p:attrName>
                                        </p:attrNameLst>
                                      </p:cBhvr>
                                      <p:tavLst>
                                        <p:tav tm="0">
                                          <p:val>
                                            <p:strVal val="ppt_h"/>
                                          </p:val>
                                        </p:tav>
                                        <p:tav tm="100000">
                                          <p:val>
                                            <p:fltVal val="0"/>
                                          </p:val>
                                        </p:tav>
                                      </p:tavLst>
                                    </p:anim>
                                    <p:set>
                                      <p:cBhvr>
                                        <p:cTn id="25" fill="hold">
                                          <p:stCondLst>
                                            <p:cond delay="499"/>
                                          </p:stCondLst>
                                        </p:cTn>
                                        <p:tgtEl>
                                          <p:spTgt spid="1848"/>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23" presetClass="entr" presetSubtype="16" fill="hold" grpId="4" nodeType="clickEffect">
                                  <p:stCondLst>
                                    <p:cond delay="0"/>
                                  </p:stCondLst>
                                  <p:iterate>
                                    <p:tmAbs val="0"/>
                                  </p:iterate>
                                  <p:childTnLst>
                                    <p:set>
                                      <p:cBhvr>
                                        <p:cTn id="29" fill="hold"/>
                                        <p:tgtEl>
                                          <p:spTgt spid="1853"/>
                                        </p:tgtEl>
                                        <p:attrNameLst>
                                          <p:attrName>style.visibility</p:attrName>
                                        </p:attrNameLst>
                                      </p:cBhvr>
                                      <p:to>
                                        <p:strVal val="visible"/>
                                      </p:to>
                                    </p:set>
                                    <p:anim calcmode="lin" valueType="num">
                                      <p:cBhvr>
                                        <p:cTn id="30" dur="500" fill="hold"/>
                                        <p:tgtEl>
                                          <p:spTgt spid="1853"/>
                                        </p:tgtEl>
                                        <p:attrNameLst>
                                          <p:attrName>ppt_w</p:attrName>
                                        </p:attrNameLst>
                                      </p:cBhvr>
                                      <p:tavLst>
                                        <p:tav tm="0">
                                          <p:val>
                                            <p:fltVal val="0"/>
                                          </p:val>
                                        </p:tav>
                                        <p:tav tm="100000">
                                          <p:val>
                                            <p:strVal val="#ppt_w"/>
                                          </p:val>
                                        </p:tav>
                                      </p:tavLst>
                                    </p:anim>
                                    <p:anim calcmode="lin" valueType="num">
                                      <p:cBhvr>
                                        <p:cTn id="31" dur="500" fill="hold"/>
                                        <p:tgtEl>
                                          <p:spTgt spid="185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8" grpId="2" animBg="1" advAuto="0"/>
      <p:bldP spid="1848" grpId="3" animBg="1" advAuto="0"/>
      <p:bldP spid="1853" grpId="4" animBg="1" advAuto="0"/>
      <p:bldP spid="1854" grpId="1" animBg="1" advAuto="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8" name="TREX 150.jpg" descr="TREX 150.jpg"/>
          <p:cNvPicPr>
            <a:picLocks noChangeAspect="1"/>
          </p:cNvPicPr>
          <p:nvPr/>
        </p:nvPicPr>
        <p:blipFill>
          <a:blip r:embed="rId3"/>
          <a:stretch>
            <a:fillRect/>
          </a:stretch>
        </p:blipFill>
        <p:spPr>
          <a:xfrm>
            <a:off x="13231" y="0"/>
            <a:ext cx="24357539" cy="13716000"/>
          </a:xfrm>
          <a:prstGeom prst="rect">
            <a:avLst/>
          </a:prstGeom>
          <a:ln w="12700">
            <a:miter lim="400000"/>
          </a:ln>
        </p:spPr>
      </p:pic>
      <p:sp>
        <p:nvSpPr>
          <p:cNvPr id="1859" name="Cancer"/>
          <p:cNvSpPr txBox="1"/>
          <p:nvPr/>
        </p:nvSpPr>
        <p:spPr>
          <a:xfrm>
            <a:off x="3510527" y="7222540"/>
            <a:ext cx="3494547" cy="13029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800" b="1">
                <a:solidFill>
                  <a:srgbClr val="FFFFFF"/>
                </a:solidFill>
                <a:latin typeface="Myriad Pro"/>
                <a:ea typeface="Myriad Pro"/>
                <a:cs typeface="Myriad Pro"/>
                <a:sym typeface="Myriad Pro"/>
              </a:defRPr>
            </a:lvl1pPr>
          </a:lstStyle>
          <a:p>
            <a:r>
              <a:rPr lang="fr-FR" dirty="0"/>
              <a:t>Cancer</a:t>
            </a:r>
          </a:p>
        </p:txBody>
      </p:sp>
      <p:sp>
        <p:nvSpPr>
          <p:cNvPr id="1860" name="Brain Tumors"/>
          <p:cNvSpPr txBox="1"/>
          <p:nvPr/>
        </p:nvSpPr>
        <p:spPr>
          <a:xfrm>
            <a:off x="9082916" y="729079"/>
            <a:ext cx="9608401" cy="13029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800" b="1">
                <a:solidFill>
                  <a:srgbClr val="FFFFFF"/>
                </a:solidFill>
                <a:latin typeface="Myriad Pro"/>
                <a:ea typeface="Myriad Pro"/>
                <a:cs typeface="Myriad Pro"/>
                <a:sym typeface="Myriad Pro"/>
              </a:defRPr>
            </a:lvl1pPr>
          </a:lstStyle>
          <a:p>
            <a:r>
              <a:rPr lang="fr-FR" dirty="0"/>
              <a:t>Tumeurs cérébrales</a:t>
            </a:r>
          </a:p>
        </p:txBody>
      </p:sp>
      <p:sp>
        <p:nvSpPr>
          <p:cNvPr id="1861" name="Arthritis"/>
          <p:cNvSpPr txBox="1"/>
          <p:nvPr/>
        </p:nvSpPr>
        <p:spPr>
          <a:xfrm>
            <a:off x="6193919" y="9152940"/>
            <a:ext cx="3715761" cy="13029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800" b="1">
                <a:solidFill>
                  <a:srgbClr val="FFFFFF"/>
                </a:solidFill>
                <a:latin typeface="Myriad Pro"/>
                <a:ea typeface="Myriad Pro"/>
                <a:cs typeface="Myriad Pro"/>
                <a:sym typeface="Myriad Pro"/>
              </a:defRPr>
            </a:lvl1pPr>
          </a:lstStyle>
          <a:p>
            <a:r>
              <a:rPr lang="fr-FR" dirty="0"/>
              <a:t>Arthrite</a:t>
            </a:r>
          </a:p>
        </p:txBody>
      </p:sp>
      <p:sp>
        <p:nvSpPr>
          <p:cNvPr id="1862" name="Broken…"/>
          <p:cNvSpPr txBox="1"/>
          <p:nvPr/>
        </p:nvSpPr>
        <p:spPr>
          <a:xfrm>
            <a:off x="17291777" y="6973657"/>
            <a:ext cx="4938853" cy="18006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70000"/>
              </a:lnSpc>
              <a:defRPr sz="7800" b="1">
                <a:solidFill>
                  <a:srgbClr val="FFFFFF"/>
                </a:solidFill>
                <a:latin typeface="Myriad Pro"/>
                <a:ea typeface="Myriad Pro"/>
                <a:cs typeface="Myriad Pro"/>
                <a:sym typeface="Myriad Pro"/>
              </a:defRPr>
            </a:pPr>
            <a:r>
              <a:rPr lang="fr-FR" dirty="0"/>
              <a:t>Fractures </a:t>
            </a:r>
            <a:br>
              <a:rPr lang="fr-FR" dirty="0"/>
            </a:br>
            <a:r>
              <a:rPr lang="fr-FR" dirty="0"/>
              <a:t>osseuses</a:t>
            </a:r>
          </a:p>
        </p:txBody>
      </p:sp>
    </p:spTree>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66" name="Paper_Red_GeneralBG.jpg" descr="Paper_Red_GeneralBG.jpg"/>
          <p:cNvPicPr>
            <a:picLocks/>
          </p:cNvPicPr>
          <p:nvPr/>
        </p:nvPicPr>
        <p:blipFill>
          <a:blip r:embed="rId3"/>
          <a:stretch>
            <a:fillRect/>
          </a:stretch>
        </p:blipFill>
        <p:spPr>
          <a:xfrm>
            <a:off x="0" y="0"/>
            <a:ext cx="24384000" cy="13716000"/>
          </a:xfrm>
          <a:prstGeom prst="rect">
            <a:avLst/>
          </a:prstGeom>
          <a:ln w="12700">
            <a:miter lim="400000"/>
          </a:ln>
        </p:spPr>
      </p:pic>
      <p:pic>
        <p:nvPicPr>
          <p:cNvPr id="1867" name="Sin_Romans822_NoText.jpg" descr="Sin_Romans822_NoText.jpg"/>
          <p:cNvPicPr>
            <a:picLocks/>
          </p:cNvPicPr>
          <p:nvPr/>
        </p:nvPicPr>
        <p:blipFill>
          <a:blip r:embed="rId4"/>
          <a:stretch>
            <a:fillRect/>
          </a:stretch>
        </p:blipFill>
        <p:spPr>
          <a:xfrm>
            <a:off x="0" y="0"/>
            <a:ext cx="24384000" cy="13716000"/>
          </a:xfrm>
          <a:prstGeom prst="rect">
            <a:avLst/>
          </a:prstGeom>
          <a:ln w="12700">
            <a:miter lim="400000"/>
          </a:ln>
        </p:spPr>
      </p:pic>
      <p:sp>
        <p:nvSpPr>
          <p:cNvPr id="1868" name="Circle"/>
          <p:cNvSpPr/>
          <p:nvPr/>
        </p:nvSpPr>
        <p:spPr>
          <a:xfrm>
            <a:off x="6178550" y="273050"/>
            <a:ext cx="12052300" cy="12052300"/>
          </a:xfrm>
          <a:prstGeom prst="ellipse">
            <a:avLst/>
          </a:prstGeom>
          <a:solidFill>
            <a:srgbClr val="000000">
              <a:alpha val="60000"/>
            </a:srgbClr>
          </a:solidFill>
          <a:ln w="25400">
            <a:solidFill>
              <a:srgbClr val="000000">
                <a:alpha val="60000"/>
              </a:srgbClr>
            </a:solidFill>
          </a:ln>
        </p:spPr>
        <p:txBody>
          <a:bodyPr lIns="50800" tIns="50800" rIns="50800" bIns="50800" anchor="ctr"/>
          <a:lstStyle/>
          <a:p>
            <a:pPr marL="40639" marR="40639" defTabSz="914400">
              <a:defRPr>
                <a:uFill>
                  <a:solidFill>
                    <a:srgbClr val="000000"/>
                  </a:solidFill>
                </a:uFill>
              </a:defRPr>
            </a:pPr>
            <a:endParaRPr lang="fr-FR" dirty="0"/>
          </a:p>
        </p:txBody>
      </p:sp>
      <p:sp>
        <p:nvSpPr>
          <p:cNvPr id="1869" name="SIN"/>
          <p:cNvSpPr txBox="1"/>
          <p:nvPr/>
        </p:nvSpPr>
        <p:spPr>
          <a:xfrm>
            <a:off x="7055643" y="4617124"/>
            <a:ext cx="10596563" cy="3385542"/>
          </a:xfrm>
          <a:prstGeom prst="rect">
            <a:avLst/>
          </a:prstGeom>
          <a:ln w="12700">
            <a:miter lim="400000"/>
          </a:ln>
          <a:effectLst>
            <a:outerShdw blurRad="63500" dist="12700" dir="5400000" rotWithShape="0">
              <a:srgbClr val="000000">
                <a:alpha val="72999"/>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nchor="ctr">
            <a:spAutoFit/>
          </a:bodyPr>
          <a:lstStyle>
            <a:lvl1pPr defTabSz="914400">
              <a:buClr>
                <a:srgbClr val="FECB3E"/>
              </a:buClr>
              <a:buFont typeface="DejaVu Sans"/>
              <a:defRPr sz="32500" b="1">
                <a:solidFill>
                  <a:srgbClr val="FECB3E"/>
                </a:solidFill>
                <a:effectLst>
                  <a:outerShdw blurRad="12700" dist="215900" dir="2700000" rotWithShape="0">
                    <a:srgbClr val="000000"/>
                  </a:outerShdw>
                </a:effectLst>
                <a:uFill>
                  <a:solidFill>
                    <a:srgbClr val="FECB3E"/>
                  </a:solidFill>
                </a:uFill>
                <a:latin typeface="DejaVu Sans"/>
                <a:ea typeface="DejaVu Sans"/>
                <a:cs typeface="DejaVu Sans"/>
                <a:sym typeface="DejaVu Sans"/>
              </a:defRPr>
            </a:lvl1pPr>
          </a:lstStyle>
          <a:p>
            <a:r>
              <a:rPr lang="fr-FR" sz="22000" dirty="0"/>
              <a:t>Péché</a:t>
            </a:r>
          </a:p>
        </p:txBody>
      </p:sp>
      <p:sp>
        <p:nvSpPr>
          <p:cNvPr id="1870" name="For we know that the whole creation groans and suffers"/>
          <p:cNvSpPr txBox="1">
            <a:spLocks noGrp="1"/>
          </p:cNvSpPr>
          <p:nvPr>
            <p:ph type="title" idx="4294967295"/>
          </p:nvPr>
        </p:nvSpPr>
        <p:spPr>
          <a:xfrm>
            <a:off x="673100" y="1816100"/>
            <a:ext cx="5803900" cy="10071100"/>
          </a:xfrm>
          <a:prstGeom prst="rect">
            <a:avLst/>
          </a:prstGeom>
        </p:spPr>
        <p:txBody>
          <a:bodyPr/>
          <a:lstStyle>
            <a:lvl1pPr algn="l">
              <a:lnSpc>
                <a:spcPct val="130000"/>
              </a:lnSpc>
              <a:defRPr sz="7200">
                <a:solidFill>
                  <a:srgbClr val="FFFFFF"/>
                </a:solidFill>
                <a:latin typeface="DejaVu Sans"/>
                <a:ea typeface="DejaVu Sans"/>
                <a:cs typeface="DejaVu Sans"/>
                <a:sym typeface="DejaVu Sans"/>
              </a:defRPr>
            </a:lvl1pPr>
          </a:lstStyle>
          <a:p>
            <a:r>
              <a:rPr lang="fr-FR" dirty="0"/>
              <a:t>Or, nous savons que, jusqu’à ce jour, la création tout entière …</a:t>
            </a:r>
          </a:p>
        </p:txBody>
      </p:sp>
      <p:sp>
        <p:nvSpPr>
          <p:cNvPr id="1871" name="the pains of childbirth  together until now.…"/>
          <p:cNvSpPr txBox="1"/>
          <p:nvPr/>
        </p:nvSpPr>
        <p:spPr>
          <a:xfrm>
            <a:off x="17551400" y="1384300"/>
            <a:ext cx="6184900" cy="10071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lgn="r">
              <a:lnSpc>
                <a:spcPct val="130000"/>
              </a:lnSpc>
              <a:defRPr sz="7200">
                <a:solidFill>
                  <a:srgbClr val="FFFFFF"/>
                </a:solidFill>
                <a:latin typeface="DejaVu Sans"/>
                <a:ea typeface="DejaVu Sans"/>
                <a:cs typeface="DejaVu Sans"/>
                <a:sym typeface="DejaVu Sans"/>
              </a:defRPr>
            </a:pPr>
            <a:r>
              <a:rPr lang="fr-FR" dirty="0"/>
              <a:t>…</a:t>
            </a:r>
            <a:br>
              <a:rPr lang="fr-FR" dirty="0"/>
            </a:br>
            <a:r>
              <a:rPr lang="fr-FR" dirty="0"/>
              <a:t>soupire et souffre les douleurs de l’</a:t>
            </a:r>
            <a:r>
              <a:rPr lang="fr-FR" dirty="0" err="1"/>
              <a:t>enfantement.</a:t>
            </a:r>
            <a:r>
              <a:rPr lang="fr-FR" b="1" dirty="0" err="1"/>
              <a:t>Romains</a:t>
            </a:r>
            <a:r>
              <a:rPr lang="fr-FR" b="1" dirty="0"/>
              <a:t> 8:22</a:t>
            </a: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 name="Rectangle"/>
          <p:cNvSpPr/>
          <p:nvPr/>
        </p:nvSpPr>
        <p:spPr>
          <a:xfrm>
            <a:off x="-1247" y="-183423"/>
            <a:ext cx="24399875" cy="13899423"/>
          </a:xfrm>
          <a:prstGeom prst="rect">
            <a:avLst/>
          </a:prstGeom>
          <a:solidFill>
            <a:srgbClr val="000000"/>
          </a:solidFill>
        </p:spPr>
        <p:txBody>
          <a:bodyPr lIns="38100" tIns="38100" rIns="38100" bIns="38100" anchor="ctr"/>
          <a:lstStyle/>
          <a:p>
            <a:pPr defTabSz="914400">
              <a:defRPr sz="1800">
                <a:solidFill>
                  <a:srgbClr val="FFFFFF"/>
                </a:solidFill>
                <a:uFill>
                  <a:solidFill>
                    <a:srgbClr val="FFFFFF"/>
                  </a:solidFill>
                </a:uFill>
                <a:latin typeface="Arial"/>
                <a:ea typeface="Arial"/>
                <a:cs typeface="Arial"/>
                <a:sym typeface="Arial"/>
              </a:defRPr>
            </a:pPr>
            <a:endParaRPr/>
          </a:p>
        </p:txBody>
      </p:sp>
      <p:pic>
        <p:nvPicPr>
          <p:cNvPr id="1905" name="pic.png" descr="pic.png"/>
          <p:cNvPicPr>
            <a:picLocks noChangeAspect="1"/>
          </p:cNvPicPr>
          <p:nvPr/>
        </p:nvPicPr>
        <p:blipFill>
          <a:blip r:embed="rId3"/>
          <a:stretch>
            <a:fillRect/>
          </a:stretch>
        </p:blipFill>
        <p:spPr>
          <a:xfrm>
            <a:off x="6690" y="-3198668"/>
            <a:ext cx="24384001" cy="13716001"/>
          </a:xfrm>
          <a:prstGeom prst="rect">
            <a:avLst/>
          </a:prstGeom>
          <a:ln w="12700">
            <a:miter lim="400000"/>
          </a:ln>
        </p:spPr>
      </p:pic>
      <p:sp>
        <p:nvSpPr>
          <p:cNvPr id="1906" name="Two Histories of Death"/>
          <p:cNvSpPr txBox="1"/>
          <p:nvPr/>
        </p:nvSpPr>
        <p:spPr>
          <a:xfrm>
            <a:off x="1953857" y="-69089"/>
            <a:ext cx="12952022" cy="11182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6600" b="1">
                <a:latin typeface="Helvetica"/>
                <a:ea typeface="Helvetica"/>
                <a:cs typeface="Helvetica"/>
                <a:sym typeface="Helvetica"/>
              </a:defRPr>
            </a:pPr>
            <a:r>
              <a:rPr lang="fr-CH" dirty="0">
                <a:solidFill>
                  <a:srgbClr val="FF3700"/>
                </a:solidFill>
              </a:rPr>
              <a:t>Deux histoires </a:t>
            </a:r>
            <a:r>
              <a:rPr lang="fr-CH" dirty="0">
                <a:solidFill>
                  <a:schemeClr val="tx1"/>
                </a:solidFill>
              </a:rPr>
              <a:t>de Mort</a:t>
            </a:r>
            <a:endParaRPr dirty="0">
              <a:solidFill>
                <a:schemeClr val="tx1"/>
              </a:solidFill>
            </a:endParaRPr>
          </a:p>
        </p:txBody>
      </p:sp>
      <p:sp>
        <p:nvSpPr>
          <p:cNvPr id="1907" name="God’s…"/>
          <p:cNvSpPr txBox="1"/>
          <p:nvPr/>
        </p:nvSpPr>
        <p:spPr>
          <a:xfrm>
            <a:off x="428008" y="3791307"/>
            <a:ext cx="3411190" cy="17645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6100" b="1">
                <a:latin typeface="Helvetica"/>
                <a:ea typeface="Helvetica"/>
                <a:cs typeface="Helvetica"/>
                <a:sym typeface="Helvetica"/>
              </a:defRPr>
            </a:pPr>
            <a:r>
              <a:rPr lang="fr-CH" sz="5400" dirty="0"/>
              <a:t>La Parole </a:t>
            </a:r>
            <a:br>
              <a:rPr lang="fr-CH" sz="5400" dirty="0"/>
            </a:br>
            <a:r>
              <a:rPr lang="fr-CH" sz="5400" dirty="0"/>
              <a:t>de Dieu</a:t>
            </a:r>
            <a:endParaRPr sz="5400" dirty="0"/>
          </a:p>
        </p:txBody>
      </p:sp>
      <p:sp>
        <p:nvSpPr>
          <p:cNvPr id="1908" name="No…"/>
          <p:cNvSpPr txBox="1"/>
          <p:nvPr/>
        </p:nvSpPr>
        <p:spPr>
          <a:xfrm>
            <a:off x="4000094" y="3418698"/>
            <a:ext cx="1799128" cy="25955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5400" b="1">
                <a:solidFill>
                  <a:srgbClr val="FFFFFF"/>
                </a:solidFill>
                <a:latin typeface="Helvetica"/>
                <a:ea typeface="Helvetica"/>
                <a:cs typeface="Helvetica"/>
                <a:sym typeface="Helvetica"/>
              </a:defRPr>
            </a:pPr>
            <a:r>
              <a:rPr lang="fr-CH" dirty="0"/>
              <a:t>Pas de mort</a:t>
            </a:r>
          </a:p>
        </p:txBody>
      </p:sp>
      <p:sp>
        <p:nvSpPr>
          <p:cNvPr id="1909" name="No…"/>
          <p:cNvSpPr txBox="1"/>
          <p:nvPr/>
        </p:nvSpPr>
        <p:spPr>
          <a:xfrm>
            <a:off x="17931798" y="4206806"/>
            <a:ext cx="4065215" cy="933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5400" b="1">
                <a:solidFill>
                  <a:srgbClr val="FFFFFF"/>
                </a:solidFill>
                <a:latin typeface="Helvetica"/>
                <a:ea typeface="Helvetica"/>
                <a:cs typeface="Helvetica"/>
                <a:sym typeface="Helvetica"/>
              </a:defRPr>
            </a:pPr>
            <a:r>
              <a:rPr lang="fr-CH" dirty="0"/>
              <a:t>Pas de mort</a:t>
            </a:r>
            <a:endParaRPr dirty="0"/>
          </a:p>
        </p:txBody>
      </p:sp>
      <p:sp>
        <p:nvSpPr>
          <p:cNvPr id="1910" name="Only thousands of years"/>
          <p:cNvSpPr txBox="1"/>
          <p:nvPr/>
        </p:nvSpPr>
        <p:spPr>
          <a:xfrm>
            <a:off x="8509143" y="3250204"/>
            <a:ext cx="6044925" cy="5642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000" b="1">
                <a:solidFill>
                  <a:srgbClr val="FFFFFF"/>
                </a:solidFill>
                <a:latin typeface="Helvetica"/>
                <a:ea typeface="Helvetica"/>
                <a:cs typeface="Helvetica"/>
                <a:sym typeface="Helvetica"/>
              </a:defRPr>
            </a:lvl1pPr>
          </a:lstStyle>
          <a:p>
            <a:r>
              <a:rPr lang="fr-CH" dirty="0"/>
              <a:t>Seulement des milliers d’années</a:t>
            </a:r>
            <a:endParaRPr dirty="0"/>
          </a:p>
        </p:txBody>
      </p:sp>
      <p:sp>
        <p:nvSpPr>
          <p:cNvPr id="1911" name="Death is an enemy"/>
          <p:cNvSpPr txBox="1"/>
          <p:nvPr/>
        </p:nvSpPr>
        <p:spPr>
          <a:xfrm>
            <a:off x="8608527" y="2301520"/>
            <a:ext cx="5846152" cy="74892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200" b="1">
                <a:solidFill>
                  <a:srgbClr val="00397A"/>
                </a:solidFill>
                <a:latin typeface="Helvetica"/>
                <a:ea typeface="Helvetica"/>
                <a:cs typeface="Helvetica"/>
                <a:sym typeface="Helvetica"/>
              </a:defRPr>
            </a:lvl1pPr>
          </a:lstStyle>
          <a:p>
            <a:r>
              <a:rPr lang="fr-CH" dirty="0"/>
              <a:t>La mort est un ennemi</a:t>
            </a:r>
            <a:endParaRPr dirty="0"/>
          </a:p>
        </p:txBody>
      </p:sp>
      <p:sp>
        <p:nvSpPr>
          <p:cNvPr id="1912" name="Death is a temporary…"/>
          <p:cNvSpPr txBox="1"/>
          <p:nvPr/>
        </p:nvSpPr>
        <p:spPr>
          <a:xfrm>
            <a:off x="7798261" y="5942120"/>
            <a:ext cx="6540252" cy="1127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3700" b="1">
                <a:solidFill>
                  <a:srgbClr val="00397A"/>
                </a:solidFill>
                <a:latin typeface="Helvetica"/>
                <a:ea typeface="Helvetica"/>
                <a:cs typeface="Helvetica"/>
                <a:sym typeface="Helvetica"/>
              </a:defRPr>
            </a:pPr>
            <a:r>
              <a:rPr lang="fr-FR" dirty="0"/>
              <a:t>La mort fait temporairement </a:t>
            </a:r>
            <a:br>
              <a:rPr lang="fr-FR" dirty="0"/>
            </a:br>
            <a:r>
              <a:rPr lang="fr-FR" dirty="0"/>
              <a:t>partie de l'histoire</a:t>
            </a:r>
            <a:endParaRPr dirty="0"/>
          </a:p>
        </p:txBody>
      </p:sp>
      <p:sp>
        <p:nvSpPr>
          <p:cNvPr id="1913" name="Man’s sin…"/>
          <p:cNvSpPr txBox="1"/>
          <p:nvPr/>
        </p:nvSpPr>
        <p:spPr>
          <a:xfrm>
            <a:off x="3869466" y="1869169"/>
            <a:ext cx="4983737" cy="10136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lnSpc>
                <a:spcPct val="80000"/>
              </a:lnSpc>
              <a:defRPr sz="3700" b="1">
                <a:latin typeface="Helvetica"/>
                <a:ea typeface="Helvetica"/>
                <a:cs typeface="Helvetica"/>
                <a:sym typeface="Helvetica"/>
              </a:defRPr>
            </a:pPr>
            <a:r>
              <a:rPr lang="fr-CH" dirty="0"/>
              <a:t>Le péché de l’Homme</a:t>
            </a:r>
            <a:br>
              <a:rPr lang="fr-CH" dirty="0"/>
            </a:br>
            <a:r>
              <a:rPr lang="fr-CH" dirty="0"/>
              <a:t>amène la mort</a:t>
            </a:r>
            <a:endParaRPr dirty="0"/>
          </a:p>
        </p:txBody>
      </p:sp>
      <p:sp>
        <p:nvSpPr>
          <p:cNvPr id="1914" name="Death will be…"/>
          <p:cNvSpPr txBox="1"/>
          <p:nvPr/>
        </p:nvSpPr>
        <p:spPr>
          <a:xfrm>
            <a:off x="16074363" y="1963512"/>
            <a:ext cx="2691441" cy="10136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lnSpc>
                <a:spcPct val="80000"/>
              </a:lnSpc>
              <a:defRPr sz="3700" b="1">
                <a:latin typeface="Helvetica"/>
                <a:ea typeface="Helvetica"/>
                <a:cs typeface="Helvetica"/>
                <a:sym typeface="Helvetica"/>
              </a:defRPr>
            </a:pPr>
            <a:r>
              <a:rPr lang="fr-CH" dirty="0"/>
              <a:t>La mort </a:t>
            </a:r>
            <a:br>
              <a:rPr lang="fr-CH" dirty="0"/>
            </a:br>
            <a:r>
              <a:rPr lang="fr-CH" dirty="0"/>
              <a:t>est vaincue</a:t>
            </a:r>
            <a:endParaRPr dirty="0"/>
          </a:p>
        </p:txBody>
      </p:sp>
      <p:sp>
        <p:nvSpPr>
          <p:cNvPr id="1915" name="Future"/>
          <p:cNvSpPr txBox="1"/>
          <p:nvPr/>
        </p:nvSpPr>
        <p:spPr>
          <a:xfrm>
            <a:off x="18517255" y="1018461"/>
            <a:ext cx="2089685" cy="86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5000" b="1">
                <a:solidFill>
                  <a:srgbClr val="00397A"/>
                </a:solidFill>
                <a:latin typeface="Helvetica"/>
                <a:ea typeface="Helvetica"/>
                <a:cs typeface="Helvetica"/>
                <a:sym typeface="Helvetica"/>
              </a:defRPr>
            </a:lvl1pPr>
          </a:lstStyle>
          <a:p>
            <a:r>
              <a:t>Future</a:t>
            </a:r>
          </a:p>
        </p:txBody>
      </p:sp>
      <p:pic>
        <p:nvPicPr>
          <p:cNvPr id="1916" name="pic.png" descr="pic.png"/>
          <p:cNvPicPr>
            <a:picLocks noChangeAspect="1"/>
          </p:cNvPicPr>
          <p:nvPr/>
        </p:nvPicPr>
        <p:blipFill>
          <a:blip r:embed="rId4"/>
          <a:stretch>
            <a:fillRect/>
          </a:stretch>
        </p:blipFill>
        <p:spPr>
          <a:xfrm>
            <a:off x="6690" y="7592138"/>
            <a:ext cx="24384001" cy="5854701"/>
          </a:xfrm>
          <a:prstGeom prst="rect">
            <a:avLst/>
          </a:prstGeom>
          <a:ln w="12700">
            <a:miter lim="400000"/>
          </a:ln>
        </p:spPr>
      </p:pic>
      <p:sp>
        <p:nvSpPr>
          <p:cNvPr id="1917" name="Man’s…"/>
          <p:cNvSpPr txBox="1"/>
          <p:nvPr/>
        </p:nvSpPr>
        <p:spPr>
          <a:xfrm>
            <a:off x="658838" y="9002485"/>
            <a:ext cx="2949525" cy="17645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6100" b="1">
                <a:latin typeface="Helvetica"/>
                <a:ea typeface="Helvetica"/>
                <a:cs typeface="Helvetica"/>
                <a:sym typeface="Helvetica"/>
              </a:defRPr>
            </a:pPr>
            <a:r>
              <a:rPr lang="fr-CH" sz="5400" dirty="0"/>
              <a:t>Opinion</a:t>
            </a:r>
            <a:br>
              <a:rPr lang="fr-CH" sz="5400" dirty="0"/>
            </a:br>
            <a:r>
              <a:rPr lang="fr-CH" sz="5400" dirty="0"/>
              <a:t>humaine</a:t>
            </a:r>
            <a:endParaRPr sz="5400" dirty="0"/>
          </a:p>
        </p:txBody>
      </p:sp>
      <p:sp>
        <p:nvSpPr>
          <p:cNvPr id="1918" name="Millions and…"/>
          <p:cNvSpPr txBox="1"/>
          <p:nvPr/>
        </p:nvSpPr>
        <p:spPr>
          <a:xfrm>
            <a:off x="9251422" y="9537233"/>
            <a:ext cx="4560356" cy="12413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defRPr sz="3700" b="1">
                <a:latin typeface="Helvetica"/>
                <a:ea typeface="Helvetica"/>
                <a:cs typeface="Helvetica"/>
                <a:sym typeface="Helvetica"/>
              </a:defRPr>
            </a:pPr>
            <a:r>
              <a:rPr dirty="0"/>
              <a:t>Millions </a:t>
            </a:r>
            <a:r>
              <a:rPr lang="fr-CH" dirty="0"/>
              <a:t>et millions d’années</a:t>
            </a:r>
            <a:endParaRPr dirty="0"/>
          </a:p>
        </p:txBody>
      </p:sp>
      <p:sp>
        <p:nvSpPr>
          <p:cNvPr id="1919" name="Life and death…"/>
          <p:cNvSpPr txBox="1"/>
          <p:nvPr/>
        </p:nvSpPr>
        <p:spPr>
          <a:xfrm>
            <a:off x="3820513" y="11250933"/>
            <a:ext cx="4808602" cy="14691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gn="l">
              <a:lnSpc>
                <a:spcPct val="80000"/>
              </a:lnSpc>
              <a:defRPr sz="3700" b="1">
                <a:latin typeface="Helvetica"/>
                <a:ea typeface="Helvetica"/>
                <a:cs typeface="Helvetica"/>
                <a:sym typeface="Helvetica"/>
              </a:defRPr>
            </a:pPr>
            <a:r>
              <a:rPr lang="fr-FR" dirty="0"/>
              <a:t>La vie et la mort </a:t>
            </a:r>
            <a:br>
              <a:rPr lang="fr-FR" dirty="0"/>
            </a:br>
            <a:r>
              <a:rPr lang="fr-FR" dirty="0"/>
              <a:t>ont toujours été ensemble</a:t>
            </a:r>
            <a:endParaRPr dirty="0"/>
          </a:p>
        </p:txBody>
      </p:sp>
      <p:sp>
        <p:nvSpPr>
          <p:cNvPr id="1920" name="Beginning"/>
          <p:cNvSpPr txBox="1"/>
          <p:nvPr/>
        </p:nvSpPr>
        <p:spPr>
          <a:xfrm>
            <a:off x="2472539" y="12583446"/>
            <a:ext cx="5087931" cy="8720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5000" b="1">
                <a:solidFill>
                  <a:srgbClr val="00397A"/>
                </a:solidFill>
                <a:latin typeface="Helvetica"/>
                <a:ea typeface="Helvetica"/>
                <a:cs typeface="Helvetica"/>
                <a:sym typeface="Helvetica"/>
              </a:defRPr>
            </a:lvl1pPr>
          </a:lstStyle>
          <a:p>
            <a:r>
              <a:rPr lang="fr-CH" dirty="0"/>
              <a:t>Commencement</a:t>
            </a:r>
            <a:endParaRPr dirty="0"/>
          </a:p>
        </p:txBody>
      </p:sp>
      <p:sp>
        <p:nvSpPr>
          <p:cNvPr id="1921" name="Death is a permanent…"/>
          <p:cNvSpPr txBox="1"/>
          <p:nvPr/>
        </p:nvSpPr>
        <p:spPr>
          <a:xfrm>
            <a:off x="8908290" y="11703367"/>
            <a:ext cx="5246628" cy="1127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3700" b="1">
                <a:solidFill>
                  <a:srgbClr val="00397A"/>
                </a:solidFill>
                <a:latin typeface="Helvetica"/>
                <a:ea typeface="Helvetica"/>
                <a:cs typeface="Helvetica"/>
                <a:sym typeface="Helvetica"/>
              </a:defRPr>
            </a:pPr>
            <a:r>
              <a:rPr lang="fr-FR" dirty="0"/>
              <a:t>La mort a toujours fait </a:t>
            </a:r>
            <a:br>
              <a:rPr lang="fr-FR" dirty="0"/>
            </a:br>
            <a:r>
              <a:rPr lang="fr-FR" dirty="0"/>
              <a:t>partie de l'histoire</a:t>
            </a:r>
          </a:p>
        </p:txBody>
      </p:sp>
      <p:sp>
        <p:nvSpPr>
          <p:cNvPr id="1922" name="As long as there is…"/>
          <p:cNvSpPr txBox="1"/>
          <p:nvPr/>
        </p:nvSpPr>
        <p:spPr>
          <a:xfrm>
            <a:off x="16154885" y="11257205"/>
            <a:ext cx="5188227" cy="16399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gn="l">
              <a:lnSpc>
                <a:spcPct val="90000"/>
              </a:lnSpc>
              <a:defRPr sz="3700" b="1">
                <a:latin typeface="Helvetica"/>
                <a:ea typeface="Helvetica"/>
                <a:cs typeface="Helvetica"/>
                <a:sym typeface="Helvetica"/>
              </a:defRPr>
            </a:pPr>
            <a:r>
              <a:rPr lang="fr-FR" dirty="0"/>
              <a:t>Tant qu'il y aura de la vie, il y aura la mort</a:t>
            </a:r>
          </a:p>
          <a:p>
            <a:pPr algn="l">
              <a:lnSpc>
                <a:spcPct val="90000"/>
              </a:lnSpc>
              <a:defRPr sz="3700" b="1">
                <a:latin typeface="Helvetica"/>
                <a:ea typeface="Helvetica"/>
                <a:cs typeface="Helvetica"/>
                <a:sym typeface="Helvetica"/>
              </a:defRPr>
            </a:pPr>
            <a:r>
              <a:rPr lang="fr-FR" dirty="0"/>
              <a:t> </a:t>
            </a:r>
          </a:p>
        </p:txBody>
      </p:sp>
      <p:sp>
        <p:nvSpPr>
          <p:cNvPr id="1923" name="Future"/>
          <p:cNvSpPr txBox="1"/>
          <p:nvPr/>
        </p:nvSpPr>
        <p:spPr>
          <a:xfrm>
            <a:off x="18735870" y="12385006"/>
            <a:ext cx="2089684" cy="863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5000" b="1">
                <a:solidFill>
                  <a:srgbClr val="00397A"/>
                </a:solidFill>
                <a:latin typeface="Helvetica"/>
                <a:ea typeface="Helvetica"/>
                <a:cs typeface="Helvetica"/>
                <a:sym typeface="Helvetica"/>
              </a:defRPr>
            </a:lvl1pPr>
          </a:lstStyle>
          <a:p>
            <a:r>
              <a:t>Future</a:t>
            </a:r>
          </a:p>
        </p:txBody>
      </p:sp>
      <p:sp>
        <p:nvSpPr>
          <p:cNvPr id="1924" name="Beginning"/>
          <p:cNvSpPr txBox="1"/>
          <p:nvPr/>
        </p:nvSpPr>
        <p:spPr>
          <a:xfrm>
            <a:off x="2010073" y="1014245"/>
            <a:ext cx="6012864" cy="8720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5000" b="1">
                <a:solidFill>
                  <a:srgbClr val="00397A"/>
                </a:solidFill>
                <a:latin typeface="Helvetica"/>
                <a:ea typeface="Helvetica"/>
                <a:cs typeface="Helvetica"/>
                <a:sym typeface="Helvetica"/>
              </a:defRPr>
            </a:lvl1pPr>
          </a:lstStyle>
          <a:p>
            <a:r>
              <a:rPr lang="fr-CH" dirty="0"/>
              <a:t>Au commencement</a:t>
            </a:r>
            <a:endParaRPr dirty="0"/>
          </a:p>
        </p:txBody>
      </p:sp>
      <p:sp>
        <p:nvSpPr>
          <p:cNvPr id="1925" name="Rectangle"/>
          <p:cNvSpPr/>
          <p:nvPr/>
        </p:nvSpPr>
        <p:spPr>
          <a:xfrm>
            <a:off x="-1247" y="7387769"/>
            <a:ext cx="24399875" cy="6304044"/>
          </a:xfrm>
          <a:prstGeom prst="rect">
            <a:avLst/>
          </a:prstGeom>
          <a:blipFill>
            <a:blip r:embed="rId5"/>
          </a:blipFill>
          <a:ln w="12700">
            <a:miter lim="400000"/>
          </a:ln>
          <a:effectLst>
            <a:outerShdw blurRad="38100" dist="25400" dir="5400000" rotWithShape="0">
              <a:srgbClr val="000000">
                <a:alpha val="50000"/>
              </a:srgbClr>
            </a:outerShdw>
          </a:effectLst>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xit" presetSubtype="8" fill="hold" grpId="1" nodeType="clickEffect">
                                  <p:stCondLst>
                                    <p:cond delay="0"/>
                                  </p:stCondLst>
                                  <p:iterate>
                                    <p:tmAbs val="0"/>
                                  </p:iterate>
                                  <p:childTnLst>
                                    <p:animEffect transition="out" filter="wipe(left)">
                                      <p:cBhvr>
                                        <p:cTn id="6" dur="499" fill="hold"/>
                                        <p:tgtEl>
                                          <p:spTgt spid="1925"/>
                                        </p:tgtEl>
                                      </p:cBhvr>
                                    </p:animEffect>
                                    <p:set>
                                      <p:cBhvr>
                                        <p:cTn id="7" fill="hold">
                                          <p:stCondLst>
                                            <p:cond delay="498"/>
                                          </p:stCondLst>
                                        </p:cTn>
                                        <p:tgtEl>
                                          <p:spTgt spid="19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 grpId="1" animBg="1" advAuto="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9" name="circles.png" descr="circles.png"/>
          <p:cNvPicPr>
            <a:picLocks noChangeAspect="1"/>
          </p:cNvPicPr>
          <p:nvPr/>
        </p:nvPicPr>
        <p:blipFill>
          <a:blip r:embed="rId2"/>
          <a:stretch>
            <a:fillRect/>
          </a:stretch>
        </p:blipFill>
        <p:spPr>
          <a:xfrm>
            <a:off x="0" y="0"/>
            <a:ext cx="24384000" cy="13716000"/>
          </a:xfrm>
          <a:prstGeom prst="rect">
            <a:avLst/>
          </a:prstGeom>
          <a:ln w="12700">
            <a:miter lim="400000"/>
          </a:ln>
          <a:effectLst>
            <a:outerShdw blurRad="190500" dist="8455" dir="5400000" rotWithShape="0">
              <a:srgbClr val="000000"/>
            </a:outerShdw>
          </a:effectLst>
        </p:spPr>
      </p:pic>
      <p:sp>
        <p:nvSpPr>
          <p:cNvPr id="1930" name="Progressive…"/>
          <p:cNvSpPr txBox="1"/>
          <p:nvPr/>
        </p:nvSpPr>
        <p:spPr>
          <a:xfrm>
            <a:off x="4020257" y="1696957"/>
            <a:ext cx="3590085"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Création</a:t>
            </a:r>
          </a:p>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progressive</a:t>
            </a:r>
          </a:p>
        </p:txBody>
      </p:sp>
      <p:sp>
        <p:nvSpPr>
          <p:cNvPr id="1931" name="Framework…"/>
          <p:cNvSpPr txBox="1"/>
          <p:nvPr/>
        </p:nvSpPr>
        <p:spPr>
          <a:xfrm>
            <a:off x="3868778" y="8065659"/>
            <a:ext cx="3545842"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Hypothèse </a:t>
            </a:r>
            <a:br>
              <a:rPr lang="fr-FR" sz="6000" dirty="0"/>
            </a:br>
            <a:r>
              <a:rPr lang="fr-FR" sz="6000" dirty="0"/>
              <a:t>du cadre</a:t>
            </a:r>
          </a:p>
        </p:txBody>
      </p:sp>
      <p:sp>
        <p:nvSpPr>
          <p:cNvPr id="1932" name="Other…"/>
          <p:cNvSpPr txBox="1"/>
          <p:nvPr/>
        </p:nvSpPr>
        <p:spPr>
          <a:xfrm>
            <a:off x="17126151" y="7408983"/>
            <a:ext cx="2862642" cy="37702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Autres</a:t>
            </a:r>
          </a:p>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Modèles</a:t>
            </a:r>
            <a:br>
              <a:rPr lang="fr-FR" sz="6000" dirty="0"/>
            </a:br>
            <a:r>
              <a:rPr lang="fr-FR" sz="6000" dirty="0"/>
              <a:t>de Terre </a:t>
            </a:r>
            <a:br>
              <a:rPr lang="fr-FR" sz="6000" dirty="0"/>
            </a:br>
            <a:r>
              <a:rPr lang="fr-FR" sz="6000" dirty="0"/>
              <a:t>ancienne</a:t>
            </a:r>
          </a:p>
        </p:txBody>
      </p:sp>
      <p:sp>
        <p:nvSpPr>
          <p:cNvPr id="1933" name="Theistic…"/>
          <p:cNvSpPr txBox="1"/>
          <p:nvPr/>
        </p:nvSpPr>
        <p:spPr>
          <a:xfrm>
            <a:off x="16166600" y="1578638"/>
            <a:ext cx="5538113" cy="17389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5400" dirty="0"/>
              <a:t>Evolutionnisme</a:t>
            </a:r>
            <a:br>
              <a:rPr lang="fr-FR" sz="5400" dirty="0"/>
            </a:br>
            <a:r>
              <a:rPr lang="fr-FR" sz="5400" dirty="0"/>
              <a:t>Théiste</a:t>
            </a:r>
          </a:p>
        </p:txBody>
      </p:sp>
      <p:sp>
        <p:nvSpPr>
          <p:cNvPr id="1934" name="Gap…"/>
          <p:cNvSpPr txBox="1"/>
          <p:nvPr/>
        </p:nvSpPr>
        <p:spPr>
          <a:xfrm>
            <a:off x="10559241" y="10198228"/>
            <a:ext cx="3503523"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Théorie de </a:t>
            </a:r>
            <a:br>
              <a:rPr lang="fr-FR" sz="6000" dirty="0"/>
            </a:br>
            <a:r>
              <a:rPr lang="fr-FR" sz="6000" dirty="0"/>
              <a:t>l’intervalle</a:t>
            </a:r>
          </a:p>
        </p:txBody>
      </p:sp>
      <p:sp>
        <p:nvSpPr>
          <p:cNvPr id="1935" name="Common…"/>
          <p:cNvSpPr txBox="1"/>
          <p:nvPr/>
        </p:nvSpPr>
        <p:spPr>
          <a:xfrm>
            <a:off x="8200470" y="3581400"/>
            <a:ext cx="8593058" cy="41395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lnSpc>
                <a:spcPct val="80000"/>
              </a:lnSpc>
              <a:buClr>
                <a:srgbClr val="000000"/>
              </a:buClr>
              <a:defRPr sz="16500" b="1" spc="-990">
                <a:uFill>
                  <a:solidFill>
                    <a:srgbClr val="000000"/>
                  </a:solidFill>
                </a:uFill>
                <a:latin typeface="Ubuntu"/>
                <a:ea typeface="Ubuntu"/>
                <a:cs typeface="Ubuntu"/>
                <a:sym typeface="Ubuntu"/>
              </a:defRPr>
            </a:pPr>
            <a:r>
              <a:rPr lang="fr-FR" dirty="0"/>
              <a:t>Facteur</a:t>
            </a:r>
            <a:br>
              <a:rPr lang="fr-FR" dirty="0"/>
            </a:br>
            <a:r>
              <a:rPr lang="fr-FR" dirty="0"/>
              <a:t>commun </a:t>
            </a:r>
          </a:p>
        </p:txBody>
      </p:sp>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4" name="BK.jpg" descr="BK.jpg"/>
          <p:cNvPicPr>
            <a:picLocks noChangeAspect="1"/>
          </p:cNvPicPr>
          <p:nvPr/>
        </p:nvPicPr>
        <p:blipFill>
          <a:blip r:embed="rId2"/>
          <a:stretch>
            <a:fillRect/>
          </a:stretch>
        </p:blipFill>
        <p:spPr>
          <a:xfrm>
            <a:off x="-362825" y="-108342"/>
            <a:ext cx="25271455" cy="13784430"/>
          </a:xfrm>
          <a:prstGeom prst="rect">
            <a:avLst/>
          </a:prstGeom>
          <a:ln w="12700">
            <a:miter lim="400000"/>
          </a:ln>
          <a:effectLst>
            <a:outerShdw blurRad="190500" dist="8455" dir="5400000" rotWithShape="0">
              <a:srgbClr val="000000"/>
            </a:outerShdw>
          </a:effectLst>
        </p:spPr>
      </p:pic>
      <p:sp>
        <p:nvSpPr>
          <p:cNvPr id="1965" name="PAIN…"/>
          <p:cNvSpPr txBox="1"/>
          <p:nvPr/>
        </p:nvSpPr>
        <p:spPr>
          <a:xfrm>
            <a:off x="13368008" y="2675285"/>
            <a:ext cx="4834657" cy="5592300"/>
          </a:xfrm>
          <a:prstGeom prst="rect">
            <a:avLst/>
          </a:prstGeom>
          <a:ln w="12700">
            <a:miter lim="400000"/>
          </a:ln>
          <a:effectLst>
            <a:outerShdw dist="101548" dir="2700000" rotWithShape="0">
              <a:srgbClr val="000000"/>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MORT</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LUTTES</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DOULEURS</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MEURTRES</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SOUFFRANCE</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EXTINCTION</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MALADIES</a:t>
            </a:r>
          </a:p>
          <a:p>
            <a:pPr algn="l" defTabSz="914400">
              <a:lnSpc>
                <a:spcPct val="80000"/>
              </a:lnSpc>
              <a:buClr>
                <a:srgbClr val="000000"/>
              </a:buClr>
              <a:defRPr b="1">
                <a:solidFill>
                  <a:srgbClr val="FCFC7F"/>
                </a:solidFill>
                <a:effectLst>
                  <a:outerShdw blurRad="38100" dist="38100" dir="2700000" rotWithShape="0">
                    <a:srgbClr val="000000">
                      <a:alpha val="43137"/>
                    </a:srgbClr>
                  </a:outerShdw>
                </a:effectLst>
                <a:uFill>
                  <a:solidFill>
                    <a:srgbClr val="FCFC7F"/>
                  </a:solidFill>
                </a:uFill>
                <a:latin typeface="Ubuntu"/>
                <a:ea typeface="Ubuntu"/>
                <a:cs typeface="Ubuntu"/>
                <a:sym typeface="Ubuntu"/>
              </a:defRPr>
            </a:pPr>
            <a:r>
              <a:rPr lang="fr-FR" dirty="0"/>
              <a:t>    ÉPINES</a:t>
            </a:r>
          </a:p>
        </p:txBody>
      </p:sp>
      <p:sp>
        <p:nvSpPr>
          <p:cNvPr id="1966" name="MILLIONS OF YEARS"/>
          <p:cNvSpPr txBox="1"/>
          <p:nvPr/>
        </p:nvSpPr>
        <p:spPr>
          <a:xfrm>
            <a:off x="9926558" y="-101768"/>
            <a:ext cx="4758004" cy="173586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914400">
              <a:lnSpc>
                <a:spcPct val="70000"/>
              </a:lnSpc>
              <a:defRPr sz="6000" b="1" spc="-119" baseline="-6666">
                <a:uFill>
                  <a:solidFill>
                    <a:srgbClr val="000000"/>
                  </a:solidFill>
                </a:uFill>
                <a:latin typeface="Ubuntu"/>
                <a:ea typeface="Ubuntu"/>
                <a:cs typeface="Ubuntu"/>
                <a:sym typeface="Ubuntu"/>
              </a:defRPr>
            </a:lvl1pPr>
          </a:lstStyle>
          <a:p>
            <a:r>
              <a:rPr lang="fr-FR" sz="8800" dirty="0"/>
              <a:t>Millions</a:t>
            </a:r>
            <a:r>
              <a:rPr lang="fr-FR" sz="8800" baseline="0" dirty="0"/>
              <a:t> </a:t>
            </a:r>
            <a:r>
              <a:rPr lang="fr-FR" baseline="0" dirty="0"/>
              <a:t>d’années</a:t>
            </a:r>
            <a:endParaRPr lang="fr-FR" sz="6600" dirty="0"/>
          </a:p>
        </p:txBody>
      </p:sp>
      <p:sp>
        <p:nvSpPr>
          <p:cNvPr id="1967" name="X"/>
          <p:cNvSpPr txBox="1"/>
          <p:nvPr/>
        </p:nvSpPr>
        <p:spPr>
          <a:xfrm>
            <a:off x="5627716" y="-273874"/>
            <a:ext cx="11772901" cy="115416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just">
            <a:spAutoFit/>
          </a:bodyPr>
          <a:lstStyle>
            <a:lvl1pPr marL="40639" marR="40639" defTabSz="914400">
              <a:defRPr sz="75000">
                <a:solidFill>
                  <a:srgbClr val="B6002B"/>
                </a:solidFill>
                <a:uFill>
                  <a:solidFill>
                    <a:srgbClr val="B6002B"/>
                  </a:solidFill>
                </a:uFill>
                <a:latin typeface="Arial Black"/>
                <a:ea typeface="Arial Black"/>
                <a:cs typeface="Arial Black"/>
                <a:sym typeface="Arial Black"/>
              </a:defRPr>
            </a:lvl1pPr>
          </a:lstStyle>
          <a:p>
            <a:r>
              <a:rPr lang="fr-FR" dirty="0"/>
              <a:t>		X</a:t>
            </a:r>
          </a:p>
        </p:txBody>
      </p:sp>
      <p:sp>
        <p:nvSpPr>
          <p:cNvPr id="16" name="Progressive…"/>
          <p:cNvSpPr txBox="1"/>
          <p:nvPr/>
        </p:nvSpPr>
        <p:spPr>
          <a:xfrm>
            <a:off x="4020257" y="1696957"/>
            <a:ext cx="3590085"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Création</a:t>
            </a:r>
          </a:p>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progressive</a:t>
            </a:r>
          </a:p>
        </p:txBody>
      </p:sp>
      <p:sp>
        <p:nvSpPr>
          <p:cNvPr id="17" name="Framework…"/>
          <p:cNvSpPr txBox="1"/>
          <p:nvPr/>
        </p:nvSpPr>
        <p:spPr>
          <a:xfrm>
            <a:off x="3868778" y="8065659"/>
            <a:ext cx="3545842"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Hypothèse </a:t>
            </a:r>
            <a:br>
              <a:rPr lang="fr-FR" sz="6000" dirty="0"/>
            </a:br>
            <a:r>
              <a:rPr lang="fr-FR" sz="6000" dirty="0"/>
              <a:t>du cadre</a:t>
            </a:r>
          </a:p>
        </p:txBody>
      </p:sp>
      <p:sp>
        <p:nvSpPr>
          <p:cNvPr id="18" name="Other…"/>
          <p:cNvSpPr txBox="1"/>
          <p:nvPr/>
        </p:nvSpPr>
        <p:spPr>
          <a:xfrm>
            <a:off x="17231658" y="7444152"/>
            <a:ext cx="2862642" cy="37702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Autres</a:t>
            </a:r>
          </a:p>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Modèles</a:t>
            </a:r>
            <a:br>
              <a:rPr lang="fr-FR" sz="6000" dirty="0"/>
            </a:br>
            <a:r>
              <a:rPr lang="fr-FR" sz="6000" dirty="0"/>
              <a:t>de Terre </a:t>
            </a:r>
            <a:br>
              <a:rPr lang="fr-FR" sz="6000" dirty="0"/>
            </a:br>
            <a:r>
              <a:rPr lang="fr-FR" sz="6000" dirty="0"/>
              <a:t>ancienne</a:t>
            </a:r>
          </a:p>
        </p:txBody>
      </p:sp>
      <p:sp>
        <p:nvSpPr>
          <p:cNvPr id="19" name="Theistic…"/>
          <p:cNvSpPr txBox="1"/>
          <p:nvPr/>
        </p:nvSpPr>
        <p:spPr>
          <a:xfrm>
            <a:off x="16272107" y="1473131"/>
            <a:ext cx="5538113" cy="17389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5400" dirty="0"/>
              <a:t>Evolutionnisme</a:t>
            </a:r>
            <a:br>
              <a:rPr lang="fr-FR" sz="5400" dirty="0"/>
            </a:br>
            <a:r>
              <a:rPr lang="fr-FR" sz="5400" dirty="0"/>
              <a:t>Théiste</a:t>
            </a:r>
          </a:p>
        </p:txBody>
      </p:sp>
      <p:sp>
        <p:nvSpPr>
          <p:cNvPr id="20" name="Gap…"/>
          <p:cNvSpPr txBox="1"/>
          <p:nvPr/>
        </p:nvSpPr>
        <p:spPr>
          <a:xfrm>
            <a:off x="10559241" y="10198228"/>
            <a:ext cx="3503523" cy="19236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8100" tIns="38100" rIns="38100" bIns="38100">
            <a:spAutoFit/>
          </a:bodyPr>
          <a:lstStyle/>
          <a:p>
            <a:pPr defTabSz="914400">
              <a:buClr>
                <a:srgbClr val="000000"/>
              </a:buClr>
              <a:defRPr sz="6600" spc="-330">
                <a:solidFill>
                  <a:srgbClr val="FFFFFF"/>
                </a:solidFill>
                <a:uFill>
                  <a:solidFill>
                    <a:srgbClr val="FFFFFF"/>
                  </a:solidFill>
                </a:uFill>
                <a:latin typeface="Ubuntu Medium"/>
                <a:ea typeface="Ubuntu Medium"/>
                <a:cs typeface="Ubuntu Medium"/>
                <a:sym typeface="Ubuntu Medium"/>
              </a:defRPr>
            </a:pPr>
            <a:r>
              <a:rPr lang="fr-FR" sz="6000" dirty="0"/>
              <a:t>Théorie de </a:t>
            </a:r>
            <a:br>
              <a:rPr lang="fr-FR" sz="6000" dirty="0"/>
            </a:br>
            <a:r>
              <a:rPr lang="fr-FR" sz="6000" dirty="0"/>
              <a:t>l’intervalle</a:t>
            </a:r>
          </a:p>
        </p:txBody>
      </p:sp>
      <p:sp>
        <p:nvSpPr>
          <p:cNvPr id="1960" name="X"/>
          <p:cNvSpPr txBox="1"/>
          <p:nvPr/>
        </p:nvSpPr>
        <p:spPr>
          <a:xfrm>
            <a:off x="4194277" y="326764"/>
            <a:ext cx="3074881" cy="46166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just">
            <a:spAutoFit/>
          </a:bodyPr>
          <a:lstStyle>
            <a:lvl1pPr marL="40639" marR="40639" defTabSz="914400">
              <a:defRPr sz="30000">
                <a:solidFill>
                  <a:srgbClr val="FFFB00"/>
                </a:solidFill>
                <a:uFill>
                  <a:solidFill>
                    <a:srgbClr val="000000"/>
                  </a:solidFill>
                </a:uFill>
                <a:latin typeface="Arial Black"/>
                <a:ea typeface="Arial Black"/>
                <a:cs typeface="Arial Black"/>
                <a:sym typeface="Arial Black"/>
              </a:defRPr>
            </a:lvl1pPr>
          </a:lstStyle>
          <a:p>
            <a:r>
              <a:rPr lang="fr-FR" dirty="0"/>
              <a:t>X</a:t>
            </a:r>
          </a:p>
        </p:txBody>
      </p:sp>
      <p:sp>
        <p:nvSpPr>
          <p:cNvPr id="1961" name="X"/>
          <p:cNvSpPr txBox="1"/>
          <p:nvPr/>
        </p:nvSpPr>
        <p:spPr>
          <a:xfrm>
            <a:off x="4194277" y="6918681"/>
            <a:ext cx="3074881" cy="46166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just">
            <a:spAutoFit/>
          </a:bodyPr>
          <a:lstStyle>
            <a:lvl1pPr marL="40639" marR="40639" defTabSz="914400">
              <a:defRPr sz="30000">
                <a:solidFill>
                  <a:srgbClr val="FFFB00"/>
                </a:solidFill>
                <a:uFill>
                  <a:solidFill>
                    <a:srgbClr val="000000"/>
                  </a:solidFill>
                </a:uFill>
                <a:latin typeface="Arial Black"/>
                <a:ea typeface="Arial Black"/>
                <a:cs typeface="Arial Black"/>
                <a:sym typeface="Arial Black"/>
              </a:defRPr>
            </a:lvl1pPr>
          </a:lstStyle>
          <a:p>
            <a:r>
              <a:rPr lang="fr-FR" dirty="0"/>
              <a:t>X</a:t>
            </a:r>
          </a:p>
        </p:txBody>
      </p:sp>
      <p:sp>
        <p:nvSpPr>
          <p:cNvPr id="1962" name="X"/>
          <p:cNvSpPr txBox="1"/>
          <p:nvPr/>
        </p:nvSpPr>
        <p:spPr>
          <a:xfrm>
            <a:off x="10796161" y="8972393"/>
            <a:ext cx="3074881" cy="46166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just">
            <a:spAutoFit/>
          </a:bodyPr>
          <a:lstStyle>
            <a:lvl1pPr marL="40639" marR="40639" defTabSz="914400">
              <a:defRPr sz="30000">
                <a:solidFill>
                  <a:srgbClr val="FFFB00"/>
                </a:solidFill>
                <a:uFill>
                  <a:solidFill>
                    <a:srgbClr val="000000"/>
                  </a:solidFill>
                </a:uFill>
                <a:latin typeface="Arial Black"/>
                <a:ea typeface="Arial Black"/>
                <a:cs typeface="Arial Black"/>
                <a:sym typeface="Arial Black"/>
              </a:defRPr>
            </a:lvl1pPr>
          </a:lstStyle>
          <a:p>
            <a:r>
              <a:rPr lang="fr-FR" dirty="0"/>
              <a:t>X</a:t>
            </a:r>
          </a:p>
        </p:txBody>
      </p:sp>
      <p:sp>
        <p:nvSpPr>
          <p:cNvPr id="1963" name="X"/>
          <p:cNvSpPr txBox="1"/>
          <p:nvPr/>
        </p:nvSpPr>
        <p:spPr>
          <a:xfrm>
            <a:off x="17193429" y="7161087"/>
            <a:ext cx="3074881" cy="46166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just">
            <a:spAutoFit/>
          </a:bodyPr>
          <a:lstStyle>
            <a:lvl1pPr marL="40639" marR="40639" defTabSz="914400">
              <a:defRPr sz="30000">
                <a:solidFill>
                  <a:srgbClr val="FFFB00"/>
                </a:solidFill>
                <a:uFill>
                  <a:solidFill>
                    <a:srgbClr val="000000"/>
                  </a:solidFill>
                </a:uFill>
                <a:latin typeface="Arial Black"/>
                <a:ea typeface="Arial Black"/>
                <a:cs typeface="Arial Black"/>
                <a:sym typeface="Arial Black"/>
              </a:defRPr>
            </a:lvl1pPr>
          </a:lstStyle>
          <a:p>
            <a:r>
              <a:rPr lang="fr-FR" dirty="0"/>
              <a:t>X</a:t>
            </a:r>
          </a:p>
        </p:txBody>
      </p:sp>
      <p:sp>
        <p:nvSpPr>
          <p:cNvPr id="1964" name="X"/>
          <p:cNvSpPr txBox="1"/>
          <p:nvPr/>
        </p:nvSpPr>
        <p:spPr>
          <a:xfrm>
            <a:off x="17573066" y="-17929"/>
            <a:ext cx="3074881" cy="46166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just">
            <a:spAutoFit/>
          </a:bodyPr>
          <a:lstStyle>
            <a:lvl1pPr marL="40639" marR="40639" defTabSz="914400">
              <a:defRPr sz="30000">
                <a:solidFill>
                  <a:srgbClr val="FFFB00"/>
                </a:solidFill>
                <a:uFill>
                  <a:solidFill>
                    <a:srgbClr val="000000"/>
                  </a:solidFill>
                </a:uFill>
                <a:latin typeface="Arial Black"/>
                <a:ea typeface="Arial Black"/>
                <a:cs typeface="Arial Black"/>
                <a:sym typeface="Arial Black"/>
              </a:defRPr>
            </a:lvl1pPr>
          </a:lstStyle>
          <a:p>
            <a:r>
              <a:rPr lang="fr-FR" dirty="0"/>
              <a:t>X</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1" nodeType="clickEffect">
                                  <p:stCondLst>
                                    <p:cond delay="0"/>
                                  </p:stCondLst>
                                  <p:iterate>
                                    <p:tmAbs val="0"/>
                                  </p:iterate>
                                  <p:childTnLst>
                                    <p:set>
                                      <p:cBhvr>
                                        <p:cTn id="6" fill="hold"/>
                                        <p:tgtEl>
                                          <p:spTgt spid="1960"/>
                                        </p:tgtEl>
                                        <p:attrNameLst>
                                          <p:attrName>style.visibility</p:attrName>
                                        </p:attrNameLst>
                                      </p:cBhvr>
                                      <p:to>
                                        <p:strVal val="visible"/>
                                      </p:to>
                                    </p:set>
                                    <p:anim calcmode="lin" valueType="num">
                                      <p:cBhvr>
                                        <p:cTn id="7" dur="500" fill="hold"/>
                                        <p:tgtEl>
                                          <p:spTgt spid="1960"/>
                                        </p:tgtEl>
                                        <p:attrNameLst>
                                          <p:attrName>ppt_w</p:attrName>
                                        </p:attrNameLst>
                                      </p:cBhvr>
                                      <p:tavLst>
                                        <p:tav tm="0">
                                          <p:val>
                                            <p:fltVal val="0"/>
                                          </p:val>
                                        </p:tav>
                                        <p:tav tm="100000">
                                          <p:val>
                                            <p:strVal val="#ppt_w"/>
                                          </p:val>
                                        </p:tav>
                                      </p:tavLst>
                                    </p:anim>
                                    <p:anim calcmode="lin" valueType="num">
                                      <p:cBhvr>
                                        <p:cTn id="8" dur="500" fill="hold"/>
                                        <p:tgtEl>
                                          <p:spTgt spid="1960"/>
                                        </p:tgtEl>
                                        <p:attrNameLst>
                                          <p:attrName>ppt_h</p:attrName>
                                        </p:attrNameLst>
                                      </p:cBhvr>
                                      <p:tavLst>
                                        <p:tav tm="0">
                                          <p:val>
                                            <p:fltVal val="0"/>
                                          </p:val>
                                        </p:tav>
                                        <p:tav tm="100000">
                                          <p:val>
                                            <p:strVal val="#ppt_h"/>
                                          </p:val>
                                        </p:tav>
                                      </p:tavLst>
                                    </p:anim>
                                  </p:childTnLst>
                                </p:cTn>
                              </p:par>
                              <p:par>
                                <p:cTn id="9" presetID="23" presetClass="entr" presetSubtype="16" fill="hold" grpId="2" nodeType="withEffect">
                                  <p:stCondLst>
                                    <p:cond delay="0"/>
                                  </p:stCondLst>
                                  <p:iterate>
                                    <p:tmAbs val="0"/>
                                  </p:iterate>
                                  <p:childTnLst>
                                    <p:set>
                                      <p:cBhvr>
                                        <p:cTn id="10" fill="hold"/>
                                        <p:tgtEl>
                                          <p:spTgt spid="1961"/>
                                        </p:tgtEl>
                                        <p:attrNameLst>
                                          <p:attrName>style.visibility</p:attrName>
                                        </p:attrNameLst>
                                      </p:cBhvr>
                                      <p:to>
                                        <p:strVal val="visible"/>
                                      </p:to>
                                    </p:set>
                                    <p:anim calcmode="lin" valueType="num">
                                      <p:cBhvr>
                                        <p:cTn id="11" dur="500" fill="hold"/>
                                        <p:tgtEl>
                                          <p:spTgt spid="1961"/>
                                        </p:tgtEl>
                                        <p:attrNameLst>
                                          <p:attrName>ppt_w</p:attrName>
                                        </p:attrNameLst>
                                      </p:cBhvr>
                                      <p:tavLst>
                                        <p:tav tm="0">
                                          <p:val>
                                            <p:fltVal val="0"/>
                                          </p:val>
                                        </p:tav>
                                        <p:tav tm="100000">
                                          <p:val>
                                            <p:strVal val="#ppt_w"/>
                                          </p:val>
                                        </p:tav>
                                      </p:tavLst>
                                    </p:anim>
                                    <p:anim calcmode="lin" valueType="num">
                                      <p:cBhvr>
                                        <p:cTn id="12" dur="500" fill="hold"/>
                                        <p:tgtEl>
                                          <p:spTgt spid="1961"/>
                                        </p:tgtEl>
                                        <p:attrNameLst>
                                          <p:attrName>ppt_h</p:attrName>
                                        </p:attrNameLst>
                                      </p:cBhvr>
                                      <p:tavLst>
                                        <p:tav tm="0">
                                          <p:val>
                                            <p:fltVal val="0"/>
                                          </p:val>
                                        </p:tav>
                                        <p:tav tm="100000">
                                          <p:val>
                                            <p:strVal val="#ppt_h"/>
                                          </p:val>
                                        </p:tav>
                                      </p:tavLst>
                                    </p:anim>
                                  </p:childTnLst>
                                </p:cTn>
                              </p:par>
                              <p:par>
                                <p:cTn id="13" presetID="23" presetClass="entr" presetSubtype="16" fill="hold" grpId="3" nodeType="withEffect">
                                  <p:stCondLst>
                                    <p:cond delay="0"/>
                                  </p:stCondLst>
                                  <p:iterate>
                                    <p:tmAbs val="0"/>
                                  </p:iterate>
                                  <p:childTnLst>
                                    <p:set>
                                      <p:cBhvr>
                                        <p:cTn id="14" fill="hold"/>
                                        <p:tgtEl>
                                          <p:spTgt spid="1962"/>
                                        </p:tgtEl>
                                        <p:attrNameLst>
                                          <p:attrName>style.visibility</p:attrName>
                                        </p:attrNameLst>
                                      </p:cBhvr>
                                      <p:to>
                                        <p:strVal val="visible"/>
                                      </p:to>
                                    </p:set>
                                    <p:anim calcmode="lin" valueType="num">
                                      <p:cBhvr>
                                        <p:cTn id="15" dur="500" fill="hold"/>
                                        <p:tgtEl>
                                          <p:spTgt spid="1962"/>
                                        </p:tgtEl>
                                        <p:attrNameLst>
                                          <p:attrName>ppt_w</p:attrName>
                                        </p:attrNameLst>
                                      </p:cBhvr>
                                      <p:tavLst>
                                        <p:tav tm="0">
                                          <p:val>
                                            <p:fltVal val="0"/>
                                          </p:val>
                                        </p:tav>
                                        <p:tav tm="100000">
                                          <p:val>
                                            <p:strVal val="#ppt_w"/>
                                          </p:val>
                                        </p:tav>
                                      </p:tavLst>
                                    </p:anim>
                                    <p:anim calcmode="lin" valueType="num">
                                      <p:cBhvr>
                                        <p:cTn id="16" dur="500" fill="hold"/>
                                        <p:tgtEl>
                                          <p:spTgt spid="1962"/>
                                        </p:tgtEl>
                                        <p:attrNameLst>
                                          <p:attrName>ppt_h</p:attrName>
                                        </p:attrNameLst>
                                      </p:cBhvr>
                                      <p:tavLst>
                                        <p:tav tm="0">
                                          <p:val>
                                            <p:fltVal val="0"/>
                                          </p:val>
                                        </p:tav>
                                        <p:tav tm="100000">
                                          <p:val>
                                            <p:strVal val="#ppt_h"/>
                                          </p:val>
                                        </p:tav>
                                      </p:tavLst>
                                    </p:anim>
                                  </p:childTnLst>
                                </p:cTn>
                              </p:par>
                              <p:par>
                                <p:cTn id="17" presetID="23" presetClass="entr" presetSubtype="16" fill="hold" grpId="4" nodeType="withEffect">
                                  <p:stCondLst>
                                    <p:cond delay="0"/>
                                  </p:stCondLst>
                                  <p:iterate>
                                    <p:tmAbs val="0"/>
                                  </p:iterate>
                                  <p:childTnLst>
                                    <p:set>
                                      <p:cBhvr>
                                        <p:cTn id="18" fill="hold"/>
                                        <p:tgtEl>
                                          <p:spTgt spid="1963"/>
                                        </p:tgtEl>
                                        <p:attrNameLst>
                                          <p:attrName>style.visibility</p:attrName>
                                        </p:attrNameLst>
                                      </p:cBhvr>
                                      <p:to>
                                        <p:strVal val="visible"/>
                                      </p:to>
                                    </p:set>
                                    <p:anim calcmode="lin" valueType="num">
                                      <p:cBhvr>
                                        <p:cTn id="19" dur="500" fill="hold"/>
                                        <p:tgtEl>
                                          <p:spTgt spid="1963"/>
                                        </p:tgtEl>
                                        <p:attrNameLst>
                                          <p:attrName>ppt_w</p:attrName>
                                        </p:attrNameLst>
                                      </p:cBhvr>
                                      <p:tavLst>
                                        <p:tav tm="0">
                                          <p:val>
                                            <p:fltVal val="0"/>
                                          </p:val>
                                        </p:tav>
                                        <p:tav tm="100000">
                                          <p:val>
                                            <p:strVal val="#ppt_w"/>
                                          </p:val>
                                        </p:tav>
                                      </p:tavLst>
                                    </p:anim>
                                    <p:anim calcmode="lin" valueType="num">
                                      <p:cBhvr>
                                        <p:cTn id="20" dur="500" fill="hold"/>
                                        <p:tgtEl>
                                          <p:spTgt spid="1963"/>
                                        </p:tgtEl>
                                        <p:attrNameLst>
                                          <p:attrName>ppt_h</p:attrName>
                                        </p:attrNameLst>
                                      </p:cBhvr>
                                      <p:tavLst>
                                        <p:tav tm="0">
                                          <p:val>
                                            <p:fltVal val="0"/>
                                          </p:val>
                                        </p:tav>
                                        <p:tav tm="100000">
                                          <p:val>
                                            <p:strVal val="#ppt_h"/>
                                          </p:val>
                                        </p:tav>
                                      </p:tavLst>
                                    </p:anim>
                                  </p:childTnLst>
                                </p:cTn>
                              </p:par>
                              <p:par>
                                <p:cTn id="21" presetID="23" presetClass="entr" presetSubtype="16" fill="hold" grpId="5" nodeType="withEffect">
                                  <p:stCondLst>
                                    <p:cond delay="0"/>
                                  </p:stCondLst>
                                  <p:iterate>
                                    <p:tmAbs val="0"/>
                                  </p:iterate>
                                  <p:childTnLst>
                                    <p:set>
                                      <p:cBhvr>
                                        <p:cTn id="22" fill="hold"/>
                                        <p:tgtEl>
                                          <p:spTgt spid="1964"/>
                                        </p:tgtEl>
                                        <p:attrNameLst>
                                          <p:attrName>style.visibility</p:attrName>
                                        </p:attrNameLst>
                                      </p:cBhvr>
                                      <p:to>
                                        <p:strVal val="visible"/>
                                      </p:to>
                                    </p:set>
                                    <p:anim calcmode="lin" valueType="num">
                                      <p:cBhvr>
                                        <p:cTn id="23" dur="500" fill="hold"/>
                                        <p:tgtEl>
                                          <p:spTgt spid="1964"/>
                                        </p:tgtEl>
                                        <p:attrNameLst>
                                          <p:attrName>ppt_w</p:attrName>
                                        </p:attrNameLst>
                                      </p:cBhvr>
                                      <p:tavLst>
                                        <p:tav tm="0">
                                          <p:val>
                                            <p:fltVal val="0"/>
                                          </p:val>
                                        </p:tav>
                                        <p:tav tm="100000">
                                          <p:val>
                                            <p:strVal val="#ppt_w"/>
                                          </p:val>
                                        </p:tav>
                                      </p:tavLst>
                                    </p:anim>
                                    <p:anim calcmode="lin" valueType="num">
                                      <p:cBhvr>
                                        <p:cTn id="24" dur="500" fill="hold"/>
                                        <p:tgtEl>
                                          <p:spTgt spid="1964"/>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23" presetClass="entr" presetSubtype="16" fill="hold" grpId="6" nodeType="clickEffect">
                                  <p:stCondLst>
                                    <p:cond delay="0"/>
                                  </p:stCondLst>
                                  <p:iterate>
                                    <p:tmAbs val="0"/>
                                  </p:iterate>
                                  <p:childTnLst>
                                    <p:set>
                                      <p:cBhvr>
                                        <p:cTn id="28" fill="hold"/>
                                        <p:tgtEl>
                                          <p:spTgt spid="1967"/>
                                        </p:tgtEl>
                                        <p:attrNameLst>
                                          <p:attrName>style.visibility</p:attrName>
                                        </p:attrNameLst>
                                      </p:cBhvr>
                                      <p:to>
                                        <p:strVal val="visible"/>
                                      </p:to>
                                    </p:set>
                                    <p:anim calcmode="lin" valueType="num">
                                      <p:cBhvr>
                                        <p:cTn id="29" dur="500" fill="hold"/>
                                        <p:tgtEl>
                                          <p:spTgt spid="1967"/>
                                        </p:tgtEl>
                                        <p:attrNameLst>
                                          <p:attrName>ppt_w</p:attrName>
                                        </p:attrNameLst>
                                      </p:cBhvr>
                                      <p:tavLst>
                                        <p:tav tm="0">
                                          <p:val>
                                            <p:fltVal val="0"/>
                                          </p:val>
                                        </p:tav>
                                        <p:tav tm="100000">
                                          <p:val>
                                            <p:strVal val="#ppt_w"/>
                                          </p:val>
                                        </p:tav>
                                      </p:tavLst>
                                    </p:anim>
                                    <p:anim calcmode="lin" valueType="num">
                                      <p:cBhvr>
                                        <p:cTn id="30" dur="500" fill="hold"/>
                                        <p:tgtEl>
                                          <p:spTgt spid="196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7" grpId="6" animBg="1" advAuto="0"/>
      <p:bldP spid="1960" grpId="1" animBg="1" advAuto="0"/>
      <p:bldP spid="1961" grpId="2" animBg="1" advAuto="0"/>
      <p:bldP spid="1962" grpId="3" animBg="1" advAuto="0"/>
      <p:bldP spid="1963" grpId="4" animBg="1" advAuto="0"/>
      <p:bldP spid="1964" grpId="5" animBg="1" advAuto="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9"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970"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973" name="Group"/>
          <p:cNvGrpSpPr/>
          <p:nvPr/>
        </p:nvGrpSpPr>
        <p:grpSpPr>
          <a:xfrm>
            <a:off x="0" y="8042767"/>
            <a:ext cx="23774012" cy="5276776"/>
            <a:chOff x="269073" y="-1883515"/>
            <a:chExt cx="23774010" cy="5276774"/>
          </a:xfrm>
        </p:grpSpPr>
        <p:pic>
          <p:nvPicPr>
            <p:cNvPr id="1971"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1972"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dirty="0">
                  <a:uFill>
                    <a:solidFill>
                      <a:srgbClr val="000000"/>
                    </a:solidFill>
                  </a:uFill>
                  <a:latin typeface="Arial Black"/>
                  <a:ea typeface="Arial Black"/>
                  <a:cs typeface="Arial Black"/>
                  <a:sym typeface="Arial Black"/>
                </a:rPr>
                <a:t>GENÈSE</a:t>
              </a:r>
            </a:p>
          </p:txBody>
        </p:sp>
      </p:grpSp>
      <p:grpSp>
        <p:nvGrpSpPr>
          <p:cNvPr id="1976" name="Group"/>
          <p:cNvGrpSpPr/>
          <p:nvPr/>
        </p:nvGrpSpPr>
        <p:grpSpPr>
          <a:xfrm>
            <a:off x="5405199" y="1210339"/>
            <a:ext cx="14187505" cy="7060082"/>
            <a:chOff x="-543361" y="0"/>
            <a:chExt cx="14187504" cy="7060080"/>
          </a:xfrm>
        </p:grpSpPr>
        <p:pic>
          <p:nvPicPr>
            <p:cNvPr id="1974"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975" name="DEATH"/>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7500">
                  <a:uFill>
                    <a:solidFill>
                      <a:srgbClr val="000000"/>
                    </a:solidFill>
                  </a:uFill>
                  <a:latin typeface="Arial Black"/>
                  <a:ea typeface="Arial Black"/>
                  <a:cs typeface="Arial Black"/>
                  <a:sym typeface="Arial Black"/>
                </a:defRPr>
              </a:lvl1pPr>
            </a:lstStyle>
            <a:p>
              <a:pPr>
                <a:defRPr>
                  <a:uFillTx/>
                </a:defRPr>
              </a:pPr>
              <a:r>
                <a:rPr lang="fr-FR" dirty="0">
                  <a:uFill>
                    <a:solidFill>
                      <a:srgbClr val="000000"/>
                    </a:solidFill>
                  </a:uFill>
                </a:rPr>
                <a:t>MORT</a:t>
              </a:r>
            </a:p>
          </p:txBody>
        </p:sp>
      </p:grpSp>
      <p:pic>
        <p:nvPicPr>
          <p:cNvPr id="1977" name="Block Genesis red x.png" descr="Block Genesis red x.png"/>
          <p:cNvPicPr>
            <a:picLocks/>
          </p:cNvPicPr>
          <p:nvPr/>
        </p:nvPicPr>
        <p:blipFill>
          <a:blip r:embed="rId5"/>
          <a:stretch>
            <a:fillRect/>
          </a:stretch>
        </p:blipFill>
        <p:spPr>
          <a:xfrm>
            <a:off x="7790274" y="8394684"/>
            <a:ext cx="9982201" cy="3581401"/>
          </a:xfrm>
          <a:prstGeom prst="rect">
            <a:avLst/>
          </a:prstGeom>
          <a:ln w="12700">
            <a:miter lim="400000"/>
          </a:ln>
        </p:spPr>
      </p:pic>
      <p:pic>
        <p:nvPicPr>
          <p:cNvPr id="1978" name="Block Genesis red x.png" descr="Block Genesis red x.png"/>
          <p:cNvPicPr>
            <a:picLocks/>
          </p:cNvPicPr>
          <p:nvPr/>
        </p:nvPicPr>
        <p:blipFill>
          <a:blip r:embed="rId5"/>
          <a:stretch>
            <a:fillRect/>
          </a:stretch>
        </p:blipFill>
        <p:spPr>
          <a:xfrm>
            <a:off x="7820788" y="2653347"/>
            <a:ext cx="9982201" cy="35814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1977"/>
                                        </p:tgtEl>
                                        <p:attrNameLst>
                                          <p:attrName>style.visibility</p:attrName>
                                        </p:attrNameLst>
                                      </p:cBhvr>
                                      <p:to>
                                        <p:strVal val="visible"/>
                                      </p:to>
                                    </p:set>
                                    <p:animEffect transition="in" filter="dissolve">
                                      <p:cBhvr>
                                        <p:cTn id="7" dur="500"/>
                                        <p:tgtEl>
                                          <p:spTgt spid="197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1978"/>
                                        </p:tgtEl>
                                        <p:attrNameLst>
                                          <p:attrName>style.visibility</p:attrName>
                                        </p:attrNameLst>
                                      </p:cBhvr>
                                      <p:to>
                                        <p:strVal val="visible"/>
                                      </p:to>
                                    </p:set>
                                    <p:animEffect transition="in" filter="dissolve">
                                      <p:cBhvr>
                                        <p:cTn id="12" dur="500"/>
                                        <p:tgtEl>
                                          <p:spTgt spid="19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7" grpId="1" animBg="1" advAuto="0"/>
      <p:bldP spid="1978" grpId="2" animBg="1" advAuto="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0"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1981"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1984" name="Group"/>
          <p:cNvGrpSpPr/>
          <p:nvPr/>
        </p:nvGrpSpPr>
        <p:grpSpPr>
          <a:xfrm>
            <a:off x="-61348" y="8079816"/>
            <a:ext cx="23774012" cy="5276776"/>
            <a:chOff x="269073" y="-1883515"/>
            <a:chExt cx="23774010" cy="5276774"/>
          </a:xfrm>
        </p:grpSpPr>
        <p:pic>
          <p:nvPicPr>
            <p:cNvPr id="1982"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1983"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sz="11500" dirty="0">
                  <a:uFill>
                    <a:solidFill>
                      <a:srgbClr val="000000"/>
                    </a:solidFill>
                  </a:uFill>
                  <a:latin typeface="Arial Black"/>
                  <a:ea typeface="Arial Black"/>
                  <a:cs typeface="Arial Black"/>
                  <a:sym typeface="Arial Black"/>
                </a:rPr>
                <a:t>GENÈSE</a:t>
              </a:r>
            </a:p>
          </p:txBody>
        </p:sp>
      </p:grpSp>
      <p:grpSp>
        <p:nvGrpSpPr>
          <p:cNvPr id="1987" name="Group"/>
          <p:cNvGrpSpPr/>
          <p:nvPr/>
        </p:nvGrpSpPr>
        <p:grpSpPr>
          <a:xfrm>
            <a:off x="5405199" y="1210339"/>
            <a:ext cx="14187505" cy="7060082"/>
            <a:chOff x="-543361" y="0"/>
            <a:chExt cx="14187504" cy="7060080"/>
          </a:xfrm>
        </p:grpSpPr>
        <p:pic>
          <p:nvPicPr>
            <p:cNvPr id="1985"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1986" name="GOSPEL"/>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7500">
                  <a:uFill>
                    <a:solidFill>
                      <a:srgbClr val="000000"/>
                    </a:solidFill>
                  </a:uFill>
                  <a:latin typeface="Arial Black"/>
                  <a:ea typeface="Arial Black"/>
                  <a:cs typeface="Arial Black"/>
                  <a:sym typeface="Arial Black"/>
                </a:defRPr>
              </a:lvl1pPr>
            </a:lstStyle>
            <a:p>
              <a:pPr>
                <a:defRPr>
                  <a:uFillTx/>
                </a:defRPr>
              </a:pPr>
              <a:r>
                <a:rPr lang="fr-FR" sz="12200" dirty="0">
                  <a:uFill>
                    <a:solidFill>
                      <a:srgbClr val="000000"/>
                    </a:solidFill>
                  </a:uFill>
                </a:rPr>
                <a:t>EVANGILE</a:t>
              </a:r>
            </a:p>
          </p:txBody>
        </p:sp>
      </p:grpSp>
    </p:spTree>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9" name="Genesis 3:15"/>
          <p:cNvSpPr txBox="1">
            <a:spLocks noGrp="1"/>
          </p:cNvSpPr>
          <p:nvPr>
            <p:ph type="title"/>
          </p:nvPr>
        </p:nvSpPr>
        <p:spPr>
          <a:prstGeom prst="rect">
            <a:avLst/>
          </a:prstGeom>
        </p:spPr>
        <p:txBody>
          <a:bodyPr/>
          <a:lstStyle/>
          <a:p>
            <a:r>
              <a:rPr dirty="0"/>
              <a:t>Gen</a:t>
            </a:r>
            <a:r>
              <a:rPr lang="fr-CH" dirty="0"/>
              <a:t>è</a:t>
            </a:r>
            <a:r>
              <a:rPr dirty="0"/>
              <a:t>s</a:t>
            </a:r>
            <a:r>
              <a:rPr lang="fr-CH" dirty="0"/>
              <a:t>e</a:t>
            </a:r>
            <a:r>
              <a:rPr dirty="0"/>
              <a:t> 3:15</a:t>
            </a:r>
          </a:p>
        </p:txBody>
      </p:sp>
      <p:sp>
        <p:nvSpPr>
          <p:cNvPr id="1990" name="And I will put enmity between you and the woman, and between your seed and her seed; he shall bruise you on the head, and you shall bruise him on the heel."/>
          <p:cNvSpPr txBox="1">
            <a:spLocks noGrp="1"/>
          </p:cNvSpPr>
          <p:nvPr>
            <p:ph type="body" idx="1"/>
          </p:nvPr>
        </p:nvSpPr>
        <p:spPr>
          <a:prstGeom prst="rect">
            <a:avLst/>
          </a:prstGeom>
        </p:spPr>
        <p:txBody>
          <a:bodyPr/>
          <a:lstStyle>
            <a:lvl1pPr defTabSz="914400">
              <a:defRPr>
                <a:effectLst>
                  <a:outerShdw blurRad="38100" dist="38100" dir="2700000" rotWithShape="0">
                    <a:srgbClr val="000000">
                      <a:alpha val="43137"/>
                    </a:srgbClr>
                  </a:outerShdw>
                </a:effectLst>
                <a:uFill>
                  <a:solidFill>
                    <a:srgbClr val="FEFCDD"/>
                  </a:solidFill>
                </a:uFill>
              </a:defRPr>
            </a:lvl1pPr>
          </a:lstStyle>
          <a:p>
            <a:r>
              <a:rPr lang="fr-FR" dirty="0"/>
              <a:t>Je mettrai inimitié entre toi et la femme, entre ta postérité et sa postérité: celle-ci t’écrasera la tête, et tu lui blesseras le talon.</a:t>
            </a:r>
            <a:endParaRPr dirty="0"/>
          </a:p>
        </p:txBody>
      </p:sp>
    </p:spTree>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4" name="Slide.jpg" descr="Slid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1995" name="Arrow"/>
          <p:cNvSpPr/>
          <p:nvPr/>
        </p:nvSpPr>
        <p:spPr>
          <a:xfrm>
            <a:off x="-103102" y="2852836"/>
            <a:ext cx="2019301" cy="1270001"/>
          </a:xfrm>
          <a:prstGeom prst="rightArrow">
            <a:avLst>
              <a:gd name="adj1" fmla="val 38703"/>
              <a:gd name="adj2" fmla="val 50234"/>
            </a:avLst>
          </a:prstGeom>
          <a:solidFill>
            <a:srgbClr val="FEFCDD"/>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996" name="Arrow"/>
          <p:cNvSpPr/>
          <p:nvPr/>
        </p:nvSpPr>
        <p:spPr>
          <a:xfrm flipH="1">
            <a:off x="21077766" y="10659533"/>
            <a:ext cx="2019301" cy="1270001"/>
          </a:xfrm>
          <a:prstGeom prst="rightArrow">
            <a:avLst>
              <a:gd name="adj1" fmla="val 38703"/>
              <a:gd name="adj2" fmla="val 50234"/>
            </a:avLst>
          </a:prstGeom>
          <a:solidFill>
            <a:srgbClr val="FEFCDD"/>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997" name="Arrow"/>
          <p:cNvSpPr/>
          <p:nvPr/>
        </p:nvSpPr>
        <p:spPr>
          <a:xfrm>
            <a:off x="-214722" y="5727699"/>
            <a:ext cx="2019301" cy="1270001"/>
          </a:xfrm>
          <a:prstGeom prst="rightArrow">
            <a:avLst>
              <a:gd name="adj1" fmla="val 38703"/>
              <a:gd name="adj2" fmla="val 50234"/>
            </a:avLst>
          </a:prstGeom>
          <a:solidFill>
            <a:srgbClr val="FEFCDD"/>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sp>
        <p:nvSpPr>
          <p:cNvPr id="1998" name="Arrow"/>
          <p:cNvSpPr/>
          <p:nvPr/>
        </p:nvSpPr>
        <p:spPr>
          <a:xfrm flipH="1">
            <a:off x="22811771" y="5822752"/>
            <a:ext cx="2019301" cy="1270001"/>
          </a:xfrm>
          <a:prstGeom prst="rightArrow">
            <a:avLst>
              <a:gd name="adj1" fmla="val 38703"/>
              <a:gd name="adj2" fmla="val 50234"/>
            </a:avLst>
          </a:prstGeom>
          <a:solidFill>
            <a:srgbClr val="FEFCDD"/>
          </a:solidFill>
          <a:ln w="25400">
            <a:solidFill>
              <a:srgbClr val="000000"/>
            </a:solidFill>
            <a:miter lim="400000"/>
          </a:ln>
        </p:spPr>
        <p:txBody>
          <a:bodyPr lIns="38100" tIns="38100" rIns="38100" bIns="38100"/>
          <a:lstStyle/>
          <a:p>
            <a:pPr defTabSz="914400">
              <a:defRPr>
                <a:uFill>
                  <a:solidFill>
                    <a:srgbClr val="000000"/>
                  </a:solidFill>
                </a:uFill>
              </a:defRPr>
            </a:pPr>
            <a:endParaRPr lang="fr-FR" dirty="0"/>
          </a:p>
        </p:txBody>
      </p:sp>
      <p:pic>
        <p:nvPicPr>
          <p:cNvPr id="1999" name="X--red medium.png" descr="X--red medium.png"/>
          <p:cNvPicPr>
            <a:picLocks noChangeAspect="1"/>
          </p:cNvPicPr>
          <p:nvPr/>
        </p:nvPicPr>
        <p:blipFill>
          <a:blip r:embed="rId4"/>
          <a:stretch>
            <a:fillRect/>
          </a:stretch>
        </p:blipFill>
        <p:spPr>
          <a:xfrm>
            <a:off x="9937070" y="-1446596"/>
            <a:ext cx="5068660" cy="8598865"/>
          </a:xfrm>
          <a:prstGeom prst="rect">
            <a:avLst/>
          </a:prstGeom>
          <a:ln w="12700">
            <a:miter lim="400000"/>
          </a:ln>
        </p:spPr>
      </p:pic>
      <p:pic>
        <p:nvPicPr>
          <p:cNvPr id="2000" name="X--red medium.png" descr="X--red medium.png"/>
          <p:cNvPicPr>
            <a:picLocks noChangeAspect="1"/>
          </p:cNvPicPr>
          <p:nvPr/>
        </p:nvPicPr>
        <p:blipFill>
          <a:blip r:embed="rId4"/>
          <a:stretch>
            <a:fillRect/>
          </a:stretch>
        </p:blipFill>
        <p:spPr>
          <a:xfrm>
            <a:off x="9751376" y="5964766"/>
            <a:ext cx="5440049" cy="9228918"/>
          </a:xfrm>
          <a:prstGeom prst="rect">
            <a:avLst/>
          </a:prstGeom>
          <a:ln w="12700">
            <a:miter lim="400000"/>
          </a:ln>
        </p:spPr>
      </p:pic>
      <p:sp>
        <p:nvSpPr>
          <p:cNvPr id="2001" name="For as in Adam all die, even so in Christ all shall be made alive."/>
          <p:cNvSpPr txBox="1"/>
          <p:nvPr/>
        </p:nvSpPr>
        <p:spPr>
          <a:xfrm>
            <a:off x="1804579" y="5951635"/>
            <a:ext cx="20486378" cy="8412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800" b="1">
                <a:solidFill>
                  <a:srgbClr val="FFFFFF"/>
                </a:solidFill>
                <a:latin typeface="Arial"/>
                <a:ea typeface="Arial"/>
                <a:cs typeface="Arial"/>
                <a:sym typeface="Arial"/>
              </a:defRPr>
            </a:lvl1pPr>
          </a:lstStyle>
          <a:p>
            <a:r>
              <a:rPr lang="fr-FR" b="0" dirty="0"/>
              <a:t>Et comme tous meurent en Adam, de même aussi tous revivront en Christ</a:t>
            </a:r>
            <a:r>
              <a:rPr lang="fr-FR" dirty="0"/>
              <a:t>.</a:t>
            </a:r>
          </a:p>
        </p:txBody>
      </p:sp>
      <p:sp>
        <p:nvSpPr>
          <p:cNvPr id="2002" name="Jesus Christ…"/>
          <p:cNvSpPr txBox="1"/>
          <p:nvPr/>
        </p:nvSpPr>
        <p:spPr>
          <a:xfrm>
            <a:off x="2397889" y="2362954"/>
            <a:ext cx="5799665" cy="22570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5000" b="1">
                <a:solidFill>
                  <a:srgbClr val="FFFFFF"/>
                </a:solidFill>
                <a:latin typeface="Arial"/>
                <a:ea typeface="Arial"/>
                <a:cs typeface="Arial"/>
                <a:sym typeface="Arial"/>
              </a:defRPr>
            </a:pPr>
            <a:r>
              <a:rPr lang="fr-FR" dirty="0"/>
              <a:t>Jésus-Christ</a:t>
            </a:r>
          </a:p>
          <a:p>
            <a:pPr>
              <a:defRPr sz="5000" b="1">
                <a:solidFill>
                  <a:srgbClr val="FFFFFF"/>
                </a:solidFill>
                <a:latin typeface="Arial"/>
                <a:ea typeface="Arial"/>
                <a:cs typeface="Arial"/>
                <a:sym typeface="Arial"/>
              </a:defRPr>
            </a:pPr>
            <a:r>
              <a:rPr lang="fr-FR" dirty="0"/>
              <a:t>“Le dernier Adam”</a:t>
            </a:r>
          </a:p>
          <a:p>
            <a:pPr>
              <a:defRPr sz="4000" b="1">
                <a:solidFill>
                  <a:srgbClr val="FFFFFF"/>
                </a:solidFill>
                <a:latin typeface="Arial"/>
                <a:ea typeface="Arial"/>
                <a:cs typeface="Arial"/>
                <a:sym typeface="Arial"/>
              </a:defRPr>
            </a:pPr>
            <a:r>
              <a:rPr lang="fr-FR" dirty="0"/>
              <a:t>1 Cor. 15:45</a:t>
            </a:r>
          </a:p>
        </p:txBody>
      </p:sp>
      <p:sp>
        <p:nvSpPr>
          <p:cNvPr id="2003" name="“The First Adam”…"/>
          <p:cNvSpPr txBox="1"/>
          <p:nvPr/>
        </p:nvSpPr>
        <p:spPr>
          <a:xfrm>
            <a:off x="15034396" y="9797719"/>
            <a:ext cx="5979201" cy="22570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5000" b="1">
                <a:latin typeface="Arial"/>
                <a:ea typeface="Arial"/>
                <a:cs typeface="Arial"/>
                <a:sym typeface="Arial"/>
              </a:defRPr>
            </a:pPr>
            <a:endParaRPr lang="fr-FR" dirty="0"/>
          </a:p>
          <a:p>
            <a:pPr>
              <a:defRPr sz="5000" b="1">
                <a:solidFill>
                  <a:srgbClr val="FFFFFF"/>
                </a:solidFill>
                <a:latin typeface="Arial"/>
                <a:ea typeface="Arial"/>
                <a:cs typeface="Arial"/>
                <a:sym typeface="Arial"/>
              </a:defRPr>
            </a:pPr>
            <a:r>
              <a:rPr lang="fr-FR" dirty="0"/>
              <a:t>“Le premier Adam”</a:t>
            </a:r>
          </a:p>
          <a:p>
            <a:pPr>
              <a:defRPr sz="4000" b="1">
                <a:solidFill>
                  <a:srgbClr val="FFFFFF"/>
                </a:solidFill>
                <a:latin typeface="Arial"/>
                <a:ea typeface="Arial"/>
                <a:cs typeface="Arial"/>
                <a:sym typeface="Arial"/>
              </a:defRPr>
            </a:pPr>
            <a:r>
              <a:rPr lang="fr-FR" dirty="0"/>
              <a:t>1 Cor. 15:45</a:t>
            </a:r>
          </a:p>
        </p:txBody>
      </p:sp>
      <p:sp>
        <p:nvSpPr>
          <p:cNvPr id="2004" name="(1 Corinthians 15:22)"/>
          <p:cNvSpPr txBox="1"/>
          <p:nvPr/>
        </p:nvSpPr>
        <p:spPr>
          <a:xfrm>
            <a:off x="15186700" y="6661711"/>
            <a:ext cx="6107509" cy="6719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r">
              <a:defRPr sz="3700" b="1">
                <a:solidFill>
                  <a:srgbClr val="FFFFFF"/>
                </a:solidFill>
                <a:latin typeface="Arial"/>
                <a:ea typeface="Arial"/>
                <a:cs typeface="Arial"/>
                <a:sym typeface="Arial"/>
              </a:defRPr>
            </a:lvl1pPr>
          </a:lstStyle>
          <a:p>
            <a:r>
              <a:rPr lang="fr-FR" dirty="0"/>
              <a:t>(1 Corinthiens 15:22)</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2" fill="hold" grpId="1" nodeType="clickEffect">
                                  <p:stCondLst>
                                    <p:cond delay="0"/>
                                  </p:stCondLst>
                                  <p:iterate>
                                    <p:tmAbs val="0"/>
                                  </p:iterate>
                                  <p:childTnLst>
                                    <p:set>
                                      <p:cBhvr>
                                        <p:cTn id="6" fill="hold"/>
                                        <p:tgtEl>
                                          <p:spTgt spid="1996"/>
                                        </p:tgtEl>
                                        <p:attrNameLst>
                                          <p:attrName>style.visibility</p:attrName>
                                        </p:attrNameLst>
                                      </p:cBhvr>
                                      <p:to>
                                        <p:strVal val="visible"/>
                                      </p:to>
                                    </p:set>
                                    <p:animEffect transition="in" filter="wipe(right)">
                                      <p:cBhvr>
                                        <p:cTn id="7" dur="250"/>
                                        <p:tgtEl>
                                          <p:spTgt spid="199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2" nodeType="clickEffect">
                                  <p:stCondLst>
                                    <p:cond delay="0"/>
                                  </p:stCondLst>
                                  <p:iterate>
                                    <p:tmAbs val="0"/>
                                  </p:iterate>
                                  <p:childTnLst>
                                    <p:set>
                                      <p:cBhvr>
                                        <p:cTn id="11" fill="hold"/>
                                        <p:tgtEl>
                                          <p:spTgt spid="1995"/>
                                        </p:tgtEl>
                                        <p:attrNameLst>
                                          <p:attrName>style.visibility</p:attrName>
                                        </p:attrNameLst>
                                      </p:cBhvr>
                                      <p:to>
                                        <p:strVal val="visible"/>
                                      </p:to>
                                    </p:set>
                                    <p:animEffect transition="in" filter="wipe(left)">
                                      <p:cBhvr>
                                        <p:cTn id="12" dur="250"/>
                                        <p:tgtEl>
                                          <p:spTgt spid="199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3" nodeType="clickEffect">
                                  <p:stCondLst>
                                    <p:cond delay="0"/>
                                  </p:stCondLst>
                                  <p:iterate>
                                    <p:tmAbs val="0"/>
                                  </p:iterate>
                                  <p:childTnLst>
                                    <p:set>
                                      <p:cBhvr>
                                        <p:cTn id="16" fill="hold"/>
                                        <p:tgtEl>
                                          <p:spTgt spid="1997"/>
                                        </p:tgtEl>
                                        <p:attrNameLst>
                                          <p:attrName>style.visibility</p:attrName>
                                        </p:attrNameLst>
                                      </p:cBhvr>
                                      <p:to>
                                        <p:strVal val="visible"/>
                                      </p:to>
                                    </p:set>
                                    <p:animEffect transition="in" filter="wipe(left)">
                                      <p:cBhvr>
                                        <p:cTn id="17" dur="250"/>
                                        <p:tgtEl>
                                          <p:spTgt spid="1997"/>
                                        </p:tgtEl>
                                      </p:cBhvr>
                                    </p:animEffect>
                                  </p:childTnLst>
                                </p:cTn>
                              </p:par>
                              <p:par>
                                <p:cTn id="18" presetID="22" presetClass="entr" presetSubtype="2" fill="hold" grpId="4" nodeType="withEffect">
                                  <p:stCondLst>
                                    <p:cond delay="0"/>
                                  </p:stCondLst>
                                  <p:iterate>
                                    <p:tmAbs val="0"/>
                                  </p:iterate>
                                  <p:childTnLst>
                                    <p:set>
                                      <p:cBhvr>
                                        <p:cTn id="19" fill="hold"/>
                                        <p:tgtEl>
                                          <p:spTgt spid="1998"/>
                                        </p:tgtEl>
                                        <p:attrNameLst>
                                          <p:attrName>style.visibility</p:attrName>
                                        </p:attrNameLst>
                                      </p:cBhvr>
                                      <p:to>
                                        <p:strVal val="visible"/>
                                      </p:to>
                                    </p:set>
                                    <p:animEffect transition="in" filter="wipe(right)">
                                      <p:cBhvr>
                                        <p:cTn id="20" dur="250"/>
                                        <p:tgtEl>
                                          <p:spTgt spid="1998"/>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xit" fill="hold" grpId="5" nodeType="clickEffect">
                                  <p:stCondLst>
                                    <p:cond delay="0"/>
                                  </p:stCondLst>
                                  <p:iterate>
                                    <p:tmAbs val="0"/>
                                  </p:iterate>
                                  <p:childTnLst>
                                    <p:animEffect transition="out" filter="dissolve">
                                      <p:cBhvr>
                                        <p:cTn id="24" dur="500" fill="hold"/>
                                        <p:tgtEl>
                                          <p:spTgt spid="1995"/>
                                        </p:tgtEl>
                                      </p:cBhvr>
                                    </p:animEffect>
                                    <p:set>
                                      <p:cBhvr>
                                        <p:cTn id="25" fill="hold">
                                          <p:stCondLst>
                                            <p:cond delay="499"/>
                                          </p:stCondLst>
                                        </p:cTn>
                                        <p:tgtEl>
                                          <p:spTgt spid="1995"/>
                                        </p:tgtEl>
                                        <p:attrNameLst>
                                          <p:attrName>style.visibility</p:attrName>
                                        </p:attrNameLst>
                                      </p:cBhvr>
                                      <p:to>
                                        <p:strVal val="hidden"/>
                                      </p:to>
                                    </p:set>
                                  </p:childTnLst>
                                </p:cTn>
                              </p:par>
                              <p:par>
                                <p:cTn id="26" presetID="9" presetClass="exit" fill="hold" grpId="6" nodeType="withEffect">
                                  <p:stCondLst>
                                    <p:cond delay="0"/>
                                  </p:stCondLst>
                                  <p:iterate>
                                    <p:tmAbs val="0"/>
                                  </p:iterate>
                                  <p:childTnLst>
                                    <p:animEffect transition="out" filter="dissolve">
                                      <p:cBhvr>
                                        <p:cTn id="27" dur="500" fill="hold"/>
                                        <p:tgtEl>
                                          <p:spTgt spid="1996"/>
                                        </p:tgtEl>
                                      </p:cBhvr>
                                    </p:animEffect>
                                    <p:set>
                                      <p:cBhvr>
                                        <p:cTn id="28" fill="hold">
                                          <p:stCondLst>
                                            <p:cond delay="499"/>
                                          </p:stCondLst>
                                        </p:cTn>
                                        <p:tgtEl>
                                          <p:spTgt spid="1996"/>
                                        </p:tgtEl>
                                        <p:attrNameLst>
                                          <p:attrName>style.visibility</p:attrName>
                                        </p:attrNameLst>
                                      </p:cBhvr>
                                      <p:to>
                                        <p:strVal val="hidden"/>
                                      </p:to>
                                    </p:set>
                                  </p:childTnLst>
                                </p:cTn>
                              </p:par>
                              <p:par>
                                <p:cTn id="29" presetID="9" presetClass="exit" fill="hold" grpId="7" nodeType="withEffect">
                                  <p:stCondLst>
                                    <p:cond delay="0"/>
                                  </p:stCondLst>
                                  <p:iterate>
                                    <p:tmAbs val="0"/>
                                  </p:iterate>
                                  <p:childTnLst>
                                    <p:animEffect transition="out" filter="dissolve">
                                      <p:cBhvr>
                                        <p:cTn id="30" dur="500" fill="hold"/>
                                        <p:tgtEl>
                                          <p:spTgt spid="1997"/>
                                        </p:tgtEl>
                                      </p:cBhvr>
                                    </p:animEffect>
                                    <p:set>
                                      <p:cBhvr>
                                        <p:cTn id="31" fill="hold">
                                          <p:stCondLst>
                                            <p:cond delay="499"/>
                                          </p:stCondLst>
                                        </p:cTn>
                                        <p:tgtEl>
                                          <p:spTgt spid="1997"/>
                                        </p:tgtEl>
                                        <p:attrNameLst>
                                          <p:attrName>style.visibility</p:attrName>
                                        </p:attrNameLst>
                                      </p:cBhvr>
                                      <p:to>
                                        <p:strVal val="hidden"/>
                                      </p:to>
                                    </p:set>
                                  </p:childTnLst>
                                </p:cTn>
                              </p:par>
                              <p:par>
                                <p:cTn id="32" presetID="9" presetClass="exit" fill="hold" grpId="8" nodeType="withEffect">
                                  <p:stCondLst>
                                    <p:cond delay="0"/>
                                  </p:stCondLst>
                                  <p:iterate>
                                    <p:tmAbs val="0"/>
                                  </p:iterate>
                                  <p:childTnLst>
                                    <p:animEffect transition="out" filter="dissolve">
                                      <p:cBhvr>
                                        <p:cTn id="33" dur="500" fill="hold"/>
                                        <p:tgtEl>
                                          <p:spTgt spid="1998"/>
                                        </p:tgtEl>
                                      </p:cBhvr>
                                    </p:animEffect>
                                    <p:set>
                                      <p:cBhvr>
                                        <p:cTn id="34" fill="hold">
                                          <p:stCondLst>
                                            <p:cond delay="499"/>
                                          </p:stCondLst>
                                        </p:cTn>
                                        <p:tgtEl>
                                          <p:spTgt spid="1998"/>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9" presetClass="entr" fill="hold" grpId="9" nodeType="clickEffect">
                                  <p:stCondLst>
                                    <p:cond delay="0"/>
                                  </p:stCondLst>
                                  <p:iterate>
                                    <p:tmAbs val="0"/>
                                  </p:iterate>
                                  <p:childTnLst>
                                    <p:set>
                                      <p:cBhvr>
                                        <p:cTn id="38" fill="hold"/>
                                        <p:tgtEl>
                                          <p:spTgt spid="2000"/>
                                        </p:tgtEl>
                                        <p:attrNameLst>
                                          <p:attrName>style.visibility</p:attrName>
                                        </p:attrNameLst>
                                      </p:cBhvr>
                                      <p:to>
                                        <p:strVal val="visible"/>
                                      </p:to>
                                    </p:set>
                                    <p:animEffect transition="in" filter="dissolve">
                                      <p:cBhvr>
                                        <p:cTn id="39" dur="500"/>
                                        <p:tgtEl>
                                          <p:spTgt spid="2000"/>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fill="hold" grpId="10" nodeType="clickEffect">
                                  <p:stCondLst>
                                    <p:cond delay="0"/>
                                  </p:stCondLst>
                                  <p:iterate>
                                    <p:tmAbs val="0"/>
                                  </p:iterate>
                                  <p:childTnLst>
                                    <p:set>
                                      <p:cBhvr>
                                        <p:cTn id="43" fill="hold"/>
                                        <p:tgtEl>
                                          <p:spTgt spid="1999"/>
                                        </p:tgtEl>
                                        <p:attrNameLst>
                                          <p:attrName>style.visibility</p:attrName>
                                        </p:attrNameLst>
                                      </p:cBhvr>
                                      <p:to>
                                        <p:strVal val="visible"/>
                                      </p:to>
                                    </p:set>
                                    <p:animEffect transition="in" filter="dissolve">
                                      <p:cBhvr>
                                        <p:cTn id="44" dur="500"/>
                                        <p:tgtEl>
                                          <p:spTgt spid="19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5" grpId="2" animBg="1" advAuto="0"/>
      <p:bldP spid="1995" grpId="5" animBg="1" advAuto="0"/>
      <p:bldP spid="1996" grpId="1" animBg="1" advAuto="0"/>
      <p:bldP spid="1996" grpId="6" animBg="1" advAuto="0"/>
      <p:bldP spid="1997" grpId="3" animBg="1" advAuto="0"/>
      <p:bldP spid="1997" grpId="7" animBg="1" advAuto="0"/>
      <p:bldP spid="1998" grpId="4" animBg="1" advAuto="0"/>
      <p:bldP spid="1998" grpId="8" animBg="1" advAuto="0"/>
      <p:bldP spid="1999" grpId="10" animBg="1" advAuto="0"/>
      <p:bldP spid="2000" grpId="9" animBg="1" advAuto="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8" name="Relevance of Genesis in Today's World_Scripture.jpg" descr="Relevance of Genesis in Today's World_Scripture.jpg"/>
          <p:cNvPicPr>
            <a:picLocks noChangeAspect="1"/>
          </p:cNvPicPr>
          <p:nvPr/>
        </p:nvPicPr>
        <p:blipFill>
          <a:blip r:embed="rId3"/>
          <a:stretch>
            <a:fillRect/>
          </a:stretch>
        </p:blipFill>
        <p:spPr>
          <a:xfrm>
            <a:off x="-74273" y="0"/>
            <a:ext cx="24461790" cy="13757964"/>
          </a:xfrm>
          <a:prstGeom prst="rect">
            <a:avLst/>
          </a:prstGeom>
        </p:spPr>
      </p:pic>
      <p:sp>
        <p:nvSpPr>
          <p:cNvPr id="2009" name="“The most devastating thing…"/>
          <p:cNvSpPr txBox="1">
            <a:spLocks noGrp="1"/>
          </p:cNvSpPr>
          <p:nvPr>
            <p:ph type="body" idx="1"/>
          </p:nvPr>
        </p:nvSpPr>
        <p:spPr>
          <a:xfrm>
            <a:off x="2156354" y="1346200"/>
            <a:ext cx="19648163" cy="10032583"/>
          </a:xfrm>
          <a:prstGeom prst="rect">
            <a:avLst/>
          </a:prstGeom>
        </p:spPr>
        <p:txBody>
          <a:bodyPr/>
          <a:lstStyle/>
          <a:p>
            <a:pPr>
              <a:buClr>
                <a:srgbClr val="FFFED5"/>
              </a:buClr>
              <a:defRPr sz="7200">
                <a:solidFill>
                  <a:srgbClr val="FFFED5"/>
                </a:solidFill>
                <a:uFill>
                  <a:solidFill>
                    <a:srgbClr val="FFFED5"/>
                  </a:solidFill>
                </a:uFill>
              </a:defRPr>
            </a:pPr>
            <a:r>
              <a:rPr lang="fr-FR" dirty="0"/>
              <a:t>« La chose la plus dévastatrice que </a:t>
            </a:r>
            <a:br>
              <a:rPr lang="fr-FR" dirty="0"/>
            </a:br>
            <a:r>
              <a:rPr lang="fr-FR" dirty="0"/>
              <a:t>cette biologie ait fait pour le </a:t>
            </a:r>
            <a:br>
              <a:rPr lang="fr-FR" dirty="0"/>
            </a:br>
            <a:r>
              <a:rPr lang="fr-FR" dirty="0"/>
              <a:t>christianisme a été la découverte </a:t>
            </a:r>
            <a:br>
              <a:rPr lang="fr-FR" dirty="0"/>
            </a:br>
            <a:r>
              <a:rPr lang="fr-FR" dirty="0"/>
              <a:t>de l'évolution biologique. </a:t>
            </a:r>
            <a:br>
              <a:rPr lang="fr-FR" dirty="0"/>
            </a:br>
            <a:r>
              <a:rPr lang="fr-FR" dirty="0"/>
              <a:t>Maintenant que nous savons </a:t>
            </a:r>
            <a:br>
              <a:rPr lang="fr-FR" dirty="0"/>
            </a:br>
            <a:r>
              <a:rPr lang="fr-FR" dirty="0"/>
              <a:t>qu’Adam et Eve n'ont jamais été de </a:t>
            </a:r>
            <a:br>
              <a:rPr lang="fr-FR" dirty="0"/>
            </a:br>
            <a:r>
              <a:rPr lang="fr-FR" dirty="0"/>
              <a:t>vrais peuples, le mythe central du christianisme est détruit. S'il n'y a jamais eu d'Adam et d’Eve, il n'y a jamais eu de péché originel ... »</a:t>
            </a:r>
          </a:p>
        </p:txBody>
      </p:sp>
      <p:sp>
        <p:nvSpPr>
          <p:cNvPr id="2010" name="Frank Zindler"/>
          <p:cNvSpPr txBox="1">
            <a:spLocks noGrp="1"/>
          </p:cNvSpPr>
          <p:nvPr>
            <p:ph type="body" idx="13"/>
          </p:nvPr>
        </p:nvSpPr>
        <p:spPr>
          <a:xfrm>
            <a:off x="16955068" y="6858000"/>
            <a:ext cx="5130801" cy="838201"/>
          </a:xfrm>
          <a:prstGeom prst="rect">
            <a:avLst/>
          </a:prstGeom>
        </p:spPr>
        <p:txBody>
          <a:bodyPr/>
          <a:lstStyle>
            <a:lvl1pPr algn="ctr">
              <a:defRPr sz="5000"/>
            </a:lvl1pPr>
          </a:lstStyle>
          <a:p>
            <a:r>
              <a:rPr lang="fr-FR" dirty="0"/>
              <a:t>Frank </a:t>
            </a:r>
            <a:r>
              <a:rPr lang="fr-FR" dirty="0" err="1"/>
              <a:t>Zindler</a:t>
            </a:r>
            <a:endParaRPr lang="fr-FR" dirty="0"/>
          </a:p>
        </p:txBody>
      </p:sp>
      <p:pic>
        <p:nvPicPr>
          <p:cNvPr id="2011" name="Zindler, Frank 2011.jpg" descr="Zindler, Frank 2011.jpg"/>
          <p:cNvPicPr>
            <a:picLocks noChangeAspect="1"/>
          </p:cNvPicPr>
          <p:nvPr/>
        </p:nvPicPr>
        <p:blipFill>
          <a:blip r:embed="rId4"/>
          <a:stretch>
            <a:fillRect/>
          </a:stretch>
        </p:blipFill>
        <p:spPr>
          <a:xfrm>
            <a:off x="17348200" y="1350127"/>
            <a:ext cx="4330700" cy="542453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2009"/>
                                        </p:tgtEl>
                                        <p:attrNameLst>
                                          <p:attrName>style.visibility</p:attrName>
                                        </p:attrNameLst>
                                      </p:cBhvr>
                                      <p:to>
                                        <p:strVal val="visible"/>
                                      </p:to>
                                    </p:set>
                                    <p:animEffect transition="in" filter="wipe(up)">
                                      <p:cBhvr>
                                        <p:cTn id="7" dur="500"/>
                                        <p:tgtEl>
                                          <p:spTgt spid="20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9" grpId="1" animBg="1" advAuto="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5" name="Relevance of Genesis in Today's World_Scripture.jpg" descr="Relevance of Genesis in Today's World_Scripture.jpg"/>
          <p:cNvPicPr>
            <a:picLocks noChangeAspect="1"/>
          </p:cNvPicPr>
          <p:nvPr/>
        </p:nvPicPr>
        <p:blipFill>
          <a:blip r:embed="rId3"/>
          <a:stretch>
            <a:fillRect/>
          </a:stretch>
        </p:blipFill>
        <p:spPr>
          <a:xfrm>
            <a:off x="-74273" y="0"/>
            <a:ext cx="24461790" cy="13757964"/>
          </a:xfrm>
          <a:prstGeom prst="rect">
            <a:avLst/>
          </a:prstGeom>
        </p:spPr>
      </p:pic>
      <p:sp>
        <p:nvSpPr>
          <p:cNvPr id="2016" name="“If there was never an original sin,…"/>
          <p:cNvSpPr txBox="1">
            <a:spLocks noGrp="1"/>
          </p:cNvSpPr>
          <p:nvPr>
            <p:ph type="body" idx="1"/>
          </p:nvPr>
        </p:nvSpPr>
        <p:spPr>
          <a:xfrm>
            <a:off x="1667436" y="1350126"/>
            <a:ext cx="20252994" cy="9241673"/>
          </a:xfrm>
          <a:prstGeom prst="rect">
            <a:avLst/>
          </a:prstGeom>
        </p:spPr>
        <p:txBody>
          <a:bodyPr/>
          <a:lstStyle/>
          <a:p>
            <a:pPr>
              <a:defRPr sz="7200">
                <a:solidFill>
                  <a:srgbClr val="FFFED5"/>
                </a:solidFill>
                <a:uFill>
                  <a:solidFill>
                    <a:srgbClr val="FFFED5"/>
                  </a:solidFill>
                </a:uFill>
              </a:defRPr>
            </a:pPr>
            <a:r>
              <a:rPr lang="fr-FR" dirty="0"/>
              <a:t>« S'il n'y a jamais eu de péché </a:t>
            </a:r>
          </a:p>
          <a:p>
            <a:pPr>
              <a:defRPr sz="7200">
                <a:solidFill>
                  <a:srgbClr val="FFFED5"/>
                </a:solidFill>
                <a:uFill>
                  <a:solidFill>
                    <a:srgbClr val="FFFED5"/>
                  </a:solidFill>
                </a:uFill>
              </a:defRPr>
            </a:pPr>
            <a:r>
              <a:rPr lang="fr-FR" dirty="0"/>
              <a:t>originel, le salut n'est pas nécessaire. </a:t>
            </a:r>
            <a:br>
              <a:rPr lang="fr-FR" dirty="0"/>
            </a:br>
            <a:r>
              <a:rPr lang="fr-FR" dirty="0"/>
              <a:t>S'il n'y a pas besoin de salut, il n'y a</a:t>
            </a:r>
            <a:br>
              <a:rPr lang="fr-FR" dirty="0"/>
            </a:br>
            <a:r>
              <a:rPr lang="fr-FR" dirty="0"/>
              <a:t>pas besoin de sauveur. Et j’avance</a:t>
            </a:r>
            <a:br>
              <a:rPr lang="fr-FR" dirty="0"/>
            </a:br>
            <a:r>
              <a:rPr lang="fr-FR" dirty="0"/>
              <a:t>que cela renvoie Jésus, qu’il soit </a:t>
            </a:r>
            <a:br>
              <a:rPr lang="fr-FR" dirty="0"/>
            </a:br>
            <a:r>
              <a:rPr lang="fr-FR" dirty="0"/>
              <a:t>historique ou non, au rang des </a:t>
            </a:r>
            <a:br>
              <a:rPr lang="fr-FR" dirty="0"/>
            </a:br>
            <a:r>
              <a:rPr lang="fr-FR" dirty="0"/>
              <a:t>sans-emploi. Je pense que l'évolution sonne immanquablement le glas du christianisme. »</a:t>
            </a:r>
          </a:p>
          <a:p>
            <a:pPr>
              <a:defRPr sz="7200">
                <a:solidFill>
                  <a:srgbClr val="FFFED5"/>
                </a:solidFill>
                <a:uFill>
                  <a:solidFill>
                    <a:srgbClr val="FFFED5"/>
                  </a:solidFill>
                </a:uFill>
              </a:defRPr>
            </a:pPr>
            <a:endParaRPr lang="fr-FR" dirty="0"/>
          </a:p>
        </p:txBody>
      </p:sp>
      <p:sp>
        <p:nvSpPr>
          <p:cNvPr id="2017" name="Frank Zindler (American atheist, in a debate with Dr. William Lane Craig), Atheism vs Christianity (video), Zondervan, 1996."/>
          <p:cNvSpPr txBox="1">
            <a:spLocks noGrp="1"/>
          </p:cNvSpPr>
          <p:nvPr>
            <p:ph type="body" idx="13"/>
          </p:nvPr>
        </p:nvSpPr>
        <p:spPr>
          <a:xfrm>
            <a:off x="2477068" y="10744200"/>
            <a:ext cx="19456401" cy="1701801"/>
          </a:xfrm>
          <a:prstGeom prst="rect">
            <a:avLst/>
          </a:prstGeom>
        </p:spPr>
        <p:txBody>
          <a:bodyPr/>
          <a:lstStyle/>
          <a:p>
            <a:r>
              <a:rPr lang="fr-FR" dirty="0"/>
              <a:t>Frank </a:t>
            </a:r>
            <a:r>
              <a:rPr lang="fr-FR" dirty="0" err="1"/>
              <a:t>Zindler</a:t>
            </a:r>
            <a:r>
              <a:rPr lang="fr-FR" dirty="0"/>
              <a:t> (Athée américain, dans un débat avec le Dr. William Lane Craig), </a:t>
            </a:r>
            <a:r>
              <a:rPr lang="fr-FR" dirty="0" err="1"/>
              <a:t>Atheisme</a:t>
            </a:r>
            <a:r>
              <a:rPr lang="fr-FR" dirty="0"/>
              <a:t> vs Christianisme (</a:t>
            </a:r>
            <a:r>
              <a:rPr lang="fr-FR" dirty="0" err="1"/>
              <a:t>video</a:t>
            </a:r>
            <a:r>
              <a:rPr lang="fr-FR" dirty="0"/>
              <a:t>), </a:t>
            </a:r>
            <a:r>
              <a:rPr lang="fr-FR" dirty="0" err="1"/>
              <a:t>Zondervan</a:t>
            </a:r>
            <a:r>
              <a:rPr lang="fr-FR" dirty="0"/>
              <a:t>, 1996.</a:t>
            </a:r>
          </a:p>
        </p:txBody>
      </p:sp>
      <p:sp>
        <p:nvSpPr>
          <p:cNvPr id="2018" name="Frank Zindler"/>
          <p:cNvSpPr txBox="1"/>
          <p:nvPr/>
        </p:nvSpPr>
        <p:spPr>
          <a:xfrm>
            <a:off x="16955068" y="6858000"/>
            <a:ext cx="5130801" cy="8382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lvl1pPr defTabSz="914400">
              <a:defRPr sz="50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rPr lang="fr-FR" dirty="0"/>
              <a:t>Frank </a:t>
            </a:r>
            <a:r>
              <a:rPr lang="fr-FR" dirty="0" err="1"/>
              <a:t>Zindler</a:t>
            </a:r>
            <a:endParaRPr lang="fr-FR" dirty="0"/>
          </a:p>
        </p:txBody>
      </p:sp>
      <p:pic>
        <p:nvPicPr>
          <p:cNvPr id="2019" name="Zindler, Frank 2011.jpg" descr="Zindler, Frank 2011.jpg"/>
          <p:cNvPicPr>
            <a:picLocks noChangeAspect="1"/>
          </p:cNvPicPr>
          <p:nvPr/>
        </p:nvPicPr>
        <p:blipFill>
          <a:blip r:embed="rId4"/>
          <a:stretch>
            <a:fillRect/>
          </a:stretch>
        </p:blipFill>
        <p:spPr>
          <a:xfrm>
            <a:off x="17348200" y="1350127"/>
            <a:ext cx="4330700" cy="5424538"/>
          </a:xfrm>
          <a:prstGeom prst="rect">
            <a:avLst/>
          </a:prstGeom>
          <a:ln w="12700">
            <a:miter lim="400000"/>
          </a:ln>
        </p:spPr>
      </p:pic>
    </p:spTree>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3" name="Cross 02285.jpg" descr="Cross 02285.jpg"/>
          <p:cNvPicPr>
            <a:picLocks/>
          </p:cNvPicPr>
          <p:nvPr/>
        </p:nvPicPr>
        <p:blipFill>
          <a:blip r:embed="rId2"/>
          <a:stretch>
            <a:fillRect/>
          </a:stretch>
        </p:blipFill>
        <p:spPr>
          <a:xfrm>
            <a:off x="-38100" y="7937"/>
            <a:ext cx="24409400" cy="13538201"/>
          </a:xfrm>
          <a:prstGeom prst="rect">
            <a:avLst/>
          </a:prstGeom>
          <a:ln w="12700">
            <a:miter lim="400000"/>
          </a:ln>
        </p:spPr>
      </p:pic>
      <p:pic>
        <p:nvPicPr>
          <p:cNvPr id="2024" name="pic.png" descr="pic.png"/>
          <p:cNvPicPr>
            <a:picLocks noChangeAspect="1"/>
          </p:cNvPicPr>
          <p:nvPr/>
        </p:nvPicPr>
        <p:blipFill>
          <a:blip r:embed="rId3"/>
          <a:stretch>
            <a:fillRect/>
          </a:stretch>
        </p:blipFill>
        <p:spPr>
          <a:xfrm>
            <a:off x="-12700" y="-80963"/>
            <a:ext cx="24384000" cy="13716001"/>
          </a:xfrm>
          <a:prstGeom prst="rect">
            <a:avLst/>
          </a:prstGeom>
          <a:ln w="12700">
            <a:miter lim="400000"/>
          </a:ln>
        </p:spPr>
      </p:pic>
      <p:sp>
        <p:nvSpPr>
          <p:cNvPr id="2025" name="“Christ died for our sins…"/>
          <p:cNvSpPr txBox="1"/>
          <p:nvPr/>
        </p:nvSpPr>
        <p:spPr>
          <a:xfrm>
            <a:off x="1941425" y="1085344"/>
            <a:ext cx="20043949" cy="35189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9000" b="1">
                <a:latin typeface="Helvetica"/>
                <a:ea typeface="Helvetica"/>
                <a:cs typeface="Helvetica"/>
                <a:sym typeface="Helvetica"/>
              </a:defRPr>
            </a:pPr>
            <a:r>
              <a:rPr lang="fr-FR" dirty="0"/>
              <a:t>“…Christ est mort pour nos péchés, </a:t>
            </a:r>
            <a:br>
              <a:rPr lang="fr-FR" dirty="0"/>
            </a:br>
            <a:r>
              <a:rPr lang="fr-FR" dirty="0"/>
              <a:t>selon les Écritures”</a:t>
            </a:r>
          </a:p>
          <a:p>
            <a:pPr>
              <a:defRPr sz="4200" b="1">
                <a:latin typeface="Helvetica"/>
                <a:ea typeface="Helvetica"/>
                <a:cs typeface="Helvetica"/>
                <a:sym typeface="Helvetica"/>
              </a:defRPr>
            </a:pPr>
            <a:r>
              <a:rPr lang="fr-FR" dirty="0"/>
              <a:t>(1 Corinthiens 15:3)</a:t>
            </a:r>
          </a:p>
        </p:txBody>
      </p:sp>
    </p:spTree>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 name="Grave + Crosses 02286.jpg" descr="Grave + Crosses 02286.jpg"/>
          <p:cNvPicPr>
            <a:picLocks/>
          </p:cNvPicPr>
          <p:nvPr/>
        </p:nvPicPr>
        <p:blipFill>
          <a:blip r:embed="rId2"/>
          <a:stretch>
            <a:fillRect/>
          </a:stretch>
        </p:blipFill>
        <p:spPr>
          <a:xfrm>
            <a:off x="0" y="0"/>
            <a:ext cx="24396700" cy="13716000"/>
          </a:xfrm>
          <a:prstGeom prst="rect">
            <a:avLst/>
          </a:prstGeom>
          <a:ln w="12700">
            <a:miter lim="400000"/>
          </a:ln>
        </p:spPr>
      </p:pic>
    </p:spTree>
  </p:cSld>
  <p:clrMapOvr>
    <a:masterClrMapping/>
  </p:clrMapOvr>
  <p:transition spd="med"/>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9" name="Rectangle"/>
          <p:cNvSpPr/>
          <p:nvPr/>
        </p:nvSpPr>
        <p:spPr>
          <a:xfrm>
            <a:off x="14566900" y="-254000"/>
            <a:ext cx="9969500" cy="14884400"/>
          </a:xfrm>
          <a:prstGeom prst="rect">
            <a:avLst/>
          </a:prstGeom>
          <a:solidFill>
            <a:srgbClr val="FFFFFF"/>
          </a:solidFill>
          <a:ln w="12700">
            <a:miter lim="400000"/>
          </a:ln>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pic>
        <p:nvPicPr>
          <p:cNvPr id="2030" name="image18.png" descr="image18.png"/>
          <p:cNvPicPr>
            <a:picLocks noChangeAspect="1"/>
          </p:cNvPicPr>
          <p:nvPr/>
        </p:nvPicPr>
        <p:blipFill>
          <a:blip r:embed="rId3"/>
          <a:stretch>
            <a:fillRect/>
          </a:stretch>
        </p:blipFill>
        <p:spPr>
          <a:xfrm>
            <a:off x="5703154" y="879858"/>
            <a:ext cx="11696701" cy="12573001"/>
          </a:xfrm>
          <a:prstGeom prst="rect">
            <a:avLst/>
          </a:prstGeom>
          <a:ln w="12700">
            <a:miter lim="400000"/>
          </a:ln>
        </p:spPr>
      </p:pic>
      <p:sp>
        <p:nvSpPr>
          <p:cNvPr id="2031" name="Rectangle"/>
          <p:cNvSpPr/>
          <p:nvPr/>
        </p:nvSpPr>
        <p:spPr>
          <a:xfrm>
            <a:off x="14566900" y="-254000"/>
            <a:ext cx="9969500" cy="14884400"/>
          </a:xfrm>
          <a:prstGeom prst="rect">
            <a:avLst/>
          </a:prstGeom>
          <a:solidFill>
            <a:srgbClr val="FFFFFF"/>
          </a:solidFill>
          <a:ln w="12700">
            <a:miter lim="400000"/>
          </a:ln>
        </p:spPr>
        <p:txBody>
          <a:bodyPr lIns="50800" tIns="50800" rIns="50800" bIns="50800" anchor="ctr"/>
          <a:lstStyle/>
          <a:p>
            <a:pPr marL="40639" marR="40639" defTabSz="914400">
              <a:defRPr>
                <a:uFill>
                  <a:solidFill>
                    <a:srgbClr val="000000"/>
                  </a:solidFill>
                </a:uFill>
              </a:defRPr>
            </a:pPr>
            <a:endParaRPr/>
          </a:p>
        </p:txBody>
      </p:sp>
      <p:pic>
        <p:nvPicPr>
          <p:cNvPr id="2032" name="image18.png" descr="image18.png"/>
          <p:cNvPicPr>
            <a:picLocks/>
          </p:cNvPicPr>
          <p:nvPr/>
        </p:nvPicPr>
        <p:blipFill>
          <a:blip r:embed="rId3"/>
          <a:stretch>
            <a:fillRect/>
          </a:stretch>
        </p:blipFill>
        <p:spPr>
          <a:xfrm>
            <a:off x="5702300" y="879475"/>
            <a:ext cx="11696700" cy="12573000"/>
          </a:xfrm>
          <a:prstGeom prst="rect">
            <a:avLst/>
          </a:prstGeom>
          <a:ln w="12700">
            <a:miter lim="400000"/>
          </a:ln>
        </p:spPr>
      </p:pic>
      <p:sp>
        <p:nvSpPr>
          <p:cNvPr id="2033" name="THE 7 C’s…"/>
          <p:cNvSpPr txBox="1"/>
          <p:nvPr/>
        </p:nvSpPr>
        <p:spPr>
          <a:xfrm>
            <a:off x="10322048" y="4972050"/>
            <a:ext cx="8489703" cy="2921001"/>
          </a:xfrm>
          <a:prstGeom prst="rect">
            <a:avLst/>
          </a:prstGeom>
          <a:ln w="12700">
            <a:miter lim="400000"/>
          </a:ln>
          <a:effectLst>
            <a:outerShdw blurRad="63500" dist="76200" dir="2700000" rotWithShape="0">
              <a:srgbClr val="000000">
                <a:alpha val="75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nchor="ctr">
            <a:spAutoFit/>
          </a:bodyPr>
          <a:lstStyle/>
          <a:p>
            <a:pPr defTabSz="914400">
              <a:buClr>
                <a:srgbClr val="F4831A"/>
              </a:buClr>
              <a:buFont typeface="Gill Sans"/>
              <a:defRPr sz="10000" b="1">
                <a:solidFill>
                  <a:srgbClr val="F4831A"/>
                </a:solidFill>
                <a:uFill>
                  <a:solidFill>
                    <a:srgbClr val="F4831A"/>
                  </a:solidFill>
                </a:uFill>
              </a:defRPr>
            </a:pPr>
            <a:r>
              <a:t>THE 7 C’s</a:t>
            </a:r>
          </a:p>
          <a:p>
            <a:pPr defTabSz="914400">
              <a:buClr>
                <a:srgbClr val="F4831A"/>
              </a:buClr>
              <a:buFont typeface="Gill Sans"/>
              <a:defRPr sz="10000" b="1">
                <a:solidFill>
                  <a:srgbClr val="F4831A"/>
                </a:solidFill>
                <a:uFill>
                  <a:solidFill>
                    <a:srgbClr val="F4831A"/>
                  </a:solidFill>
                </a:uFill>
              </a:defRPr>
            </a:pPr>
            <a:r>
              <a:t>OF HISTORY</a:t>
            </a:r>
          </a:p>
        </p:txBody>
      </p:sp>
      <p:grpSp>
        <p:nvGrpSpPr>
          <p:cNvPr id="2037" name="Group"/>
          <p:cNvGrpSpPr/>
          <p:nvPr/>
        </p:nvGrpSpPr>
        <p:grpSpPr>
          <a:xfrm>
            <a:off x="15925800" y="533400"/>
            <a:ext cx="8540603" cy="3340101"/>
            <a:chOff x="0" y="0"/>
            <a:chExt cx="8540602" cy="3340100"/>
          </a:xfrm>
        </p:grpSpPr>
        <p:pic>
          <p:nvPicPr>
            <p:cNvPr id="2034" name="image.png" descr="image.png"/>
            <p:cNvPicPr>
              <a:picLocks/>
            </p:cNvPicPr>
            <p:nvPr/>
          </p:nvPicPr>
          <p:blipFill>
            <a:blip r:embed="rId4"/>
            <a:stretch>
              <a:fillRect/>
            </a:stretch>
          </p:blipFill>
          <p:spPr>
            <a:xfrm>
              <a:off x="0" y="0"/>
              <a:ext cx="3454400" cy="3340100"/>
            </a:xfrm>
            <a:prstGeom prst="rect">
              <a:avLst/>
            </a:prstGeom>
            <a:ln w="12700" cap="flat">
              <a:noFill/>
              <a:miter lim="400000"/>
            </a:ln>
            <a:effectLst/>
          </p:spPr>
        </p:pic>
        <p:sp>
          <p:nvSpPr>
            <p:cNvPr id="2035" name="CREATION"/>
            <p:cNvSpPr txBox="1"/>
            <p:nvPr/>
          </p:nvSpPr>
          <p:spPr>
            <a:xfrm>
              <a:off x="2374901" y="908056"/>
              <a:ext cx="6165701" cy="147187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ctr">
              <a:spAutoFit/>
            </a:bodyPr>
            <a:lstStyle/>
            <a:p>
              <a:pPr defTabSz="914400">
                <a:lnSpc>
                  <a:spcPts val="11600"/>
                </a:lnSpc>
                <a:buClr>
                  <a:srgbClr val="000000"/>
                </a:buClr>
                <a:buFont typeface="Calibri"/>
                <a:defRPr sz="9600">
                  <a:uFill>
                    <a:solidFill>
                      <a:srgbClr val="000000"/>
                    </a:solidFill>
                  </a:uFill>
                  <a:latin typeface="Abadi MT Condensed Extra Bold"/>
                  <a:ea typeface="Abadi MT Condensed Extra Bold"/>
                  <a:cs typeface="Abadi MT Condensed Extra Bold"/>
                  <a:sym typeface="Abadi MT Condensed Extra Bold"/>
                </a:defRPr>
              </a:pPr>
              <a:r>
                <a:rPr dirty="0"/>
                <a:t>C</a:t>
              </a:r>
              <a:r>
                <a:rPr sz="7400" dirty="0"/>
                <a:t>REATION</a:t>
              </a:r>
            </a:p>
          </p:txBody>
        </p:sp>
      </p:grpSp>
      <p:grpSp>
        <p:nvGrpSpPr>
          <p:cNvPr id="2041" name="Group"/>
          <p:cNvGrpSpPr/>
          <p:nvPr/>
        </p:nvGrpSpPr>
        <p:grpSpPr>
          <a:xfrm>
            <a:off x="8511049" y="8890000"/>
            <a:ext cx="6386053" cy="4889500"/>
            <a:chOff x="-267143" y="0"/>
            <a:chExt cx="6386052" cy="4889500"/>
          </a:xfrm>
        </p:grpSpPr>
        <p:pic>
          <p:nvPicPr>
            <p:cNvPr id="2038" name="image.png" descr="image.png"/>
            <p:cNvPicPr>
              <a:picLocks/>
            </p:cNvPicPr>
            <p:nvPr/>
          </p:nvPicPr>
          <p:blipFill>
            <a:blip r:embed="rId5"/>
            <a:stretch>
              <a:fillRect/>
            </a:stretch>
          </p:blipFill>
          <p:spPr>
            <a:xfrm>
              <a:off x="2283508" y="0"/>
              <a:ext cx="3835401" cy="4889500"/>
            </a:xfrm>
            <a:prstGeom prst="rect">
              <a:avLst/>
            </a:prstGeom>
            <a:ln w="12700" cap="flat">
              <a:noFill/>
              <a:miter lim="400000"/>
            </a:ln>
            <a:effectLst/>
          </p:spPr>
        </p:pic>
        <p:sp>
          <p:nvSpPr>
            <p:cNvPr id="2039" name="CROSS"/>
            <p:cNvSpPr txBox="1"/>
            <p:nvPr/>
          </p:nvSpPr>
          <p:spPr>
            <a:xfrm>
              <a:off x="-267143" y="2649174"/>
              <a:ext cx="3209212" cy="147732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FFFFFF"/>
                </a:buClr>
                <a:buFont typeface="Calibri"/>
                <a:defRPr sz="9600">
                  <a:solidFill>
                    <a:srgbClr val="FFFFFF"/>
                  </a:solidFill>
                  <a:uFill>
                    <a:solidFill>
                      <a:srgbClr val="FFFFFF"/>
                    </a:solidFill>
                  </a:uFill>
                  <a:latin typeface="Abadi MT Condensed Extra Bold"/>
                  <a:ea typeface="Abadi MT Condensed Extra Bold"/>
                  <a:cs typeface="Abadi MT Condensed Extra Bold"/>
                  <a:sym typeface="Abadi MT Condensed Extra Bold"/>
                </a:defRPr>
              </a:pPr>
              <a:r>
                <a:rPr dirty="0"/>
                <a:t>C</a:t>
              </a:r>
              <a:r>
                <a:rPr sz="7400" dirty="0"/>
                <a:t>R</a:t>
              </a:r>
              <a:r>
                <a:rPr lang="fr-CH" sz="7400" dirty="0"/>
                <a:t>OIX</a:t>
              </a:r>
              <a:endParaRPr sz="7400" dirty="0"/>
            </a:p>
          </p:txBody>
        </p:sp>
      </p:grpSp>
      <p:grpSp>
        <p:nvGrpSpPr>
          <p:cNvPr id="2045" name="Group"/>
          <p:cNvGrpSpPr/>
          <p:nvPr/>
        </p:nvGrpSpPr>
        <p:grpSpPr>
          <a:xfrm>
            <a:off x="15925800" y="8106973"/>
            <a:ext cx="8178676" cy="4852865"/>
            <a:chOff x="0" y="-1"/>
            <a:chExt cx="8178675" cy="4852864"/>
          </a:xfrm>
        </p:grpSpPr>
        <p:pic>
          <p:nvPicPr>
            <p:cNvPr id="2042" name="image.png" descr="image.png"/>
            <p:cNvPicPr>
              <a:picLocks/>
            </p:cNvPicPr>
            <p:nvPr/>
          </p:nvPicPr>
          <p:blipFill>
            <a:blip r:embed="rId6"/>
            <a:stretch>
              <a:fillRect/>
            </a:stretch>
          </p:blipFill>
          <p:spPr>
            <a:xfrm>
              <a:off x="0" y="1220662"/>
              <a:ext cx="3632200" cy="3632201"/>
            </a:xfrm>
            <a:prstGeom prst="rect">
              <a:avLst/>
            </a:prstGeom>
            <a:ln w="12700" cap="flat">
              <a:noFill/>
              <a:miter lim="400000"/>
            </a:ln>
            <a:effectLst/>
          </p:spPr>
        </p:pic>
        <p:sp>
          <p:nvSpPr>
            <p:cNvPr id="2043" name="CONSUMMATION"/>
            <p:cNvSpPr txBox="1"/>
            <p:nvPr/>
          </p:nvSpPr>
          <p:spPr>
            <a:xfrm>
              <a:off x="1100625" y="-1"/>
              <a:ext cx="5824564" cy="14097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000000"/>
                </a:buClr>
                <a:buFont typeface="Calibri"/>
                <a:defRPr sz="9600">
                  <a:uFill>
                    <a:solidFill>
                      <a:srgbClr val="000000"/>
                    </a:solidFill>
                  </a:uFill>
                  <a:latin typeface="Abadi MT Condensed Extra Bold"/>
                  <a:ea typeface="Abadi MT Condensed Extra Bold"/>
                  <a:cs typeface="Abadi MT Condensed Extra Bold"/>
                  <a:sym typeface="Abadi MT Condensed Extra Bold"/>
                </a:defRPr>
              </a:pPr>
              <a:r>
                <a:rPr dirty="0"/>
                <a:t>C</a:t>
              </a:r>
              <a:r>
                <a:rPr sz="7400" dirty="0"/>
                <a:t>ONSUMMATION</a:t>
              </a:r>
            </a:p>
          </p:txBody>
        </p:sp>
        <p:sp>
          <p:nvSpPr>
            <p:cNvPr id="2044" name="(Xxxxxx)"/>
            <p:cNvSpPr txBox="1"/>
            <p:nvPr/>
          </p:nvSpPr>
          <p:spPr>
            <a:xfrm>
              <a:off x="3044258" y="1220278"/>
              <a:ext cx="5134417" cy="96436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a:latin typeface="Abadi MT Condensed Extra Bold"/>
                  <a:ea typeface="Abadi MT Condensed Extra Bold"/>
                  <a:cs typeface="Abadi MT Condensed Extra Bold"/>
                  <a:sym typeface="Abadi MT Condensed Extra Bold"/>
                </a:defRPr>
              </a:lvl1pPr>
            </a:lstStyle>
            <a:p>
              <a:r>
                <a:rPr dirty="0"/>
                <a:t>(</a:t>
              </a:r>
              <a:r>
                <a:rPr lang="fr-CH" sz="4800" dirty="0"/>
                <a:t>ACCOMPLISSEMENT)</a:t>
              </a:r>
              <a:endParaRPr dirty="0"/>
            </a:p>
          </p:txBody>
        </p:sp>
      </p:grpSp>
      <p:grpSp>
        <p:nvGrpSpPr>
          <p:cNvPr id="2049" name="Group"/>
          <p:cNvGrpSpPr/>
          <p:nvPr/>
        </p:nvGrpSpPr>
        <p:grpSpPr>
          <a:xfrm>
            <a:off x="4705330" y="8134350"/>
            <a:ext cx="5988070" cy="3632200"/>
            <a:chOff x="-609600" y="0"/>
            <a:chExt cx="5988069" cy="3632200"/>
          </a:xfrm>
        </p:grpSpPr>
        <p:pic>
          <p:nvPicPr>
            <p:cNvPr id="2046" name="image.png" descr="image.png"/>
            <p:cNvPicPr>
              <a:picLocks/>
            </p:cNvPicPr>
            <p:nvPr/>
          </p:nvPicPr>
          <p:blipFill>
            <a:blip r:embed="rId7"/>
            <a:stretch>
              <a:fillRect/>
            </a:stretch>
          </p:blipFill>
          <p:spPr>
            <a:xfrm>
              <a:off x="2076468" y="0"/>
              <a:ext cx="3302001" cy="3632200"/>
            </a:xfrm>
            <a:prstGeom prst="rect">
              <a:avLst/>
            </a:prstGeom>
            <a:ln w="12700" cap="flat">
              <a:noFill/>
              <a:miter lim="400000"/>
            </a:ln>
            <a:effectLst/>
          </p:spPr>
        </p:pic>
        <p:sp>
          <p:nvSpPr>
            <p:cNvPr id="2047" name="CHRIST"/>
            <p:cNvSpPr txBox="1"/>
            <p:nvPr/>
          </p:nvSpPr>
          <p:spPr>
            <a:xfrm>
              <a:off x="-609600" y="1613554"/>
              <a:ext cx="2638054" cy="14097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FFFFFF"/>
                </a:buClr>
                <a:buFont typeface="Calibri"/>
                <a:defRPr sz="9600">
                  <a:solidFill>
                    <a:srgbClr val="FFFFFF"/>
                  </a:solidFill>
                  <a:uFill>
                    <a:solidFill>
                      <a:srgbClr val="FFFFFF"/>
                    </a:solidFill>
                  </a:uFill>
                  <a:latin typeface="Abadi MT Condensed Extra Bold"/>
                  <a:ea typeface="Abadi MT Condensed Extra Bold"/>
                  <a:cs typeface="Abadi MT Condensed Extra Bold"/>
                  <a:sym typeface="Abadi MT Condensed Extra Bold"/>
                </a:defRPr>
              </a:pPr>
              <a:r>
                <a:t>C</a:t>
              </a:r>
              <a:r>
                <a:rPr sz="7400"/>
                <a:t>HRIST</a:t>
              </a:r>
            </a:p>
          </p:txBody>
        </p:sp>
      </p:grpSp>
      <p:grpSp>
        <p:nvGrpSpPr>
          <p:cNvPr id="2053" name="Group"/>
          <p:cNvGrpSpPr/>
          <p:nvPr/>
        </p:nvGrpSpPr>
        <p:grpSpPr>
          <a:xfrm>
            <a:off x="1463475" y="5232400"/>
            <a:ext cx="7528126" cy="3238500"/>
            <a:chOff x="-1" y="0"/>
            <a:chExt cx="7528125" cy="3238500"/>
          </a:xfrm>
        </p:grpSpPr>
        <p:pic>
          <p:nvPicPr>
            <p:cNvPr id="2050" name="image.png" descr="image.png"/>
            <p:cNvPicPr>
              <a:picLocks/>
            </p:cNvPicPr>
            <p:nvPr/>
          </p:nvPicPr>
          <p:blipFill>
            <a:blip r:embed="rId8"/>
            <a:stretch>
              <a:fillRect/>
            </a:stretch>
          </p:blipFill>
          <p:spPr>
            <a:xfrm>
              <a:off x="4175323" y="0"/>
              <a:ext cx="3352801" cy="3238500"/>
            </a:xfrm>
            <a:prstGeom prst="rect">
              <a:avLst/>
            </a:prstGeom>
            <a:ln w="12700" cap="flat">
              <a:noFill/>
              <a:miter lim="400000"/>
            </a:ln>
            <a:effectLst/>
          </p:spPr>
        </p:pic>
        <p:sp>
          <p:nvSpPr>
            <p:cNvPr id="2051" name="CONFUSION"/>
            <p:cNvSpPr txBox="1"/>
            <p:nvPr/>
          </p:nvSpPr>
          <p:spPr>
            <a:xfrm>
              <a:off x="-1" y="215900"/>
              <a:ext cx="4175325" cy="14097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FFFFFF"/>
                </a:buClr>
                <a:buFont typeface="Calibri"/>
                <a:defRPr sz="9600">
                  <a:solidFill>
                    <a:srgbClr val="FFFFFF"/>
                  </a:solidFill>
                  <a:uFill>
                    <a:solidFill>
                      <a:srgbClr val="FFFFFF"/>
                    </a:solidFill>
                  </a:uFill>
                  <a:latin typeface="Abadi MT Condensed Extra Bold"/>
                  <a:ea typeface="Abadi MT Condensed Extra Bold"/>
                  <a:cs typeface="Abadi MT Condensed Extra Bold"/>
                  <a:sym typeface="Abadi MT Condensed Extra Bold"/>
                </a:defRPr>
              </a:pPr>
              <a:r>
                <a:t>C</a:t>
              </a:r>
              <a:r>
                <a:rPr sz="7400"/>
                <a:t>ONFUSION</a:t>
              </a:r>
            </a:p>
          </p:txBody>
        </p:sp>
      </p:grpSp>
      <p:grpSp>
        <p:nvGrpSpPr>
          <p:cNvPr id="2057" name="Group"/>
          <p:cNvGrpSpPr/>
          <p:nvPr/>
        </p:nvGrpSpPr>
        <p:grpSpPr>
          <a:xfrm>
            <a:off x="1959234" y="1752600"/>
            <a:ext cx="8886567" cy="3835400"/>
            <a:chOff x="-241301" y="0"/>
            <a:chExt cx="8886566" cy="3835400"/>
          </a:xfrm>
        </p:grpSpPr>
        <p:pic>
          <p:nvPicPr>
            <p:cNvPr id="2054" name="image.png" descr="image.png"/>
            <p:cNvPicPr>
              <a:picLocks/>
            </p:cNvPicPr>
            <p:nvPr/>
          </p:nvPicPr>
          <p:blipFill>
            <a:blip r:embed="rId9"/>
            <a:stretch>
              <a:fillRect/>
            </a:stretch>
          </p:blipFill>
          <p:spPr>
            <a:xfrm>
              <a:off x="4809864" y="0"/>
              <a:ext cx="3835401" cy="3835400"/>
            </a:xfrm>
            <a:prstGeom prst="rect">
              <a:avLst/>
            </a:prstGeom>
            <a:ln w="12700" cap="flat">
              <a:noFill/>
              <a:miter lim="400000"/>
            </a:ln>
            <a:effectLst/>
          </p:spPr>
        </p:pic>
        <p:sp>
          <p:nvSpPr>
            <p:cNvPr id="2055" name="CATASTROPHE"/>
            <p:cNvSpPr txBox="1"/>
            <p:nvPr/>
          </p:nvSpPr>
          <p:spPr>
            <a:xfrm>
              <a:off x="-241301" y="424795"/>
              <a:ext cx="5114666" cy="14097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FFFFFF"/>
                </a:buClr>
                <a:buFont typeface="Calibri"/>
                <a:defRPr sz="9600">
                  <a:solidFill>
                    <a:srgbClr val="FFFFFF"/>
                  </a:solidFill>
                  <a:uFill>
                    <a:solidFill>
                      <a:srgbClr val="FFFFFF"/>
                    </a:solidFill>
                  </a:uFill>
                  <a:latin typeface="Abadi MT Condensed Extra Bold"/>
                  <a:ea typeface="Abadi MT Condensed Extra Bold"/>
                  <a:cs typeface="Abadi MT Condensed Extra Bold"/>
                  <a:sym typeface="Abadi MT Condensed Extra Bold"/>
                </a:defRPr>
              </a:pPr>
              <a:r>
                <a:t>C</a:t>
              </a:r>
              <a:r>
                <a:rPr sz="7400"/>
                <a:t>ATASTROPHE</a:t>
              </a:r>
            </a:p>
          </p:txBody>
        </p:sp>
      </p:grpSp>
      <p:grpSp>
        <p:nvGrpSpPr>
          <p:cNvPr id="2061" name="Group"/>
          <p:cNvGrpSpPr/>
          <p:nvPr/>
        </p:nvGrpSpPr>
        <p:grpSpPr>
          <a:xfrm>
            <a:off x="5656634" y="175008"/>
            <a:ext cx="8770567" cy="3649281"/>
            <a:chOff x="86047" y="0"/>
            <a:chExt cx="8770566" cy="3649279"/>
          </a:xfrm>
        </p:grpSpPr>
        <p:pic>
          <p:nvPicPr>
            <p:cNvPr id="2058" name="image.png" descr="image.png"/>
            <p:cNvPicPr>
              <a:picLocks/>
            </p:cNvPicPr>
            <p:nvPr/>
          </p:nvPicPr>
          <p:blipFill>
            <a:blip r:embed="rId10"/>
            <a:stretch>
              <a:fillRect/>
            </a:stretch>
          </p:blipFill>
          <p:spPr>
            <a:xfrm>
              <a:off x="5516512" y="423478"/>
              <a:ext cx="3340101" cy="3225801"/>
            </a:xfrm>
            <a:prstGeom prst="rect">
              <a:avLst/>
            </a:prstGeom>
            <a:ln w="12700" cap="flat">
              <a:noFill/>
              <a:miter lim="400000"/>
            </a:ln>
            <a:effectLst/>
          </p:spPr>
        </p:pic>
        <p:sp>
          <p:nvSpPr>
            <p:cNvPr id="2059" name="CORRUPTION"/>
            <p:cNvSpPr txBox="1"/>
            <p:nvPr/>
          </p:nvSpPr>
          <p:spPr>
            <a:xfrm>
              <a:off x="86047" y="0"/>
              <a:ext cx="4665415" cy="14097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numCol="1" anchor="ctr">
              <a:spAutoFit/>
            </a:bodyPr>
            <a:lstStyle/>
            <a:p>
              <a:pPr defTabSz="914400">
                <a:buClr>
                  <a:srgbClr val="FFFFFF"/>
                </a:buClr>
                <a:buFont typeface="Calibri"/>
                <a:defRPr sz="9600">
                  <a:solidFill>
                    <a:srgbClr val="FFFFFF"/>
                  </a:solidFill>
                  <a:uFill>
                    <a:solidFill>
                      <a:srgbClr val="FFFFFF"/>
                    </a:solidFill>
                  </a:uFill>
                  <a:latin typeface="Abadi MT Condensed Extra Bold"/>
                  <a:ea typeface="Abadi MT Condensed Extra Bold"/>
                  <a:cs typeface="Abadi MT Condensed Extra Bold"/>
                  <a:sym typeface="Abadi MT Condensed Extra Bold"/>
                </a:defRPr>
              </a:pPr>
              <a:r>
                <a:rPr dirty="0"/>
                <a:t>C</a:t>
              </a:r>
              <a:r>
                <a:rPr sz="7400" dirty="0"/>
                <a:t>ORRUPTION</a:t>
              </a:r>
            </a:p>
          </p:txBody>
        </p:sp>
      </p:grpSp>
      <p:sp>
        <p:nvSpPr>
          <p:cNvPr id="2062" name="Rectangle"/>
          <p:cNvSpPr/>
          <p:nvPr/>
        </p:nvSpPr>
        <p:spPr>
          <a:xfrm>
            <a:off x="-1301263" y="-344085"/>
            <a:ext cx="26020165" cy="8552669"/>
          </a:xfrm>
          <a:prstGeom prst="rect">
            <a:avLst/>
          </a:prstGeom>
          <a:solidFill>
            <a:srgbClr val="000000"/>
          </a:solidFill>
          <a:ln w="12700">
            <a:miter lim="400000"/>
          </a:ln>
          <a:effectLst>
            <a:outerShdw blurRad="38100" dist="25400" dir="5400000" rotWithShape="0">
              <a:srgbClr val="000000">
                <a:alpha val="50000"/>
              </a:srgbClr>
            </a:outerShdw>
          </a:effectLst>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
        <p:nvSpPr>
          <p:cNvPr id="2063" name="Rectangle"/>
          <p:cNvSpPr/>
          <p:nvPr/>
        </p:nvSpPr>
        <p:spPr>
          <a:xfrm>
            <a:off x="-1195754" y="8206829"/>
            <a:ext cx="25931446" cy="7198378"/>
          </a:xfrm>
          <a:prstGeom prst="rect">
            <a:avLst/>
          </a:prstGeom>
          <a:solidFill>
            <a:srgbClr val="000000"/>
          </a:solidFill>
          <a:ln w="12700">
            <a:miter lim="400000"/>
          </a:ln>
          <a:effectLst>
            <a:outerShdw blurRad="38100" dist="25400" dir="5400000" rotWithShape="0">
              <a:srgbClr val="000000">
                <a:alpha val="50000"/>
              </a:srgbClr>
            </a:outerShdw>
          </a:effectLst>
        </p:spPr>
        <p:txBody>
          <a:bodyPr lIns="50800" tIns="50800" rIns="50800" bIns="50800" anchor="ctr"/>
          <a:lstStyle/>
          <a:p>
            <a:pPr defTabSz="584200">
              <a:defRPr sz="4000">
                <a:solidFill>
                  <a:srgbClr val="FFFFFF"/>
                </a:solidFill>
                <a:effectLst>
                  <a:outerShdw blurRad="38100" dist="12700" dir="5400000" rotWithShape="0">
                    <a:srgbClr val="000000">
                      <a:alpha val="50000"/>
                    </a:srgbClr>
                  </a:outerShdw>
                </a:effectLst>
              </a:defRPr>
            </a:pPr>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2037"/>
                                        </p:tgtEl>
                                        <p:attrNameLst>
                                          <p:attrName>style.visibility</p:attrName>
                                        </p:attrNameLst>
                                      </p:cBhvr>
                                      <p:to>
                                        <p:strVal val="visible"/>
                                      </p:to>
                                    </p:set>
                                    <p:animEffect transition="in" filter="dissolve">
                                      <p:cBhvr>
                                        <p:cTn id="7" dur="499"/>
                                        <p:tgtEl>
                                          <p:spTgt spid="20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2061"/>
                                        </p:tgtEl>
                                        <p:attrNameLst>
                                          <p:attrName>style.visibility</p:attrName>
                                        </p:attrNameLst>
                                      </p:cBhvr>
                                      <p:to>
                                        <p:strVal val="visible"/>
                                      </p:to>
                                    </p:set>
                                    <p:animEffect transition="in" filter="dissolve">
                                      <p:cBhvr>
                                        <p:cTn id="12" dur="499"/>
                                        <p:tgtEl>
                                          <p:spTgt spid="206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fill="hold" grpId="3" nodeType="clickEffect">
                                  <p:stCondLst>
                                    <p:cond delay="0"/>
                                  </p:stCondLst>
                                  <p:iterate>
                                    <p:tmAbs val="0"/>
                                  </p:iterate>
                                  <p:childTnLst>
                                    <p:set>
                                      <p:cBhvr>
                                        <p:cTn id="16" fill="hold"/>
                                        <p:tgtEl>
                                          <p:spTgt spid="2057"/>
                                        </p:tgtEl>
                                        <p:attrNameLst>
                                          <p:attrName>style.visibility</p:attrName>
                                        </p:attrNameLst>
                                      </p:cBhvr>
                                      <p:to>
                                        <p:strVal val="visible"/>
                                      </p:to>
                                    </p:set>
                                    <p:animEffect transition="in" filter="dissolve">
                                      <p:cBhvr>
                                        <p:cTn id="17" dur="499"/>
                                        <p:tgtEl>
                                          <p:spTgt spid="205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fill="hold" grpId="4" nodeType="clickEffect">
                                  <p:stCondLst>
                                    <p:cond delay="0"/>
                                  </p:stCondLst>
                                  <p:iterate>
                                    <p:tmAbs val="0"/>
                                  </p:iterate>
                                  <p:childTnLst>
                                    <p:set>
                                      <p:cBhvr>
                                        <p:cTn id="21" fill="hold"/>
                                        <p:tgtEl>
                                          <p:spTgt spid="2053"/>
                                        </p:tgtEl>
                                        <p:attrNameLst>
                                          <p:attrName>style.visibility</p:attrName>
                                        </p:attrNameLst>
                                      </p:cBhvr>
                                      <p:to>
                                        <p:strVal val="visible"/>
                                      </p:to>
                                    </p:set>
                                    <p:animEffect transition="in" filter="dissolve">
                                      <p:cBhvr>
                                        <p:cTn id="22" dur="499"/>
                                        <p:tgtEl>
                                          <p:spTgt spid="205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fill="hold" grpId="5" nodeType="clickEffect">
                                  <p:stCondLst>
                                    <p:cond delay="0"/>
                                  </p:stCondLst>
                                  <p:iterate>
                                    <p:tmAbs val="0"/>
                                  </p:iterate>
                                  <p:childTnLst>
                                    <p:set>
                                      <p:cBhvr>
                                        <p:cTn id="26" fill="hold"/>
                                        <p:tgtEl>
                                          <p:spTgt spid="2049"/>
                                        </p:tgtEl>
                                        <p:attrNameLst>
                                          <p:attrName>style.visibility</p:attrName>
                                        </p:attrNameLst>
                                      </p:cBhvr>
                                      <p:to>
                                        <p:strVal val="visible"/>
                                      </p:to>
                                    </p:set>
                                    <p:animEffect transition="in" filter="dissolve">
                                      <p:cBhvr>
                                        <p:cTn id="27" dur="499"/>
                                        <p:tgtEl>
                                          <p:spTgt spid="2049"/>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fill="hold" grpId="6" nodeType="clickEffect">
                                  <p:stCondLst>
                                    <p:cond delay="0"/>
                                  </p:stCondLst>
                                  <p:iterate>
                                    <p:tmAbs val="0"/>
                                  </p:iterate>
                                  <p:childTnLst>
                                    <p:set>
                                      <p:cBhvr>
                                        <p:cTn id="31" fill="hold"/>
                                        <p:tgtEl>
                                          <p:spTgt spid="2041"/>
                                        </p:tgtEl>
                                        <p:attrNameLst>
                                          <p:attrName>style.visibility</p:attrName>
                                        </p:attrNameLst>
                                      </p:cBhvr>
                                      <p:to>
                                        <p:strVal val="visible"/>
                                      </p:to>
                                    </p:set>
                                    <p:animEffect transition="in" filter="dissolve">
                                      <p:cBhvr>
                                        <p:cTn id="32" dur="499"/>
                                        <p:tgtEl>
                                          <p:spTgt spid="204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fill="hold" grpId="7" nodeType="clickEffect">
                                  <p:stCondLst>
                                    <p:cond delay="0"/>
                                  </p:stCondLst>
                                  <p:iterate>
                                    <p:tmAbs val="0"/>
                                  </p:iterate>
                                  <p:childTnLst>
                                    <p:set>
                                      <p:cBhvr>
                                        <p:cTn id="36" fill="hold"/>
                                        <p:tgtEl>
                                          <p:spTgt spid="2045"/>
                                        </p:tgtEl>
                                        <p:attrNameLst>
                                          <p:attrName>style.visibility</p:attrName>
                                        </p:attrNameLst>
                                      </p:cBhvr>
                                      <p:to>
                                        <p:strVal val="visible"/>
                                      </p:to>
                                    </p:set>
                                    <p:animEffect transition="in" filter="dissolve">
                                      <p:cBhvr>
                                        <p:cTn id="37" dur="499"/>
                                        <p:tgtEl>
                                          <p:spTgt spid="204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8" nodeType="clickEffect">
                                  <p:stCondLst>
                                    <p:cond delay="0"/>
                                  </p:stCondLst>
                                  <p:iterate>
                                    <p:tmAbs val="0"/>
                                  </p:iterate>
                                  <p:childTnLst>
                                    <p:set>
                                      <p:cBhvr>
                                        <p:cTn id="41" fill="hold"/>
                                        <p:tgtEl>
                                          <p:spTgt spid="2062"/>
                                        </p:tgtEl>
                                        <p:attrNameLst>
                                          <p:attrName>style.visibility</p:attrName>
                                        </p:attrNameLst>
                                      </p:cBhvr>
                                      <p:to>
                                        <p:strVal val="visible"/>
                                      </p:to>
                                    </p:set>
                                    <p:animEffect transition="in" filter="wipe(left)">
                                      <p:cBhvr>
                                        <p:cTn id="42" dur="499"/>
                                        <p:tgtEl>
                                          <p:spTgt spid="2062"/>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9" nodeType="clickEffect">
                                  <p:stCondLst>
                                    <p:cond delay="0"/>
                                  </p:stCondLst>
                                  <p:iterate>
                                    <p:tmAbs val="0"/>
                                  </p:iterate>
                                  <p:childTnLst>
                                    <p:set>
                                      <p:cBhvr>
                                        <p:cTn id="46" fill="hold"/>
                                        <p:tgtEl>
                                          <p:spTgt spid="2063"/>
                                        </p:tgtEl>
                                        <p:attrNameLst>
                                          <p:attrName>style.visibility</p:attrName>
                                        </p:attrNameLst>
                                      </p:cBhvr>
                                      <p:to>
                                        <p:strVal val="visible"/>
                                      </p:to>
                                    </p:set>
                                    <p:animEffect transition="in" filter="wipe(left)">
                                      <p:cBhvr>
                                        <p:cTn id="47" dur="499"/>
                                        <p:tgtEl>
                                          <p:spTgt spid="20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7" grpId="1" animBg="1" advAuto="0"/>
      <p:bldP spid="2041" grpId="6" animBg="1" advAuto="0"/>
      <p:bldP spid="2045" grpId="7" animBg="1" advAuto="0"/>
      <p:bldP spid="2049" grpId="5" animBg="1" advAuto="0"/>
      <p:bldP spid="2053" grpId="4" animBg="1" advAuto="0"/>
      <p:bldP spid="2057" grpId="3" animBg="1" advAuto="0"/>
      <p:bldP spid="2061" grpId="2" animBg="1" advAuto="0"/>
      <p:bldP spid="2062" grpId="8" animBg="1" advAuto="0"/>
      <p:bldP spid="2063" grpId="9" animBg="1" advAuto="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2069" name="image373.jpg" descr="image373.jpg"/>
          <p:cNvPicPr>
            <a:picLocks noChangeAspect="1"/>
          </p:cNvPicPr>
          <p:nvPr/>
        </p:nvPicPr>
        <p:blipFill>
          <a:blip r:embed="rId2"/>
          <a:stretch>
            <a:fillRect/>
          </a:stretch>
        </p:blipFill>
        <p:spPr>
          <a:xfrm>
            <a:off x="-2721955" y="-3574855"/>
            <a:ext cx="29827910" cy="22370933"/>
          </a:xfrm>
          <a:prstGeom prst="rect">
            <a:avLst/>
          </a:prstGeom>
          <a:ln w="12700">
            <a:miter lim="400000"/>
          </a:ln>
        </p:spPr>
      </p:pic>
      <p:grpSp>
        <p:nvGrpSpPr>
          <p:cNvPr id="2072" name="Group"/>
          <p:cNvGrpSpPr/>
          <p:nvPr/>
        </p:nvGrpSpPr>
        <p:grpSpPr>
          <a:xfrm>
            <a:off x="-61348" y="8079816"/>
            <a:ext cx="23774012" cy="5276776"/>
            <a:chOff x="269073" y="-1883515"/>
            <a:chExt cx="23774010" cy="5276774"/>
          </a:xfrm>
        </p:grpSpPr>
        <p:pic>
          <p:nvPicPr>
            <p:cNvPr id="2070" name="image374.png" descr="image374.png"/>
            <p:cNvPicPr>
              <a:picLocks/>
            </p:cNvPicPr>
            <p:nvPr/>
          </p:nvPicPr>
          <p:blipFill>
            <a:blip r:embed="rId3"/>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2071"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sz="13800" dirty="0">
                  <a:uFill>
                    <a:solidFill>
                      <a:srgbClr val="000000"/>
                    </a:solidFill>
                  </a:uFill>
                  <a:latin typeface="Arial Black"/>
                  <a:ea typeface="Arial Black"/>
                  <a:cs typeface="Arial Black"/>
                  <a:sym typeface="Arial Black"/>
                </a:rPr>
                <a:t>GENÈSE</a:t>
              </a:r>
            </a:p>
          </p:txBody>
        </p:sp>
      </p:grpSp>
      <p:grpSp>
        <p:nvGrpSpPr>
          <p:cNvPr id="2075" name="Group"/>
          <p:cNvGrpSpPr/>
          <p:nvPr/>
        </p:nvGrpSpPr>
        <p:grpSpPr>
          <a:xfrm>
            <a:off x="5405199" y="1210339"/>
            <a:ext cx="14187505" cy="7060082"/>
            <a:chOff x="-543361" y="0"/>
            <a:chExt cx="14187504" cy="7060080"/>
          </a:xfrm>
        </p:grpSpPr>
        <p:pic>
          <p:nvPicPr>
            <p:cNvPr id="2073" name="image377.png" descr="image377.png"/>
            <p:cNvPicPr>
              <a:picLocks/>
            </p:cNvPicPr>
            <p:nvPr/>
          </p:nvPicPr>
          <p:blipFill>
            <a:blip r:embed="rId4"/>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2074" name="GOSPEL"/>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7500">
                  <a:uFill>
                    <a:solidFill>
                      <a:srgbClr val="000000"/>
                    </a:solidFill>
                  </a:uFill>
                  <a:latin typeface="Arial Black"/>
                  <a:ea typeface="Arial Black"/>
                  <a:cs typeface="Arial Black"/>
                  <a:sym typeface="Arial Black"/>
                </a:defRPr>
              </a:lvl1pPr>
            </a:lstStyle>
            <a:p>
              <a:pPr>
                <a:defRPr>
                  <a:uFillTx/>
                </a:defRPr>
              </a:pPr>
              <a:r>
                <a:rPr lang="fr-FR" sz="14600" dirty="0"/>
                <a:t>EVANGILE</a:t>
              </a:r>
              <a:endParaRPr lang="fr-FR" sz="14600" dirty="0">
                <a:uFill>
                  <a:solidFill>
                    <a:srgbClr val="000000"/>
                  </a:solidFill>
                </a:uFill>
              </a:endParaRPr>
            </a:p>
          </p:txBody>
        </p:sp>
      </p:grpSp>
      <p:pic>
        <p:nvPicPr>
          <p:cNvPr id="2076" name="Block Genesis red x.png" descr="Block Genesis red x.png"/>
          <p:cNvPicPr>
            <a:picLocks/>
          </p:cNvPicPr>
          <p:nvPr/>
        </p:nvPicPr>
        <p:blipFill>
          <a:blip r:embed="rId5"/>
          <a:stretch>
            <a:fillRect/>
          </a:stretch>
        </p:blipFill>
        <p:spPr>
          <a:xfrm>
            <a:off x="7654614" y="8533893"/>
            <a:ext cx="9982201" cy="3581401"/>
          </a:xfrm>
          <a:prstGeom prst="rect">
            <a:avLst/>
          </a:prstGeom>
          <a:ln w="12700">
            <a:miter lim="400000"/>
          </a:ln>
        </p:spPr>
      </p:pic>
      <p:pic>
        <p:nvPicPr>
          <p:cNvPr id="2077" name="Block Genesis red x.png" descr="Block Genesis red x.png"/>
          <p:cNvPicPr>
            <a:picLocks/>
          </p:cNvPicPr>
          <p:nvPr/>
        </p:nvPicPr>
        <p:blipFill>
          <a:blip r:embed="rId5"/>
          <a:stretch>
            <a:fillRect/>
          </a:stretch>
        </p:blipFill>
        <p:spPr>
          <a:xfrm>
            <a:off x="7654614" y="3018358"/>
            <a:ext cx="9982201" cy="35814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2076"/>
                                        </p:tgtEl>
                                        <p:attrNameLst>
                                          <p:attrName>style.visibility</p:attrName>
                                        </p:attrNameLst>
                                      </p:cBhvr>
                                      <p:to>
                                        <p:strVal val="visible"/>
                                      </p:to>
                                    </p:set>
                                    <p:animEffect transition="in" filter="dissolve">
                                      <p:cBhvr>
                                        <p:cTn id="7" dur="500"/>
                                        <p:tgtEl>
                                          <p:spTgt spid="207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2077"/>
                                        </p:tgtEl>
                                        <p:attrNameLst>
                                          <p:attrName>style.visibility</p:attrName>
                                        </p:attrNameLst>
                                      </p:cBhvr>
                                      <p:to>
                                        <p:strVal val="visible"/>
                                      </p:to>
                                    </p:set>
                                    <p:animEffect transition="in" filter="dissolve">
                                      <p:cBhvr>
                                        <p:cTn id="12" dur="500"/>
                                        <p:tgtEl>
                                          <p:spTgt spid="20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6" grpId="1" animBg="1" advAuto="0"/>
      <p:bldP spid="2077" grpId="2" animBg="1" advAuto="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9" name="Blks-Gen Doc + Marriage 00406"/>
          <p:cNvSpPr txBox="1">
            <a:spLocks noGrp="1"/>
          </p:cNvSpPr>
          <p:nvPr>
            <p:ph type="title" idx="4294967295"/>
          </p:nvPr>
        </p:nvSpPr>
        <p:spPr>
          <a:xfrm>
            <a:off x="7018866" y="4778376"/>
            <a:ext cx="10346268" cy="2286001"/>
          </a:xfrm>
          <a:prstGeom prst="rect">
            <a:avLst/>
          </a:prstGeom>
        </p:spPr>
        <p:txBody>
          <a:bodyPr lIns="0" tIns="0" rIns="0" bIns="0"/>
          <a:lstStyle>
            <a:lvl1pPr>
              <a:defRPr>
                <a:solidFill>
                  <a:srgbClr val="79E0F6"/>
                </a:solidFill>
                <a:latin typeface="Mensch Bold Inline"/>
                <a:ea typeface="Mensch Bold Inline"/>
                <a:cs typeface="Mensch Bold Inline"/>
                <a:sym typeface="Mensch Bold Inline"/>
              </a:defRPr>
            </a:lvl1pPr>
          </a:lstStyle>
          <a:p>
            <a:r>
              <a:rPr lang="fr-FR" dirty="0" err="1"/>
              <a:t>Blks-Gen</a:t>
            </a:r>
            <a:r>
              <a:rPr lang="fr-FR" dirty="0"/>
              <a:t> Doc + </a:t>
            </a:r>
            <a:r>
              <a:rPr lang="fr-FR" dirty="0" err="1"/>
              <a:t>Marriage</a:t>
            </a:r>
            <a:r>
              <a:rPr lang="fr-FR" dirty="0"/>
              <a:t> 00406</a:t>
            </a:r>
          </a:p>
        </p:txBody>
      </p:sp>
      <p:pic>
        <p:nvPicPr>
          <p:cNvPr id="2080" name="image373.jpg" descr="image373.jpg"/>
          <p:cNvPicPr>
            <a:picLocks noChangeAspect="1"/>
          </p:cNvPicPr>
          <p:nvPr/>
        </p:nvPicPr>
        <p:blipFill>
          <a:blip r:embed="rId3"/>
          <a:stretch>
            <a:fillRect/>
          </a:stretch>
        </p:blipFill>
        <p:spPr>
          <a:xfrm>
            <a:off x="-2721955" y="-3574855"/>
            <a:ext cx="29827910" cy="22370933"/>
          </a:xfrm>
          <a:prstGeom prst="rect">
            <a:avLst/>
          </a:prstGeom>
          <a:ln w="12700">
            <a:miter lim="400000"/>
          </a:ln>
        </p:spPr>
      </p:pic>
      <p:grpSp>
        <p:nvGrpSpPr>
          <p:cNvPr id="2083" name="Group"/>
          <p:cNvGrpSpPr/>
          <p:nvPr/>
        </p:nvGrpSpPr>
        <p:grpSpPr>
          <a:xfrm>
            <a:off x="-61348" y="8079816"/>
            <a:ext cx="23774012" cy="5276776"/>
            <a:chOff x="269073" y="-1883515"/>
            <a:chExt cx="23774010" cy="5276774"/>
          </a:xfrm>
        </p:grpSpPr>
        <p:pic>
          <p:nvPicPr>
            <p:cNvPr id="2081" name="image374.png" descr="image374.png"/>
            <p:cNvPicPr>
              <a:picLocks/>
            </p:cNvPicPr>
            <p:nvPr/>
          </p:nvPicPr>
          <p:blipFill>
            <a:blip r:embed="rId4"/>
            <a:stretch>
              <a:fillRect/>
            </a:stretch>
          </p:blipFill>
          <p:spPr>
            <a:xfrm>
              <a:off x="269073" y="-1883516"/>
              <a:ext cx="23774012" cy="5276776"/>
            </a:xfrm>
            <a:prstGeom prst="rect">
              <a:avLst/>
            </a:prstGeom>
            <a:ln w="12700" cap="flat">
              <a:noFill/>
              <a:miter lim="400000"/>
            </a:ln>
            <a:effectLst>
              <a:outerShdw blurRad="12700" rotWithShape="0">
                <a:srgbClr val="929292"/>
              </a:outerShdw>
            </a:effectLst>
          </p:spPr>
        </p:pic>
        <p:sp>
          <p:nvSpPr>
            <p:cNvPr id="2082" name="GENESIS"/>
            <p:cNvSpPr txBox="1"/>
            <p:nvPr/>
          </p:nvSpPr>
          <p:spPr>
            <a:xfrm>
              <a:off x="7039255" y="-1109801"/>
              <a:ext cx="11937160" cy="3159603"/>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6500">
                  <a:uFill>
                    <a:solidFill>
                      <a:srgbClr val="000000"/>
                    </a:solidFill>
                  </a:uFill>
                  <a:latin typeface="Arial Black"/>
                  <a:ea typeface="Arial Black"/>
                  <a:cs typeface="Arial Black"/>
                  <a:sym typeface="Arial Black"/>
                </a:defRPr>
              </a:lvl1pPr>
            </a:lstStyle>
            <a:p>
              <a:pPr>
                <a:defRPr>
                  <a:uFillTx/>
                  <a:latin typeface="+mj-lt"/>
                  <a:ea typeface="+mj-ea"/>
                  <a:cs typeface="+mj-cs"/>
                  <a:sym typeface="Gill Sans"/>
                </a:defRPr>
              </a:pPr>
              <a:r>
                <a:rPr lang="fr-FR" sz="13800" dirty="0">
                  <a:uFill>
                    <a:solidFill>
                      <a:srgbClr val="000000"/>
                    </a:solidFill>
                  </a:uFill>
                  <a:latin typeface="Arial Black"/>
                  <a:ea typeface="Arial Black"/>
                  <a:cs typeface="Arial Black"/>
                  <a:sym typeface="Arial Black"/>
                </a:rPr>
                <a:t>GENÈSE</a:t>
              </a:r>
            </a:p>
          </p:txBody>
        </p:sp>
      </p:grpSp>
      <p:grpSp>
        <p:nvGrpSpPr>
          <p:cNvPr id="2086" name="Group"/>
          <p:cNvGrpSpPr/>
          <p:nvPr/>
        </p:nvGrpSpPr>
        <p:grpSpPr>
          <a:xfrm>
            <a:off x="5405199" y="1210339"/>
            <a:ext cx="14187505" cy="7060082"/>
            <a:chOff x="-543361" y="0"/>
            <a:chExt cx="14187504" cy="7060080"/>
          </a:xfrm>
        </p:grpSpPr>
        <p:pic>
          <p:nvPicPr>
            <p:cNvPr id="2084" name="image377.png" descr="image377.png"/>
            <p:cNvPicPr>
              <a:picLocks/>
            </p:cNvPicPr>
            <p:nvPr/>
          </p:nvPicPr>
          <p:blipFill>
            <a:blip r:embed="rId5"/>
            <a:stretch>
              <a:fillRect/>
            </a:stretch>
          </p:blipFill>
          <p:spPr>
            <a:xfrm>
              <a:off x="0" y="0"/>
              <a:ext cx="13100782" cy="7060081"/>
            </a:xfrm>
            <a:prstGeom prst="rect">
              <a:avLst/>
            </a:prstGeom>
            <a:ln w="12700" cap="flat">
              <a:noFill/>
              <a:miter lim="400000"/>
            </a:ln>
            <a:effectLst>
              <a:outerShdw blurRad="12700" rotWithShape="0">
                <a:srgbClr val="929292"/>
              </a:outerShdw>
            </a:effectLst>
          </p:spPr>
        </p:pic>
        <p:sp>
          <p:nvSpPr>
            <p:cNvPr id="2085" name="MORALITY"/>
            <p:cNvSpPr txBox="1"/>
            <p:nvPr/>
          </p:nvSpPr>
          <p:spPr>
            <a:xfrm>
              <a:off x="-543362" y="1808018"/>
              <a:ext cx="14187506" cy="3444045"/>
            </a:xfrm>
            <a:prstGeom prst="rect">
              <a:avLst/>
            </a:prstGeom>
            <a:noFill/>
            <a:ln w="12700" cap="flat">
              <a:noFill/>
              <a:miter lim="400000"/>
            </a:ln>
            <a:effectLst>
              <a:outerShdw blurRad="12700" dist="52978" dir="2700000" rotWithShape="0">
                <a:srgbClr val="FFFFFF"/>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8100" tIns="38100" rIns="38100" bIns="38100" numCol="1" anchor="ctr">
              <a:noAutofit/>
            </a:bodyPr>
            <a:lstStyle>
              <a:lvl1pPr marL="92076" defTabSz="1295400">
                <a:spcBef>
                  <a:spcPts val="4600"/>
                </a:spcBef>
                <a:buClr>
                  <a:srgbClr val="000000"/>
                </a:buClr>
                <a:buFont typeface="Arial Black"/>
                <a:defRPr sz="15500">
                  <a:uFill>
                    <a:solidFill>
                      <a:srgbClr val="000000"/>
                    </a:solidFill>
                  </a:uFill>
                  <a:latin typeface="Arial Black"/>
                  <a:ea typeface="Arial Black"/>
                  <a:cs typeface="Arial Black"/>
                  <a:sym typeface="Arial Black"/>
                </a:defRPr>
              </a:lvl1pPr>
            </a:lstStyle>
            <a:p>
              <a:pPr>
                <a:defRPr>
                  <a:uFillTx/>
                </a:defRPr>
              </a:pPr>
              <a:r>
                <a:rPr lang="fr-FR" sz="12900" dirty="0">
                  <a:uFill>
                    <a:solidFill>
                      <a:srgbClr val="000000"/>
                    </a:solidFill>
                  </a:uFill>
                </a:rPr>
                <a:t>MORALITÉE</a:t>
              </a:r>
            </a:p>
          </p:txBody>
        </p:sp>
      </p:grpSp>
      <p:pic>
        <p:nvPicPr>
          <p:cNvPr id="2087" name="Block Genesis red x.png" descr="Block Genesis red x.png"/>
          <p:cNvPicPr>
            <a:picLocks/>
          </p:cNvPicPr>
          <p:nvPr/>
        </p:nvPicPr>
        <p:blipFill>
          <a:blip r:embed="rId6"/>
          <a:stretch>
            <a:fillRect/>
          </a:stretch>
        </p:blipFill>
        <p:spPr>
          <a:xfrm>
            <a:off x="7580807" y="8605263"/>
            <a:ext cx="9982201" cy="3581401"/>
          </a:xfrm>
          <a:prstGeom prst="rect">
            <a:avLst/>
          </a:prstGeom>
          <a:ln w="12700">
            <a:miter lim="400000"/>
          </a:ln>
        </p:spPr>
      </p:pic>
      <p:pic>
        <p:nvPicPr>
          <p:cNvPr id="2088" name="Block Genesis red x.png" descr="Block Genesis red x.png"/>
          <p:cNvPicPr>
            <a:picLocks/>
          </p:cNvPicPr>
          <p:nvPr/>
        </p:nvPicPr>
        <p:blipFill>
          <a:blip r:embed="rId6"/>
          <a:stretch>
            <a:fillRect/>
          </a:stretch>
        </p:blipFill>
        <p:spPr>
          <a:xfrm>
            <a:off x="7507850" y="3076029"/>
            <a:ext cx="9982201" cy="3581401"/>
          </a:xfrm>
          <a:prstGeom prst="rect">
            <a:avLst/>
          </a:prstGeom>
          <a:ln w="12700">
            <a:miter lim="400000"/>
          </a:ln>
        </p:spPr>
      </p:pic>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2087"/>
                                        </p:tgtEl>
                                        <p:attrNameLst>
                                          <p:attrName>style.visibility</p:attrName>
                                        </p:attrNameLst>
                                      </p:cBhvr>
                                      <p:to>
                                        <p:strVal val="visible"/>
                                      </p:to>
                                    </p:set>
                                    <p:animEffect transition="in" filter="dissolve">
                                      <p:cBhvr>
                                        <p:cTn id="7" dur="500"/>
                                        <p:tgtEl>
                                          <p:spTgt spid="208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fill="hold" grpId="2" nodeType="clickEffect">
                                  <p:stCondLst>
                                    <p:cond delay="0"/>
                                  </p:stCondLst>
                                  <p:iterate>
                                    <p:tmAbs val="0"/>
                                  </p:iterate>
                                  <p:childTnLst>
                                    <p:set>
                                      <p:cBhvr>
                                        <p:cTn id="11" fill="hold"/>
                                        <p:tgtEl>
                                          <p:spTgt spid="2088"/>
                                        </p:tgtEl>
                                        <p:attrNameLst>
                                          <p:attrName>style.visibility</p:attrName>
                                        </p:attrNameLst>
                                      </p:cBhvr>
                                      <p:to>
                                        <p:strVal val="visible"/>
                                      </p:to>
                                    </p:set>
                                    <p:animEffect transition="in" filter="dissolve">
                                      <p:cBhvr>
                                        <p:cTn id="12" dur="500"/>
                                        <p:tgtEl>
                                          <p:spTgt spid="20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7" grpId="1" animBg="1" advAuto="0"/>
      <p:bldP spid="2088" grpId="2" animBg="1" advAuto="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0" name="Relevance of Genesis in Today's World_Scripture.jpg" descr="Relevance of Genesis in Today's World_Scripture.jpg"/>
          <p:cNvPicPr>
            <a:picLocks noChangeAspect="1"/>
          </p:cNvPicPr>
          <p:nvPr/>
        </p:nvPicPr>
        <p:blipFill>
          <a:blip r:embed="rId3"/>
          <a:stretch>
            <a:fillRect/>
          </a:stretch>
        </p:blipFill>
        <p:spPr>
          <a:xfrm>
            <a:off x="-74273" y="0"/>
            <a:ext cx="24461790" cy="13757964"/>
          </a:xfrm>
          <a:prstGeom prst="rect">
            <a:avLst/>
          </a:prstGeom>
        </p:spPr>
      </p:pic>
      <p:sp>
        <p:nvSpPr>
          <p:cNvPr id="2091" name="“Let me summarize my views on what modern evolutionary biology tells us loud and clear. . . . There…"/>
          <p:cNvSpPr txBox="1">
            <a:spLocks noGrp="1"/>
          </p:cNvSpPr>
          <p:nvPr>
            <p:ph type="body" sz="half" idx="1"/>
          </p:nvPr>
        </p:nvSpPr>
        <p:spPr>
          <a:xfrm>
            <a:off x="1754187" y="3276600"/>
            <a:ext cx="15856776" cy="6716486"/>
          </a:xfrm>
          <a:prstGeom prst="rect">
            <a:avLst/>
          </a:prstGeom>
        </p:spPr>
        <p:txBody>
          <a:bodyPr/>
          <a:lstStyle/>
          <a:p>
            <a:pPr>
              <a:defRPr sz="7200">
                <a:solidFill>
                  <a:srgbClr val="FFFED5"/>
                </a:solidFill>
                <a:uFill>
                  <a:solidFill>
                    <a:srgbClr val="FFFED5"/>
                  </a:solidFill>
                </a:uFill>
              </a:defRPr>
            </a:pPr>
            <a:r>
              <a:rPr lang="fr-FR" dirty="0"/>
              <a:t>Permettez-moi de résumer mon point de vue sur ce que la biologie moderne de l'évolution nous dit haut et fort. . . . Il n'y a pas de dieux, pas de but, pas de forces dirigées vers un but. Il n'y a pas de vie après la mort. »</a:t>
            </a:r>
          </a:p>
        </p:txBody>
      </p:sp>
      <p:sp>
        <p:nvSpPr>
          <p:cNvPr id="2092" name="Evolution &amp; Atheism"/>
          <p:cNvSpPr txBox="1"/>
          <p:nvPr/>
        </p:nvSpPr>
        <p:spPr>
          <a:xfrm>
            <a:off x="1754187" y="1346200"/>
            <a:ext cx="20840701" cy="172354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914400">
              <a:buFont typeface="DejaVu Sans Condensed"/>
              <a:defRPr sz="10700" b="1">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pPr>
              <a:defRPr b="0">
                <a:latin typeface="Boycott"/>
                <a:ea typeface="Boycott"/>
                <a:cs typeface="Boycott"/>
                <a:sym typeface="Boycott"/>
              </a:defRPr>
            </a:pPr>
            <a:r>
              <a:rPr lang="fr-FR" b="0" dirty="0">
                <a:latin typeface="DejaVu Sans Condensed" panose="020B0606030804020204" pitchFamily="34" charset="2"/>
                <a:ea typeface="DejaVu Sans Condensed" panose="020B0606030804020204" pitchFamily="34" charset="2"/>
                <a:cs typeface="DejaVu Sans Condensed" panose="020B0606030804020204" pitchFamily="34" charset="2"/>
              </a:rPr>
              <a:t>É</a:t>
            </a:r>
            <a:r>
              <a:rPr lang="fr-FR" b="0" dirty="0">
                <a:latin typeface="DejaVu Sans Condensed" panose="020B0606030804020204" pitchFamily="34" charset="2"/>
                <a:ea typeface="DejaVu Sans Condensed" panose="020B0606030804020204" pitchFamily="34" charset="2"/>
                <a:cs typeface="DejaVu Sans Condensed" panose="020B0606030804020204" pitchFamily="34" charset="2"/>
                <a:sym typeface="DejaVu Sans Condensed"/>
              </a:rPr>
              <a:t>volution &amp; Ath</a:t>
            </a:r>
            <a:r>
              <a:rPr lang="fr-FR" b="0" dirty="0">
                <a:latin typeface="DejaVu Sans Condensed" panose="020B0606030804020204" pitchFamily="34" charset="2"/>
                <a:ea typeface="DejaVu Sans Condensed" panose="020B0606030804020204" pitchFamily="34" charset="2"/>
                <a:cs typeface="DejaVu Sans Condensed" panose="020B0606030804020204" pitchFamily="34" charset="2"/>
              </a:rPr>
              <a:t>é</a:t>
            </a:r>
            <a:r>
              <a:rPr lang="fr-FR" b="0" dirty="0">
                <a:latin typeface="DejaVu Sans Condensed" panose="020B0606030804020204" pitchFamily="34" charset="2"/>
                <a:ea typeface="DejaVu Sans Condensed" panose="020B0606030804020204" pitchFamily="34" charset="2"/>
                <a:cs typeface="DejaVu Sans Condensed" panose="020B0606030804020204" pitchFamily="34" charset="2"/>
                <a:sym typeface="DejaVu Sans Condensed"/>
              </a:rPr>
              <a:t>isme</a:t>
            </a:r>
          </a:p>
        </p:txBody>
      </p:sp>
      <p:pic>
        <p:nvPicPr>
          <p:cNvPr id="2093" name="image45.jpg" descr="image45.jpg"/>
          <p:cNvPicPr>
            <a:picLocks noChangeAspect="1"/>
          </p:cNvPicPr>
          <p:nvPr/>
        </p:nvPicPr>
        <p:blipFill>
          <a:blip r:embed="rId4"/>
          <a:stretch>
            <a:fillRect/>
          </a:stretch>
        </p:blipFill>
        <p:spPr>
          <a:xfrm>
            <a:off x="17857146" y="3498850"/>
            <a:ext cx="4800601" cy="3600450"/>
          </a:xfrm>
          <a:prstGeom prst="rect">
            <a:avLst/>
          </a:prstGeom>
          <a:ln w="127000">
            <a:solidFill>
              <a:srgbClr val="381C00"/>
            </a:solidFill>
          </a:ln>
        </p:spPr>
      </p:pic>
      <p:sp>
        <p:nvSpPr>
          <p:cNvPr id="2094" name="William B. Provine (Prof. of History of Biology, Cornell Univ.), “Darwinism: Science or Natural Philosophy?” Origins Research, 16:1/2 (1994), p. 9."/>
          <p:cNvSpPr txBox="1"/>
          <p:nvPr/>
        </p:nvSpPr>
        <p:spPr>
          <a:xfrm>
            <a:off x="2451668" y="11303000"/>
            <a:ext cx="19494501" cy="15621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pPr algn="l" defTabSz="914400">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pPr>
            <a:r>
              <a:rPr lang="fr-FR" dirty="0"/>
              <a:t>William B. </a:t>
            </a:r>
            <a:r>
              <a:rPr lang="fr-FR" dirty="0" err="1"/>
              <a:t>Provine</a:t>
            </a:r>
            <a:r>
              <a:rPr lang="fr-FR" dirty="0"/>
              <a:t> (Prof. d’histoire de la biologie, Cornell </a:t>
            </a:r>
            <a:r>
              <a:rPr lang="fr-FR" dirty="0" err="1"/>
              <a:t>Univ</a:t>
            </a:r>
            <a:r>
              <a:rPr lang="fr-FR" dirty="0"/>
              <a:t>.), “Darwinisme: Science ou Philosophie Naturelle?” </a:t>
            </a:r>
            <a:r>
              <a:rPr lang="fr-FR" dirty="0" err="1">
                <a:latin typeface="DejaVu Sans Condensed Oblique"/>
                <a:ea typeface="DejaVu Sans Condensed Oblique"/>
                <a:cs typeface="DejaVu Sans Condensed Oblique"/>
                <a:sym typeface="DejaVu Sans Condensed Oblique"/>
              </a:rPr>
              <a:t>Origins</a:t>
            </a:r>
            <a:r>
              <a:rPr lang="fr-FR" dirty="0">
                <a:latin typeface="DejaVu Sans Condensed Oblique"/>
                <a:ea typeface="DejaVu Sans Condensed Oblique"/>
                <a:cs typeface="DejaVu Sans Condensed Oblique"/>
                <a:sym typeface="DejaVu Sans Condensed Oblique"/>
              </a:rPr>
              <a:t> </a:t>
            </a:r>
            <a:r>
              <a:rPr lang="fr-FR" dirty="0" err="1">
                <a:latin typeface="DejaVu Sans Condensed Oblique"/>
                <a:ea typeface="DejaVu Sans Condensed Oblique"/>
                <a:cs typeface="DejaVu Sans Condensed Oblique"/>
                <a:sym typeface="DejaVu Sans Condensed Oblique"/>
              </a:rPr>
              <a:t>Research</a:t>
            </a:r>
            <a:r>
              <a:rPr lang="fr-FR" dirty="0"/>
              <a:t>, 16:1/2 (1994), p. 9.</a:t>
            </a:r>
          </a:p>
        </p:txBody>
      </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1" fill="hold" grpId="1" nodeType="clickEffect">
                                  <p:stCondLst>
                                    <p:cond delay="0"/>
                                  </p:stCondLst>
                                  <p:iterate>
                                    <p:tmAbs val="0"/>
                                  </p:iterate>
                                  <p:childTnLst>
                                    <p:set>
                                      <p:cBhvr>
                                        <p:cTn id="6" fill="hold"/>
                                        <p:tgtEl>
                                          <p:spTgt spid="2091"/>
                                        </p:tgtEl>
                                        <p:attrNameLst>
                                          <p:attrName>style.visibility</p:attrName>
                                        </p:attrNameLst>
                                      </p:cBhvr>
                                      <p:to>
                                        <p:strVal val="visible"/>
                                      </p:to>
                                    </p:set>
                                    <p:animEffect transition="in" filter="wipe(up)">
                                      <p:cBhvr>
                                        <p:cTn id="7" dur="500"/>
                                        <p:tgtEl>
                                          <p:spTgt spid="2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1" grpId="1" animBg="1" advAuto="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8"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sp>
        <p:nvSpPr>
          <p:cNvPr id="2099" name="“When I die, I am absolutely certain that I am going to be dead. That’s the end for me. There is no ultimate foundation for ethics, no ultimate meaning to life and no free will for humans, either.”"/>
          <p:cNvSpPr txBox="1">
            <a:spLocks noGrp="1"/>
          </p:cNvSpPr>
          <p:nvPr>
            <p:ph type="body" sz="half" idx="1"/>
          </p:nvPr>
        </p:nvSpPr>
        <p:spPr>
          <a:xfrm>
            <a:off x="1362304" y="3295650"/>
            <a:ext cx="15913326" cy="8008031"/>
          </a:xfrm>
          <a:prstGeom prst="rect">
            <a:avLst/>
          </a:prstGeom>
        </p:spPr>
        <p:txBody>
          <a:bodyPr/>
          <a:lstStyle>
            <a:lvl1pPr>
              <a:defRPr sz="7200">
                <a:solidFill>
                  <a:srgbClr val="FFFED5"/>
                </a:solidFill>
                <a:uFill>
                  <a:solidFill>
                    <a:srgbClr val="FFFED5"/>
                  </a:solidFill>
                </a:uFill>
              </a:defRPr>
            </a:lvl1pPr>
          </a:lstStyle>
          <a:p>
            <a:r>
              <a:rPr lang="fr-FR" dirty="0"/>
              <a:t>« Quand je meurs, je suis absolument certain de ma mort. C’est la fin pour moi. Il n'y a pas de fondement ultime pour l'éthique, pas de signification ultime pour la vie et pas de volonté libre pour les humains non plus. »</a:t>
            </a:r>
          </a:p>
        </p:txBody>
      </p:sp>
      <p:pic>
        <p:nvPicPr>
          <p:cNvPr id="2101" name="image45.jpg" descr="image45.jpg"/>
          <p:cNvPicPr>
            <a:picLocks noChangeAspect="1"/>
          </p:cNvPicPr>
          <p:nvPr/>
        </p:nvPicPr>
        <p:blipFill>
          <a:blip r:embed="rId3"/>
          <a:stretch>
            <a:fillRect/>
          </a:stretch>
        </p:blipFill>
        <p:spPr>
          <a:xfrm>
            <a:off x="17857146" y="3498850"/>
            <a:ext cx="4800601" cy="3600450"/>
          </a:xfrm>
          <a:prstGeom prst="rect">
            <a:avLst/>
          </a:prstGeom>
          <a:ln w="127000">
            <a:solidFill>
              <a:srgbClr val="381C00"/>
            </a:solidFill>
          </a:ln>
        </p:spPr>
      </p:pic>
      <p:sp>
        <p:nvSpPr>
          <p:cNvPr id="2102" name="Evolution &amp; Atheism"/>
          <p:cNvSpPr txBox="1"/>
          <p:nvPr/>
        </p:nvSpPr>
        <p:spPr>
          <a:xfrm>
            <a:off x="1754187" y="1346200"/>
            <a:ext cx="20840701" cy="1723549"/>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8100" tIns="38100" rIns="38100" bIns="38100">
            <a:spAutoFit/>
          </a:bodyPr>
          <a:lstStyle>
            <a:lvl1pPr defTabSz="914400">
              <a:buFont typeface="DejaVu Sans Condensed"/>
              <a:defRPr sz="10700" b="1">
                <a:solidFill>
                  <a:srgbClr val="FEFCDD"/>
                </a:solidFill>
                <a:effectLst>
                  <a:outerShdw blurRad="38100" dist="38100" dir="2700000" rotWithShape="0">
                    <a:srgbClr val="000000">
                      <a:alpha val="43137"/>
                    </a:srgbClr>
                  </a:outerShdw>
                </a:effectLst>
                <a:uFill>
                  <a:solidFill>
                    <a:srgbClr val="FEFCDD"/>
                  </a:solidFill>
                </a:uFill>
                <a:latin typeface="DejaVu Sans Condensed"/>
                <a:ea typeface="DejaVu Sans Condensed"/>
                <a:cs typeface="DejaVu Sans Condensed"/>
                <a:sym typeface="DejaVu Sans Condensed"/>
              </a:defRPr>
            </a:lvl1pPr>
          </a:lstStyle>
          <a:p>
            <a:pPr>
              <a:defRPr b="0">
                <a:latin typeface="Boycott"/>
                <a:ea typeface="Boycott"/>
                <a:cs typeface="Boycott"/>
                <a:sym typeface="Boycott"/>
              </a:defRPr>
            </a:pPr>
            <a:r>
              <a:rPr lang="fr-FR" b="0" dirty="0">
                <a:latin typeface="DejaVu Sans Condensed" panose="020B0606030804020204" pitchFamily="34" charset="2"/>
                <a:ea typeface="DejaVu Sans Condensed" panose="020B0606030804020204" pitchFamily="34" charset="2"/>
                <a:cs typeface="DejaVu Sans Condensed" panose="020B0606030804020204" pitchFamily="34" charset="2"/>
              </a:rPr>
              <a:t>Évolution &amp; Athéisme</a:t>
            </a:r>
          </a:p>
        </p:txBody>
      </p:sp>
      <p:sp>
        <p:nvSpPr>
          <p:cNvPr id="8" name="William B. Provine (Prof. of History of Biology, Cornell Univ.), “Darwinism: Science or Natural Philosophy?” Origins Research, 16:1/2 (1994), p. 9."/>
          <p:cNvSpPr txBox="1"/>
          <p:nvPr/>
        </p:nvSpPr>
        <p:spPr>
          <a:xfrm>
            <a:off x="2451668" y="11303000"/>
            <a:ext cx="19494501" cy="15621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lstStyle/>
          <a:p>
            <a:pPr algn="l" defTabSz="914400">
              <a:defRPr sz="36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pPr>
            <a:r>
              <a:rPr lang="fr-FR" dirty="0"/>
              <a:t>William B. </a:t>
            </a:r>
            <a:r>
              <a:rPr lang="fr-FR" dirty="0" err="1"/>
              <a:t>Provine</a:t>
            </a:r>
            <a:r>
              <a:rPr lang="fr-FR" dirty="0"/>
              <a:t> (Prof. d’histoire de la biologie, Cornell </a:t>
            </a:r>
            <a:r>
              <a:rPr lang="fr-FR" dirty="0" err="1"/>
              <a:t>Univ</a:t>
            </a:r>
            <a:r>
              <a:rPr lang="fr-FR" dirty="0"/>
              <a:t>.), “Darwinisme: Science ou Philosophie Naturelle?” </a:t>
            </a:r>
            <a:r>
              <a:rPr lang="fr-FR" dirty="0" err="1">
                <a:latin typeface="DejaVu Sans Condensed Oblique"/>
                <a:ea typeface="DejaVu Sans Condensed Oblique"/>
                <a:cs typeface="DejaVu Sans Condensed Oblique"/>
                <a:sym typeface="DejaVu Sans Condensed Oblique"/>
              </a:rPr>
              <a:t>Origins</a:t>
            </a:r>
            <a:r>
              <a:rPr lang="fr-FR" dirty="0">
                <a:latin typeface="DejaVu Sans Condensed Oblique"/>
                <a:ea typeface="DejaVu Sans Condensed Oblique"/>
                <a:cs typeface="DejaVu Sans Condensed Oblique"/>
                <a:sym typeface="DejaVu Sans Condensed Oblique"/>
              </a:rPr>
              <a:t> </a:t>
            </a:r>
            <a:r>
              <a:rPr lang="fr-FR" dirty="0" err="1">
                <a:latin typeface="DejaVu Sans Condensed Oblique"/>
                <a:ea typeface="DejaVu Sans Condensed Oblique"/>
                <a:cs typeface="DejaVu Sans Condensed Oblique"/>
                <a:sym typeface="DejaVu Sans Condensed Oblique"/>
              </a:rPr>
              <a:t>Research</a:t>
            </a:r>
            <a:r>
              <a:rPr lang="fr-FR" dirty="0"/>
              <a:t>, 16:1/2 (1994), p. 9.</a:t>
            </a:r>
          </a:p>
        </p:txBody>
      </p:sp>
    </p:spTree>
  </p:cSld>
  <p:clrMapOvr>
    <a:masterClrMapping/>
  </p:clrMapOvr>
  <p:transition spd="med"/>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2" name="Hitler 1.jpg" descr="Hitler 1.jpg"/>
          <p:cNvPicPr>
            <a:picLocks noChangeAspect="1"/>
          </p:cNvPicPr>
          <p:nvPr/>
        </p:nvPicPr>
        <p:blipFill>
          <a:blip r:embed="rId3"/>
          <a:stretch>
            <a:fillRect/>
          </a:stretch>
        </p:blipFill>
        <p:spPr>
          <a:xfrm>
            <a:off x="3220662" y="1373962"/>
            <a:ext cx="4358005" cy="5484038"/>
          </a:xfrm>
          <a:prstGeom prst="rect">
            <a:avLst/>
          </a:prstGeom>
          <a:ln w="25400">
            <a:solidFill>
              <a:srgbClr val="FFFFFF"/>
            </a:solidFill>
            <a:miter lim="400000"/>
          </a:ln>
        </p:spPr>
      </p:pic>
      <p:pic>
        <p:nvPicPr>
          <p:cNvPr id="2224" name="Stalin, Joseph small.jpg" descr="Stalin, Joseph small.jpg"/>
          <p:cNvPicPr>
            <a:picLocks noChangeAspect="1"/>
          </p:cNvPicPr>
          <p:nvPr/>
        </p:nvPicPr>
        <p:blipFill>
          <a:blip r:embed="rId4"/>
          <a:stretch>
            <a:fillRect/>
          </a:stretch>
        </p:blipFill>
        <p:spPr>
          <a:xfrm>
            <a:off x="10148316" y="1371600"/>
            <a:ext cx="4087368" cy="5486400"/>
          </a:xfrm>
          <a:prstGeom prst="rect">
            <a:avLst/>
          </a:prstGeom>
          <a:ln w="25400">
            <a:solidFill>
              <a:srgbClr val="FFFFFF"/>
            </a:solidFill>
            <a:miter lim="400000"/>
          </a:ln>
        </p:spPr>
      </p:pic>
      <p:pic>
        <p:nvPicPr>
          <p:cNvPr id="2225" name="Zedong, Mao.jpeg" descr="Zedong, Mao.jpeg"/>
          <p:cNvPicPr>
            <a:picLocks noChangeAspect="1"/>
          </p:cNvPicPr>
          <p:nvPr/>
        </p:nvPicPr>
        <p:blipFill>
          <a:blip r:embed="rId5"/>
          <a:stretch>
            <a:fillRect/>
          </a:stretch>
        </p:blipFill>
        <p:spPr>
          <a:xfrm>
            <a:off x="16805333" y="1371600"/>
            <a:ext cx="4358005" cy="5486400"/>
          </a:xfrm>
          <a:prstGeom prst="rect">
            <a:avLst/>
          </a:prstGeom>
          <a:ln w="25400">
            <a:solidFill>
              <a:srgbClr val="FFFFFF"/>
            </a:solidFill>
            <a:miter lim="400000"/>
          </a:ln>
        </p:spPr>
      </p:pic>
      <p:pic>
        <p:nvPicPr>
          <p:cNvPr id="4" name="Picture 3">
            <a:extLst>
              <a:ext uri="{FF2B5EF4-FFF2-40B4-BE49-F238E27FC236}">
                <a16:creationId xmlns:a16="http://schemas.microsoft.com/office/drawing/2014/main" id="{F2587694-3501-D542-A01A-B14B490285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86886" y="7415524"/>
            <a:ext cx="5210228" cy="5210228"/>
          </a:xfrm>
          <a:prstGeom prst="rect">
            <a:avLst/>
          </a:prstGeom>
          <a:ln>
            <a:solidFill>
              <a:schemeClr val="bg1"/>
            </a:solidFill>
          </a:ln>
        </p:spPr>
      </p:pic>
    </p:spTree>
    <p:extLst>
      <p:ext uri="{BB962C8B-B14F-4D97-AF65-F5344CB8AC3E}">
        <p14:creationId xmlns:p14="http://schemas.microsoft.com/office/powerpoint/2010/main" val="40336603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31" name="New Gospel Blocks 4bbb 2.jpg" descr="New Gospel Blocks 4bbb 2.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132" name="Rectangle"/>
          <p:cNvSpPr/>
          <p:nvPr/>
        </p:nvSpPr>
        <p:spPr>
          <a:xfrm>
            <a:off x="-406400" y="11226800"/>
            <a:ext cx="25196800" cy="2501900"/>
          </a:xfrm>
          <a:prstGeom prst="rect">
            <a:avLst/>
          </a:prstGeom>
          <a:gradFill>
            <a:gsLst>
              <a:gs pos="0">
                <a:srgbClr val="717272">
                  <a:alpha val="64000"/>
                </a:srgbClr>
              </a:gs>
              <a:gs pos="100000">
                <a:srgbClr val="BBC0B9"/>
              </a:gs>
            </a:gsLst>
            <a:lin ang="5400000"/>
          </a:gradFill>
          <a:ln w="12700">
            <a:miter lim="400000"/>
          </a:ln>
          <a:effectLst>
            <a:outerShdw blurRad="76200" dir="18900000" rotWithShape="0">
              <a:srgbClr val="000000">
                <a:alpha val="80000"/>
              </a:srgbClr>
            </a:outerShdw>
          </a:effectLst>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sz="4000">
              <a:solidFill>
                <a:srgbClr val="FFFFFF"/>
              </a:solidFill>
              <a:effectLst>
                <a:outerShdw blurRad="25400" dist="23998" dir="2700000" rotWithShape="0">
                  <a:srgbClr val="000000">
                    <a:alpha val="31034"/>
                  </a:srgbClr>
                </a:outerShdw>
              </a:effectLst>
              <a:latin typeface="Gill Sans"/>
              <a:cs typeface="Gill Sans"/>
            </a:endParaRPr>
          </a:p>
        </p:txBody>
      </p:sp>
      <p:grpSp>
        <p:nvGrpSpPr>
          <p:cNvPr id="2135" name="Group"/>
          <p:cNvGrpSpPr/>
          <p:nvPr/>
        </p:nvGrpSpPr>
        <p:grpSpPr>
          <a:xfrm>
            <a:off x="10845181" y="9970767"/>
            <a:ext cx="13538202" cy="3403602"/>
            <a:chOff x="0" y="0"/>
            <a:chExt cx="13538200" cy="3403600"/>
          </a:xfrm>
        </p:grpSpPr>
        <p:pic>
          <p:nvPicPr>
            <p:cNvPr id="2133" name="5.png" descr="5.png"/>
            <p:cNvPicPr>
              <a:picLocks noChangeAspect="1"/>
            </p:cNvPicPr>
            <p:nvPr/>
          </p:nvPicPr>
          <p:blipFill>
            <a:blip r:embed="rId4"/>
            <a:stretch>
              <a:fillRect/>
            </a:stretch>
          </p:blipFill>
          <p:spPr>
            <a:xfrm>
              <a:off x="2007220" y="0"/>
              <a:ext cx="9042401" cy="3403600"/>
            </a:xfrm>
            <a:prstGeom prst="rect">
              <a:avLst/>
            </a:prstGeom>
            <a:ln w="12700" cap="flat">
              <a:noFill/>
              <a:miter lim="400000"/>
            </a:ln>
            <a:effectLst/>
          </p:spPr>
        </p:pic>
        <p:sp>
          <p:nvSpPr>
            <p:cNvPr id="2134" name="BIBLICAL…"/>
            <p:cNvSpPr txBox="1"/>
            <p:nvPr/>
          </p:nvSpPr>
          <p:spPr>
            <a:xfrm>
              <a:off x="0" y="767900"/>
              <a:ext cx="13538200" cy="219547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p>
              <a:pPr>
                <a:defRPr sz="7200" b="1">
                  <a:latin typeface="Arial"/>
                  <a:ea typeface="Arial"/>
                  <a:cs typeface="Arial"/>
                  <a:sym typeface="Arial"/>
                </a:defRPr>
              </a:pPr>
              <a:r>
                <a:rPr lang="en-US" sz="6800" b="1" dirty="0">
                  <a:latin typeface="Arial"/>
                  <a:cs typeface="Arial"/>
                  <a:sym typeface="Arial"/>
                </a:rPr>
                <a:t>VISION DU MONDE </a:t>
              </a:r>
              <a:br>
                <a:rPr lang="en-US" sz="6800" b="1" dirty="0">
                  <a:latin typeface="Arial"/>
                  <a:cs typeface="Arial"/>
                  <a:sym typeface="Arial"/>
                </a:rPr>
              </a:br>
              <a:r>
                <a:rPr lang="en-US" sz="6800" b="1" dirty="0">
                  <a:latin typeface="Arial"/>
                  <a:cs typeface="Arial"/>
                  <a:sym typeface="Arial"/>
                </a:rPr>
                <a:t>BIBLIQUE</a:t>
              </a:r>
            </a:p>
          </p:txBody>
        </p:sp>
      </p:grpSp>
      <p:grpSp>
        <p:nvGrpSpPr>
          <p:cNvPr id="2138" name="Group"/>
          <p:cNvGrpSpPr/>
          <p:nvPr/>
        </p:nvGrpSpPr>
        <p:grpSpPr>
          <a:xfrm>
            <a:off x="12855865" y="7674326"/>
            <a:ext cx="8940802" cy="2730502"/>
            <a:chOff x="0" y="0"/>
            <a:chExt cx="8940800" cy="2730500"/>
          </a:xfrm>
        </p:grpSpPr>
        <p:pic>
          <p:nvPicPr>
            <p:cNvPr id="2136" name="4.png" descr="4.png"/>
            <p:cNvPicPr>
              <a:picLocks noChangeAspect="1"/>
            </p:cNvPicPr>
            <p:nvPr/>
          </p:nvPicPr>
          <p:blipFill>
            <a:blip r:embed="rId5"/>
            <a:stretch>
              <a:fillRect/>
            </a:stretch>
          </p:blipFill>
          <p:spPr>
            <a:xfrm>
              <a:off x="0" y="0"/>
              <a:ext cx="8940800" cy="2730500"/>
            </a:xfrm>
            <a:prstGeom prst="rect">
              <a:avLst/>
            </a:prstGeom>
            <a:ln w="12700" cap="flat">
              <a:noFill/>
              <a:miter lim="400000"/>
            </a:ln>
            <a:effectLst/>
          </p:spPr>
        </p:pic>
        <p:sp>
          <p:nvSpPr>
            <p:cNvPr id="2137" name="MORAL…"/>
            <p:cNvSpPr txBox="1"/>
            <p:nvPr/>
          </p:nvSpPr>
          <p:spPr>
            <a:xfrm>
              <a:off x="2207131" y="354833"/>
              <a:ext cx="4616647" cy="23185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lang="fr-FR" sz="7200" b="1" dirty="0">
                  <a:latin typeface="Arial"/>
                  <a:cs typeface="Arial"/>
                  <a:sym typeface="Arial"/>
                </a:rPr>
                <a:t>ABSOLUS</a:t>
              </a:r>
              <a:br>
                <a:rPr lang="fr-FR" sz="7200" b="1" dirty="0">
                  <a:latin typeface="Arial"/>
                  <a:cs typeface="Arial"/>
                  <a:sym typeface="Arial"/>
                </a:rPr>
              </a:br>
              <a:r>
                <a:rPr lang="fr-FR" sz="7200" b="1" dirty="0">
                  <a:latin typeface="Arial"/>
                  <a:cs typeface="Arial"/>
                  <a:sym typeface="Arial"/>
                </a:rPr>
                <a:t>MORAUX</a:t>
              </a:r>
            </a:p>
          </p:txBody>
        </p:sp>
      </p:grpSp>
      <p:grpSp>
        <p:nvGrpSpPr>
          <p:cNvPr id="2141" name="Group"/>
          <p:cNvGrpSpPr/>
          <p:nvPr/>
        </p:nvGrpSpPr>
        <p:grpSpPr>
          <a:xfrm>
            <a:off x="12837161" y="5422900"/>
            <a:ext cx="9017002" cy="2501902"/>
            <a:chOff x="0" y="622300"/>
            <a:chExt cx="9017000" cy="2501900"/>
          </a:xfrm>
        </p:grpSpPr>
        <p:pic>
          <p:nvPicPr>
            <p:cNvPr id="2139" name="3.png" descr="3.png"/>
            <p:cNvPicPr>
              <a:picLocks noChangeAspect="1"/>
            </p:cNvPicPr>
            <p:nvPr/>
          </p:nvPicPr>
          <p:blipFill>
            <a:blip r:embed="rId6"/>
            <a:stretch>
              <a:fillRect/>
            </a:stretch>
          </p:blipFill>
          <p:spPr>
            <a:xfrm>
              <a:off x="0" y="622300"/>
              <a:ext cx="9017000" cy="2501900"/>
            </a:xfrm>
            <a:prstGeom prst="rect">
              <a:avLst/>
            </a:prstGeom>
            <a:ln w="12700" cap="flat">
              <a:noFill/>
              <a:miter lim="400000"/>
            </a:ln>
            <a:effectLst/>
          </p:spPr>
        </p:pic>
        <p:sp>
          <p:nvSpPr>
            <p:cNvPr id="2140" name="BIBLICAL…"/>
            <p:cNvSpPr txBox="1"/>
            <p:nvPr/>
          </p:nvSpPr>
          <p:spPr>
            <a:xfrm>
              <a:off x="2753028" y="881519"/>
              <a:ext cx="4025139" cy="207236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6400" b="1">
                  <a:latin typeface="Arial"/>
                  <a:ea typeface="Arial"/>
                  <a:cs typeface="Arial"/>
                  <a:sym typeface="Arial"/>
                </a:defRPr>
              </a:pPr>
              <a:r>
                <a:rPr lang="en-US" sz="6400" b="1" dirty="0">
                  <a:latin typeface="Arial"/>
                  <a:cs typeface="Arial"/>
                  <a:sym typeface="Arial"/>
                </a:rPr>
                <a:t>MARIAGE</a:t>
              </a:r>
              <a:br>
                <a:rPr lang="en-US" sz="6400" b="1" dirty="0">
                  <a:latin typeface="Arial"/>
                  <a:cs typeface="Arial"/>
                  <a:sym typeface="Arial"/>
                </a:rPr>
              </a:br>
              <a:r>
                <a:rPr lang="en-US" sz="6400" b="1" dirty="0">
                  <a:latin typeface="Arial"/>
                  <a:cs typeface="Arial"/>
                  <a:sym typeface="Arial"/>
                </a:rPr>
                <a:t>BIBLIQUE</a:t>
              </a:r>
            </a:p>
          </p:txBody>
        </p:sp>
      </p:grpSp>
      <p:grpSp>
        <p:nvGrpSpPr>
          <p:cNvPr id="2144" name="Group"/>
          <p:cNvGrpSpPr/>
          <p:nvPr/>
        </p:nvGrpSpPr>
        <p:grpSpPr>
          <a:xfrm>
            <a:off x="12770402" y="404122"/>
            <a:ext cx="9042402" cy="2768602"/>
            <a:chOff x="0" y="0"/>
            <a:chExt cx="9042400" cy="2768600"/>
          </a:xfrm>
        </p:grpSpPr>
        <p:pic>
          <p:nvPicPr>
            <p:cNvPr id="2142" name="1.png" descr="1.png"/>
            <p:cNvPicPr>
              <a:picLocks noChangeAspect="1"/>
            </p:cNvPicPr>
            <p:nvPr/>
          </p:nvPicPr>
          <p:blipFill>
            <a:blip r:embed="rId7"/>
            <a:stretch>
              <a:fillRect/>
            </a:stretch>
          </p:blipFill>
          <p:spPr>
            <a:xfrm>
              <a:off x="0" y="0"/>
              <a:ext cx="9042400" cy="2768600"/>
            </a:xfrm>
            <a:prstGeom prst="rect">
              <a:avLst/>
            </a:prstGeom>
            <a:ln w="12700" cap="flat">
              <a:noFill/>
              <a:miter lim="400000"/>
            </a:ln>
            <a:effectLst/>
          </p:spPr>
        </p:pic>
        <p:sp>
          <p:nvSpPr>
            <p:cNvPr id="2143" name="LIFE BEGINS…"/>
            <p:cNvSpPr txBox="1"/>
            <p:nvPr/>
          </p:nvSpPr>
          <p:spPr>
            <a:xfrm>
              <a:off x="1515662" y="344048"/>
              <a:ext cx="6628415" cy="207236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6400" b="1">
                  <a:latin typeface="Arial"/>
                  <a:ea typeface="Arial"/>
                  <a:cs typeface="Arial"/>
                  <a:sym typeface="Arial"/>
                </a:defRPr>
              </a:pPr>
              <a:r>
                <a:rPr lang="fr-FR" sz="6400" b="1" dirty="0">
                  <a:latin typeface="Arial"/>
                  <a:cs typeface="Arial"/>
                  <a:sym typeface="Arial"/>
                </a:rPr>
                <a:t>VIE DÉBUTE à la</a:t>
              </a:r>
              <a:br>
                <a:rPr lang="fr-FR" sz="6400" b="1" dirty="0">
                  <a:latin typeface="Arial"/>
                  <a:cs typeface="Arial"/>
                  <a:sym typeface="Arial"/>
                </a:rPr>
              </a:br>
              <a:r>
                <a:rPr lang="fr-FR" sz="6400" b="1" dirty="0">
                  <a:latin typeface="Arial"/>
                  <a:cs typeface="Arial"/>
                  <a:sym typeface="Arial"/>
                </a:rPr>
                <a:t>FERTILISATION</a:t>
              </a:r>
            </a:p>
          </p:txBody>
        </p:sp>
      </p:grpSp>
      <p:grpSp>
        <p:nvGrpSpPr>
          <p:cNvPr id="2147" name="Group"/>
          <p:cNvGrpSpPr/>
          <p:nvPr/>
        </p:nvGrpSpPr>
        <p:grpSpPr>
          <a:xfrm>
            <a:off x="2451100" y="534753"/>
            <a:ext cx="8648700" cy="2679702"/>
            <a:chOff x="0" y="0"/>
            <a:chExt cx="8648700" cy="2679700"/>
          </a:xfrm>
        </p:grpSpPr>
        <p:pic>
          <p:nvPicPr>
            <p:cNvPr id="2145" name="S2.png" descr="S2.png"/>
            <p:cNvPicPr>
              <a:picLocks noChangeAspect="1"/>
            </p:cNvPicPr>
            <p:nvPr/>
          </p:nvPicPr>
          <p:blipFill>
            <a:blip r:embed="rId8"/>
            <a:stretch>
              <a:fillRect/>
            </a:stretch>
          </p:blipFill>
          <p:spPr>
            <a:xfrm>
              <a:off x="0" y="0"/>
              <a:ext cx="8648700" cy="2679700"/>
            </a:xfrm>
            <a:prstGeom prst="rect">
              <a:avLst/>
            </a:prstGeom>
            <a:ln w="12700" cap="flat">
              <a:noFill/>
              <a:miter lim="400000"/>
            </a:ln>
            <a:effectLst/>
          </p:spPr>
        </p:pic>
        <p:sp>
          <p:nvSpPr>
            <p:cNvPr id="2146" name="ABORTION"/>
            <p:cNvSpPr txBox="1"/>
            <p:nvPr/>
          </p:nvSpPr>
          <p:spPr>
            <a:xfrm>
              <a:off x="821136" y="639392"/>
              <a:ext cx="6565900" cy="121058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lvl1pPr>
                <a:defRPr sz="7200" b="1">
                  <a:latin typeface="Arial"/>
                  <a:ea typeface="Arial"/>
                  <a:cs typeface="Arial"/>
                  <a:sym typeface="Arial"/>
                </a:defRPr>
              </a:lvl1pPr>
            </a:lstStyle>
            <a:p>
              <a:r>
                <a:rPr lang="en-US" dirty="0"/>
                <a:t>AVORTEMENT</a:t>
              </a:r>
            </a:p>
          </p:txBody>
        </p:sp>
      </p:grpSp>
      <p:grpSp>
        <p:nvGrpSpPr>
          <p:cNvPr id="2150" name="Group"/>
          <p:cNvGrpSpPr/>
          <p:nvPr/>
        </p:nvGrpSpPr>
        <p:grpSpPr>
          <a:xfrm>
            <a:off x="2268331" y="9893301"/>
            <a:ext cx="8902702" cy="3556002"/>
            <a:chOff x="0" y="158750"/>
            <a:chExt cx="8902700" cy="3556000"/>
          </a:xfrm>
        </p:grpSpPr>
        <p:pic>
          <p:nvPicPr>
            <p:cNvPr id="2148" name="S2 3.png" descr="S2 3.png"/>
            <p:cNvPicPr>
              <a:picLocks noChangeAspect="1"/>
            </p:cNvPicPr>
            <p:nvPr/>
          </p:nvPicPr>
          <p:blipFill>
            <a:blip r:embed="rId9"/>
            <a:stretch>
              <a:fillRect/>
            </a:stretch>
          </p:blipFill>
          <p:spPr>
            <a:xfrm>
              <a:off x="0" y="158750"/>
              <a:ext cx="8902700" cy="3556000"/>
            </a:xfrm>
            <a:prstGeom prst="rect">
              <a:avLst/>
            </a:prstGeom>
            <a:ln w="12700" cap="flat">
              <a:noFill/>
              <a:miter lim="400000"/>
            </a:ln>
            <a:effectLst/>
          </p:spPr>
        </p:pic>
        <p:sp>
          <p:nvSpPr>
            <p:cNvPr id="2149" name="NATURALISTIC…"/>
            <p:cNvSpPr txBox="1"/>
            <p:nvPr/>
          </p:nvSpPr>
          <p:spPr>
            <a:xfrm>
              <a:off x="137297" y="1023166"/>
              <a:ext cx="8290729" cy="219547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lang="en-US" sz="6800" b="1" dirty="0">
                  <a:latin typeface="Arial"/>
                  <a:cs typeface="Arial"/>
                  <a:sym typeface="Arial"/>
                </a:rPr>
                <a:t>VISION DU MONDE </a:t>
              </a:r>
              <a:br>
                <a:rPr lang="en-US" sz="6800" b="1" dirty="0">
                  <a:latin typeface="Arial"/>
                  <a:cs typeface="Arial"/>
                  <a:sym typeface="Arial"/>
                </a:rPr>
              </a:br>
              <a:r>
                <a:rPr lang="en-US" sz="6800" b="1" dirty="0">
                  <a:latin typeface="Arial"/>
                  <a:cs typeface="Arial"/>
                  <a:sym typeface="Arial"/>
                </a:rPr>
                <a:t>NATURALISTE</a:t>
              </a:r>
            </a:p>
          </p:txBody>
        </p:sp>
      </p:grpSp>
      <p:grpSp>
        <p:nvGrpSpPr>
          <p:cNvPr id="2153" name="Group"/>
          <p:cNvGrpSpPr/>
          <p:nvPr/>
        </p:nvGrpSpPr>
        <p:grpSpPr>
          <a:xfrm>
            <a:off x="12841422" y="2997200"/>
            <a:ext cx="8978902" cy="2451102"/>
            <a:chOff x="0" y="0"/>
            <a:chExt cx="8978900" cy="2451100"/>
          </a:xfrm>
        </p:grpSpPr>
        <p:pic>
          <p:nvPicPr>
            <p:cNvPr id="2151" name="2.png" descr="2.png"/>
            <p:cNvPicPr>
              <a:picLocks noChangeAspect="1"/>
            </p:cNvPicPr>
            <p:nvPr/>
          </p:nvPicPr>
          <p:blipFill>
            <a:blip r:embed="rId10"/>
            <a:stretch>
              <a:fillRect/>
            </a:stretch>
          </p:blipFill>
          <p:spPr>
            <a:xfrm>
              <a:off x="0" y="0"/>
              <a:ext cx="8978900" cy="2451100"/>
            </a:xfrm>
            <a:prstGeom prst="rect">
              <a:avLst/>
            </a:prstGeom>
            <a:ln w="12700" cap="flat">
              <a:noFill/>
              <a:miter lim="400000"/>
            </a:ln>
            <a:effectLst/>
          </p:spPr>
        </p:pic>
        <p:sp>
          <p:nvSpPr>
            <p:cNvPr id="2152" name="SANCTITY OF…"/>
            <p:cNvSpPr txBox="1"/>
            <p:nvPr/>
          </p:nvSpPr>
          <p:spPr>
            <a:xfrm>
              <a:off x="1616709" y="116088"/>
              <a:ext cx="6290181" cy="22570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fr-FR" sz="7000" b="1" dirty="0">
                  <a:latin typeface="Arial"/>
                  <a:cs typeface="Arial"/>
                  <a:sym typeface="Arial"/>
                </a:rPr>
                <a:t>SAINTETÉ DE </a:t>
              </a:r>
              <a:br>
                <a:rPr lang="fr-FR" sz="7000" b="1" dirty="0">
                  <a:latin typeface="Arial"/>
                  <a:cs typeface="Arial"/>
                  <a:sym typeface="Arial"/>
                </a:rPr>
              </a:br>
              <a:r>
                <a:rPr lang="fr-FR" sz="7000" b="1" dirty="0">
                  <a:latin typeface="Arial"/>
                  <a:cs typeface="Arial"/>
                  <a:sym typeface="Arial"/>
                </a:rPr>
                <a:t>LA VIE</a:t>
              </a:r>
            </a:p>
          </p:txBody>
        </p:sp>
      </p:grpSp>
      <p:grpSp>
        <p:nvGrpSpPr>
          <p:cNvPr id="2156" name="Group"/>
          <p:cNvGrpSpPr/>
          <p:nvPr/>
        </p:nvGrpSpPr>
        <p:grpSpPr>
          <a:xfrm>
            <a:off x="2362201" y="7632700"/>
            <a:ext cx="8788400" cy="2857500"/>
            <a:chOff x="0" y="0"/>
            <a:chExt cx="8788400" cy="2857500"/>
          </a:xfrm>
        </p:grpSpPr>
        <p:pic>
          <p:nvPicPr>
            <p:cNvPr id="2154" name="S1 2.png" descr="S1 2.png"/>
            <p:cNvPicPr>
              <a:picLocks noChangeAspect="1"/>
            </p:cNvPicPr>
            <p:nvPr/>
          </p:nvPicPr>
          <p:blipFill>
            <a:blip r:embed="rId11"/>
            <a:stretch>
              <a:fillRect/>
            </a:stretch>
          </p:blipFill>
          <p:spPr>
            <a:xfrm>
              <a:off x="0" y="0"/>
              <a:ext cx="8788400" cy="2857500"/>
            </a:xfrm>
            <a:prstGeom prst="rect">
              <a:avLst/>
            </a:prstGeom>
            <a:ln w="12700" cap="flat">
              <a:noFill/>
              <a:miter lim="400000"/>
            </a:ln>
            <a:effectLst/>
          </p:spPr>
        </p:pic>
        <p:sp>
          <p:nvSpPr>
            <p:cNvPr id="2155" name="MORAL…"/>
            <p:cNvSpPr txBox="1"/>
            <p:nvPr/>
          </p:nvSpPr>
          <p:spPr>
            <a:xfrm>
              <a:off x="1126794" y="433588"/>
              <a:ext cx="6139501" cy="225702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fr-FR" sz="7000" b="1" dirty="0">
                  <a:latin typeface="Arial"/>
                  <a:cs typeface="Arial"/>
                  <a:sym typeface="Arial"/>
                </a:rPr>
                <a:t>RELATIVISME</a:t>
              </a:r>
              <a:br>
                <a:rPr lang="fr-FR" sz="7000" b="1" dirty="0">
                  <a:latin typeface="Arial"/>
                  <a:cs typeface="Arial"/>
                  <a:sym typeface="Arial"/>
                </a:rPr>
              </a:br>
              <a:r>
                <a:rPr lang="fr-FR" sz="7000" b="1" dirty="0">
                  <a:latin typeface="Arial"/>
                  <a:cs typeface="Arial"/>
                  <a:sym typeface="Arial"/>
                </a:rPr>
                <a:t>MORAL </a:t>
              </a:r>
            </a:p>
          </p:txBody>
        </p:sp>
      </p:grpSp>
      <p:grpSp>
        <p:nvGrpSpPr>
          <p:cNvPr id="2159" name="Group"/>
          <p:cNvGrpSpPr/>
          <p:nvPr/>
        </p:nvGrpSpPr>
        <p:grpSpPr>
          <a:xfrm>
            <a:off x="2413001" y="5293253"/>
            <a:ext cx="8686800" cy="2641602"/>
            <a:chOff x="0" y="0"/>
            <a:chExt cx="8686800" cy="2641600"/>
          </a:xfrm>
        </p:grpSpPr>
        <p:pic>
          <p:nvPicPr>
            <p:cNvPr id="2157" name="S2 2.png" descr="S2 2.png"/>
            <p:cNvPicPr>
              <a:picLocks noChangeAspect="1"/>
            </p:cNvPicPr>
            <p:nvPr/>
          </p:nvPicPr>
          <p:blipFill>
            <a:blip r:embed="rId12"/>
            <a:stretch>
              <a:fillRect/>
            </a:stretch>
          </p:blipFill>
          <p:spPr>
            <a:xfrm>
              <a:off x="0" y="0"/>
              <a:ext cx="8686800" cy="2641600"/>
            </a:xfrm>
            <a:prstGeom prst="rect">
              <a:avLst/>
            </a:prstGeom>
            <a:ln w="12700" cap="flat">
              <a:noFill/>
              <a:miter lim="400000"/>
            </a:ln>
            <a:effectLst/>
          </p:spPr>
        </p:pic>
        <p:sp>
          <p:nvSpPr>
            <p:cNvPr id="2158" name="MARRIAGE…"/>
            <p:cNvSpPr txBox="1"/>
            <p:nvPr/>
          </p:nvSpPr>
          <p:spPr>
            <a:xfrm>
              <a:off x="1964476" y="347334"/>
              <a:ext cx="4340932" cy="22570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en-US" sz="7000" b="1" dirty="0">
                  <a:latin typeface="Arial"/>
                  <a:cs typeface="Arial"/>
                  <a:sym typeface="Arial"/>
                </a:rPr>
                <a:t>MARIAGE</a:t>
              </a:r>
              <a:endParaRPr sz="7000" b="1" dirty="0">
                <a:latin typeface="Arial"/>
                <a:cs typeface="Arial"/>
                <a:sym typeface="Arial"/>
              </a:endParaRPr>
            </a:p>
            <a:p>
              <a:pPr>
                <a:defRPr sz="7000" b="1">
                  <a:latin typeface="Arial"/>
                  <a:ea typeface="Arial"/>
                  <a:cs typeface="Arial"/>
                  <a:sym typeface="Arial"/>
                </a:defRPr>
              </a:pPr>
              <a:r>
                <a:rPr sz="7000" b="1" dirty="0">
                  <a:latin typeface="Arial"/>
                  <a:cs typeface="Arial"/>
                  <a:sym typeface="Arial"/>
                </a:rPr>
                <a:t>???</a:t>
              </a:r>
            </a:p>
          </p:txBody>
        </p:sp>
      </p:grpSp>
      <p:grpSp>
        <p:nvGrpSpPr>
          <p:cNvPr id="2162" name="Group"/>
          <p:cNvGrpSpPr/>
          <p:nvPr/>
        </p:nvGrpSpPr>
        <p:grpSpPr>
          <a:xfrm>
            <a:off x="2438400" y="2984031"/>
            <a:ext cx="8661400" cy="2578102"/>
            <a:chOff x="0" y="262608"/>
            <a:chExt cx="8661400" cy="2578101"/>
          </a:xfrm>
        </p:grpSpPr>
        <p:pic>
          <p:nvPicPr>
            <p:cNvPr id="2160" name="S1.png" descr="S1.png"/>
            <p:cNvPicPr>
              <a:picLocks noChangeAspect="1"/>
            </p:cNvPicPr>
            <p:nvPr/>
          </p:nvPicPr>
          <p:blipFill>
            <a:blip r:embed="rId13"/>
            <a:stretch>
              <a:fillRect/>
            </a:stretch>
          </p:blipFill>
          <p:spPr>
            <a:xfrm>
              <a:off x="0" y="262608"/>
              <a:ext cx="8661400" cy="2578101"/>
            </a:xfrm>
            <a:prstGeom prst="rect">
              <a:avLst/>
            </a:prstGeom>
            <a:ln w="12700" cap="flat">
              <a:noFill/>
              <a:miter lim="400000"/>
            </a:ln>
            <a:effectLst/>
          </p:spPr>
        </p:pic>
        <p:sp>
          <p:nvSpPr>
            <p:cNvPr id="2161" name="EUTHANASIA"/>
            <p:cNvSpPr txBox="1"/>
            <p:nvPr/>
          </p:nvSpPr>
          <p:spPr>
            <a:xfrm>
              <a:off x="1134136" y="826186"/>
              <a:ext cx="6104235" cy="121058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sz="7200" b="1" dirty="0">
                  <a:latin typeface="Arial"/>
                  <a:cs typeface="Arial"/>
                  <a:sym typeface="Arial"/>
                </a:rPr>
                <a:t>EUTHANASI</a:t>
              </a:r>
              <a:r>
                <a:rPr lang="en-US" sz="7200" b="1" dirty="0">
                  <a:latin typeface="Arial"/>
                  <a:cs typeface="Arial"/>
                  <a:sym typeface="Arial"/>
                </a:rPr>
                <a:t>E</a:t>
              </a:r>
              <a:endParaRPr sz="7200" b="1" dirty="0">
                <a:latin typeface="Arial"/>
                <a:cs typeface="Arial"/>
                <a:sym typeface="Arial"/>
              </a:endParaRPr>
            </a:p>
          </p:txBody>
        </p:sp>
      </p:grpSp>
    </p:spTree>
    <p:extLst>
      <p:ext uri="{BB962C8B-B14F-4D97-AF65-F5344CB8AC3E}">
        <p14:creationId xmlns:p14="http://schemas.microsoft.com/office/powerpoint/2010/main" val="95054865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iterate>
                                    <p:tmAbs val="0"/>
                                  </p:iterate>
                                  <p:childTnLst>
                                    <p:set>
                                      <p:cBhvr>
                                        <p:cTn id="6" fill="hold"/>
                                        <p:tgtEl>
                                          <p:spTgt spid="2135"/>
                                        </p:tgtEl>
                                        <p:attrNameLst>
                                          <p:attrName>style.visibility</p:attrName>
                                        </p:attrNameLst>
                                      </p:cBhvr>
                                      <p:to>
                                        <p:strVal val="visible"/>
                                      </p:to>
                                    </p:set>
                                    <p:anim calcmode="lin" valueType="num">
                                      <p:cBhvr>
                                        <p:cTn id="7" dur="500" fill="hold"/>
                                        <p:tgtEl>
                                          <p:spTgt spid="2135"/>
                                        </p:tgtEl>
                                        <p:attrNameLst>
                                          <p:attrName>ppt_x</p:attrName>
                                        </p:attrNameLst>
                                      </p:cBhvr>
                                      <p:tavLst>
                                        <p:tav tm="0">
                                          <p:val>
                                            <p:strVal val="1+#ppt_w/2"/>
                                          </p:val>
                                        </p:tav>
                                        <p:tav tm="100000">
                                          <p:val>
                                            <p:strVal val="#ppt_x"/>
                                          </p:val>
                                        </p:tav>
                                      </p:tavLst>
                                    </p:anim>
                                    <p:anim calcmode="lin" valueType="num">
                                      <p:cBhvr>
                                        <p:cTn id="8" dur="500" fill="hold"/>
                                        <p:tgtEl>
                                          <p:spTgt spid="2135"/>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 presetClass="entr" presetSubtype="8" fill="hold" grpId="0" nodeType="afterEffect">
                                  <p:stCondLst>
                                    <p:cond delay="0"/>
                                  </p:stCondLst>
                                  <p:iterate>
                                    <p:tmAbs val="0"/>
                                  </p:iterate>
                                  <p:childTnLst>
                                    <p:set>
                                      <p:cBhvr>
                                        <p:cTn id="11" fill="hold"/>
                                        <p:tgtEl>
                                          <p:spTgt spid="2150"/>
                                        </p:tgtEl>
                                        <p:attrNameLst>
                                          <p:attrName>style.visibility</p:attrName>
                                        </p:attrNameLst>
                                      </p:cBhvr>
                                      <p:to>
                                        <p:strVal val="visible"/>
                                      </p:to>
                                    </p:set>
                                    <p:anim calcmode="lin" valueType="num">
                                      <p:cBhvr>
                                        <p:cTn id="12" dur="500" fill="hold"/>
                                        <p:tgtEl>
                                          <p:spTgt spid="2150"/>
                                        </p:tgtEl>
                                        <p:attrNameLst>
                                          <p:attrName>ppt_x</p:attrName>
                                        </p:attrNameLst>
                                      </p:cBhvr>
                                      <p:tavLst>
                                        <p:tav tm="0">
                                          <p:val>
                                            <p:strVal val="0-#ppt_w/2"/>
                                          </p:val>
                                        </p:tav>
                                        <p:tav tm="100000">
                                          <p:val>
                                            <p:strVal val="#ppt_x"/>
                                          </p:val>
                                        </p:tav>
                                      </p:tavLst>
                                    </p:anim>
                                    <p:anim calcmode="lin" valueType="num">
                                      <p:cBhvr>
                                        <p:cTn id="13" dur="500" fill="hold"/>
                                        <p:tgtEl>
                                          <p:spTgt spid="2150"/>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grpId="0" nodeType="clickEffect">
                                  <p:stCondLst>
                                    <p:cond delay="0"/>
                                  </p:stCondLst>
                                  <p:iterate>
                                    <p:tmAbs val="0"/>
                                  </p:iterate>
                                  <p:childTnLst>
                                    <p:set>
                                      <p:cBhvr>
                                        <p:cTn id="17" fill="hold"/>
                                        <p:tgtEl>
                                          <p:spTgt spid="2138"/>
                                        </p:tgtEl>
                                        <p:attrNameLst>
                                          <p:attrName>style.visibility</p:attrName>
                                        </p:attrNameLst>
                                      </p:cBhvr>
                                      <p:to>
                                        <p:strVal val="visible"/>
                                      </p:to>
                                    </p:set>
                                    <p:anim calcmode="lin" valueType="num">
                                      <p:cBhvr>
                                        <p:cTn id="18" dur="500" fill="hold"/>
                                        <p:tgtEl>
                                          <p:spTgt spid="2138"/>
                                        </p:tgtEl>
                                        <p:attrNameLst>
                                          <p:attrName>ppt_x</p:attrName>
                                        </p:attrNameLst>
                                      </p:cBhvr>
                                      <p:tavLst>
                                        <p:tav tm="0">
                                          <p:val>
                                            <p:strVal val="1+#ppt_w/2"/>
                                          </p:val>
                                        </p:tav>
                                        <p:tav tm="100000">
                                          <p:val>
                                            <p:strVal val="#ppt_x"/>
                                          </p:val>
                                        </p:tav>
                                      </p:tavLst>
                                    </p:anim>
                                    <p:anim calcmode="lin" valueType="num">
                                      <p:cBhvr>
                                        <p:cTn id="19" dur="500" fill="hold"/>
                                        <p:tgtEl>
                                          <p:spTgt spid="2138"/>
                                        </p:tgtEl>
                                        <p:attrNameLst>
                                          <p:attrName>ppt_y</p:attrName>
                                        </p:attrNameLst>
                                      </p:cBhvr>
                                      <p:tavLst>
                                        <p:tav tm="0">
                                          <p:val>
                                            <p:strVal val="#ppt_y"/>
                                          </p:val>
                                        </p:tav>
                                        <p:tav tm="100000">
                                          <p:val>
                                            <p:strVal val="#ppt_y"/>
                                          </p:val>
                                        </p:tav>
                                      </p:tavLst>
                                    </p:anim>
                                  </p:childTnLst>
                                </p:cTn>
                              </p:par>
                            </p:childTnLst>
                          </p:cTn>
                        </p:par>
                        <p:par>
                          <p:cTn id="20" fill="hold">
                            <p:stCondLst>
                              <p:cond delay="500"/>
                            </p:stCondLst>
                            <p:childTnLst>
                              <p:par>
                                <p:cTn id="21" presetID="2" presetClass="entr" presetSubtype="8" fill="hold" grpId="0" nodeType="afterEffect">
                                  <p:stCondLst>
                                    <p:cond delay="0"/>
                                  </p:stCondLst>
                                  <p:iterate>
                                    <p:tmAbs val="0"/>
                                  </p:iterate>
                                  <p:childTnLst>
                                    <p:set>
                                      <p:cBhvr>
                                        <p:cTn id="22" fill="hold"/>
                                        <p:tgtEl>
                                          <p:spTgt spid="2156"/>
                                        </p:tgtEl>
                                        <p:attrNameLst>
                                          <p:attrName>style.visibility</p:attrName>
                                        </p:attrNameLst>
                                      </p:cBhvr>
                                      <p:to>
                                        <p:strVal val="visible"/>
                                      </p:to>
                                    </p:set>
                                    <p:anim calcmode="lin" valueType="num">
                                      <p:cBhvr>
                                        <p:cTn id="23" dur="500" fill="hold"/>
                                        <p:tgtEl>
                                          <p:spTgt spid="2156"/>
                                        </p:tgtEl>
                                        <p:attrNameLst>
                                          <p:attrName>ppt_x</p:attrName>
                                        </p:attrNameLst>
                                      </p:cBhvr>
                                      <p:tavLst>
                                        <p:tav tm="0">
                                          <p:val>
                                            <p:strVal val="0-#ppt_w/2"/>
                                          </p:val>
                                        </p:tav>
                                        <p:tav tm="100000">
                                          <p:val>
                                            <p:strVal val="#ppt_x"/>
                                          </p:val>
                                        </p:tav>
                                      </p:tavLst>
                                    </p:anim>
                                    <p:anim calcmode="lin" valueType="num">
                                      <p:cBhvr>
                                        <p:cTn id="24" dur="500" fill="hold"/>
                                        <p:tgtEl>
                                          <p:spTgt spid="2156"/>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2" fill="hold" grpId="0" nodeType="clickEffect">
                                  <p:stCondLst>
                                    <p:cond delay="0"/>
                                  </p:stCondLst>
                                  <p:iterate>
                                    <p:tmAbs val="0"/>
                                  </p:iterate>
                                  <p:childTnLst>
                                    <p:set>
                                      <p:cBhvr>
                                        <p:cTn id="28" fill="hold"/>
                                        <p:tgtEl>
                                          <p:spTgt spid="2141"/>
                                        </p:tgtEl>
                                        <p:attrNameLst>
                                          <p:attrName>style.visibility</p:attrName>
                                        </p:attrNameLst>
                                      </p:cBhvr>
                                      <p:to>
                                        <p:strVal val="visible"/>
                                      </p:to>
                                    </p:set>
                                    <p:anim calcmode="lin" valueType="num">
                                      <p:cBhvr>
                                        <p:cTn id="29" dur="500" fill="hold"/>
                                        <p:tgtEl>
                                          <p:spTgt spid="2141"/>
                                        </p:tgtEl>
                                        <p:attrNameLst>
                                          <p:attrName>ppt_x</p:attrName>
                                        </p:attrNameLst>
                                      </p:cBhvr>
                                      <p:tavLst>
                                        <p:tav tm="0">
                                          <p:val>
                                            <p:strVal val="1+#ppt_w/2"/>
                                          </p:val>
                                        </p:tav>
                                        <p:tav tm="100000">
                                          <p:val>
                                            <p:strVal val="#ppt_x"/>
                                          </p:val>
                                        </p:tav>
                                      </p:tavLst>
                                    </p:anim>
                                    <p:anim calcmode="lin" valueType="num">
                                      <p:cBhvr>
                                        <p:cTn id="30" dur="500" fill="hold"/>
                                        <p:tgtEl>
                                          <p:spTgt spid="2141"/>
                                        </p:tgtEl>
                                        <p:attrNameLst>
                                          <p:attrName>ppt_y</p:attrName>
                                        </p:attrNameLst>
                                      </p:cBhvr>
                                      <p:tavLst>
                                        <p:tav tm="0">
                                          <p:val>
                                            <p:strVal val="#ppt_y"/>
                                          </p:val>
                                        </p:tav>
                                        <p:tav tm="100000">
                                          <p:val>
                                            <p:strVal val="#ppt_y"/>
                                          </p:val>
                                        </p:tav>
                                      </p:tavLst>
                                    </p:anim>
                                  </p:childTnLst>
                                </p:cTn>
                              </p:par>
                            </p:childTnLst>
                          </p:cTn>
                        </p:par>
                        <p:par>
                          <p:cTn id="31" fill="hold">
                            <p:stCondLst>
                              <p:cond delay="500"/>
                            </p:stCondLst>
                            <p:childTnLst>
                              <p:par>
                                <p:cTn id="32" presetID="2" presetClass="entr" presetSubtype="8" fill="hold" grpId="0" nodeType="afterEffect">
                                  <p:stCondLst>
                                    <p:cond delay="0"/>
                                  </p:stCondLst>
                                  <p:iterate>
                                    <p:tmAbs val="0"/>
                                  </p:iterate>
                                  <p:childTnLst>
                                    <p:set>
                                      <p:cBhvr>
                                        <p:cTn id="33" fill="hold"/>
                                        <p:tgtEl>
                                          <p:spTgt spid="2159"/>
                                        </p:tgtEl>
                                        <p:attrNameLst>
                                          <p:attrName>style.visibility</p:attrName>
                                        </p:attrNameLst>
                                      </p:cBhvr>
                                      <p:to>
                                        <p:strVal val="visible"/>
                                      </p:to>
                                    </p:set>
                                    <p:anim calcmode="lin" valueType="num">
                                      <p:cBhvr>
                                        <p:cTn id="34" dur="500" fill="hold"/>
                                        <p:tgtEl>
                                          <p:spTgt spid="2159"/>
                                        </p:tgtEl>
                                        <p:attrNameLst>
                                          <p:attrName>ppt_x</p:attrName>
                                        </p:attrNameLst>
                                      </p:cBhvr>
                                      <p:tavLst>
                                        <p:tav tm="0">
                                          <p:val>
                                            <p:strVal val="0-#ppt_w/2"/>
                                          </p:val>
                                        </p:tav>
                                        <p:tav tm="100000">
                                          <p:val>
                                            <p:strVal val="#ppt_x"/>
                                          </p:val>
                                        </p:tav>
                                      </p:tavLst>
                                    </p:anim>
                                    <p:anim calcmode="lin" valueType="num">
                                      <p:cBhvr>
                                        <p:cTn id="35" dur="500" fill="hold"/>
                                        <p:tgtEl>
                                          <p:spTgt spid="2159"/>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grpId="0" nodeType="clickEffect">
                                  <p:stCondLst>
                                    <p:cond delay="0"/>
                                  </p:stCondLst>
                                  <p:iterate>
                                    <p:tmAbs val="0"/>
                                  </p:iterate>
                                  <p:childTnLst>
                                    <p:set>
                                      <p:cBhvr>
                                        <p:cTn id="39" fill="hold"/>
                                        <p:tgtEl>
                                          <p:spTgt spid="2153"/>
                                        </p:tgtEl>
                                        <p:attrNameLst>
                                          <p:attrName>style.visibility</p:attrName>
                                        </p:attrNameLst>
                                      </p:cBhvr>
                                      <p:to>
                                        <p:strVal val="visible"/>
                                      </p:to>
                                    </p:set>
                                    <p:anim calcmode="lin" valueType="num">
                                      <p:cBhvr>
                                        <p:cTn id="40" dur="500" fill="hold"/>
                                        <p:tgtEl>
                                          <p:spTgt spid="2153"/>
                                        </p:tgtEl>
                                        <p:attrNameLst>
                                          <p:attrName>ppt_x</p:attrName>
                                        </p:attrNameLst>
                                      </p:cBhvr>
                                      <p:tavLst>
                                        <p:tav tm="0">
                                          <p:val>
                                            <p:strVal val="1+#ppt_w/2"/>
                                          </p:val>
                                        </p:tav>
                                        <p:tav tm="100000">
                                          <p:val>
                                            <p:strVal val="#ppt_x"/>
                                          </p:val>
                                        </p:tav>
                                      </p:tavLst>
                                    </p:anim>
                                    <p:anim calcmode="lin" valueType="num">
                                      <p:cBhvr>
                                        <p:cTn id="41" dur="500" fill="hold"/>
                                        <p:tgtEl>
                                          <p:spTgt spid="2153"/>
                                        </p:tgtEl>
                                        <p:attrNameLst>
                                          <p:attrName>ppt_y</p:attrName>
                                        </p:attrNameLst>
                                      </p:cBhvr>
                                      <p:tavLst>
                                        <p:tav tm="0">
                                          <p:val>
                                            <p:strVal val="#ppt_y"/>
                                          </p:val>
                                        </p:tav>
                                        <p:tav tm="100000">
                                          <p:val>
                                            <p:strVal val="#ppt_y"/>
                                          </p:val>
                                        </p:tav>
                                      </p:tavLst>
                                    </p:anim>
                                  </p:childTnLst>
                                </p:cTn>
                              </p:par>
                            </p:childTnLst>
                          </p:cTn>
                        </p:par>
                        <p:par>
                          <p:cTn id="42" fill="hold">
                            <p:stCondLst>
                              <p:cond delay="500"/>
                            </p:stCondLst>
                            <p:childTnLst>
                              <p:par>
                                <p:cTn id="43" presetID="2" presetClass="entr" presetSubtype="8" fill="hold" grpId="0" nodeType="afterEffect">
                                  <p:stCondLst>
                                    <p:cond delay="0"/>
                                  </p:stCondLst>
                                  <p:iterate>
                                    <p:tmAbs val="0"/>
                                  </p:iterate>
                                  <p:childTnLst>
                                    <p:set>
                                      <p:cBhvr>
                                        <p:cTn id="44" fill="hold"/>
                                        <p:tgtEl>
                                          <p:spTgt spid="2162"/>
                                        </p:tgtEl>
                                        <p:attrNameLst>
                                          <p:attrName>style.visibility</p:attrName>
                                        </p:attrNameLst>
                                      </p:cBhvr>
                                      <p:to>
                                        <p:strVal val="visible"/>
                                      </p:to>
                                    </p:set>
                                    <p:anim calcmode="lin" valueType="num">
                                      <p:cBhvr>
                                        <p:cTn id="45" dur="500" fill="hold"/>
                                        <p:tgtEl>
                                          <p:spTgt spid="2162"/>
                                        </p:tgtEl>
                                        <p:attrNameLst>
                                          <p:attrName>ppt_x</p:attrName>
                                        </p:attrNameLst>
                                      </p:cBhvr>
                                      <p:tavLst>
                                        <p:tav tm="0">
                                          <p:val>
                                            <p:strVal val="0-#ppt_w/2"/>
                                          </p:val>
                                        </p:tav>
                                        <p:tav tm="100000">
                                          <p:val>
                                            <p:strVal val="#ppt_x"/>
                                          </p:val>
                                        </p:tav>
                                      </p:tavLst>
                                    </p:anim>
                                    <p:anim calcmode="lin" valueType="num">
                                      <p:cBhvr>
                                        <p:cTn id="46" dur="500" fill="hold"/>
                                        <p:tgtEl>
                                          <p:spTgt spid="2162"/>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grpId="0" nodeType="clickEffect">
                                  <p:stCondLst>
                                    <p:cond delay="0"/>
                                  </p:stCondLst>
                                  <p:iterate>
                                    <p:tmAbs val="0"/>
                                  </p:iterate>
                                  <p:childTnLst>
                                    <p:set>
                                      <p:cBhvr>
                                        <p:cTn id="50" fill="hold"/>
                                        <p:tgtEl>
                                          <p:spTgt spid="2144"/>
                                        </p:tgtEl>
                                        <p:attrNameLst>
                                          <p:attrName>style.visibility</p:attrName>
                                        </p:attrNameLst>
                                      </p:cBhvr>
                                      <p:to>
                                        <p:strVal val="visible"/>
                                      </p:to>
                                    </p:set>
                                    <p:anim calcmode="lin" valueType="num">
                                      <p:cBhvr>
                                        <p:cTn id="51" dur="500" fill="hold"/>
                                        <p:tgtEl>
                                          <p:spTgt spid="2144"/>
                                        </p:tgtEl>
                                        <p:attrNameLst>
                                          <p:attrName>ppt_x</p:attrName>
                                        </p:attrNameLst>
                                      </p:cBhvr>
                                      <p:tavLst>
                                        <p:tav tm="0">
                                          <p:val>
                                            <p:strVal val="1+#ppt_w/2"/>
                                          </p:val>
                                        </p:tav>
                                        <p:tav tm="100000">
                                          <p:val>
                                            <p:strVal val="#ppt_x"/>
                                          </p:val>
                                        </p:tav>
                                      </p:tavLst>
                                    </p:anim>
                                    <p:anim calcmode="lin" valueType="num">
                                      <p:cBhvr>
                                        <p:cTn id="52" dur="500" fill="hold"/>
                                        <p:tgtEl>
                                          <p:spTgt spid="2144"/>
                                        </p:tgtEl>
                                        <p:attrNameLst>
                                          <p:attrName>ppt_y</p:attrName>
                                        </p:attrNameLst>
                                      </p:cBhvr>
                                      <p:tavLst>
                                        <p:tav tm="0">
                                          <p:val>
                                            <p:strVal val="#ppt_y"/>
                                          </p:val>
                                        </p:tav>
                                        <p:tav tm="100000">
                                          <p:val>
                                            <p:strVal val="#ppt_y"/>
                                          </p:val>
                                        </p:tav>
                                      </p:tavLst>
                                    </p:anim>
                                  </p:childTnLst>
                                </p:cTn>
                              </p:par>
                            </p:childTnLst>
                          </p:cTn>
                        </p:par>
                        <p:par>
                          <p:cTn id="53" fill="hold">
                            <p:stCondLst>
                              <p:cond delay="500"/>
                            </p:stCondLst>
                            <p:childTnLst>
                              <p:par>
                                <p:cTn id="54" presetID="2" presetClass="entr" presetSubtype="8" fill="hold" grpId="0" nodeType="afterEffect">
                                  <p:stCondLst>
                                    <p:cond delay="0"/>
                                  </p:stCondLst>
                                  <p:iterate>
                                    <p:tmAbs val="0"/>
                                  </p:iterate>
                                  <p:childTnLst>
                                    <p:set>
                                      <p:cBhvr>
                                        <p:cTn id="55" fill="hold"/>
                                        <p:tgtEl>
                                          <p:spTgt spid="2147"/>
                                        </p:tgtEl>
                                        <p:attrNameLst>
                                          <p:attrName>style.visibility</p:attrName>
                                        </p:attrNameLst>
                                      </p:cBhvr>
                                      <p:to>
                                        <p:strVal val="visible"/>
                                      </p:to>
                                    </p:set>
                                    <p:anim calcmode="lin" valueType="num">
                                      <p:cBhvr>
                                        <p:cTn id="56" dur="500" fill="hold"/>
                                        <p:tgtEl>
                                          <p:spTgt spid="2147"/>
                                        </p:tgtEl>
                                        <p:attrNameLst>
                                          <p:attrName>ppt_x</p:attrName>
                                        </p:attrNameLst>
                                      </p:cBhvr>
                                      <p:tavLst>
                                        <p:tav tm="0">
                                          <p:val>
                                            <p:strVal val="0-#ppt_w/2"/>
                                          </p:val>
                                        </p:tav>
                                        <p:tav tm="100000">
                                          <p:val>
                                            <p:strVal val="#ppt_x"/>
                                          </p:val>
                                        </p:tav>
                                      </p:tavLst>
                                    </p:anim>
                                    <p:anim calcmode="lin" valueType="num">
                                      <p:cBhvr>
                                        <p:cTn id="57" dur="500" fill="hold"/>
                                        <p:tgtEl>
                                          <p:spTgt spid="214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5" grpId="0" animBg="1" advAuto="0"/>
      <p:bldP spid="2138" grpId="0" animBg="1" advAuto="0"/>
      <p:bldP spid="2141" grpId="0" animBg="1" advAuto="0"/>
      <p:bldP spid="2144" grpId="0" animBg="1" advAuto="0"/>
      <p:bldP spid="2147" grpId="0" animBg="1" advAuto="0"/>
      <p:bldP spid="2150" grpId="0" animBg="1" advAuto="0"/>
      <p:bldP spid="2153" grpId="0" animBg="1" advAuto="0"/>
      <p:bldP spid="2156" grpId="0" animBg="1" advAuto="0"/>
      <p:bldP spid="2159" grpId="0" animBg="1" advAuto="0"/>
      <p:bldP spid="2162" grpId="0" animBg="1" advAuto="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6" name="New Gospel Blocks 4bbb 2.jpg" descr="New Gospel Blocks 4bbb 2.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167" name="Rectangle"/>
          <p:cNvSpPr/>
          <p:nvPr/>
        </p:nvSpPr>
        <p:spPr>
          <a:xfrm>
            <a:off x="-406400" y="11226800"/>
            <a:ext cx="25196800" cy="2501900"/>
          </a:xfrm>
          <a:prstGeom prst="rect">
            <a:avLst/>
          </a:prstGeom>
          <a:gradFill>
            <a:gsLst>
              <a:gs pos="0">
                <a:srgbClr val="717272">
                  <a:alpha val="64000"/>
                </a:srgbClr>
              </a:gs>
              <a:gs pos="100000">
                <a:srgbClr val="BBC0B9"/>
              </a:gs>
            </a:gsLst>
            <a:lin ang="5400000"/>
          </a:gradFill>
          <a:ln w="12700">
            <a:miter lim="400000"/>
          </a:ln>
          <a:effectLst>
            <a:outerShdw blurRad="76200" dir="18900000" rotWithShape="0">
              <a:srgbClr val="000000">
                <a:alpha val="80000"/>
              </a:srgbClr>
            </a:outerShdw>
          </a:effectLst>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sz="4000">
              <a:solidFill>
                <a:srgbClr val="FFFFFF"/>
              </a:solidFill>
              <a:effectLst>
                <a:outerShdw blurRad="25400" dist="23998" dir="2700000" rotWithShape="0">
                  <a:srgbClr val="000000">
                    <a:alpha val="31034"/>
                  </a:srgbClr>
                </a:outerShdw>
              </a:effectLst>
              <a:latin typeface="Gill Sans"/>
              <a:cs typeface="Gill Sans"/>
            </a:endParaRPr>
          </a:p>
        </p:txBody>
      </p:sp>
      <p:grpSp>
        <p:nvGrpSpPr>
          <p:cNvPr id="2170" name="Group"/>
          <p:cNvGrpSpPr/>
          <p:nvPr/>
        </p:nvGrpSpPr>
        <p:grpSpPr>
          <a:xfrm>
            <a:off x="10845181" y="9970767"/>
            <a:ext cx="13538202" cy="3403602"/>
            <a:chOff x="0" y="0"/>
            <a:chExt cx="13538200" cy="3403600"/>
          </a:xfrm>
        </p:grpSpPr>
        <p:pic>
          <p:nvPicPr>
            <p:cNvPr id="2168" name="5.png" descr="5.png"/>
            <p:cNvPicPr>
              <a:picLocks noChangeAspect="1"/>
            </p:cNvPicPr>
            <p:nvPr/>
          </p:nvPicPr>
          <p:blipFill>
            <a:blip r:embed="rId4"/>
            <a:stretch>
              <a:fillRect/>
            </a:stretch>
          </p:blipFill>
          <p:spPr>
            <a:xfrm>
              <a:off x="2007220" y="0"/>
              <a:ext cx="9042401" cy="3403600"/>
            </a:xfrm>
            <a:prstGeom prst="rect">
              <a:avLst/>
            </a:prstGeom>
            <a:ln w="12700" cap="flat">
              <a:noFill/>
              <a:miter lim="400000"/>
            </a:ln>
            <a:effectLst/>
          </p:spPr>
        </p:pic>
        <p:sp>
          <p:nvSpPr>
            <p:cNvPr id="2169" name="BIBLICAL…"/>
            <p:cNvSpPr txBox="1"/>
            <p:nvPr/>
          </p:nvSpPr>
          <p:spPr>
            <a:xfrm>
              <a:off x="0" y="767900"/>
              <a:ext cx="13538200" cy="219547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spAutoFit/>
            </a:bodyPr>
            <a:lstStyle/>
            <a:p>
              <a:pPr>
                <a:defRPr sz="7200" b="1">
                  <a:latin typeface="Arial"/>
                  <a:ea typeface="Arial"/>
                  <a:cs typeface="Arial"/>
                  <a:sym typeface="Arial"/>
                </a:defRPr>
              </a:pPr>
              <a:r>
                <a:rPr lang="en-US" sz="6800" b="1" dirty="0">
                  <a:latin typeface="Arial"/>
                  <a:cs typeface="Arial"/>
                  <a:sym typeface="Arial"/>
                </a:rPr>
                <a:t>VISION DU MONDE </a:t>
              </a:r>
              <a:br>
                <a:rPr lang="en-US" sz="6800" b="1" dirty="0">
                  <a:latin typeface="Arial"/>
                  <a:cs typeface="Arial"/>
                  <a:sym typeface="Arial"/>
                </a:rPr>
              </a:br>
              <a:r>
                <a:rPr sz="6800" b="1" dirty="0">
                  <a:latin typeface="Arial"/>
                  <a:cs typeface="Arial"/>
                  <a:sym typeface="Arial"/>
                </a:rPr>
                <a:t>BIBLI</a:t>
              </a:r>
              <a:r>
                <a:rPr lang="en-US" sz="6800" b="1" dirty="0">
                  <a:latin typeface="Arial"/>
                  <a:cs typeface="Arial"/>
                  <a:sym typeface="Arial"/>
                </a:rPr>
                <a:t>QUE</a:t>
              </a:r>
              <a:endParaRPr sz="6800" b="1" dirty="0">
                <a:latin typeface="Arial"/>
                <a:cs typeface="Arial"/>
                <a:sym typeface="Arial"/>
              </a:endParaRPr>
            </a:p>
          </p:txBody>
        </p:sp>
      </p:grpSp>
      <p:grpSp>
        <p:nvGrpSpPr>
          <p:cNvPr id="2173" name="Group"/>
          <p:cNvGrpSpPr/>
          <p:nvPr/>
        </p:nvGrpSpPr>
        <p:grpSpPr>
          <a:xfrm>
            <a:off x="12855865" y="7674326"/>
            <a:ext cx="8940802" cy="2730502"/>
            <a:chOff x="0" y="0"/>
            <a:chExt cx="8940800" cy="2730500"/>
          </a:xfrm>
        </p:grpSpPr>
        <p:pic>
          <p:nvPicPr>
            <p:cNvPr id="2171" name="4.png" descr="4.png"/>
            <p:cNvPicPr>
              <a:picLocks noChangeAspect="1"/>
            </p:cNvPicPr>
            <p:nvPr/>
          </p:nvPicPr>
          <p:blipFill>
            <a:blip r:embed="rId5"/>
            <a:stretch>
              <a:fillRect/>
            </a:stretch>
          </p:blipFill>
          <p:spPr>
            <a:xfrm>
              <a:off x="0" y="0"/>
              <a:ext cx="8940800" cy="2730500"/>
            </a:xfrm>
            <a:prstGeom prst="rect">
              <a:avLst/>
            </a:prstGeom>
            <a:ln w="12700" cap="flat">
              <a:noFill/>
              <a:miter lim="400000"/>
            </a:ln>
            <a:effectLst/>
          </p:spPr>
        </p:pic>
        <p:sp>
          <p:nvSpPr>
            <p:cNvPr id="2172" name="MORAL…"/>
            <p:cNvSpPr txBox="1"/>
            <p:nvPr/>
          </p:nvSpPr>
          <p:spPr>
            <a:xfrm>
              <a:off x="2207131" y="354833"/>
              <a:ext cx="4616647" cy="23185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sz="7200" b="1" dirty="0">
                  <a:latin typeface="Arial"/>
                  <a:cs typeface="Arial"/>
                  <a:sym typeface="Arial"/>
                </a:rPr>
                <a:t>ABSOLUS</a:t>
              </a:r>
              <a:br>
                <a:rPr lang="en-US" sz="7200" b="1" dirty="0">
                  <a:latin typeface="Arial"/>
                  <a:cs typeface="Arial"/>
                  <a:sym typeface="Arial"/>
                </a:rPr>
              </a:br>
              <a:r>
                <a:rPr lang="fr-FR" sz="7200" b="1" dirty="0">
                  <a:latin typeface="Arial"/>
                  <a:cs typeface="Arial"/>
                  <a:sym typeface="Arial"/>
                </a:rPr>
                <a:t>MORAUX</a:t>
              </a:r>
              <a:endParaRPr sz="7200" b="1" dirty="0">
                <a:latin typeface="Arial"/>
                <a:cs typeface="Arial"/>
                <a:sym typeface="Arial"/>
              </a:endParaRPr>
            </a:p>
          </p:txBody>
        </p:sp>
      </p:grpSp>
      <p:grpSp>
        <p:nvGrpSpPr>
          <p:cNvPr id="2176" name="Group"/>
          <p:cNvGrpSpPr/>
          <p:nvPr/>
        </p:nvGrpSpPr>
        <p:grpSpPr>
          <a:xfrm>
            <a:off x="12837161" y="5422900"/>
            <a:ext cx="9017002" cy="2501902"/>
            <a:chOff x="0" y="622300"/>
            <a:chExt cx="9017000" cy="2501900"/>
          </a:xfrm>
        </p:grpSpPr>
        <p:pic>
          <p:nvPicPr>
            <p:cNvPr id="2174" name="3.png" descr="3.png"/>
            <p:cNvPicPr>
              <a:picLocks noChangeAspect="1"/>
            </p:cNvPicPr>
            <p:nvPr/>
          </p:nvPicPr>
          <p:blipFill>
            <a:blip r:embed="rId6"/>
            <a:stretch>
              <a:fillRect/>
            </a:stretch>
          </p:blipFill>
          <p:spPr>
            <a:xfrm>
              <a:off x="0" y="622300"/>
              <a:ext cx="9017000" cy="2501900"/>
            </a:xfrm>
            <a:prstGeom prst="rect">
              <a:avLst/>
            </a:prstGeom>
            <a:ln w="12700" cap="flat">
              <a:noFill/>
              <a:miter lim="400000"/>
            </a:ln>
            <a:effectLst/>
          </p:spPr>
        </p:pic>
        <p:sp>
          <p:nvSpPr>
            <p:cNvPr id="2175" name="BIBLICAL…"/>
            <p:cNvSpPr txBox="1"/>
            <p:nvPr/>
          </p:nvSpPr>
          <p:spPr>
            <a:xfrm>
              <a:off x="2753028" y="881519"/>
              <a:ext cx="4025139" cy="207236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6400" b="1">
                  <a:latin typeface="Arial"/>
                  <a:ea typeface="Arial"/>
                  <a:cs typeface="Arial"/>
                  <a:sym typeface="Arial"/>
                </a:defRPr>
              </a:pPr>
              <a:r>
                <a:rPr lang="en-US" sz="6400" b="1" dirty="0">
                  <a:latin typeface="Arial"/>
                  <a:cs typeface="Arial"/>
                  <a:sym typeface="Arial"/>
                </a:rPr>
                <a:t>MARIAGE</a:t>
              </a:r>
              <a:br>
                <a:rPr lang="en-US" sz="6400" b="1" dirty="0">
                  <a:latin typeface="Arial"/>
                  <a:cs typeface="Arial"/>
                  <a:sym typeface="Arial"/>
                </a:rPr>
              </a:br>
              <a:r>
                <a:rPr lang="fr-FR" sz="6400" b="1" dirty="0">
                  <a:latin typeface="Arial"/>
                  <a:cs typeface="Arial"/>
                  <a:sym typeface="Arial"/>
                </a:rPr>
                <a:t>BIBLIQUE</a:t>
              </a:r>
              <a:endParaRPr sz="6400" b="1" dirty="0">
                <a:latin typeface="Arial"/>
                <a:cs typeface="Arial"/>
                <a:sym typeface="Arial"/>
              </a:endParaRPr>
            </a:p>
          </p:txBody>
        </p:sp>
      </p:grpSp>
      <p:grpSp>
        <p:nvGrpSpPr>
          <p:cNvPr id="2179" name="Group"/>
          <p:cNvGrpSpPr/>
          <p:nvPr/>
        </p:nvGrpSpPr>
        <p:grpSpPr>
          <a:xfrm>
            <a:off x="12770402" y="404122"/>
            <a:ext cx="9042402" cy="2768602"/>
            <a:chOff x="0" y="0"/>
            <a:chExt cx="9042400" cy="2768600"/>
          </a:xfrm>
        </p:grpSpPr>
        <p:pic>
          <p:nvPicPr>
            <p:cNvPr id="2177" name="1.png" descr="1.png"/>
            <p:cNvPicPr>
              <a:picLocks noChangeAspect="1"/>
            </p:cNvPicPr>
            <p:nvPr/>
          </p:nvPicPr>
          <p:blipFill>
            <a:blip r:embed="rId7"/>
            <a:stretch>
              <a:fillRect/>
            </a:stretch>
          </p:blipFill>
          <p:spPr>
            <a:xfrm>
              <a:off x="0" y="0"/>
              <a:ext cx="9042400" cy="2768600"/>
            </a:xfrm>
            <a:prstGeom prst="rect">
              <a:avLst/>
            </a:prstGeom>
            <a:ln w="12700" cap="flat">
              <a:noFill/>
              <a:miter lim="400000"/>
            </a:ln>
            <a:effectLst/>
          </p:spPr>
        </p:pic>
        <p:sp>
          <p:nvSpPr>
            <p:cNvPr id="2178" name="LIFE BEGINS…"/>
            <p:cNvSpPr txBox="1"/>
            <p:nvPr/>
          </p:nvSpPr>
          <p:spPr>
            <a:xfrm>
              <a:off x="1515672" y="344048"/>
              <a:ext cx="6628415" cy="207236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6400" b="1">
                  <a:latin typeface="Arial"/>
                  <a:ea typeface="Arial"/>
                  <a:cs typeface="Arial"/>
                  <a:sym typeface="Arial"/>
                </a:defRPr>
              </a:pPr>
              <a:r>
                <a:rPr lang="en-US" sz="6400" b="1" dirty="0">
                  <a:latin typeface="Arial"/>
                  <a:cs typeface="Arial"/>
                  <a:sym typeface="Arial"/>
                </a:rPr>
                <a:t>VIE DÉBUTE à la</a:t>
              </a:r>
              <a:br>
                <a:rPr lang="en-US" sz="6400" b="1" dirty="0">
                  <a:latin typeface="Arial"/>
                  <a:cs typeface="Arial"/>
                  <a:sym typeface="Arial"/>
                </a:rPr>
              </a:br>
              <a:r>
                <a:rPr sz="6400" b="1" dirty="0">
                  <a:latin typeface="Arial"/>
                  <a:cs typeface="Arial"/>
                  <a:sym typeface="Arial"/>
                </a:rPr>
                <a:t>FERTILI</a:t>
              </a:r>
              <a:r>
                <a:rPr lang="en-US" sz="6400" b="1" dirty="0">
                  <a:latin typeface="Arial"/>
                  <a:cs typeface="Arial"/>
                  <a:sym typeface="Arial"/>
                </a:rPr>
                <a:t>S</a:t>
              </a:r>
              <a:r>
                <a:rPr sz="6400" b="1" dirty="0">
                  <a:latin typeface="Arial"/>
                  <a:cs typeface="Arial"/>
                  <a:sym typeface="Arial"/>
                </a:rPr>
                <a:t>ATION</a:t>
              </a:r>
            </a:p>
          </p:txBody>
        </p:sp>
      </p:grpSp>
      <p:grpSp>
        <p:nvGrpSpPr>
          <p:cNvPr id="2182" name="Group"/>
          <p:cNvGrpSpPr/>
          <p:nvPr/>
        </p:nvGrpSpPr>
        <p:grpSpPr>
          <a:xfrm>
            <a:off x="2451100" y="534753"/>
            <a:ext cx="8648700" cy="2679702"/>
            <a:chOff x="0" y="0"/>
            <a:chExt cx="8648700" cy="2679700"/>
          </a:xfrm>
        </p:grpSpPr>
        <p:pic>
          <p:nvPicPr>
            <p:cNvPr id="2180" name="S2.png" descr="S2.png"/>
            <p:cNvPicPr>
              <a:picLocks noChangeAspect="1"/>
            </p:cNvPicPr>
            <p:nvPr/>
          </p:nvPicPr>
          <p:blipFill>
            <a:blip r:embed="rId8"/>
            <a:stretch>
              <a:fillRect/>
            </a:stretch>
          </p:blipFill>
          <p:spPr>
            <a:xfrm>
              <a:off x="0" y="0"/>
              <a:ext cx="8648700" cy="2679700"/>
            </a:xfrm>
            <a:prstGeom prst="rect">
              <a:avLst/>
            </a:prstGeom>
            <a:ln w="12700" cap="flat">
              <a:noFill/>
              <a:miter lim="400000"/>
            </a:ln>
            <a:effectLst/>
          </p:spPr>
        </p:pic>
        <p:sp>
          <p:nvSpPr>
            <p:cNvPr id="2181" name="ABORTION"/>
            <p:cNvSpPr txBox="1"/>
            <p:nvPr/>
          </p:nvSpPr>
          <p:spPr>
            <a:xfrm>
              <a:off x="821140" y="673895"/>
              <a:ext cx="6565900" cy="121058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lvl1pPr>
                <a:defRPr sz="7200" b="1">
                  <a:latin typeface="Arial"/>
                  <a:ea typeface="Arial"/>
                  <a:cs typeface="Arial"/>
                  <a:sym typeface="Arial"/>
                </a:defRPr>
              </a:lvl1pPr>
            </a:lstStyle>
            <a:p>
              <a:r>
                <a:rPr lang="en-US" dirty="0"/>
                <a:t>AVORTEMENT</a:t>
              </a:r>
              <a:endParaRPr dirty="0"/>
            </a:p>
          </p:txBody>
        </p:sp>
      </p:grpSp>
      <p:grpSp>
        <p:nvGrpSpPr>
          <p:cNvPr id="2185" name="Group"/>
          <p:cNvGrpSpPr/>
          <p:nvPr/>
        </p:nvGrpSpPr>
        <p:grpSpPr>
          <a:xfrm>
            <a:off x="12841422" y="2997200"/>
            <a:ext cx="8978902" cy="2451102"/>
            <a:chOff x="0" y="0"/>
            <a:chExt cx="8978900" cy="2451100"/>
          </a:xfrm>
        </p:grpSpPr>
        <p:pic>
          <p:nvPicPr>
            <p:cNvPr id="2183" name="2.png" descr="2.png"/>
            <p:cNvPicPr>
              <a:picLocks noChangeAspect="1"/>
            </p:cNvPicPr>
            <p:nvPr/>
          </p:nvPicPr>
          <p:blipFill>
            <a:blip r:embed="rId9"/>
            <a:stretch>
              <a:fillRect/>
            </a:stretch>
          </p:blipFill>
          <p:spPr>
            <a:xfrm>
              <a:off x="0" y="0"/>
              <a:ext cx="8978900" cy="2451100"/>
            </a:xfrm>
            <a:prstGeom prst="rect">
              <a:avLst/>
            </a:prstGeom>
            <a:ln w="12700" cap="flat">
              <a:noFill/>
              <a:miter lim="400000"/>
            </a:ln>
            <a:effectLst/>
          </p:spPr>
        </p:pic>
        <p:sp>
          <p:nvSpPr>
            <p:cNvPr id="2184" name="SANCTITY OF…"/>
            <p:cNvSpPr txBox="1"/>
            <p:nvPr/>
          </p:nvSpPr>
          <p:spPr>
            <a:xfrm>
              <a:off x="1616715" y="116088"/>
              <a:ext cx="6290181" cy="22570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sz="7000" b="1" dirty="0">
                  <a:latin typeface="Arial"/>
                  <a:cs typeface="Arial"/>
                  <a:sym typeface="Arial"/>
                </a:rPr>
                <a:t>SA</a:t>
              </a:r>
              <a:r>
                <a:rPr lang="en-US" sz="7000" b="1" dirty="0">
                  <a:latin typeface="Arial"/>
                  <a:cs typeface="Arial"/>
                  <a:sym typeface="Arial"/>
                </a:rPr>
                <a:t>I</a:t>
              </a:r>
              <a:r>
                <a:rPr sz="7000" b="1" dirty="0">
                  <a:latin typeface="Arial"/>
                  <a:cs typeface="Arial"/>
                  <a:sym typeface="Arial"/>
                </a:rPr>
                <a:t>N</a:t>
              </a:r>
              <a:r>
                <a:rPr lang="en-US" sz="7000" b="1" dirty="0">
                  <a:latin typeface="Arial"/>
                  <a:cs typeface="Arial"/>
                  <a:sym typeface="Arial"/>
                </a:rPr>
                <a:t>TETÉ</a:t>
              </a:r>
              <a:r>
                <a:rPr sz="7000" b="1" dirty="0">
                  <a:latin typeface="Arial"/>
                  <a:cs typeface="Arial"/>
                  <a:sym typeface="Arial"/>
                </a:rPr>
                <a:t> </a:t>
              </a:r>
              <a:r>
                <a:rPr lang="en-US" sz="7000" b="1" dirty="0">
                  <a:latin typeface="Arial"/>
                  <a:cs typeface="Arial"/>
                  <a:sym typeface="Arial"/>
                </a:rPr>
                <a:t>DE </a:t>
              </a:r>
              <a:br>
                <a:rPr lang="en-US" sz="7000" b="1" dirty="0">
                  <a:latin typeface="Arial"/>
                  <a:cs typeface="Arial"/>
                  <a:sym typeface="Arial"/>
                </a:rPr>
              </a:br>
              <a:r>
                <a:rPr lang="en-US" sz="7000" b="1" dirty="0">
                  <a:latin typeface="Arial"/>
                  <a:cs typeface="Arial"/>
                  <a:sym typeface="Arial"/>
                </a:rPr>
                <a:t>LA VIE</a:t>
              </a:r>
              <a:endParaRPr sz="7000" b="1" dirty="0">
                <a:latin typeface="Arial"/>
                <a:cs typeface="Arial"/>
                <a:sym typeface="Arial"/>
              </a:endParaRPr>
            </a:p>
          </p:txBody>
        </p:sp>
      </p:grpSp>
      <p:grpSp>
        <p:nvGrpSpPr>
          <p:cNvPr id="2188" name="Group"/>
          <p:cNvGrpSpPr/>
          <p:nvPr/>
        </p:nvGrpSpPr>
        <p:grpSpPr>
          <a:xfrm>
            <a:off x="2268331" y="9893301"/>
            <a:ext cx="8902702" cy="3556002"/>
            <a:chOff x="0" y="158750"/>
            <a:chExt cx="8902700" cy="3556000"/>
          </a:xfrm>
        </p:grpSpPr>
        <p:pic>
          <p:nvPicPr>
            <p:cNvPr id="2186" name="S2 3.png" descr="S2 3.png"/>
            <p:cNvPicPr>
              <a:picLocks noChangeAspect="1"/>
            </p:cNvPicPr>
            <p:nvPr/>
          </p:nvPicPr>
          <p:blipFill>
            <a:blip r:embed="rId10"/>
            <a:stretch>
              <a:fillRect/>
            </a:stretch>
          </p:blipFill>
          <p:spPr>
            <a:xfrm>
              <a:off x="0" y="158750"/>
              <a:ext cx="8902700" cy="3556000"/>
            </a:xfrm>
            <a:prstGeom prst="rect">
              <a:avLst/>
            </a:prstGeom>
            <a:ln w="12700" cap="flat">
              <a:noFill/>
              <a:miter lim="400000"/>
            </a:ln>
            <a:effectLst/>
          </p:spPr>
        </p:pic>
        <p:sp>
          <p:nvSpPr>
            <p:cNvPr id="2187" name="NATURALISTIC…"/>
            <p:cNvSpPr txBox="1"/>
            <p:nvPr/>
          </p:nvSpPr>
          <p:spPr>
            <a:xfrm>
              <a:off x="137305" y="1023166"/>
              <a:ext cx="8290729" cy="219547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lang="en-US" sz="6800" b="1" dirty="0">
                  <a:latin typeface="Arial"/>
                  <a:cs typeface="Arial"/>
                  <a:sym typeface="Arial"/>
                </a:rPr>
                <a:t>VISION DU MONDE </a:t>
              </a:r>
              <a:br>
                <a:rPr lang="en-US" sz="6800" b="1" dirty="0">
                  <a:latin typeface="Arial"/>
                  <a:cs typeface="Arial"/>
                  <a:sym typeface="Arial"/>
                </a:rPr>
              </a:br>
              <a:r>
                <a:rPr sz="6800" b="1" dirty="0">
                  <a:latin typeface="Arial"/>
                  <a:cs typeface="Arial"/>
                  <a:sym typeface="Arial"/>
                </a:rPr>
                <a:t>NATURALIS</a:t>
              </a:r>
              <a:r>
                <a:rPr lang="en-US" sz="6800" b="1" dirty="0">
                  <a:latin typeface="Arial"/>
                  <a:cs typeface="Arial"/>
                  <a:sym typeface="Arial"/>
                </a:rPr>
                <a:t>TE</a:t>
              </a:r>
              <a:endParaRPr sz="6800" b="1" dirty="0">
                <a:latin typeface="Arial"/>
                <a:cs typeface="Arial"/>
                <a:sym typeface="Arial"/>
              </a:endParaRPr>
            </a:p>
          </p:txBody>
        </p:sp>
      </p:grpSp>
      <p:grpSp>
        <p:nvGrpSpPr>
          <p:cNvPr id="2191" name="Group"/>
          <p:cNvGrpSpPr/>
          <p:nvPr/>
        </p:nvGrpSpPr>
        <p:grpSpPr>
          <a:xfrm>
            <a:off x="2362201" y="7632700"/>
            <a:ext cx="8788400" cy="2857500"/>
            <a:chOff x="0" y="0"/>
            <a:chExt cx="8788400" cy="2857500"/>
          </a:xfrm>
        </p:grpSpPr>
        <p:pic>
          <p:nvPicPr>
            <p:cNvPr id="2189" name="S1 2.png" descr="S1 2.png"/>
            <p:cNvPicPr>
              <a:picLocks noChangeAspect="1"/>
            </p:cNvPicPr>
            <p:nvPr/>
          </p:nvPicPr>
          <p:blipFill>
            <a:blip r:embed="rId11"/>
            <a:stretch>
              <a:fillRect/>
            </a:stretch>
          </p:blipFill>
          <p:spPr>
            <a:xfrm>
              <a:off x="0" y="0"/>
              <a:ext cx="8788400" cy="2857500"/>
            </a:xfrm>
            <a:prstGeom prst="rect">
              <a:avLst/>
            </a:prstGeom>
            <a:ln w="12700" cap="flat">
              <a:noFill/>
              <a:miter lim="400000"/>
            </a:ln>
            <a:effectLst/>
          </p:spPr>
        </p:pic>
        <p:sp>
          <p:nvSpPr>
            <p:cNvPr id="2190" name="MORAL…"/>
            <p:cNvSpPr txBox="1"/>
            <p:nvPr/>
          </p:nvSpPr>
          <p:spPr>
            <a:xfrm>
              <a:off x="1126794" y="433588"/>
              <a:ext cx="6139501" cy="225702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fr-FR" sz="7000" b="1" dirty="0">
                  <a:latin typeface="Arial"/>
                  <a:cs typeface="Arial"/>
                  <a:sym typeface="Arial"/>
                </a:rPr>
                <a:t>RELATIVISME</a:t>
              </a:r>
              <a:br>
                <a:rPr lang="fr-FR" sz="7000" b="1" dirty="0">
                  <a:latin typeface="Arial"/>
                  <a:cs typeface="Arial"/>
                  <a:sym typeface="Arial"/>
                </a:rPr>
              </a:br>
              <a:r>
                <a:rPr sz="7000" b="1" dirty="0">
                  <a:latin typeface="Arial"/>
                  <a:cs typeface="Arial"/>
                  <a:sym typeface="Arial"/>
                </a:rPr>
                <a:t>MORAL </a:t>
              </a:r>
            </a:p>
          </p:txBody>
        </p:sp>
      </p:grpSp>
      <p:pic>
        <p:nvPicPr>
          <p:cNvPr id="2192" name="sand-Invades copy22.png" descr="sand-Invades copy22.png"/>
          <p:cNvPicPr>
            <a:picLocks noChangeAspect="1"/>
          </p:cNvPicPr>
          <p:nvPr/>
        </p:nvPicPr>
        <p:blipFill>
          <a:blip r:embed="rId12"/>
          <a:stretch>
            <a:fillRect/>
          </a:stretch>
        </p:blipFill>
        <p:spPr>
          <a:xfrm>
            <a:off x="8164062" y="8630540"/>
            <a:ext cx="20404820" cy="5551312"/>
          </a:xfrm>
          <a:prstGeom prst="rect">
            <a:avLst/>
          </a:prstGeom>
          <a:ln w="12700">
            <a:miter lim="400000"/>
          </a:ln>
        </p:spPr>
      </p:pic>
      <p:grpSp>
        <p:nvGrpSpPr>
          <p:cNvPr id="2195" name="Group"/>
          <p:cNvGrpSpPr/>
          <p:nvPr/>
        </p:nvGrpSpPr>
        <p:grpSpPr>
          <a:xfrm>
            <a:off x="2413001" y="5293253"/>
            <a:ext cx="8686800" cy="2641602"/>
            <a:chOff x="0" y="0"/>
            <a:chExt cx="8686800" cy="2641600"/>
          </a:xfrm>
        </p:grpSpPr>
        <p:pic>
          <p:nvPicPr>
            <p:cNvPr id="2193" name="S2 2.png" descr="S2 2.png"/>
            <p:cNvPicPr>
              <a:picLocks noChangeAspect="1"/>
            </p:cNvPicPr>
            <p:nvPr/>
          </p:nvPicPr>
          <p:blipFill>
            <a:blip r:embed="rId13"/>
            <a:stretch>
              <a:fillRect/>
            </a:stretch>
          </p:blipFill>
          <p:spPr>
            <a:xfrm>
              <a:off x="0" y="0"/>
              <a:ext cx="8686800" cy="2641600"/>
            </a:xfrm>
            <a:prstGeom prst="rect">
              <a:avLst/>
            </a:prstGeom>
            <a:ln w="12700" cap="flat">
              <a:noFill/>
              <a:miter lim="400000"/>
            </a:ln>
            <a:effectLst/>
          </p:spPr>
        </p:pic>
        <p:sp>
          <p:nvSpPr>
            <p:cNvPr id="2194" name="MARRIAGE…"/>
            <p:cNvSpPr txBox="1"/>
            <p:nvPr/>
          </p:nvSpPr>
          <p:spPr>
            <a:xfrm>
              <a:off x="1964476" y="347334"/>
              <a:ext cx="4340932" cy="22570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en-US" sz="7000" b="1" dirty="0">
                  <a:latin typeface="Arial"/>
                  <a:cs typeface="Arial"/>
                  <a:sym typeface="Arial"/>
                </a:rPr>
                <a:t>MARIAGE</a:t>
              </a:r>
              <a:endParaRPr sz="7000" b="1" dirty="0">
                <a:latin typeface="Arial"/>
                <a:cs typeface="Arial"/>
                <a:sym typeface="Arial"/>
              </a:endParaRPr>
            </a:p>
            <a:p>
              <a:pPr>
                <a:defRPr sz="7000" b="1">
                  <a:latin typeface="Arial"/>
                  <a:ea typeface="Arial"/>
                  <a:cs typeface="Arial"/>
                  <a:sym typeface="Arial"/>
                </a:defRPr>
              </a:pPr>
              <a:r>
                <a:rPr sz="7000" b="1" dirty="0">
                  <a:latin typeface="Arial"/>
                  <a:cs typeface="Arial"/>
                  <a:sym typeface="Arial"/>
                </a:rPr>
                <a:t>???</a:t>
              </a:r>
            </a:p>
          </p:txBody>
        </p:sp>
      </p:grpSp>
      <p:grpSp>
        <p:nvGrpSpPr>
          <p:cNvPr id="2198" name="Group"/>
          <p:cNvGrpSpPr/>
          <p:nvPr/>
        </p:nvGrpSpPr>
        <p:grpSpPr>
          <a:xfrm>
            <a:off x="2438400" y="2984031"/>
            <a:ext cx="8661400" cy="2578102"/>
            <a:chOff x="0" y="262608"/>
            <a:chExt cx="8661400" cy="2578101"/>
          </a:xfrm>
        </p:grpSpPr>
        <p:pic>
          <p:nvPicPr>
            <p:cNvPr id="2196" name="S1.png" descr="S1.png"/>
            <p:cNvPicPr>
              <a:picLocks noChangeAspect="1"/>
            </p:cNvPicPr>
            <p:nvPr/>
          </p:nvPicPr>
          <p:blipFill>
            <a:blip r:embed="rId14"/>
            <a:stretch>
              <a:fillRect/>
            </a:stretch>
          </p:blipFill>
          <p:spPr>
            <a:xfrm>
              <a:off x="0" y="262608"/>
              <a:ext cx="8661400" cy="2578101"/>
            </a:xfrm>
            <a:prstGeom prst="rect">
              <a:avLst/>
            </a:prstGeom>
            <a:ln w="12700" cap="flat">
              <a:noFill/>
              <a:miter lim="400000"/>
            </a:ln>
            <a:effectLst/>
          </p:spPr>
        </p:pic>
        <p:sp>
          <p:nvSpPr>
            <p:cNvPr id="2197" name="EUTHANASIA"/>
            <p:cNvSpPr txBox="1"/>
            <p:nvPr/>
          </p:nvSpPr>
          <p:spPr>
            <a:xfrm>
              <a:off x="1134136" y="826186"/>
              <a:ext cx="6104235" cy="121058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sz="7200" b="1" dirty="0">
                  <a:latin typeface="Arial"/>
                  <a:cs typeface="Arial"/>
                  <a:sym typeface="Arial"/>
                </a:rPr>
                <a:t>EUTHANASI</a:t>
              </a:r>
              <a:r>
                <a:rPr lang="en-US" sz="7200" b="1" dirty="0">
                  <a:latin typeface="Arial"/>
                  <a:cs typeface="Arial"/>
                  <a:sym typeface="Arial"/>
                </a:rPr>
                <a:t>E</a:t>
              </a:r>
              <a:endParaRPr sz="7200" b="1" dirty="0">
                <a:latin typeface="Arial"/>
                <a:cs typeface="Arial"/>
                <a:sym typeface="Arial"/>
              </a:endParaRPr>
            </a:p>
          </p:txBody>
        </p:sp>
      </p:grpSp>
    </p:spTree>
    <p:extLst>
      <p:ext uri="{BB962C8B-B14F-4D97-AF65-F5344CB8AC3E}">
        <p14:creationId xmlns:p14="http://schemas.microsoft.com/office/powerpoint/2010/main" val="2825666409"/>
      </p:ext>
    </p:extLst>
  </p:cSld>
  <p:clrMapOvr>
    <a:masterClrMapping/>
  </p:clrMapOvr>
  <p:transition spd="med" advClick="0" advTm="0"/>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iterate>
                                    <p:tmAbs val="0"/>
                                  </p:iterate>
                                  <p:childTnLst>
                                    <p:set>
                                      <p:cBhvr>
                                        <p:cTn id="6" fill="hold"/>
                                        <p:tgtEl>
                                          <p:spTgt spid="2192"/>
                                        </p:tgtEl>
                                        <p:attrNameLst>
                                          <p:attrName>style.visibility</p:attrName>
                                        </p:attrNameLst>
                                      </p:cBhvr>
                                      <p:to>
                                        <p:strVal val="visible"/>
                                      </p:to>
                                    </p:set>
                                    <p:animEffect transition="in" filter="wipe(left)">
                                      <p:cBhvr>
                                        <p:cTn id="7" dur="499"/>
                                        <p:tgtEl>
                                          <p:spTgt spid="21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2" grpId="0" animBg="1" advAuto="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2" name="Rectangle"/>
          <p:cNvSpPr/>
          <p:nvPr/>
        </p:nvSpPr>
        <p:spPr>
          <a:xfrm>
            <a:off x="-406400" y="11226800"/>
            <a:ext cx="25196800" cy="2501900"/>
          </a:xfrm>
          <a:prstGeom prst="rect">
            <a:avLst/>
          </a:prstGeom>
          <a:gradFill>
            <a:gsLst>
              <a:gs pos="0">
                <a:srgbClr val="717272">
                  <a:alpha val="64000"/>
                </a:srgbClr>
              </a:gs>
              <a:gs pos="100000">
                <a:srgbClr val="BBC0B9"/>
              </a:gs>
            </a:gsLst>
            <a:lin ang="5400000"/>
          </a:gradFill>
          <a:ln w="12700">
            <a:miter lim="400000"/>
          </a:ln>
          <a:effectLst>
            <a:outerShdw blurRad="76200" dir="18900000" rotWithShape="0">
              <a:srgbClr val="000000">
                <a:alpha val="80000"/>
              </a:srgbClr>
            </a:outerShdw>
          </a:effectLst>
        </p:spPr>
        <p:txBody>
          <a:bodyPr lIns="50800" tIns="50800" rIns="50800" bIns="50800" anchor="ctr"/>
          <a:lstStyle/>
          <a:p>
            <a:pPr defTabSz="800100">
              <a:defRPr sz="4000">
                <a:solidFill>
                  <a:srgbClr val="FFFFFF"/>
                </a:solidFill>
                <a:effectLst>
                  <a:outerShdw blurRad="25400" dist="23998" dir="2700000" rotWithShape="0">
                    <a:srgbClr val="000000">
                      <a:alpha val="31034"/>
                    </a:srgbClr>
                  </a:outerShdw>
                </a:effectLst>
              </a:defRPr>
            </a:pPr>
            <a:endParaRPr sz="4000">
              <a:solidFill>
                <a:srgbClr val="FFFFFF"/>
              </a:solidFill>
              <a:effectLst>
                <a:outerShdw blurRad="25400" dist="23998" dir="2700000" rotWithShape="0">
                  <a:srgbClr val="000000">
                    <a:alpha val="31034"/>
                  </a:srgbClr>
                </a:outerShdw>
              </a:effectLst>
              <a:latin typeface="Gill Sans"/>
              <a:cs typeface="Gill Sans"/>
            </a:endParaRPr>
          </a:p>
        </p:txBody>
      </p:sp>
      <p:pic>
        <p:nvPicPr>
          <p:cNvPr id="2203" name="New Gospel Blocks 4bbb 2.jpg" descr="New Gospel Blocks 4bbb 2.jpg"/>
          <p:cNvPicPr>
            <a:picLocks noChangeAspect="1"/>
          </p:cNvPicPr>
          <p:nvPr/>
        </p:nvPicPr>
        <p:blipFill>
          <a:blip r:embed="rId3"/>
          <a:stretch>
            <a:fillRect/>
          </a:stretch>
        </p:blipFill>
        <p:spPr>
          <a:xfrm>
            <a:off x="0" y="0"/>
            <a:ext cx="24384000" cy="13716000"/>
          </a:xfrm>
          <a:prstGeom prst="rect">
            <a:avLst/>
          </a:prstGeom>
          <a:ln w="12700">
            <a:miter lim="400000"/>
          </a:ln>
        </p:spPr>
      </p:pic>
      <p:grpSp>
        <p:nvGrpSpPr>
          <p:cNvPr id="2206" name="Group"/>
          <p:cNvGrpSpPr/>
          <p:nvPr/>
        </p:nvGrpSpPr>
        <p:grpSpPr>
          <a:xfrm rot="779676">
            <a:off x="15208602" y="6692394"/>
            <a:ext cx="9058150" cy="2773424"/>
            <a:chOff x="0" y="0"/>
            <a:chExt cx="9058147" cy="2773422"/>
          </a:xfrm>
        </p:grpSpPr>
        <p:pic>
          <p:nvPicPr>
            <p:cNvPr id="2204" name="1.png" descr="1.png"/>
            <p:cNvPicPr>
              <a:picLocks noChangeAspect="1"/>
            </p:cNvPicPr>
            <p:nvPr/>
          </p:nvPicPr>
          <p:blipFill>
            <a:blip r:embed="rId4"/>
            <a:stretch>
              <a:fillRect/>
            </a:stretch>
          </p:blipFill>
          <p:spPr>
            <a:xfrm>
              <a:off x="0" y="0"/>
              <a:ext cx="9058147" cy="2773422"/>
            </a:xfrm>
            <a:prstGeom prst="rect">
              <a:avLst/>
            </a:prstGeom>
            <a:ln w="12700" cap="flat">
              <a:noFill/>
              <a:miter lim="400000"/>
            </a:ln>
            <a:effectLst/>
          </p:spPr>
        </p:pic>
        <p:sp>
          <p:nvSpPr>
            <p:cNvPr id="2205" name="SANCTITY OF…"/>
            <p:cNvSpPr txBox="1"/>
            <p:nvPr/>
          </p:nvSpPr>
          <p:spPr>
            <a:xfrm>
              <a:off x="1684779" y="251717"/>
              <a:ext cx="6290181" cy="22570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000" b="1">
                  <a:latin typeface="Arial"/>
                  <a:ea typeface="Arial"/>
                  <a:cs typeface="Arial"/>
                  <a:sym typeface="Arial"/>
                </a:defRPr>
              </a:pPr>
              <a:r>
                <a:rPr lang="fr-FR" sz="7000" b="1" dirty="0">
                  <a:latin typeface="Arial"/>
                  <a:cs typeface="Arial"/>
                  <a:sym typeface="Arial"/>
                </a:rPr>
                <a:t>SAINTETÉ DE </a:t>
              </a:r>
              <a:br>
                <a:rPr lang="fr-FR" sz="7000" b="1" dirty="0">
                  <a:latin typeface="Arial"/>
                  <a:cs typeface="Arial"/>
                  <a:sym typeface="Arial"/>
                </a:rPr>
              </a:br>
              <a:r>
                <a:rPr lang="fr-FR" sz="7000" b="1" dirty="0">
                  <a:latin typeface="Arial"/>
                  <a:cs typeface="Arial"/>
                  <a:sym typeface="Arial"/>
                </a:rPr>
                <a:t>LA VIE</a:t>
              </a:r>
            </a:p>
          </p:txBody>
        </p:sp>
      </p:grpSp>
      <p:pic>
        <p:nvPicPr>
          <p:cNvPr id="2207" name="2.png" descr="2.png"/>
          <p:cNvPicPr>
            <a:picLocks noChangeAspect="1"/>
          </p:cNvPicPr>
          <p:nvPr/>
        </p:nvPicPr>
        <p:blipFill>
          <a:blip r:embed="rId5"/>
          <a:stretch>
            <a:fillRect/>
          </a:stretch>
        </p:blipFill>
        <p:spPr>
          <a:xfrm rot="18539460">
            <a:off x="10490927" y="6631489"/>
            <a:ext cx="8978902" cy="2451102"/>
          </a:xfrm>
          <a:prstGeom prst="rect">
            <a:avLst/>
          </a:prstGeom>
          <a:ln w="12700">
            <a:miter lim="400000"/>
          </a:ln>
        </p:spPr>
      </p:pic>
      <p:sp>
        <p:nvSpPr>
          <p:cNvPr id="2208" name="LIFE BEGINS…"/>
          <p:cNvSpPr txBox="1"/>
          <p:nvPr/>
        </p:nvSpPr>
        <p:spPr>
          <a:xfrm rot="18481514">
            <a:off x="11961963" y="6361573"/>
            <a:ext cx="6628417" cy="20723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6400" b="1">
                <a:latin typeface="Arial"/>
                <a:ea typeface="Arial"/>
                <a:cs typeface="Arial"/>
                <a:sym typeface="Arial"/>
              </a:defRPr>
            </a:pPr>
            <a:r>
              <a:rPr lang="fr-FR" sz="6400" b="1" dirty="0">
                <a:latin typeface="Arial"/>
                <a:cs typeface="Arial"/>
                <a:sym typeface="Arial"/>
              </a:rPr>
              <a:t>VIE DÉBUTE à la</a:t>
            </a:r>
            <a:br>
              <a:rPr lang="fr-FR" sz="6400" b="1" dirty="0">
                <a:latin typeface="Arial"/>
                <a:cs typeface="Arial"/>
                <a:sym typeface="Arial"/>
              </a:rPr>
            </a:br>
            <a:r>
              <a:rPr lang="fr-FR" sz="6400" b="1" dirty="0">
                <a:latin typeface="Arial"/>
                <a:cs typeface="Arial"/>
                <a:sym typeface="Arial"/>
              </a:rPr>
              <a:t>FERTILISATION</a:t>
            </a:r>
          </a:p>
        </p:txBody>
      </p:sp>
      <p:grpSp>
        <p:nvGrpSpPr>
          <p:cNvPr id="2211" name="Group"/>
          <p:cNvGrpSpPr/>
          <p:nvPr/>
        </p:nvGrpSpPr>
        <p:grpSpPr>
          <a:xfrm rot="20796451">
            <a:off x="12462105" y="9148061"/>
            <a:ext cx="8945424" cy="2731914"/>
            <a:chOff x="0" y="0"/>
            <a:chExt cx="8945421" cy="2731911"/>
          </a:xfrm>
        </p:grpSpPr>
        <p:pic>
          <p:nvPicPr>
            <p:cNvPr id="2209" name="4.png" descr="4.png"/>
            <p:cNvPicPr>
              <a:picLocks noChangeAspect="1"/>
            </p:cNvPicPr>
            <p:nvPr/>
          </p:nvPicPr>
          <p:blipFill>
            <a:blip r:embed="rId6"/>
            <a:stretch>
              <a:fillRect/>
            </a:stretch>
          </p:blipFill>
          <p:spPr>
            <a:xfrm>
              <a:off x="0" y="0"/>
              <a:ext cx="8945421" cy="2731911"/>
            </a:xfrm>
            <a:prstGeom prst="rect">
              <a:avLst/>
            </a:prstGeom>
            <a:ln w="12700" cap="flat">
              <a:noFill/>
              <a:miter lim="400000"/>
            </a:ln>
            <a:effectLst/>
          </p:spPr>
        </p:pic>
        <p:sp>
          <p:nvSpPr>
            <p:cNvPr id="2210" name="MORAL…"/>
            <p:cNvSpPr txBox="1"/>
            <p:nvPr/>
          </p:nvSpPr>
          <p:spPr>
            <a:xfrm>
              <a:off x="2207372" y="353796"/>
              <a:ext cx="4616646" cy="231858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7200" b="1">
                  <a:latin typeface="Arial"/>
                  <a:ea typeface="Arial"/>
                  <a:cs typeface="Arial"/>
                  <a:sym typeface="Arial"/>
                </a:defRPr>
              </a:pPr>
              <a:r>
                <a:rPr lang="fr-FR" sz="7200" b="1" dirty="0">
                  <a:latin typeface="Arial"/>
                  <a:cs typeface="Arial"/>
                  <a:sym typeface="Arial"/>
                </a:rPr>
                <a:t>ABSOLUS</a:t>
              </a:r>
              <a:br>
                <a:rPr lang="fr-FR" sz="7200" b="1" dirty="0">
                  <a:latin typeface="Arial"/>
                  <a:cs typeface="Arial"/>
                  <a:sym typeface="Arial"/>
                </a:rPr>
              </a:br>
              <a:r>
                <a:rPr lang="fr-FR" sz="7200" b="1" dirty="0">
                  <a:latin typeface="Arial"/>
                  <a:cs typeface="Arial"/>
                  <a:sym typeface="Arial"/>
                </a:rPr>
                <a:t>MORAUX</a:t>
              </a:r>
            </a:p>
          </p:txBody>
        </p:sp>
      </p:grpSp>
      <p:pic>
        <p:nvPicPr>
          <p:cNvPr id="2212" name="3.png" descr="3.png"/>
          <p:cNvPicPr>
            <a:picLocks noChangeAspect="1"/>
          </p:cNvPicPr>
          <p:nvPr/>
        </p:nvPicPr>
        <p:blipFill>
          <a:blip r:embed="rId7"/>
          <a:stretch>
            <a:fillRect/>
          </a:stretch>
        </p:blipFill>
        <p:spPr>
          <a:xfrm rot="2188152">
            <a:off x="14842761" y="7965922"/>
            <a:ext cx="9027174" cy="2504724"/>
          </a:xfrm>
          <a:prstGeom prst="rect">
            <a:avLst/>
          </a:prstGeom>
          <a:ln w="12700">
            <a:miter lim="400000"/>
          </a:ln>
        </p:spPr>
      </p:pic>
      <p:pic>
        <p:nvPicPr>
          <p:cNvPr id="2213" name="S2.png" descr="S2.png"/>
          <p:cNvPicPr>
            <a:picLocks noChangeAspect="1"/>
          </p:cNvPicPr>
          <p:nvPr/>
        </p:nvPicPr>
        <p:blipFill>
          <a:blip r:embed="rId8"/>
          <a:stretch>
            <a:fillRect/>
          </a:stretch>
        </p:blipFill>
        <p:spPr>
          <a:xfrm>
            <a:off x="2451100" y="534753"/>
            <a:ext cx="8648700" cy="2679702"/>
          </a:xfrm>
          <a:prstGeom prst="rect">
            <a:avLst/>
          </a:prstGeom>
          <a:ln w="12700">
            <a:miter lim="400000"/>
          </a:ln>
        </p:spPr>
      </p:pic>
      <p:pic>
        <p:nvPicPr>
          <p:cNvPr id="2214" name="S2 3.png" descr="S2 3.png"/>
          <p:cNvPicPr>
            <a:picLocks noChangeAspect="1"/>
          </p:cNvPicPr>
          <p:nvPr/>
        </p:nvPicPr>
        <p:blipFill>
          <a:blip r:embed="rId9"/>
          <a:stretch>
            <a:fillRect/>
          </a:stretch>
        </p:blipFill>
        <p:spPr>
          <a:xfrm>
            <a:off x="2268331" y="9893300"/>
            <a:ext cx="8902702" cy="3556000"/>
          </a:xfrm>
          <a:prstGeom prst="rect">
            <a:avLst/>
          </a:prstGeom>
          <a:ln w="12700">
            <a:miter lim="400000"/>
          </a:ln>
        </p:spPr>
      </p:pic>
      <p:pic>
        <p:nvPicPr>
          <p:cNvPr id="2216" name="S1 2.png" descr="S1 2.png"/>
          <p:cNvPicPr>
            <a:picLocks noChangeAspect="1"/>
          </p:cNvPicPr>
          <p:nvPr/>
        </p:nvPicPr>
        <p:blipFill>
          <a:blip r:embed="rId10"/>
          <a:stretch>
            <a:fillRect/>
          </a:stretch>
        </p:blipFill>
        <p:spPr>
          <a:xfrm>
            <a:off x="2362200" y="7632700"/>
            <a:ext cx="8788400" cy="2857500"/>
          </a:xfrm>
          <a:prstGeom prst="rect">
            <a:avLst/>
          </a:prstGeom>
          <a:ln w="12700">
            <a:miter lim="400000"/>
          </a:ln>
        </p:spPr>
      </p:pic>
      <p:pic>
        <p:nvPicPr>
          <p:cNvPr id="2217" name="S2 2.png" descr="S2 2.png"/>
          <p:cNvPicPr>
            <a:picLocks noChangeAspect="1"/>
          </p:cNvPicPr>
          <p:nvPr/>
        </p:nvPicPr>
        <p:blipFill>
          <a:blip r:embed="rId11"/>
          <a:stretch>
            <a:fillRect/>
          </a:stretch>
        </p:blipFill>
        <p:spPr>
          <a:xfrm>
            <a:off x="2413000" y="5293255"/>
            <a:ext cx="8686800" cy="2641602"/>
          </a:xfrm>
          <a:prstGeom prst="rect">
            <a:avLst/>
          </a:prstGeom>
          <a:ln w="12700">
            <a:miter lim="400000"/>
          </a:ln>
        </p:spPr>
      </p:pic>
      <p:pic>
        <p:nvPicPr>
          <p:cNvPr id="2218" name="S1.png" descr="S1.png"/>
          <p:cNvPicPr>
            <a:picLocks noChangeAspect="1"/>
          </p:cNvPicPr>
          <p:nvPr/>
        </p:nvPicPr>
        <p:blipFill>
          <a:blip r:embed="rId12"/>
          <a:stretch>
            <a:fillRect/>
          </a:stretch>
        </p:blipFill>
        <p:spPr>
          <a:xfrm>
            <a:off x="2438400" y="2984031"/>
            <a:ext cx="8661400" cy="2578102"/>
          </a:xfrm>
          <a:prstGeom prst="rect">
            <a:avLst/>
          </a:prstGeom>
          <a:ln w="12700">
            <a:miter lim="400000"/>
          </a:ln>
        </p:spPr>
      </p:pic>
      <p:sp>
        <p:nvSpPr>
          <p:cNvPr id="2219" name="BIBLICAL…"/>
          <p:cNvSpPr txBox="1"/>
          <p:nvPr/>
        </p:nvSpPr>
        <p:spPr>
          <a:xfrm rot="2262026">
            <a:off x="17355492" y="8184019"/>
            <a:ext cx="4025140" cy="20723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6400" b="1">
                <a:latin typeface="Arial"/>
                <a:ea typeface="Arial"/>
                <a:cs typeface="Arial"/>
                <a:sym typeface="Arial"/>
              </a:defRPr>
            </a:pPr>
            <a:r>
              <a:rPr lang="en-US" sz="6400" b="1" dirty="0">
                <a:latin typeface="Arial"/>
                <a:cs typeface="Arial"/>
                <a:sym typeface="Arial"/>
              </a:rPr>
              <a:t>MARIAGE</a:t>
            </a:r>
            <a:br>
              <a:rPr lang="en-US" sz="6400" b="1" dirty="0">
                <a:latin typeface="Arial"/>
                <a:cs typeface="Arial"/>
                <a:sym typeface="Arial"/>
              </a:rPr>
            </a:br>
            <a:r>
              <a:rPr lang="en-US" sz="6400" b="1" dirty="0">
                <a:latin typeface="Arial"/>
                <a:cs typeface="Arial"/>
                <a:sym typeface="Arial"/>
              </a:rPr>
              <a:t>BIBLIQUE</a:t>
            </a:r>
          </a:p>
        </p:txBody>
      </p:sp>
      <p:sp>
        <p:nvSpPr>
          <p:cNvPr id="2220" name="ABORTION"/>
          <p:cNvSpPr txBox="1"/>
          <p:nvPr/>
        </p:nvSpPr>
        <p:spPr>
          <a:xfrm>
            <a:off x="3272240" y="1139636"/>
            <a:ext cx="6565900"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7200" b="1">
                <a:latin typeface="Arial"/>
                <a:ea typeface="Arial"/>
                <a:cs typeface="Arial"/>
                <a:sym typeface="Arial"/>
              </a:defRPr>
            </a:lvl1pPr>
          </a:lstStyle>
          <a:p>
            <a:r>
              <a:rPr lang="en-US" dirty="0"/>
              <a:t>AVORTEMENT</a:t>
            </a:r>
            <a:endParaRPr dirty="0"/>
          </a:p>
        </p:txBody>
      </p:sp>
      <p:sp>
        <p:nvSpPr>
          <p:cNvPr id="2221" name="MARRIAGE…"/>
          <p:cNvSpPr txBox="1"/>
          <p:nvPr/>
        </p:nvSpPr>
        <p:spPr>
          <a:xfrm>
            <a:off x="4377474" y="5640588"/>
            <a:ext cx="4340932" cy="22570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7000" b="1">
                <a:latin typeface="Arial"/>
                <a:ea typeface="Arial"/>
                <a:cs typeface="Arial"/>
                <a:sym typeface="Arial"/>
              </a:defRPr>
            </a:pPr>
            <a:r>
              <a:rPr lang="en-US" sz="7000" b="1">
                <a:latin typeface="Arial"/>
                <a:cs typeface="Arial"/>
                <a:sym typeface="Arial"/>
              </a:rPr>
              <a:t>MARIAGE</a:t>
            </a:r>
            <a:endParaRPr sz="7000" b="1" dirty="0">
              <a:latin typeface="Arial"/>
              <a:cs typeface="Arial"/>
              <a:sym typeface="Arial"/>
            </a:endParaRPr>
          </a:p>
          <a:p>
            <a:pPr>
              <a:defRPr sz="7000" b="1">
                <a:latin typeface="Arial"/>
                <a:ea typeface="Arial"/>
                <a:cs typeface="Arial"/>
                <a:sym typeface="Arial"/>
              </a:defRPr>
            </a:pPr>
            <a:r>
              <a:rPr sz="7000" b="1" dirty="0">
                <a:latin typeface="Arial"/>
                <a:cs typeface="Arial"/>
                <a:sym typeface="Arial"/>
              </a:rPr>
              <a:t>???</a:t>
            </a:r>
          </a:p>
        </p:txBody>
      </p:sp>
      <p:sp>
        <p:nvSpPr>
          <p:cNvPr id="2222" name="NATURALISTIC…"/>
          <p:cNvSpPr txBox="1"/>
          <p:nvPr/>
        </p:nvSpPr>
        <p:spPr>
          <a:xfrm>
            <a:off x="2405628" y="10757717"/>
            <a:ext cx="8290731" cy="21954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7200" b="1">
                <a:latin typeface="Arial"/>
                <a:ea typeface="Arial"/>
                <a:cs typeface="Arial"/>
                <a:sym typeface="Arial"/>
              </a:defRPr>
            </a:pPr>
            <a:r>
              <a:rPr lang="en-US" sz="6800" b="1" dirty="0">
                <a:latin typeface="Arial"/>
                <a:cs typeface="Arial"/>
                <a:sym typeface="Arial"/>
              </a:rPr>
              <a:t>VISION DU MONDE </a:t>
            </a:r>
            <a:br>
              <a:rPr lang="en-US" sz="6800" b="1" dirty="0">
                <a:latin typeface="Arial"/>
                <a:cs typeface="Arial"/>
                <a:sym typeface="Arial"/>
              </a:rPr>
            </a:br>
            <a:r>
              <a:rPr lang="en-US" sz="6800" b="1" dirty="0">
                <a:latin typeface="Arial"/>
                <a:cs typeface="Arial"/>
                <a:sym typeface="Arial"/>
              </a:rPr>
              <a:t>NATURALISTE</a:t>
            </a:r>
          </a:p>
        </p:txBody>
      </p:sp>
      <p:sp>
        <p:nvSpPr>
          <p:cNvPr id="2223" name="EUTHANASIA"/>
          <p:cNvSpPr txBox="1"/>
          <p:nvPr/>
        </p:nvSpPr>
        <p:spPr>
          <a:xfrm>
            <a:off x="3572536" y="3547606"/>
            <a:ext cx="6104235"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7200" b="1">
                <a:latin typeface="Arial"/>
                <a:ea typeface="Arial"/>
                <a:cs typeface="Arial"/>
                <a:sym typeface="Arial"/>
              </a:defRPr>
            </a:pPr>
            <a:r>
              <a:rPr sz="7200" b="1" dirty="0">
                <a:latin typeface="Arial"/>
                <a:cs typeface="Arial"/>
                <a:sym typeface="Arial"/>
              </a:rPr>
              <a:t>EUTHANASI</a:t>
            </a:r>
            <a:r>
              <a:rPr lang="en-US" sz="7200" b="1" dirty="0">
                <a:latin typeface="Arial"/>
                <a:cs typeface="Arial"/>
                <a:sym typeface="Arial"/>
              </a:rPr>
              <a:t>E</a:t>
            </a:r>
            <a:endParaRPr sz="7200" b="1" dirty="0">
              <a:latin typeface="Arial"/>
              <a:cs typeface="Arial"/>
              <a:sym typeface="Arial"/>
            </a:endParaRPr>
          </a:p>
        </p:txBody>
      </p:sp>
      <p:sp>
        <p:nvSpPr>
          <p:cNvPr id="2224" name="MORAL…"/>
          <p:cNvSpPr txBox="1"/>
          <p:nvPr/>
        </p:nvSpPr>
        <p:spPr>
          <a:xfrm>
            <a:off x="3488995" y="8066288"/>
            <a:ext cx="6139501" cy="22570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7000" b="1">
                <a:latin typeface="Arial"/>
                <a:ea typeface="Arial"/>
                <a:cs typeface="Arial"/>
                <a:sym typeface="Arial"/>
              </a:defRPr>
            </a:pPr>
            <a:r>
              <a:rPr lang="fr-FR" sz="7000" b="1" dirty="0">
                <a:latin typeface="Arial"/>
                <a:cs typeface="Arial"/>
                <a:sym typeface="Arial"/>
              </a:rPr>
              <a:t>RELATIVISME</a:t>
            </a:r>
            <a:br>
              <a:rPr lang="fr-FR" sz="7000" b="1" dirty="0">
                <a:latin typeface="Arial"/>
                <a:cs typeface="Arial"/>
                <a:sym typeface="Arial"/>
              </a:rPr>
            </a:br>
            <a:r>
              <a:rPr lang="fr-FR" sz="7000" b="1" dirty="0">
                <a:latin typeface="Arial"/>
                <a:cs typeface="Arial"/>
                <a:sym typeface="Arial"/>
              </a:rPr>
              <a:t>MORAL </a:t>
            </a:r>
          </a:p>
        </p:txBody>
      </p:sp>
      <p:pic>
        <p:nvPicPr>
          <p:cNvPr id="2215" name="sand-Invades copy22.png" descr="sand-Invades copy22.png"/>
          <p:cNvPicPr>
            <a:picLocks noChangeAspect="1"/>
          </p:cNvPicPr>
          <p:nvPr/>
        </p:nvPicPr>
        <p:blipFill>
          <a:blip r:embed="rId13"/>
          <a:stretch>
            <a:fillRect/>
          </a:stretch>
        </p:blipFill>
        <p:spPr>
          <a:xfrm>
            <a:off x="8537983" y="8893864"/>
            <a:ext cx="17272002" cy="4699000"/>
          </a:xfrm>
          <a:prstGeom prst="rect">
            <a:avLst/>
          </a:prstGeom>
          <a:ln w="12700">
            <a:miter lim="400000"/>
          </a:ln>
        </p:spPr>
      </p:pic>
    </p:spTree>
    <p:extLst>
      <p:ext uri="{BB962C8B-B14F-4D97-AF65-F5344CB8AC3E}">
        <p14:creationId xmlns:p14="http://schemas.microsoft.com/office/powerpoint/2010/main" val="328982880"/>
      </p:ext>
    </p:extLst>
  </p:cSld>
  <p:clrMapOvr>
    <a:masterClrMapping/>
  </p:clrMapOvr>
  <p:transition>
    <p:dissolv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8" name="Rectangle"/>
          <p:cNvSpPr/>
          <p:nvPr/>
        </p:nvSpPr>
        <p:spPr>
          <a:xfrm>
            <a:off x="1927775" y="6794874"/>
            <a:ext cx="20528454" cy="168216"/>
          </a:xfrm>
          <a:prstGeom prst="rect">
            <a:avLst/>
          </a:prstGeom>
          <a:blipFill>
            <a:blip r:embed="rId2"/>
          </a:blipFill>
          <a:ln w="12700">
            <a:miter lim="400000"/>
          </a:ln>
        </p:spPr>
        <p:txBody>
          <a:bodyPr lIns="50800" tIns="50800" rIns="50800" bIns="50800" anchor="ctr"/>
          <a:lstStyle/>
          <a:p>
            <a:pPr>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latin typeface="Gill Sans"/>
              <a:cs typeface="Gill Sans"/>
            </a:endParaRPr>
          </a:p>
        </p:txBody>
      </p:sp>
      <p:sp>
        <p:nvSpPr>
          <p:cNvPr id="2229" name="Oval"/>
          <p:cNvSpPr/>
          <p:nvPr/>
        </p:nvSpPr>
        <p:spPr>
          <a:xfrm>
            <a:off x="2688926" y="6243983"/>
            <a:ext cx="2745748" cy="1270002"/>
          </a:xfrm>
          <a:prstGeom prst="ellipse">
            <a:avLst/>
          </a:prstGeom>
          <a:blipFill>
            <a:blip r:embed="rId3"/>
          </a:blipFill>
          <a:ln w="63500">
            <a:solidFill>
              <a:srgbClr val="FF9300"/>
            </a:solidFill>
            <a:miter lim="400000"/>
          </a:ln>
        </p:spPr>
        <p:txBody>
          <a:bodyPr lIns="50800" tIns="50800" rIns="50800" bIns="50800" anchor="ctr"/>
          <a:lstStyle/>
          <a:p>
            <a:pPr>
              <a:defRPr sz="4000">
                <a:solidFill>
                  <a:srgbClr val="FFFFFF"/>
                </a:solidFill>
                <a:effectLst>
                  <a:outerShdw blurRad="38100" dist="12700" dir="5400000" rotWithShape="0">
                    <a:srgbClr val="000000">
                      <a:alpha val="50000"/>
                    </a:srgbClr>
                  </a:outerShdw>
                </a:effectLst>
              </a:defRPr>
            </a:pPr>
            <a:endParaRPr sz="4000">
              <a:solidFill>
                <a:srgbClr val="FFFFFF"/>
              </a:solidFill>
              <a:effectLst>
                <a:outerShdw blurRad="38100" dist="12700" dir="5400000" rotWithShape="0">
                  <a:srgbClr val="000000">
                    <a:alpha val="50000"/>
                  </a:srgbClr>
                </a:outerShdw>
              </a:effectLst>
              <a:latin typeface="Gill Sans"/>
              <a:cs typeface="Gill Sans"/>
            </a:endParaRPr>
          </a:p>
        </p:txBody>
      </p:sp>
      <p:pic>
        <p:nvPicPr>
          <p:cNvPr id="2230" name="bluebubble.png" descr="bluebubble.png"/>
          <p:cNvPicPr>
            <a:picLocks/>
          </p:cNvPicPr>
          <p:nvPr/>
        </p:nvPicPr>
        <p:blipFill>
          <a:blip r:embed="rId4"/>
          <a:stretch>
            <a:fillRect/>
          </a:stretch>
        </p:blipFill>
        <p:spPr>
          <a:xfrm>
            <a:off x="9429720" y="800559"/>
            <a:ext cx="3526376" cy="1993886"/>
          </a:xfrm>
          <a:prstGeom prst="rect">
            <a:avLst/>
          </a:prstGeom>
          <a:ln w="12700">
            <a:miter lim="400000"/>
          </a:ln>
        </p:spPr>
      </p:pic>
      <p:pic>
        <p:nvPicPr>
          <p:cNvPr id="2231" name="stone.png" descr="stone.png"/>
          <p:cNvPicPr>
            <a:picLocks noChangeAspect="1"/>
          </p:cNvPicPr>
          <p:nvPr/>
        </p:nvPicPr>
        <p:blipFill>
          <a:blip r:embed="rId5"/>
          <a:stretch>
            <a:fillRect/>
          </a:stretch>
        </p:blipFill>
        <p:spPr>
          <a:xfrm>
            <a:off x="12956096" y="1317787"/>
            <a:ext cx="5878132" cy="6336426"/>
          </a:xfrm>
          <a:prstGeom prst="rect">
            <a:avLst/>
          </a:prstGeom>
          <a:ln w="12700">
            <a:miter lim="400000"/>
          </a:ln>
        </p:spPr>
      </p:pic>
      <p:pic>
        <p:nvPicPr>
          <p:cNvPr id="2232" name="greenarrow.png" descr="greenarrow.png"/>
          <p:cNvPicPr>
            <a:picLocks noChangeAspect="1"/>
          </p:cNvPicPr>
          <p:nvPr/>
        </p:nvPicPr>
        <p:blipFill>
          <a:blip r:embed="rId6"/>
          <a:stretch>
            <a:fillRect/>
          </a:stretch>
        </p:blipFill>
        <p:spPr>
          <a:xfrm>
            <a:off x="3223298" y="4329580"/>
            <a:ext cx="9882140" cy="2525436"/>
          </a:xfrm>
          <a:prstGeom prst="rect">
            <a:avLst/>
          </a:prstGeom>
          <a:ln w="12700">
            <a:miter lim="400000"/>
          </a:ln>
        </p:spPr>
      </p:pic>
      <p:pic>
        <p:nvPicPr>
          <p:cNvPr id="2233" name="topman.png" descr="topman.png"/>
          <p:cNvPicPr>
            <a:picLocks noChangeAspect="1"/>
          </p:cNvPicPr>
          <p:nvPr/>
        </p:nvPicPr>
        <p:blipFill>
          <a:blip r:embed="rId7"/>
          <a:stretch>
            <a:fillRect/>
          </a:stretch>
        </p:blipFill>
        <p:spPr>
          <a:xfrm>
            <a:off x="5247343" y="1082675"/>
            <a:ext cx="4991102" cy="3962402"/>
          </a:xfrm>
          <a:prstGeom prst="rect">
            <a:avLst/>
          </a:prstGeom>
          <a:ln w="12700">
            <a:miter lim="400000"/>
          </a:ln>
        </p:spPr>
      </p:pic>
      <p:pic>
        <p:nvPicPr>
          <p:cNvPr id="2234" name="orange arrow.png" descr="orange arrow.png"/>
          <p:cNvPicPr>
            <a:picLocks noChangeAspect="1"/>
          </p:cNvPicPr>
          <p:nvPr/>
        </p:nvPicPr>
        <p:blipFill>
          <a:blip r:embed="rId8"/>
          <a:stretch>
            <a:fillRect/>
          </a:stretch>
        </p:blipFill>
        <p:spPr>
          <a:xfrm>
            <a:off x="3415677" y="6464460"/>
            <a:ext cx="9882142" cy="3115620"/>
          </a:xfrm>
          <a:prstGeom prst="rect">
            <a:avLst/>
          </a:prstGeom>
          <a:ln w="12700">
            <a:miter lim="400000"/>
          </a:ln>
        </p:spPr>
      </p:pic>
      <p:pic>
        <p:nvPicPr>
          <p:cNvPr id="2235" name="bottom guy.png" descr="bottom guy.png"/>
          <p:cNvPicPr>
            <a:picLocks noChangeAspect="1"/>
          </p:cNvPicPr>
          <p:nvPr/>
        </p:nvPicPr>
        <p:blipFill>
          <a:blip r:embed="rId9"/>
          <a:stretch>
            <a:fillRect/>
          </a:stretch>
        </p:blipFill>
        <p:spPr>
          <a:xfrm>
            <a:off x="6623793" y="9182353"/>
            <a:ext cx="5057050" cy="3772930"/>
          </a:xfrm>
          <a:prstGeom prst="rect">
            <a:avLst/>
          </a:prstGeom>
          <a:ln w="12700">
            <a:miter lim="400000"/>
          </a:ln>
        </p:spPr>
      </p:pic>
      <p:pic>
        <p:nvPicPr>
          <p:cNvPr id="2236" name="bottombluebubble.png" descr="bottombluebubble.png"/>
          <p:cNvPicPr>
            <a:picLocks/>
          </p:cNvPicPr>
          <p:nvPr/>
        </p:nvPicPr>
        <p:blipFill>
          <a:blip r:embed="rId10"/>
          <a:stretch>
            <a:fillRect/>
          </a:stretch>
        </p:blipFill>
        <p:spPr>
          <a:xfrm>
            <a:off x="9931580" y="10885167"/>
            <a:ext cx="4352252" cy="1842858"/>
          </a:xfrm>
          <a:prstGeom prst="rect">
            <a:avLst/>
          </a:prstGeom>
          <a:ln w="12700">
            <a:miter lim="400000"/>
          </a:ln>
        </p:spPr>
      </p:pic>
      <p:pic>
        <p:nvPicPr>
          <p:cNvPr id="2237" name="blob.png" descr="blob.png"/>
          <p:cNvPicPr>
            <a:picLocks/>
          </p:cNvPicPr>
          <p:nvPr/>
        </p:nvPicPr>
        <p:blipFill>
          <a:blip r:embed="rId11"/>
          <a:stretch>
            <a:fillRect/>
          </a:stretch>
        </p:blipFill>
        <p:spPr>
          <a:xfrm>
            <a:off x="13554489" y="7011727"/>
            <a:ext cx="4831546" cy="6169262"/>
          </a:xfrm>
          <a:prstGeom prst="rect">
            <a:avLst/>
          </a:prstGeom>
          <a:ln w="12700">
            <a:miter lim="400000"/>
          </a:ln>
        </p:spPr>
      </p:pic>
      <p:sp>
        <p:nvSpPr>
          <p:cNvPr id="2238" name="6 CREATION…"/>
          <p:cNvSpPr txBox="1"/>
          <p:nvPr/>
        </p:nvSpPr>
        <p:spPr>
          <a:xfrm>
            <a:off x="6402527" y="5041198"/>
            <a:ext cx="3334246" cy="11560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4200" b="1">
                <a:latin typeface="Helvetica"/>
                <a:ea typeface="Helvetica"/>
                <a:cs typeface="Helvetica"/>
                <a:sym typeface="Helvetica"/>
              </a:defRPr>
            </a:pPr>
            <a:r>
              <a:rPr sz="4200" b="1" dirty="0">
                <a:latin typeface="Helvetica"/>
                <a:sym typeface="Helvetica"/>
              </a:rPr>
              <a:t>6 </a:t>
            </a:r>
            <a:r>
              <a:rPr lang="en-US" sz="4200" b="1" dirty="0">
                <a:latin typeface="Helvetica"/>
                <a:sym typeface="Helvetica"/>
              </a:rPr>
              <a:t>JOURS de </a:t>
            </a:r>
            <a:br>
              <a:rPr lang="en-US" sz="4200" b="1" dirty="0">
                <a:latin typeface="Helvetica"/>
                <a:sym typeface="Helvetica"/>
              </a:rPr>
            </a:br>
            <a:r>
              <a:rPr sz="4200" b="1" dirty="0">
                <a:latin typeface="Helvetica"/>
                <a:sym typeface="Helvetica"/>
              </a:rPr>
              <a:t>CREATION</a:t>
            </a:r>
          </a:p>
        </p:txBody>
      </p:sp>
      <p:sp>
        <p:nvSpPr>
          <p:cNvPr id="2239" name="in your…"/>
          <p:cNvSpPr txBox="1"/>
          <p:nvPr/>
        </p:nvSpPr>
        <p:spPr>
          <a:xfrm>
            <a:off x="9813612" y="5064525"/>
            <a:ext cx="2745748" cy="11059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lnSpc>
                <a:spcPct val="80000"/>
              </a:lnSpc>
              <a:defRPr sz="3600">
                <a:solidFill>
                  <a:srgbClr val="FFFFFF"/>
                </a:solidFill>
                <a:latin typeface="Helvetica"/>
                <a:ea typeface="Helvetica"/>
                <a:cs typeface="Helvetica"/>
                <a:sym typeface="Helvetica"/>
              </a:defRPr>
            </a:pPr>
            <a:r>
              <a:rPr lang="en-US" sz="4000" dirty="0">
                <a:solidFill>
                  <a:srgbClr val="FFFFFF"/>
                </a:solidFill>
                <a:latin typeface="Helvetica"/>
                <a:sym typeface="Helvetica"/>
              </a:rPr>
              <a:t>Dans </a:t>
            </a:r>
            <a:r>
              <a:rPr lang="en-US" sz="4000" dirty="0" err="1">
                <a:solidFill>
                  <a:srgbClr val="FFFFFF"/>
                </a:solidFill>
                <a:latin typeface="Helvetica"/>
                <a:sym typeface="Helvetica"/>
              </a:rPr>
              <a:t>votre</a:t>
            </a:r>
            <a:r>
              <a:rPr lang="en-US" sz="4000" dirty="0">
                <a:solidFill>
                  <a:srgbClr val="FFFFFF"/>
                </a:solidFill>
                <a:latin typeface="Helvetica"/>
                <a:sym typeface="Helvetica"/>
              </a:rPr>
              <a:t> passé</a:t>
            </a:r>
            <a:endParaRPr sz="4000" dirty="0">
              <a:solidFill>
                <a:srgbClr val="FFFFFF"/>
              </a:solidFill>
              <a:latin typeface="Helvetica"/>
              <a:sym typeface="Helvetica"/>
            </a:endParaRPr>
          </a:p>
        </p:txBody>
      </p:sp>
      <p:sp>
        <p:nvSpPr>
          <p:cNvPr id="2240" name="My thinking…"/>
          <p:cNvSpPr txBox="1"/>
          <p:nvPr/>
        </p:nvSpPr>
        <p:spPr>
          <a:xfrm>
            <a:off x="9880274" y="1069731"/>
            <a:ext cx="2907847" cy="827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2900">
                <a:latin typeface="Chalkboard"/>
                <a:ea typeface="Chalkboard"/>
                <a:cs typeface="Chalkboard"/>
                <a:sym typeface="Chalkboard"/>
              </a:defRPr>
            </a:pPr>
            <a:r>
              <a:rPr lang="en-US" sz="2900" dirty="0">
                <a:latin typeface="Chalkboard"/>
                <a:sym typeface="Chalkboard"/>
              </a:rPr>
              <a:t>Ma </a:t>
            </a:r>
            <a:r>
              <a:rPr lang="fr-FR" sz="2900">
                <a:latin typeface="Chalkboard"/>
                <a:sym typeface="Chalkboard"/>
              </a:rPr>
              <a:t>référence</a:t>
            </a:r>
            <a:br>
              <a:rPr lang="en-US" sz="2900" dirty="0">
                <a:latin typeface="Chalkboard"/>
                <a:sym typeface="Chalkboard"/>
              </a:rPr>
            </a:br>
            <a:r>
              <a:rPr lang="en-US" sz="2900" dirty="0" err="1">
                <a:latin typeface="Chalkboard"/>
                <a:sym typeface="Chalkboard"/>
              </a:rPr>
              <a:t>en</a:t>
            </a:r>
            <a:r>
              <a:rPr lang="en-US" sz="2900" dirty="0">
                <a:latin typeface="Chalkboard"/>
                <a:sym typeface="Chalkboard"/>
              </a:rPr>
              <a:t> tout </a:t>
            </a:r>
            <a:r>
              <a:rPr lang="en-US" sz="2900" dirty="0" err="1">
                <a:latin typeface="Chalkboard"/>
                <a:sym typeface="Chalkboard"/>
              </a:rPr>
              <a:t>domaine</a:t>
            </a:r>
            <a:r>
              <a:rPr lang="en-US" sz="2900" dirty="0">
                <a:latin typeface="Chalkboard"/>
                <a:sym typeface="Chalkboard"/>
              </a:rPr>
              <a:t>!</a:t>
            </a:r>
            <a:endParaRPr sz="2900" dirty="0">
              <a:latin typeface="Chalkboard"/>
              <a:sym typeface="Chalkboard"/>
            </a:endParaRPr>
          </a:p>
        </p:txBody>
      </p:sp>
      <p:sp>
        <p:nvSpPr>
          <p:cNvPr id="2241" name="God is the…"/>
          <p:cNvSpPr txBox="1"/>
          <p:nvPr/>
        </p:nvSpPr>
        <p:spPr>
          <a:xfrm>
            <a:off x="14397255" y="1845510"/>
            <a:ext cx="2973570" cy="17338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5300" b="1">
                <a:latin typeface="Helvetica"/>
                <a:ea typeface="Helvetica"/>
                <a:cs typeface="Helvetica"/>
                <a:sym typeface="Helvetica"/>
              </a:defRPr>
            </a:pPr>
            <a:r>
              <a:rPr lang="en-US" sz="5300" b="1" dirty="0">
                <a:latin typeface="Helvetica"/>
                <a:sym typeface="Helvetica"/>
              </a:rPr>
              <a:t>Dieu </a:t>
            </a:r>
            <a:r>
              <a:rPr lang="en-US" sz="5300" b="1" dirty="0" err="1">
                <a:latin typeface="Helvetica"/>
                <a:sym typeface="Helvetica"/>
              </a:rPr>
              <a:t>est</a:t>
            </a:r>
            <a:r>
              <a:rPr lang="en-US" sz="5300" b="1" dirty="0">
                <a:latin typeface="Helvetica"/>
                <a:sym typeface="Helvetica"/>
              </a:rPr>
              <a:t> </a:t>
            </a:r>
            <a:br>
              <a:rPr lang="en-US" sz="5300" b="1" dirty="0">
                <a:latin typeface="Helvetica"/>
                <a:sym typeface="Helvetica"/>
              </a:rPr>
            </a:br>
            <a:r>
              <a:rPr lang="en-US" sz="5300" b="1" dirty="0" err="1">
                <a:latin typeface="Helvetica"/>
                <a:sym typeface="Helvetica"/>
              </a:rPr>
              <a:t>l’autorité</a:t>
            </a:r>
            <a:endParaRPr sz="5300" b="1" dirty="0">
              <a:latin typeface="Helvetica"/>
              <a:sym typeface="Helvetica"/>
            </a:endParaRPr>
          </a:p>
        </p:txBody>
      </p:sp>
      <p:sp>
        <p:nvSpPr>
          <p:cNvPr id="2242" name="God makes…"/>
          <p:cNvSpPr txBox="1"/>
          <p:nvPr/>
        </p:nvSpPr>
        <p:spPr>
          <a:xfrm>
            <a:off x="14011015" y="4189826"/>
            <a:ext cx="3884077" cy="1406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4200" b="1">
                <a:latin typeface="Helvetica"/>
                <a:ea typeface="Helvetica"/>
                <a:cs typeface="Helvetica"/>
                <a:sym typeface="Helvetica"/>
              </a:defRPr>
            </a:pPr>
            <a:r>
              <a:rPr lang="en-US" sz="5200" b="1" dirty="0">
                <a:latin typeface="Helvetica"/>
                <a:sym typeface="Helvetica"/>
              </a:rPr>
              <a:t>Dieu </a:t>
            </a:r>
            <a:r>
              <a:rPr lang="en-US" sz="5200" b="1" dirty="0" err="1">
                <a:latin typeface="Helvetica"/>
                <a:sym typeface="Helvetica"/>
              </a:rPr>
              <a:t>établit</a:t>
            </a:r>
            <a:r>
              <a:rPr lang="en-US" sz="5200" b="1" dirty="0">
                <a:latin typeface="Helvetica"/>
                <a:sym typeface="Helvetica"/>
              </a:rPr>
              <a:t> </a:t>
            </a:r>
            <a:br>
              <a:rPr lang="en-US" sz="5200" b="1" dirty="0">
                <a:latin typeface="Helvetica"/>
                <a:sym typeface="Helvetica"/>
              </a:rPr>
            </a:br>
            <a:r>
              <a:rPr lang="en-US" sz="5200" b="1" dirty="0">
                <a:latin typeface="Helvetica"/>
                <a:sym typeface="Helvetica"/>
              </a:rPr>
              <a:t>des </a:t>
            </a:r>
            <a:r>
              <a:rPr lang="en-US" sz="5200" b="1" dirty="0" err="1">
                <a:latin typeface="Helvetica"/>
                <a:sym typeface="Helvetica"/>
              </a:rPr>
              <a:t>lois</a:t>
            </a:r>
            <a:endParaRPr sz="5200" b="1" dirty="0">
              <a:latin typeface="Helvetica"/>
              <a:sym typeface="Helvetica"/>
            </a:endParaRPr>
          </a:p>
        </p:txBody>
      </p:sp>
      <p:sp>
        <p:nvSpPr>
          <p:cNvPr id="2243" name="Rectangle"/>
          <p:cNvSpPr/>
          <p:nvPr/>
        </p:nvSpPr>
        <p:spPr>
          <a:xfrm>
            <a:off x="14690231" y="3872400"/>
            <a:ext cx="2387602" cy="102196"/>
          </a:xfrm>
          <a:prstGeom prst="rect">
            <a:avLst/>
          </a:prstGeom>
          <a:solidFill>
            <a:srgbClr val="000000"/>
          </a:solidFill>
          <a:ln w="12700">
            <a:miter lim="400000"/>
          </a:ln>
        </p:spPr>
        <p:txBody>
          <a:bodyPr lIns="50800" tIns="50800" rIns="50800" bIns="50800" anchor="ctr"/>
          <a:lstStyle/>
          <a:p>
            <a:pPr>
              <a:defRPr sz="3600">
                <a:latin typeface="Helvetica Light"/>
                <a:ea typeface="Helvetica Light"/>
                <a:cs typeface="Helvetica Light"/>
                <a:sym typeface="Helvetica Light"/>
              </a:defRPr>
            </a:pPr>
            <a:endParaRPr sz="7200">
              <a:latin typeface="Helvetica Light"/>
              <a:sym typeface="Helvetica Light"/>
            </a:endParaRPr>
          </a:p>
        </p:txBody>
      </p:sp>
      <p:sp>
        <p:nvSpPr>
          <p:cNvPr id="2244" name="Man is the…"/>
          <p:cNvSpPr txBox="1"/>
          <p:nvPr/>
        </p:nvSpPr>
        <p:spPr>
          <a:xfrm>
            <a:off x="14266622" y="7333523"/>
            <a:ext cx="3584315" cy="14568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5300" b="1">
                <a:latin typeface="Helvetica"/>
                <a:ea typeface="Helvetica"/>
                <a:cs typeface="Helvetica"/>
                <a:sym typeface="Helvetica"/>
              </a:defRPr>
            </a:pPr>
            <a:r>
              <a:rPr lang="en-US" sz="4400" b="1" dirty="0" err="1">
                <a:latin typeface="Helvetica"/>
                <a:sym typeface="Helvetica"/>
              </a:rPr>
              <a:t>L’homme</a:t>
            </a:r>
            <a:r>
              <a:rPr lang="en-US" sz="4400" b="1" dirty="0">
                <a:latin typeface="Helvetica"/>
                <a:sym typeface="Helvetica"/>
              </a:rPr>
              <a:t> </a:t>
            </a:r>
            <a:r>
              <a:rPr lang="en-US" sz="4400" b="1" dirty="0" err="1">
                <a:latin typeface="Helvetica"/>
                <a:sym typeface="Helvetica"/>
              </a:rPr>
              <a:t>est</a:t>
            </a:r>
            <a:br>
              <a:rPr lang="en-US" sz="4400" b="1" dirty="0">
                <a:latin typeface="Helvetica"/>
                <a:sym typeface="Helvetica"/>
              </a:rPr>
            </a:br>
            <a:r>
              <a:rPr lang="en-US" sz="4400" b="1" dirty="0" err="1">
                <a:latin typeface="Helvetica"/>
                <a:sym typeface="Helvetica"/>
              </a:rPr>
              <a:t>l’autorité</a:t>
            </a:r>
            <a:endParaRPr lang="en-US" sz="4400" b="1" dirty="0">
              <a:latin typeface="Helvetica"/>
              <a:sym typeface="Helvetica"/>
            </a:endParaRPr>
          </a:p>
        </p:txBody>
      </p:sp>
      <p:sp>
        <p:nvSpPr>
          <p:cNvPr id="2245" name="Morality is…"/>
          <p:cNvSpPr txBox="1"/>
          <p:nvPr/>
        </p:nvSpPr>
        <p:spPr>
          <a:xfrm>
            <a:off x="14720583" y="8896110"/>
            <a:ext cx="2739533" cy="120629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3700" b="1">
                <a:latin typeface="Helvetica"/>
                <a:ea typeface="Helvetica"/>
                <a:cs typeface="Helvetica"/>
                <a:sym typeface="Helvetica"/>
              </a:defRPr>
            </a:pPr>
            <a:r>
              <a:rPr lang="en-US" sz="4400" b="1" dirty="0">
                <a:latin typeface="Helvetica"/>
                <a:sym typeface="Helvetica"/>
              </a:rPr>
              <a:t>Morale </a:t>
            </a:r>
            <a:br>
              <a:rPr lang="en-US" sz="4400" b="1" dirty="0">
                <a:latin typeface="Helvetica"/>
                <a:sym typeface="Helvetica"/>
              </a:rPr>
            </a:br>
            <a:r>
              <a:rPr lang="en-US" sz="4400" b="1" dirty="0" err="1">
                <a:latin typeface="Helvetica"/>
                <a:sym typeface="Helvetica"/>
              </a:rPr>
              <a:t>relativiste</a:t>
            </a:r>
            <a:endParaRPr sz="4400" b="1" dirty="0">
              <a:latin typeface="Helvetica"/>
              <a:sym typeface="Helvetica"/>
            </a:endParaRPr>
          </a:p>
        </p:txBody>
      </p:sp>
      <p:sp>
        <p:nvSpPr>
          <p:cNvPr id="2246" name="Rectangle"/>
          <p:cNvSpPr/>
          <p:nvPr/>
        </p:nvSpPr>
        <p:spPr>
          <a:xfrm>
            <a:off x="15030531" y="8722574"/>
            <a:ext cx="2119630" cy="102196"/>
          </a:xfrm>
          <a:prstGeom prst="rect">
            <a:avLst/>
          </a:prstGeom>
          <a:solidFill>
            <a:srgbClr val="000000"/>
          </a:solidFill>
          <a:ln w="12700">
            <a:miter lim="400000"/>
          </a:ln>
        </p:spPr>
        <p:txBody>
          <a:bodyPr lIns="50800" tIns="50800" rIns="50800" bIns="50800" anchor="ctr"/>
          <a:lstStyle/>
          <a:p>
            <a:pPr>
              <a:defRPr sz="3600">
                <a:latin typeface="Helvetica Light"/>
                <a:ea typeface="Helvetica Light"/>
                <a:cs typeface="Helvetica Light"/>
                <a:sym typeface="Helvetica Light"/>
              </a:defRPr>
            </a:pPr>
            <a:endParaRPr sz="7200">
              <a:latin typeface="Helvetica Light"/>
              <a:sym typeface="Helvetica Light"/>
            </a:endParaRPr>
          </a:p>
        </p:txBody>
      </p:sp>
      <p:sp>
        <p:nvSpPr>
          <p:cNvPr id="2247" name="MILLIONS…"/>
          <p:cNvSpPr txBox="1"/>
          <p:nvPr/>
        </p:nvSpPr>
        <p:spPr>
          <a:xfrm>
            <a:off x="6367003" y="7701356"/>
            <a:ext cx="2944717" cy="1150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4200" b="1">
                <a:latin typeface="Helvetica"/>
                <a:ea typeface="Helvetica"/>
                <a:cs typeface="Helvetica"/>
                <a:sym typeface="Helvetica"/>
              </a:defRPr>
            </a:pPr>
            <a:r>
              <a:rPr sz="4200" b="1" dirty="0">
                <a:latin typeface="Helvetica"/>
                <a:sym typeface="Helvetica"/>
              </a:rPr>
              <a:t>MILLIONS</a:t>
            </a:r>
          </a:p>
          <a:p>
            <a:pPr>
              <a:lnSpc>
                <a:spcPct val="80000"/>
              </a:lnSpc>
              <a:defRPr sz="4200" b="1">
                <a:latin typeface="Helvetica"/>
                <a:ea typeface="Helvetica"/>
                <a:cs typeface="Helvetica"/>
                <a:sym typeface="Helvetica"/>
              </a:defRPr>
            </a:pPr>
            <a:r>
              <a:rPr lang="en-US" sz="4200" b="1" dirty="0">
                <a:latin typeface="Helvetica"/>
                <a:sym typeface="Helvetica"/>
              </a:rPr>
              <a:t>D’A</a:t>
            </a:r>
            <a:r>
              <a:rPr lang="el-GR" sz="4200" b="1" dirty="0">
                <a:latin typeface="Helvetica"/>
                <a:sym typeface="Helvetica"/>
              </a:rPr>
              <a:t>ΝΝ</a:t>
            </a:r>
            <a:r>
              <a:rPr lang="en-US" sz="4200" b="1" dirty="0" err="1">
                <a:latin typeface="Arial"/>
                <a:cs typeface="Arial"/>
                <a:sym typeface="Arial"/>
              </a:rPr>
              <a:t>É</a:t>
            </a:r>
            <a:r>
              <a:rPr lang="el-GR" sz="4200" b="1" dirty="0">
                <a:latin typeface="Helvetica"/>
                <a:sym typeface="Helvetica"/>
              </a:rPr>
              <a:t>Ε</a:t>
            </a:r>
            <a:r>
              <a:rPr lang="en-US" sz="4200" b="1" dirty="0">
                <a:latin typeface="Helvetica"/>
                <a:sym typeface="Helvetica"/>
              </a:rPr>
              <a:t>S</a:t>
            </a:r>
            <a:endParaRPr sz="4200" b="1" dirty="0">
              <a:latin typeface="Helvetica"/>
              <a:sym typeface="Helvetica"/>
            </a:endParaRPr>
          </a:p>
        </p:txBody>
      </p:sp>
      <p:sp>
        <p:nvSpPr>
          <p:cNvPr id="2248" name="in your…"/>
          <p:cNvSpPr txBox="1"/>
          <p:nvPr/>
        </p:nvSpPr>
        <p:spPr>
          <a:xfrm>
            <a:off x="9813612" y="7763342"/>
            <a:ext cx="2745748" cy="11059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lnSpc>
                <a:spcPct val="80000"/>
              </a:lnSpc>
              <a:defRPr sz="3600">
                <a:solidFill>
                  <a:srgbClr val="FFFFFF"/>
                </a:solidFill>
                <a:latin typeface="Helvetica"/>
                <a:ea typeface="Helvetica"/>
                <a:cs typeface="Helvetica"/>
                <a:sym typeface="Helvetica"/>
              </a:defRPr>
            </a:pPr>
            <a:r>
              <a:rPr lang="en-US" sz="4000" dirty="0">
                <a:solidFill>
                  <a:srgbClr val="FFFFFF"/>
                </a:solidFill>
                <a:latin typeface="Helvetica"/>
                <a:sym typeface="Helvetica"/>
              </a:rPr>
              <a:t>Dans </a:t>
            </a:r>
            <a:r>
              <a:rPr lang="en-US" sz="4000" dirty="0" err="1">
                <a:solidFill>
                  <a:srgbClr val="FFFFFF"/>
                </a:solidFill>
                <a:latin typeface="Helvetica"/>
                <a:sym typeface="Helvetica"/>
              </a:rPr>
              <a:t>votre</a:t>
            </a:r>
            <a:r>
              <a:rPr lang="en-US" sz="4000" dirty="0">
                <a:solidFill>
                  <a:srgbClr val="FFFFFF"/>
                </a:solidFill>
                <a:latin typeface="Helvetica"/>
                <a:sym typeface="Helvetica"/>
              </a:rPr>
              <a:t> passé</a:t>
            </a:r>
          </a:p>
        </p:txBody>
      </p:sp>
      <p:sp>
        <p:nvSpPr>
          <p:cNvPr id="2249" name="My thinking…"/>
          <p:cNvSpPr txBox="1"/>
          <p:nvPr/>
        </p:nvSpPr>
        <p:spPr>
          <a:xfrm>
            <a:off x="10798952" y="11659173"/>
            <a:ext cx="2907847" cy="827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nSpc>
                <a:spcPct val="80000"/>
              </a:lnSpc>
              <a:defRPr sz="2900">
                <a:latin typeface="Chalkboard"/>
                <a:ea typeface="Chalkboard"/>
                <a:cs typeface="Chalkboard"/>
                <a:sym typeface="Chalkboard"/>
              </a:defRPr>
            </a:pPr>
            <a:r>
              <a:rPr lang="fr-FR" sz="2900" dirty="0">
                <a:latin typeface="Chalkboard"/>
                <a:sym typeface="Chalkboard"/>
              </a:rPr>
              <a:t>Ma référence</a:t>
            </a:r>
            <a:br>
              <a:rPr lang="fr-FR" sz="2900" dirty="0">
                <a:latin typeface="Chalkboard"/>
                <a:sym typeface="Chalkboard"/>
              </a:rPr>
            </a:br>
            <a:r>
              <a:rPr lang="fr-FR" sz="2900" dirty="0">
                <a:latin typeface="Chalkboard"/>
                <a:sym typeface="Chalkboard"/>
              </a:rPr>
              <a:t>en tout domaine!</a:t>
            </a:r>
          </a:p>
        </p:txBody>
      </p:sp>
      <p:sp>
        <p:nvSpPr>
          <p:cNvPr id="2250" name="Man’s…"/>
          <p:cNvSpPr txBox="1"/>
          <p:nvPr/>
        </p:nvSpPr>
        <p:spPr>
          <a:xfrm>
            <a:off x="6785298" y="9613158"/>
            <a:ext cx="1716816" cy="11182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sz="2200">
                <a:latin typeface="Chalkboard"/>
                <a:ea typeface="Chalkboard"/>
                <a:cs typeface="Chalkboard"/>
                <a:sym typeface="Chalkboard"/>
              </a:defRPr>
            </a:pPr>
            <a:r>
              <a:rPr lang="fr-FR" sz="2200" dirty="0">
                <a:latin typeface="Chalkboard"/>
                <a:sym typeface="Chalkboard"/>
              </a:rPr>
              <a:t>connaissance</a:t>
            </a:r>
            <a:br>
              <a:rPr lang="fr-FR" sz="2200" dirty="0">
                <a:latin typeface="Chalkboard"/>
                <a:sym typeface="Chalkboard"/>
              </a:rPr>
            </a:br>
            <a:r>
              <a:rPr lang="fr-FR" sz="2200" dirty="0">
                <a:latin typeface="Chalkboard"/>
                <a:sym typeface="Chalkboard"/>
              </a:rPr>
              <a:t> faillible </a:t>
            </a:r>
            <a:br>
              <a:rPr lang="fr-FR" sz="2200" dirty="0">
                <a:latin typeface="Chalkboard"/>
                <a:sym typeface="Chalkboard"/>
              </a:rPr>
            </a:br>
            <a:r>
              <a:rPr lang="fr-FR" sz="2200" dirty="0">
                <a:latin typeface="Chalkboard"/>
                <a:sym typeface="Chalkboard"/>
              </a:rPr>
              <a:t>de l'homme</a:t>
            </a:r>
            <a:endParaRPr sz="2200" dirty="0">
              <a:latin typeface="Chalkboard"/>
              <a:sym typeface="Chalkboard"/>
            </a:endParaRPr>
          </a:p>
        </p:txBody>
      </p:sp>
      <p:sp>
        <p:nvSpPr>
          <p:cNvPr id="2251" name="OR"/>
          <p:cNvSpPr txBox="1"/>
          <p:nvPr/>
        </p:nvSpPr>
        <p:spPr>
          <a:xfrm>
            <a:off x="3446249" y="6252708"/>
            <a:ext cx="1231106" cy="12105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4300" b="1">
                <a:latin typeface="Helvetica"/>
                <a:ea typeface="Helvetica"/>
                <a:cs typeface="Helvetica"/>
                <a:sym typeface="Helvetica"/>
              </a:defRPr>
            </a:lvl1pPr>
          </a:lstStyle>
          <a:p>
            <a:r>
              <a:rPr lang="en-US" sz="7200" dirty="0" err="1"/>
              <a:t>ou</a:t>
            </a:r>
            <a:endParaRPr sz="7200" dirty="0"/>
          </a:p>
        </p:txBody>
      </p:sp>
    </p:spTree>
    <p:extLst>
      <p:ext uri="{BB962C8B-B14F-4D97-AF65-F5344CB8AC3E}">
        <p14:creationId xmlns:p14="http://schemas.microsoft.com/office/powerpoint/2010/main" val="2089094818"/>
      </p:ext>
    </p:extLst>
  </p:cSld>
  <p:clrMapOvr>
    <a:masterClrMapping/>
  </p:clrMapOvr>
  <p:transition spd="med"/>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253" name="balloons.jpg" descr="balloons.jpg"/>
          <p:cNvPicPr>
            <a:picLocks noChangeAspect="1"/>
          </p:cNvPicPr>
          <p:nvPr/>
        </p:nvPicPr>
        <p:blipFill>
          <a:blip r:embed="rId2"/>
          <a:stretch>
            <a:fillRect/>
          </a:stretch>
        </p:blipFill>
        <p:spPr>
          <a:xfrm>
            <a:off x="29469" y="-1"/>
            <a:ext cx="24325062" cy="13716001"/>
          </a:xfrm>
          <a:prstGeom prst="rect">
            <a:avLst/>
          </a:prstGeom>
          <a:ln w="12700">
            <a:miter lim="400000"/>
          </a:ln>
        </p:spPr>
      </p:pic>
      <p:sp>
        <p:nvSpPr>
          <p:cNvPr id="2254" name="SEX…"/>
          <p:cNvSpPr txBox="1"/>
          <p:nvPr/>
        </p:nvSpPr>
        <p:spPr>
          <a:xfrm>
            <a:off x="2728581" y="8205615"/>
            <a:ext cx="3178755" cy="17645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SEXE EN </a:t>
            </a:r>
            <a:br>
              <a:rPr lang="fr-FR" dirty="0"/>
            </a:br>
            <a:r>
              <a:rPr lang="fr-FR" dirty="0"/>
              <a:t>DU DEHORS</a:t>
            </a:r>
          </a:p>
          <a:p>
            <a:pPr>
              <a:lnSpc>
                <a:spcPct val="90000"/>
              </a:lnSpc>
              <a:defRPr sz="4000" b="1">
                <a:latin typeface="Helvetica"/>
                <a:ea typeface="Helvetica"/>
                <a:cs typeface="Helvetica"/>
                <a:sym typeface="Helvetica"/>
              </a:defRPr>
            </a:pPr>
            <a:r>
              <a:rPr lang="fr-FR" dirty="0"/>
              <a:t>MARIAGE</a:t>
            </a:r>
          </a:p>
        </p:txBody>
      </p:sp>
      <p:sp>
        <p:nvSpPr>
          <p:cNvPr id="2255" name="TEEN…"/>
          <p:cNvSpPr txBox="1"/>
          <p:nvPr/>
        </p:nvSpPr>
        <p:spPr>
          <a:xfrm>
            <a:off x="6450407" y="7095139"/>
            <a:ext cx="3973845"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SUICIDES DES</a:t>
            </a:r>
            <a:br>
              <a:rPr lang="fr-FR" dirty="0"/>
            </a:br>
            <a:r>
              <a:rPr lang="fr-FR" dirty="0"/>
              <a:t>ADOLESCENTS</a:t>
            </a:r>
          </a:p>
        </p:txBody>
      </p:sp>
      <p:sp>
        <p:nvSpPr>
          <p:cNvPr id="2256" name="PRAYER…"/>
          <p:cNvSpPr txBox="1"/>
          <p:nvPr/>
        </p:nvSpPr>
        <p:spPr>
          <a:xfrm>
            <a:off x="10672245" y="6379705"/>
            <a:ext cx="3433632"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ÉCOLE SANS</a:t>
            </a:r>
            <a:br>
              <a:rPr lang="fr-FR" dirty="0"/>
            </a:br>
            <a:r>
              <a:rPr lang="fr-FR" dirty="0"/>
              <a:t>PRIÈRE</a:t>
            </a:r>
          </a:p>
        </p:txBody>
      </p:sp>
      <p:sp>
        <p:nvSpPr>
          <p:cNvPr id="2257" name="NO CHRIST…"/>
          <p:cNvSpPr txBox="1"/>
          <p:nvPr/>
        </p:nvSpPr>
        <p:spPr>
          <a:xfrm>
            <a:off x="7208438" y="3864047"/>
            <a:ext cx="3092193"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NOËL SANS</a:t>
            </a:r>
            <a:br>
              <a:rPr lang="fr-FR" dirty="0"/>
            </a:br>
            <a:r>
              <a:rPr lang="fr-FR" dirty="0"/>
              <a:t> CHRIST </a:t>
            </a:r>
          </a:p>
        </p:txBody>
      </p:sp>
      <p:sp>
        <p:nvSpPr>
          <p:cNvPr id="2258" name="“GAY…"/>
          <p:cNvSpPr txBox="1"/>
          <p:nvPr/>
        </p:nvSpPr>
        <p:spPr>
          <a:xfrm>
            <a:off x="15158855" y="1634139"/>
            <a:ext cx="3037690"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“MARIAGE”</a:t>
            </a:r>
            <a:br>
              <a:rPr lang="fr-FR" dirty="0"/>
            </a:br>
            <a:r>
              <a:rPr lang="fr-FR" dirty="0"/>
              <a:t>HOMO</a:t>
            </a:r>
          </a:p>
        </p:txBody>
      </p:sp>
      <p:sp>
        <p:nvSpPr>
          <p:cNvPr id="2259" name="TRANS-GENDER BATHROOMS"/>
          <p:cNvSpPr txBox="1"/>
          <p:nvPr/>
        </p:nvSpPr>
        <p:spPr>
          <a:xfrm>
            <a:off x="15136547" y="4335429"/>
            <a:ext cx="4150520"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nSpc>
                <a:spcPct val="90000"/>
              </a:lnSpc>
              <a:defRPr sz="4000" b="1">
                <a:latin typeface="Helvetica"/>
                <a:ea typeface="Helvetica"/>
                <a:cs typeface="Helvetica"/>
                <a:sym typeface="Helvetica"/>
              </a:defRPr>
            </a:lvl1pPr>
          </a:lstStyle>
          <a:p>
            <a:r>
              <a:rPr lang="fr-FR" dirty="0"/>
              <a:t>TOILETTE TRANSGENRE</a:t>
            </a:r>
          </a:p>
        </p:txBody>
      </p:sp>
      <p:sp>
        <p:nvSpPr>
          <p:cNvPr id="2260" name="DRUG ABUSE"/>
          <p:cNvSpPr txBox="1"/>
          <p:nvPr/>
        </p:nvSpPr>
        <p:spPr>
          <a:xfrm>
            <a:off x="19645614" y="4924425"/>
            <a:ext cx="3095203" cy="6565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nSpc>
                <a:spcPct val="90000"/>
              </a:lnSpc>
              <a:defRPr sz="4000" b="1">
                <a:latin typeface="Helvetica"/>
                <a:ea typeface="Helvetica"/>
                <a:cs typeface="Helvetica"/>
                <a:sym typeface="Helvetica"/>
              </a:defRPr>
            </a:lvl1pPr>
          </a:lstStyle>
          <a:p>
            <a:r>
              <a:rPr lang="fr-FR" dirty="0"/>
              <a:t>DROGUE</a:t>
            </a:r>
          </a:p>
        </p:txBody>
      </p:sp>
      <p:sp>
        <p:nvSpPr>
          <p:cNvPr id="2261" name="SCHOOL…"/>
          <p:cNvSpPr txBox="1"/>
          <p:nvPr/>
        </p:nvSpPr>
        <p:spPr>
          <a:xfrm>
            <a:off x="19051704" y="1695522"/>
            <a:ext cx="2835713"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VIOLENCE</a:t>
            </a:r>
            <a:br>
              <a:rPr lang="fr-FR" dirty="0"/>
            </a:br>
            <a:r>
              <a:rPr lang="fr-FR" dirty="0"/>
              <a:t>À L’ECOLE</a:t>
            </a:r>
          </a:p>
        </p:txBody>
      </p:sp>
      <p:sp>
        <p:nvSpPr>
          <p:cNvPr id="2262" name="DIVORCE"/>
          <p:cNvSpPr txBox="1"/>
          <p:nvPr/>
        </p:nvSpPr>
        <p:spPr>
          <a:xfrm>
            <a:off x="11836516" y="3708188"/>
            <a:ext cx="2438168" cy="6565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nSpc>
                <a:spcPct val="90000"/>
              </a:lnSpc>
              <a:defRPr sz="4000" b="1">
                <a:latin typeface="Helvetica"/>
                <a:ea typeface="Helvetica"/>
                <a:cs typeface="Helvetica"/>
                <a:sym typeface="Helvetica"/>
              </a:defRPr>
            </a:lvl1pPr>
          </a:lstStyle>
          <a:p>
            <a:r>
              <a:rPr lang="fr-FR" dirty="0"/>
              <a:t>DIVORCE</a:t>
            </a:r>
          </a:p>
        </p:txBody>
      </p:sp>
      <p:sp>
        <p:nvSpPr>
          <p:cNvPr id="2263" name="CREATION…"/>
          <p:cNvSpPr txBox="1"/>
          <p:nvPr/>
        </p:nvSpPr>
        <p:spPr>
          <a:xfrm>
            <a:off x="14827053" y="7298339"/>
            <a:ext cx="3433632"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ÉCOLE SANS</a:t>
            </a:r>
            <a:br>
              <a:rPr lang="fr-FR" dirty="0"/>
            </a:br>
            <a:r>
              <a:rPr lang="fr-FR" dirty="0"/>
              <a:t>CRÉATION </a:t>
            </a:r>
          </a:p>
        </p:txBody>
      </p:sp>
      <p:sp>
        <p:nvSpPr>
          <p:cNvPr id="2264" name="EUTHANASIA"/>
          <p:cNvSpPr txBox="1"/>
          <p:nvPr/>
        </p:nvSpPr>
        <p:spPr>
          <a:xfrm>
            <a:off x="6720510" y="1651761"/>
            <a:ext cx="3433633" cy="7181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000" b="1">
                <a:latin typeface="Helvetica"/>
                <a:ea typeface="Helvetica"/>
                <a:cs typeface="Helvetica"/>
                <a:sym typeface="Helvetica"/>
              </a:defRPr>
            </a:lvl1pPr>
          </a:lstStyle>
          <a:p>
            <a:r>
              <a:rPr lang="fr-FR" dirty="0"/>
              <a:t>EUTHANASIE</a:t>
            </a:r>
          </a:p>
        </p:txBody>
      </p:sp>
      <p:sp>
        <p:nvSpPr>
          <p:cNvPr id="2265" name="ABORTION"/>
          <p:cNvSpPr txBox="1"/>
          <p:nvPr/>
        </p:nvSpPr>
        <p:spPr>
          <a:xfrm>
            <a:off x="2458379" y="1651761"/>
            <a:ext cx="3690114" cy="7181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000" b="1">
                <a:latin typeface="Helvetica"/>
                <a:ea typeface="Helvetica"/>
                <a:cs typeface="Helvetica"/>
                <a:sym typeface="Helvetica"/>
              </a:defRPr>
            </a:lvl1pPr>
          </a:lstStyle>
          <a:p>
            <a:r>
              <a:rPr lang="fr-FR" dirty="0"/>
              <a:t>AVORTEMENT</a:t>
            </a:r>
          </a:p>
        </p:txBody>
      </p:sp>
      <p:sp>
        <p:nvSpPr>
          <p:cNvPr id="2266" name="PORNOGRAPHY"/>
          <p:cNvSpPr txBox="1"/>
          <p:nvPr/>
        </p:nvSpPr>
        <p:spPr>
          <a:xfrm>
            <a:off x="2446622" y="5118861"/>
            <a:ext cx="4318490" cy="7181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000" b="1">
                <a:latin typeface="Helvetica"/>
                <a:ea typeface="Helvetica"/>
                <a:cs typeface="Helvetica"/>
                <a:sym typeface="Helvetica"/>
              </a:defRPr>
            </a:lvl1pPr>
          </a:lstStyle>
          <a:p>
            <a:r>
              <a:rPr lang="fr-FR" dirty="0"/>
              <a:t>PORNOGRAPHIE</a:t>
            </a:r>
          </a:p>
        </p:txBody>
      </p:sp>
      <p:sp>
        <p:nvSpPr>
          <p:cNvPr id="2267" name="RACISM"/>
          <p:cNvSpPr txBox="1"/>
          <p:nvPr/>
        </p:nvSpPr>
        <p:spPr>
          <a:xfrm>
            <a:off x="19696089" y="7624994"/>
            <a:ext cx="2467022" cy="7181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000" b="1">
                <a:latin typeface="Helvetica"/>
                <a:ea typeface="Helvetica"/>
                <a:cs typeface="Helvetica"/>
                <a:sym typeface="Helvetica"/>
              </a:defRPr>
            </a:lvl1pPr>
          </a:lstStyle>
          <a:p>
            <a:r>
              <a:rPr lang="fr-FR" dirty="0"/>
              <a:t>RACISME</a:t>
            </a:r>
          </a:p>
        </p:txBody>
      </p:sp>
      <p:sp>
        <p:nvSpPr>
          <p:cNvPr id="2268" name="TEN…"/>
          <p:cNvSpPr txBox="1"/>
          <p:nvPr/>
        </p:nvSpPr>
        <p:spPr>
          <a:xfrm>
            <a:off x="16970728" y="9322157"/>
            <a:ext cx="4632678" cy="17645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ÉCOLE SANS </a:t>
            </a:r>
            <a:br>
              <a:rPr lang="fr-FR" dirty="0"/>
            </a:br>
            <a:r>
              <a:rPr lang="fr-FR" dirty="0"/>
              <a:t>LES 10</a:t>
            </a:r>
          </a:p>
          <a:p>
            <a:pPr>
              <a:lnSpc>
                <a:spcPct val="90000"/>
              </a:lnSpc>
              <a:defRPr sz="4000" b="1">
                <a:latin typeface="Helvetica"/>
                <a:ea typeface="Helvetica"/>
                <a:cs typeface="Helvetica"/>
                <a:sym typeface="Helvetica"/>
              </a:defRPr>
            </a:pPr>
            <a:r>
              <a:rPr lang="fr-FR" dirty="0"/>
              <a:t>COMMANDMENTS</a:t>
            </a:r>
          </a:p>
        </p:txBody>
      </p:sp>
      <p:sp>
        <p:nvSpPr>
          <p:cNvPr id="2269" name="ASSISTED…"/>
          <p:cNvSpPr txBox="1"/>
          <p:nvPr/>
        </p:nvSpPr>
        <p:spPr>
          <a:xfrm>
            <a:off x="11669950" y="1131219"/>
            <a:ext cx="2322751"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90000"/>
              </a:lnSpc>
              <a:defRPr sz="4000" b="1">
                <a:latin typeface="Helvetica"/>
                <a:ea typeface="Helvetica"/>
                <a:cs typeface="Helvetica"/>
                <a:sym typeface="Helvetica"/>
              </a:defRPr>
            </a:pPr>
            <a:r>
              <a:rPr lang="fr-FR" dirty="0"/>
              <a:t>SUICIDE</a:t>
            </a:r>
            <a:br>
              <a:rPr lang="fr-FR" dirty="0"/>
            </a:br>
            <a:r>
              <a:rPr lang="fr-FR" dirty="0">
                <a:latin typeface="Helvetica" panose="020B0604020202020204" pitchFamily="34" charset="0"/>
                <a:cs typeface="Helvetica" panose="020B0604020202020204" pitchFamily="34" charset="0"/>
              </a:rPr>
              <a:t>ASSISTÉ</a:t>
            </a:r>
          </a:p>
        </p:txBody>
      </p:sp>
      <p:sp>
        <p:nvSpPr>
          <p:cNvPr id="2270" name="Humanism"/>
          <p:cNvSpPr txBox="1"/>
          <p:nvPr/>
        </p:nvSpPr>
        <p:spPr>
          <a:xfrm>
            <a:off x="6416597" y="9970201"/>
            <a:ext cx="2823469" cy="17030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defRPr sz="5200">
                <a:solidFill>
                  <a:srgbClr val="FFFFFF"/>
                </a:solidFill>
                <a:latin typeface="Myriad Pro Black Condensed"/>
                <a:ea typeface="Myriad Pro Black Condensed"/>
                <a:cs typeface="Myriad Pro Black Condensed"/>
                <a:sym typeface="Myriad Pro Black Condensed"/>
              </a:defRPr>
            </a:lvl1pPr>
          </a:lstStyle>
          <a:p>
            <a:r>
              <a:rPr lang="fr-FR" dirty="0" err="1"/>
              <a:t>Huma-nisme</a:t>
            </a:r>
            <a:endParaRPr lang="fr-FR" dirty="0"/>
          </a:p>
        </p:txBody>
      </p:sp>
    </p:spTree>
  </p:cSld>
  <p:clrMapOvr>
    <a:masterClrMapping/>
  </p:clrMapOvr>
  <p:transition spd="med"/>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2273" name="Background.jpg" descr="Background.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274" name="THE PROBLEM"/>
          <p:cNvSpPr txBox="1"/>
          <p:nvPr/>
        </p:nvSpPr>
        <p:spPr>
          <a:xfrm>
            <a:off x="15064159" y="-12700"/>
            <a:ext cx="10007601" cy="1477328"/>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9600" b="1" dirty="0">
                <a:latin typeface="Arial"/>
                <a:ea typeface="Arial"/>
                <a:cs typeface="Arial"/>
                <a:sym typeface="Arial"/>
              </a:rPr>
              <a:t>LE PROBLÈME</a:t>
            </a:r>
          </a:p>
        </p:txBody>
      </p:sp>
      <p:sp>
        <p:nvSpPr>
          <p:cNvPr id="2275" name="Psalm 11:3"/>
          <p:cNvSpPr txBox="1"/>
          <p:nvPr/>
        </p:nvSpPr>
        <p:spPr>
          <a:xfrm>
            <a:off x="20135851" y="1244600"/>
            <a:ext cx="3819040" cy="738664"/>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4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4800" b="1" dirty="0">
                <a:latin typeface="Arial"/>
                <a:ea typeface="Arial"/>
                <a:cs typeface="Arial"/>
                <a:sym typeface="Arial"/>
              </a:rPr>
              <a:t>Psaume 11:3</a:t>
            </a:r>
          </a:p>
        </p:txBody>
      </p:sp>
      <p:sp>
        <p:nvSpPr>
          <p:cNvPr id="2276" name="EVOLUTION"/>
          <p:cNvSpPr txBox="1"/>
          <p:nvPr/>
        </p:nvSpPr>
        <p:spPr>
          <a:xfrm>
            <a:off x="1372195" y="11341100"/>
            <a:ext cx="9423401" cy="1477328"/>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9600" b="1" dirty="0">
                <a:latin typeface="Arial"/>
                <a:ea typeface="Arial"/>
                <a:cs typeface="Arial"/>
                <a:sym typeface="Arial"/>
              </a:rPr>
              <a:t>ÉVOLUTION</a:t>
            </a:r>
          </a:p>
        </p:txBody>
      </p:sp>
      <p:sp>
        <p:nvSpPr>
          <p:cNvPr id="2277" name="GENESIS 1–11"/>
          <p:cNvSpPr txBox="1"/>
          <p:nvPr/>
        </p:nvSpPr>
        <p:spPr>
          <a:xfrm>
            <a:off x="14149843" y="11341100"/>
            <a:ext cx="10401301" cy="1477328"/>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b="0">
                <a:latin typeface="+mj-lt"/>
                <a:ea typeface="+mj-ea"/>
                <a:cs typeface="+mj-cs"/>
                <a:sym typeface="Gill Sans"/>
              </a:defRPr>
            </a:pPr>
            <a:r>
              <a:rPr lang="fr-FR" b="1" dirty="0">
                <a:latin typeface="Arial"/>
                <a:ea typeface="Arial"/>
                <a:cs typeface="Arial"/>
                <a:sym typeface="Arial"/>
              </a:rPr>
              <a:t>GENÈSE 1–11</a:t>
            </a:r>
          </a:p>
        </p:txBody>
      </p:sp>
      <p:sp>
        <p:nvSpPr>
          <p:cNvPr id="2278" name="EUTHANASIA"/>
          <p:cNvSpPr txBox="1"/>
          <p:nvPr/>
        </p:nvSpPr>
        <p:spPr>
          <a:xfrm>
            <a:off x="490937" y="1384300"/>
            <a:ext cx="2829301" cy="52322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400" b="1" dirty="0">
                <a:latin typeface="Arial"/>
                <a:ea typeface="Arial"/>
                <a:cs typeface="Arial"/>
                <a:sym typeface="Arial"/>
              </a:rPr>
              <a:t>EUTHANASIE</a:t>
            </a:r>
          </a:p>
        </p:txBody>
      </p:sp>
      <p:sp>
        <p:nvSpPr>
          <p:cNvPr id="2279" name="“GAY…"/>
          <p:cNvSpPr txBox="1"/>
          <p:nvPr/>
        </p:nvSpPr>
        <p:spPr>
          <a:xfrm>
            <a:off x="3526824" y="1003981"/>
            <a:ext cx="2789225" cy="116955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buFont typeface="Arial"/>
              <a:defRPr sz="6400" b="1">
                <a:uFill>
                  <a:solidFill>
                    <a:srgbClr val="000000"/>
                  </a:solidFill>
                </a:uFill>
                <a:latin typeface="Arial"/>
                <a:ea typeface="Arial"/>
                <a:cs typeface="Arial"/>
                <a:sym typeface="Arial"/>
              </a:defRPr>
            </a:pPr>
            <a:r>
              <a:rPr lang="fr-FR" sz="3800" dirty="0"/>
              <a:t>“MARIAGE”</a:t>
            </a:r>
            <a:br>
              <a:rPr lang="fr-FR" sz="3800" dirty="0"/>
            </a:br>
            <a:r>
              <a:rPr lang="fr-FR" sz="3800" dirty="0"/>
              <a:t>HOMO</a:t>
            </a:r>
          </a:p>
        </p:txBody>
      </p:sp>
      <p:sp>
        <p:nvSpPr>
          <p:cNvPr id="2280" name="MORAL…"/>
          <p:cNvSpPr txBox="1"/>
          <p:nvPr/>
        </p:nvSpPr>
        <p:spPr>
          <a:xfrm>
            <a:off x="6342424" y="1223681"/>
            <a:ext cx="3278141" cy="1754326"/>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defRPr sz="6400">
                <a:uFill>
                  <a:solidFill>
                    <a:srgbClr val="000000"/>
                  </a:solidFill>
                </a:uFill>
              </a:defRPr>
            </a:pPr>
            <a:r>
              <a:rPr lang="fr-FR" sz="3800" b="1" dirty="0">
                <a:latin typeface="Arial"/>
                <a:ea typeface="Arial"/>
                <a:cs typeface="Arial"/>
                <a:sym typeface="Arial"/>
              </a:rPr>
              <a:t>RELATIVISME</a:t>
            </a:r>
            <a:br>
              <a:rPr lang="fr-FR" sz="3800" b="1" dirty="0">
                <a:latin typeface="Arial"/>
                <a:ea typeface="Arial"/>
                <a:cs typeface="Arial"/>
                <a:sym typeface="Arial"/>
              </a:rPr>
            </a:br>
            <a:r>
              <a:rPr lang="fr-FR" sz="3800" b="1" dirty="0">
                <a:latin typeface="Arial"/>
                <a:ea typeface="Arial"/>
                <a:cs typeface="Arial"/>
                <a:sym typeface="Arial"/>
              </a:rPr>
              <a:t>MORAL </a:t>
            </a:r>
          </a:p>
          <a:p>
            <a:pPr defTabSz="914400">
              <a:buFont typeface="Arial"/>
              <a:defRPr sz="6400">
                <a:uFill>
                  <a:solidFill>
                    <a:srgbClr val="000000"/>
                  </a:solidFill>
                </a:uFill>
              </a:defRPr>
            </a:pPr>
            <a:endParaRPr lang="fr-FR" sz="3800" b="1" dirty="0">
              <a:latin typeface="Arial"/>
              <a:ea typeface="Arial"/>
              <a:cs typeface="Arial"/>
              <a:sym typeface="Arial"/>
            </a:endParaRPr>
          </a:p>
        </p:txBody>
      </p:sp>
      <p:sp>
        <p:nvSpPr>
          <p:cNvPr id="2281" name="A"/>
          <p:cNvSpPr txBox="1"/>
          <p:nvPr/>
        </p:nvSpPr>
        <p:spPr>
          <a:xfrm rot="18720000">
            <a:off x="9767722" y="1065952"/>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A</a:t>
            </a:r>
          </a:p>
        </p:txBody>
      </p:sp>
      <p:sp>
        <p:nvSpPr>
          <p:cNvPr id="2282" name="B"/>
          <p:cNvSpPr txBox="1"/>
          <p:nvPr/>
        </p:nvSpPr>
        <p:spPr>
          <a:xfrm rot="780000">
            <a:off x="10227559" y="915875"/>
            <a:ext cx="32541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V</a:t>
            </a:r>
          </a:p>
        </p:txBody>
      </p:sp>
      <p:sp>
        <p:nvSpPr>
          <p:cNvPr id="2283" name="O"/>
          <p:cNvSpPr txBox="1"/>
          <p:nvPr/>
        </p:nvSpPr>
        <p:spPr>
          <a:xfrm>
            <a:off x="10590580" y="698502"/>
            <a:ext cx="3783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O</a:t>
            </a:r>
          </a:p>
        </p:txBody>
      </p:sp>
      <p:sp>
        <p:nvSpPr>
          <p:cNvPr id="2284" name="R"/>
          <p:cNvSpPr txBox="1"/>
          <p:nvPr/>
        </p:nvSpPr>
        <p:spPr>
          <a:xfrm rot="2040000">
            <a:off x="11074128" y="693289"/>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R</a:t>
            </a:r>
          </a:p>
        </p:txBody>
      </p:sp>
      <p:sp>
        <p:nvSpPr>
          <p:cNvPr id="2285" name="T"/>
          <p:cNvSpPr txBox="1"/>
          <p:nvPr/>
        </p:nvSpPr>
        <p:spPr>
          <a:xfrm rot="19860000">
            <a:off x="11440704" y="920911"/>
            <a:ext cx="29815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T</a:t>
            </a:r>
          </a:p>
        </p:txBody>
      </p:sp>
      <p:sp>
        <p:nvSpPr>
          <p:cNvPr id="2286" name="I"/>
          <p:cNvSpPr txBox="1"/>
          <p:nvPr/>
        </p:nvSpPr>
        <p:spPr>
          <a:xfrm rot="1800000">
            <a:off x="11732216" y="921228"/>
            <a:ext cx="3254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E</a:t>
            </a:r>
          </a:p>
        </p:txBody>
      </p:sp>
      <p:sp>
        <p:nvSpPr>
          <p:cNvPr id="2287" name="O"/>
          <p:cNvSpPr txBox="1"/>
          <p:nvPr/>
        </p:nvSpPr>
        <p:spPr>
          <a:xfrm>
            <a:off x="11831618" y="1194482"/>
            <a:ext cx="73096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ME</a:t>
            </a:r>
          </a:p>
        </p:txBody>
      </p:sp>
      <p:sp>
        <p:nvSpPr>
          <p:cNvPr id="2288" name="N"/>
          <p:cNvSpPr txBox="1"/>
          <p:nvPr/>
        </p:nvSpPr>
        <p:spPr>
          <a:xfrm rot="2700000">
            <a:off x="12402415" y="1066220"/>
            <a:ext cx="65082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NT</a:t>
            </a:r>
          </a:p>
        </p:txBody>
      </p:sp>
      <p:sp>
        <p:nvSpPr>
          <p:cNvPr id="2289" name="ZZZZ"/>
          <p:cNvSpPr txBox="1"/>
          <p:nvPr/>
        </p:nvSpPr>
        <p:spPr>
          <a:xfrm>
            <a:off x="18422097" y="1447800"/>
            <a:ext cx="750205" cy="36933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2400" b="1" dirty="0">
                <a:latin typeface="Arial"/>
                <a:ea typeface="Arial"/>
                <a:cs typeface="Arial"/>
                <a:sym typeface="Arial"/>
              </a:rPr>
              <a:t>ZZZZ</a:t>
            </a:r>
          </a:p>
        </p:txBody>
      </p:sp>
      <p:sp>
        <p:nvSpPr>
          <p:cNvPr id="2290" name="Circle"/>
          <p:cNvSpPr/>
          <p:nvPr/>
        </p:nvSpPr>
        <p:spPr>
          <a:xfrm>
            <a:off x="13589000" y="4521200"/>
            <a:ext cx="2616200" cy="2616200"/>
          </a:xfrm>
          <a:prstGeom prst="ellipse">
            <a:avLst/>
          </a:prstGeom>
          <a:ln w="190500">
            <a:solidFill>
              <a:srgbClr val="FF2600"/>
            </a:solidFill>
            <a:miter lim="400000"/>
          </a:ln>
        </p:spPr>
        <p:txBody>
          <a:bodyPr lIns="38100" tIns="38100" rIns="38100" bIns="38100"/>
          <a:lstStyle/>
          <a:p>
            <a:pPr defTabSz="914400">
              <a:defRPr>
                <a:uFill>
                  <a:solidFill>
                    <a:srgbClr val="000000"/>
                  </a:solidFill>
                </a:uFill>
              </a:defRPr>
            </a:pPr>
            <a:endParaRPr lang="fr-FR" dirty="0"/>
          </a:p>
        </p:txBody>
      </p:sp>
      <p:sp>
        <p:nvSpPr>
          <p:cNvPr id="2291" name="Circle"/>
          <p:cNvSpPr/>
          <p:nvPr/>
        </p:nvSpPr>
        <p:spPr>
          <a:xfrm>
            <a:off x="15773400" y="2616200"/>
            <a:ext cx="2616200" cy="2616200"/>
          </a:xfrm>
          <a:prstGeom prst="ellipse">
            <a:avLst/>
          </a:prstGeom>
          <a:ln w="190500">
            <a:solidFill>
              <a:srgbClr val="FF2600"/>
            </a:solidFill>
            <a:miter lim="400000"/>
          </a:ln>
        </p:spPr>
        <p:txBody>
          <a:bodyPr lIns="38100" tIns="38100" rIns="38100" bIns="38100"/>
          <a:lstStyle/>
          <a:p>
            <a:pPr defTabSz="914400">
              <a:defRPr>
                <a:uFill>
                  <a:solidFill>
                    <a:srgbClr val="000000"/>
                  </a:solidFill>
                </a:uFill>
              </a:defRPr>
            </a:pPr>
            <a:endParaRPr lang="fr-FR" dirty="0"/>
          </a:p>
        </p:txBody>
      </p:sp>
      <p:sp>
        <p:nvSpPr>
          <p:cNvPr id="2292" name="HUMANISM"/>
          <p:cNvSpPr txBox="1"/>
          <p:nvPr/>
        </p:nvSpPr>
        <p:spPr>
          <a:xfrm rot="20340000">
            <a:off x="169372" y="4143025"/>
            <a:ext cx="2766784" cy="53860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500" b="1">
                <a:solidFill>
                  <a:srgbClr val="FFFFFF"/>
                </a:solidFill>
                <a:uFill>
                  <a:solidFill>
                    <a:srgbClr val="000000"/>
                  </a:solidFill>
                </a:uFill>
                <a:latin typeface="Arial"/>
                <a:ea typeface="Arial"/>
                <a:cs typeface="Arial"/>
                <a:sym typeface="Arial"/>
              </a:defRPr>
            </a:lvl1pPr>
          </a:lstStyle>
          <a:p>
            <a:r>
              <a:rPr lang="fr-FR" dirty="0"/>
              <a:t>HUMANISME</a:t>
            </a:r>
          </a:p>
        </p:txBody>
      </p:sp>
      <p:sp>
        <p:nvSpPr>
          <p:cNvPr id="2293" name="CHRISTIANITY"/>
          <p:cNvSpPr txBox="1"/>
          <p:nvPr/>
        </p:nvSpPr>
        <p:spPr>
          <a:xfrm rot="19920000">
            <a:off x="20913948" y="2801126"/>
            <a:ext cx="2630528" cy="40011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600" b="1">
                <a:solidFill>
                  <a:srgbClr val="FFFFFF"/>
                </a:solidFill>
                <a:uFill>
                  <a:solidFill>
                    <a:srgbClr val="000000"/>
                  </a:solidFill>
                </a:uFill>
                <a:latin typeface="Arial"/>
                <a:ea typeface="Arial"/>
                <a:cs typeface="Arial"/>
                <a:sym typeface="Arial"/>
              </a:defRPr>
            </a:lvl1pPr>
          </a:lstStyle>
          <a:p>
            <a:r>
              <a:rPr lang="fr-FR" dirty="0"/>
              <a:t>CHRISTIANISME</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9" presetClass="entr" fill="hold" grpId="1" nodeType="clickEffect">
                                  <p:stCondLst>
                                    <p:cond delay="0"/>
                                  </p:stCondLst>
                                  <p:iterate>
                                    <p:tmAbs val="0"/>
                                  </p:iterate>
                                  <p:childTnLst>
                                    <p:set>
                                      <p:cBhvr>
                                        <p:cTn id="6" fill="hold"/>
                                        <p:tgtEl>
                                          <p:spTgt spid="2290"/>
                                        </p:tgtEl>
                                        <p:attrNameLst>
                                          <p:attrName>style.visibility</p:attrName>
                                        </p:attrNameLst>
                                      </p:cBhvr>
                                      <p:to>
                                        <p:strVal val="visible"/>
                                      </p:to>
                                    </p:set>
                                    <p:animEffect transition="in" filter="dissolve">
                                      <p:cBhvr>
                                        <p:cTn id="7" dur="500"/>
                                        <p:tgtEl>
                                          <p:spTgt spid="229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xit" fill="hold" grpId="2" nodeType="clickEffect">
                                  <p:stCondLst>
                                    <p:cond delay="0"/>
                                  </p:stCondLst>
                                  <p:iterate>
                                    <p:tmAbs val="0"/>
                                  </p:iterate>
                                  <p:childTnLst>
                                    <p:animEffect transition="out" filter="dissolve">
                                      <p:cBhvr>
                                        <p:cTn id="11" dur="250" fill="hold"/>
                                        <p:tgtEl>
                                          <p:spTgt spid="2290"/>
                                        </p:tgtEl>
                                      </p:cBhvr>
                                    </p:animEffect>
                                    <p:set>
                                      <p:cBhvr>
                                        <p:cTn id="12" fill="hold">
                                          <p:stCondLst>
                                            <p:cond delay="249"/>
                                          </p:stCondLst>
                                        </p:cTn>
                                        <p:tgtEl>
                                          <p:spTgt spid="2290"/>
                                        </p:tgtEl>
                                        <p:attrNameLst>
                                          <p:attrName>style.visibility</p:attrName>
                                        </p:attrNameLst>
                                      </p:cBhvr>
                                      <p:to>
                                        <p:strVal val="hidden"/>
                                      </p:to>
                                    </p:set>
                                  </p:childTnLst>
                                </p:cTn>
                              </p:par>
                            </p:childTnLst>
                          </p:cTn>
                        </p:par>
                        <p:par>
                          <p:cTn id="13" fill="hold">
                            <p:stCondLst>
                              <p:cond delay="250"/>
                            </p:stCondLst>
                            <p:childTnLst>
                              <p:par>
                                <p:cTn id="14" presetID="9" presetClass="entr" fill="hold" grpId="3" nodeType="afterEffect">
                                  <p:stCondLst>
                                    <p:cond delay="0"/>
                                  </p:stCondLst>
                                  <p:iterate>
                                    <p:tmAbs val="0"/>
                                  </p:iterate>
                                  <p:childTnLst>
                                    <p:set>
                                      <p:cBhvr>
                                        <p:cTn id="15" fill="hold"/>
                                        <p:tgtEl>
                                          <p:spTgt spid="2291"/>
                                        </p:tgtEl>
                                        <p:attrNameLst>
                                          <p:attrName>style.visibility</p:attrName>
                                        </p:attrNameLst>
                                      </p:cBhvr>
                                      <p:to>
                                        <p:strVal val="visible"/>
                                      </p:to>
                                    </p:set>
                                    <p:animEffect transition="in" filter="dissolve">
                                      <p:cBhvr>
                                        <p:cTn id="16" dur="500"/>
                                        <p:tgtEl>
                                          <p:spTgt spid="2291"/>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xit" fill="hold" grpId="4" nodeType="clickEffect">
                                  <p:stCondLst>
                                    <p:cond delay="0"/>
                                  </p:stCondLst>
                                  <p:iterate>
                                    <p:tmAbs val="0"/>
                                  </p:iterate>
                                  <p:childTnLst>
                                    <p:animEffect transition="out" filter="dissolve">
                                      <p:cBhvr>
                                        <p:cTn id="20" dur="250" fill="hold"/>
                                        <p:tgtEl>
                                          <p:spTgt spid="2291"/>
                                        </p:tgtEl>
                                      </p:cBhvr>
                                    </p:animEffect>
                                    <p:set>
                                      <p:cBhvr>
                                        <p:cTn id="21" fill="hold">
                                          <p:stCondLst>
                                            <p:cond delay="249"/>
                                          </p:stCondLst>
                                        </p:cTn>
                                        <p:tgtEl>
                                          <p:spTgt spid="229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0" grpId="1" animBg="1" advAuto="0"/>
      <p:bldP spid="2290" grpId="2" animBg="1" advAuto="0"/>
      <p:bldP spid="2291" grpId="3" animBg="1" advAuto="0"/>
      <p:bldP spid="2291" grpId="4" animBg="1" advAuto="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2273" name="Background.jpg" descr="Background.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274" name="THE PROBLEM"/>
          <p:cNvSpPr txBox="1"/>
          <p:nvPr/>
        </p:nvSpPr>
        <p:spPr>
          <a:xfrm>
            <a:off x="15064159" y="-12700"/>
            <a:ext cx="10007601" cy="1477328"/>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9600" b="1" dirty="0">
                <a:latin typeface="Arial"/>
                <a:ea typeface="Arial"/>
                <a:cs typeface="Arial"/>
                <a:sym typeface="Arial"/>
              </a:rPr>
              <a:t>LE PROBLÈME</a:t>
            </a:r>
          </a:p>
        </p:txBody>
      </p:sp>
      <p:sp>
        <p:nvSpPr>
          <p:cNvPr id="2275" name="Psalm 11:3"/>
          <p:cNvSpPr txBox="1"/>
          <p:nvPr/>
        </p:nvSpPr>
        <p:spPr>
          <a:xfrm>
            <a:off x="20135851" y="1244600"/>
            <a:ext cx="3819040" cy="738664"/>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4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4800" b="1" dirty="0">
                <a:latin typeface="Arial"/>
                <a:ea typeface="Arial"/>
                <a:cs typeface="Arial"/>
                <a:sym typeface="Arial"/>
              </a:rPr>
              <a:t>Psaume 11:3</a:t>
            </a:r>
          </a:p>
        </p:txBody>
      </p:sp>
      <p:sp>
        <p:nvSpPr>
          <p:cNvPr id="2278" name="EUTHANASIA"/>
          <p:cNvSpPr txBox="1"/>
          <p:nvPr/>
        </p:nvSpPr>
        <p:spPr>
          <a:xfrm>
            <a:off x="490937" y="1384300"/>
            <a:ext cx="2829301" cy="52322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400" b="1" dirty="0">
                <a:latin typeface="Arial"/>
                <a:ea typeface="Arial"/>
                <a:cs typeface="Arial"/>
                <a:sym typeface="Arial"/>
              </a:rPr>
              <a:t>EUTHANASIE</a:t>
            </a:r>
          </a:p>
        </p:txBody>
      </p:sp>
      <p:sp>
        <p:nvSpPr>
          <p:cNvPr id="2279" name="“GAY…"/>
          <p:cNvSpPr txBox="1"/>
          <p:nvPr/>
        </p:nvSpPr>
        <p:spPr>
          <a:xfrm>
            <a:off x="3526824" y="1003981"/>
            <a:ext cx="2789225" cy="116955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buFont typeface="Arial"/>
              <a:defRPr sz="6400" b="1">
                <a:uFill>
                  <a:solidFill>
                    <a:srgbClr val="000000"/>
                  </a:solidFill>
                </a:uFill>
                <a:latin typeface="Arial"/>
                <a:ea typeface="Arial"/>
                <a:cs typeface="Arial"/>
                <a:sym typeface="Arial"/>
              </a:defRPr>
            </a:pPr>
            <a:r>
              <a:rPr lang="fr-FR" sz="3800" dirty="0"/>
              <a:t>“MARIAGE”</a:t>
            </a:r>
            <a:br>
              <a:rPr lang="fr-FR" sz="3800" dirty="0"/>
            </a:br>
            <a:r>
              <a:rPr lang="fr-FR" sz="3800" dirty="0"/>
              <a:t>HOMO</a:t>
            </a:r>
          </a:p>
        </p:txBody>
      </p:sp>
      <p:sp>
        <p:nvSpPr>
          <p:cNvPr id="2280" name="MORAL…"/>
          <p:cNvSpPr txBox="1"/>
          <p:nvPr/>
        </p:nvSpPr>
        <p:spPr>
          <a:xfrm>
            <a:off x="6342424" y="1223681"/>
            <a:ext cx="3278141" cy="1754326"/>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defRPr sz="6400">
                <a:uFill>
                  <a:solidFill>
                    <a:srgbClr val="000000"/>
                  </a:solidFill>
                </a:uFill>
              </a:defRPr>
            </a:pPr>
            <a:r>
              <a:rPr lang="fr-FR" sz="3800" b="1" dirty="0">
                <a:latin typeface="Arial"/>
                <a:ea typeface="Arial"/>
                <a:cs typeface="Arial"/>
                <a:sym typeface="Arial"/>
              </a:rPr>
              <a:t>RELATIVISME</a:t>
            </a:r>
            <a:br>
              <a:rPr lang="fr-FR" sz="3800" b="1" dirty="0">
                <a:latin typeface="Arial"/>
                <a:ea typeface="Arial"/>
                <a:cs typeface="Arial"/>
                <a:sym typeface="Arial"/>
              </a:rPr>
            </a:br>
            <a:r>
              <a:rPr lang="fr-FR" sz="3800" b="1" dirty="0">
                <a:latin typeface="Arial"/>
                <a:ea typeface="Arial"/>
                <a:cs typeface="Arial"/>
                <a:sym typeface="Arial"/>
              </a:rPr>
              <a:t>MORAL </a:t>
            </a:r>
          </a:p>
          <a:p>
            <a:pPr defTabSz="914400">
              <a:buFont typeface="Arial"/>
              <a:defRPr sz="6400">
                <a:uFill>
                  <a:solidFill>
                    <a:srgbClr val="000000"/>
                  </a:solidFill>
                </a:uFill>
              </a:defRPr>
            </a:pPr>
            <a:endParaRPr lang="fr-FR" sz="3800" b="1" dirty="0">
              <a:latin typeface="Arial"/>
              <a:ea typeface="Arial"/>
              <a:cs typeface="Arial"/>
              <a:sym typeface="Arial"/>
            </a:endParaRPr>
          </a:p>
        </p:txBody>
      </p:sp>
      <p:sp>
        <p:nvSpPr>
          <p:cNvPr id="2281" name="A"/>
          <p:cNvSpPr txBox="1"/>
          <p:nvPr/>
        </p:nvSpPr>
        <p:spPr>
          <a:xfrm rot="18720000">
            <a:off x="9767722" y="1065952"/>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A</a:t>
            </a:r>
          </a:p>
        </p:txBody>
      </p:sp>
      <p:sp>
        <p:nvSpPr>
          <p:cNvPr id="2282" name="B"/>
          <p:cNvSpPr txBox="1"/>
          <p:nvPr/>
        </p:nvSpPr>
        <p:spPr>
          <a:xfrm rot="780000">
            <a:off x="10227559" y="915875"/>
            <a:ext cx="32541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V</a:t>
            </a:r>
          </a:p>
        </p:txBody>
      </p:sp>
      <p:sp>
        <p:nvSpPr>
          <p:cNvPr id="2283" name="O"/>
          <p:cNvSpPr txBox="1"/>
          <p:nvPr/>
        </p:nvSpPr>
        <p:spPr>
          <a:xfrm>
            <a:off x="10590580" y="698502"/>
            <a:ext cx="3783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O</a:t>
            </a:r>
          </a:p>
        </p:txBody>
      </p:sp>
      <p:sp>
        <p:nvSpPr>
          <p:cNvPr id="2284" name="R"/>
          <p:cNvSpPr txBox="1"/>
          <p:nvPr/>
        </p:nvSpPr>
        <p:spPr>
          <a:xfrm rot="2040000">
            <a:off x="11074128" y="693289"/>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R</a:t>
            </a:r>
          </a:p>
        </p:txBody>
      </p:sp>
      <p:sp>
        <p:nvSpPr>
          <p:cNvPr id="2285" name="T"/>
          <p:cNvSpPr txBox="1"/>
          <p:nvPr/>
        </p:nvSpPr>
        <p:spPr>
          <a:xfrm rot="19860000">
            <a:off x="11440704" y="920911"/>
            <a:ext cx="29815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T</a:t>
            </a:r>
          </a:p>
        </p:txBody>
      </p:sp>
      <p:sp>
        <p:nvSpPr>
          <p:cNvPr id="2286" name="I"/>
          <p:cNvSpPr txBox="1"/>
          <p:nvPr/>
        </p:nvSpPr>
        <p:spPr>
          <a:xfrm rot="1800000">
            <a:off x="11732216" y="921228"/>
            <a:ext cx="3254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E</a:t>
            </a:r>
          </a:p>
        </p:txBody>
      </p:sp>
      <p:sp>
        <p:nvSpPr>
          <p:cNvPr id="2287" name="O"/>
          <p:cNvSpPr txBox="1"/>
          <p:nvPr/>
        </p:nvSpPr>
        <p:spPr>
          <a:xfrm>
            <a:off x="11831618" y="1194482"/>
            <a:ext cx="73096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ME</a:t>
            </a:r>
          </a:p>
        </p:txBody>
      </p:sp>
      <p:sp>
        <p:nvSpPr>
          <p:cNvPr id="2288" name="N"/>
          <p:cNvSpPr txBox="1"/>
          <p:nvPr/>
        </p:nvSpPr>
        <p:spPr>
          <a:xfrm rot="2700000">
            <a:off x="12402415" y="1066220"/>
            <a:ext cx="65082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NT</a:t>
            </a:r>
          </a:p>
        </p:txBody>
      </p:sp>
      <p:sp>
        <p:nvSpPr>
          <p:cNvPr id="2289" name="ZZZZ"/>
          <p:cNvSpPr txBox="1"/>
          <p:nvPr/>
        </p:nvSpPr>
        <p:spPr>
          <a:xfrm>
            <a:off x="18422097" y="1447800"/>
            <a:ext cx="750205" cy="36933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2400" b="1" dirty="0">
                <a:latin typeface="Arial"/>
                <a:ea typeface="Arial"/>
                <a:cs typeface="Arial"/>
                <a:sym typeface="Arial"/>
              </a:rPr>
              <a:t>ZZZZ</a:t>
            </a:r>
          </a:p>
        </p:txBody>
      </p:sp>
      <p:sp>
        <p:nvSpPr>
          <p:cNvPr id="2292" name="HUMANISM"/>
          <p:cNvSpPr txBox="1"/>
          <p:nvPr/>
        </p:nvSpPr>
        <p:spPr>
          <a:xfrm rot="20340000">
            <a:off x="169372" y="4143025"/>
            <a:ext cx="2766784" cy="53860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500" b="1">
                <a:solidFill>
                  <a:srgbClr val="FFFFFF"/>
                </a:solidFill>
                <a:uFill>
                  <a:solidFill>
                    <a:srgbClr val="000000"/>
                  </a:solidFill>
                </a:uFill>
                <a:latin typeface="Arial"/>
                <a:ea typeface="Arial"/>
                <a:cs typeface="Arial"/>
                <a:sym typeface="Arial"/>
              </a:defRPr>
            </a:lvl1pPr>
          </a:lstStyle>
          <a:p>
            <a:r>
              <a:rPr lang="fr-FR" dirty="0"/>
              <a:t>HUMANISME</a:t>
            </a:r>
          </a:p>
        </p:txBody>
      </p:sp>
      <p:sp>
        <p:nvSpPr>
          <p:cNvPr id="2293" name="CHRISTIANITY"/>
          <p:cNvSpPr txBox="1"/>
          <p:nvPr/>
        </p:nvSpPr>
        <p:spPr>
          <a:xfrm rot="19920000">
            <a:off x="20913948" y="2801126"/>
            <a:ext cx="2630528" cy="40011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600" b="1">
                <a:solidFill>
                  <a:srgbClr val="FFFFFF"/>
                </a:solidFill>
                <a:uFill>
                  <a:solidFill>
                    <a:srgbClr val="000000"/>
                  </a:solidFill>
                </a:uFill>
                <a:latin typeface="Arial"/>
                <a:ea typeface="Arial"/>
                <a:cs typeface="Arial"/>
                <a:sym typeface="Arial"/>
              </a:defRPr>
            </a:lvl1pPr>
          </a:lstStyle>
          <a:p>
            <a:r>
              <a:rPr lang="fr-FR" dirty="0"/>
              <a:t>CHRISTIANISME</a:t>
            </a:r>
          </a:p>
        </p:txBody>
      </p:sp>
      <p:sp>
        <p:nvSpPr>
          <p:cNvPr id="22" name="MAN’S WORD"/>
          <p:cNvSpPr txBox="1"/>
          <p:nvPr/>
        </p:nvSpPr>
        <p:spPr>
          <a:xfrm>
            <a:off x="1443644" y="10800892"/>
            <a:ext cx="9423401" cy="2215991"/>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CH" sz="7200" b="1" dirty="0">
                <a:latin typeface="Arial"/>
                <a:ea typeface="Arial"/>
                <a:cs typeface="Arial"/>
                <a:sym typeface="Arial"/>
              </a:rPr>
              <a:t>PAROLE </a:t>
            </a:r>
          </a:p>
          <a:p>
            <a:pPr>
              <a:defRPr sz="6400" b="0">
                <a:latin typeface="+mj-lt"/>
                <a:ea typeface="+mj-ea"/>
                <a:cs typeface="+mj-cs"/>
                <a:sym typeface="Gill Sans"/>
              </a:defRPr>
            </a:pPr>
            <a:r>
              <a:rPr lang="fr-CH" sz="7200" b="1" dirty="0">
                <a:latin typeface="Arial"/>
                <a:ea typeface="Arial"/>
                <a:cs typeface="Arial"/>
                <a:sym typeface="Arial"/>
              </a:rPr>
              <a:t>D’HOMME</a:t>
            </a:r>
            <a:endParaRPr sz="7200" b="1" dirty="0">
              <a:latin typeface="Arial"/>
              <a:ea typeface="Arial"/>
              <a:cs typeface="Arial"/>
              <a:sym typeface="Arial"/>
            </a:endParaRPr>
          </a:p>
        </p:txBody>
      </p:sp>
      <p:sp>
        <p:nvSpPr>
          <p:cNvPr id="23" name="GOD’S WORD"/>
          <p:cNvSpPr txBox="1"/>
          <p:nvPr/>
        </p:nvSpPr>
        <p:spPr>
          <a:xfrm>
            <a:off x="13531455" y="10651393"/>
            <a:ext cx="10401301" cy="2215991"/>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b="0">
                <a:latin typeface="+mj-lt"/>
                <a:ea typeface="+mj-ea"/>
                <a:cs typeface="+mj-cs"/>
                <a:sym typeface="Gill Sans"/>
              </a:defRPr>
            </a:pPr>
            <a:r>
              <a:rPr lang="fr-CH" sz="7200" b="1" dirty="0">
                <a:latin typeface="Arial"/>
                <a:ea typeface="Arial"/>
                <a:cs typeface="Arial"/>
                <a:sym typeface="Arial"/>
              </a:rPr>
              <a:t>PAROLE </a:t>
            </a:r>
          </a:p>
          <a:p>
            <a:pPr>
              <a:defRPr b="0">
                <a:latin typeface="+mj-lt"/>
                <a:ea typeface="+mj-ea"/>
                <a:cs typeface="+mj-cs"/>
                <a:sym typeface="Gill Sans"/>
              </a:defRPr>
            </a:pPr>
            <a:r>
              <a:rPr lang="fr-CH" sz="7200" b="1" dirty="0">
                <a:latin typeface="Arial"/>
                <a:ea typeface="Arial"/>
                <a:cs typeface="Arial"/>
                <a:sym typeface="Arial"/>
              </a:rPr>
              <a:t>DE DIEU</a:t>
            </a:r>
            <a:endParaRPr sz="7200" b="1" dirty="0">
              <a:latin typeface="Arial"/>
              <a:ea typeface="Arial"/>
              <a:cs typeface="Arial"/>
              <a:sym typeface="Arial"/>
            </a:endParaRPr>
          </a:p>
        </p:txBody>
      </p:sp>
    </p:spTree>
    <p:extLst>
      <p:ext uri="{BB962C8B-B14F-4D97-AF65-F5344CB8AC3E}">
        <p14:creationId xmlns:p14="http://schemas.microsoft.com/office/powerpoint/2010/main" val="1732966414"/>
      </p:ext>
    </p:extLst>
  </p:cSld>
  <p:clrMapOvr>
    <a:masterClrMapping/>
  </p:clrMapOvr>
  <p:transition spd="med"/>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5" name="Relevance of Genesis in Today's World_Scripture.jpg" descr="Relevance of Genesis in Today's World_Scripture.jpg"/>
          <p:cNvPicPr>
            <a:picLocks noChangeAspect="1"/>
          </p:cNvPicPr>
          <p:nvPr/>
        </p:nvPicPr>
        <p:blipFill>
          <a:blip r:embed="rId2"/>
          <a:stretch>
            <a:fillRect/>
          </a:stretch>
        </p:blipFill>
        <p:spPr>
          <a:xfrm>
            <a:off x="-74273" y="0"/>
            <a:ext cx="24461790" cy="13757964"/>
          </a:xfrm>
          <a:prstGeom prst="rect">
            <a:avLst/>
          </a:prstGeom>
        </p:spPr>
      </p:pic>
      <p:grpSp>
        <p:nvGrpSpPr>
          <p:cNvPr id="2483" name="Group"/>
          <p:cNvGrpSpPr/>
          <p:nvPr/>
        </p:nvGrpSpPr>
        <p:grpSpPr>
          <a:xfrm>
            <a:off x="4338091" y="860437"/>
            <a:ext cx="16090948" cy="12068212"/>
            <a:chOff x="129045" y="6875"/>
            <a:chExt cx="16090947" cy="12068210"/>
          </a:xfrm>
        </p:grpSpPr>
        <p:pic>
          <p:nvPicPr>
            <p:cNvPr id="2466" name="image54.jpg" descr="image54.jpg"/>
            <p:cNvPicPr>
              <a:picLocks noChangeAspect="1"/>
            </p:cNvPicPr>
            <p:nvPr/>
          </p:nvPicPr>
          <p:blipFill>
            <a:blip r:embed="rId3"/>
            <a:stretch>
              <a:fillRect/>
            </a:stretch>
          </p:blipFill>
          <p:spPr>
            <a:xfrm>
              <a:off x="4632701" y="939767"/>
              <a:ext cx="2637426" cy="3832023"/>
            </a:xfrm>
            <a:prstGeom prst="rect">
              <a:avLst/>
            </a:prstGeom>
            <a:ln w="12700" cap="flat">
              <a:noFill/>
              <a:miter lim="400000"/>
            </a:ln>
            <a:effectLst/>
          </p:spPr>
        </p:pic>
        <p:pic>
          <p:nvPicPr>
            <p:cNvPr id="2467" name="image55.jpg" descr="image55.jpg"/>
            <p:cNvPicPr>
              <a:picLocks noChangeAspect="1"/>
            </p:cNvPicPr>
            <p:nvPr/>
          </p:nvPicPr>
          <p:blipFill>
            <a:blip r:embed="rId4"/>
            <a:stretch>
              <a:fillRect/>
            </a:stretch>
          </p:blipFill>
          <p:spPr>
            <a:xfrm>
              <a:off x="9857922" y="997642"/>
              <a:ext cx="2590573" cy="3736399"/>
            </a:xfrm>
            <a:prstGeom prst="rect">
              <a:avLst/>
            </a:prstGeom>
            <a:ln w="12700" cap="flat">
              <a:noFill/>
              <a:miter lim="400000"/>
            </a:ln>
            <a:effectLst/>
          </p:spPr>
        </p:pic>
        <p:pic>
          <p:nvPicPr>
            <p:cNvPr id="2468" name="image56.jpg" descr="image56.jpg"/>
            <p:cNvPicPr>
              <a:picLocks noChangeAspect="1"/>
            </p:cNvPicPr>
            <p:nvPr/>
          </p:nvPicPr>
          <p:blipFill>
            <a:blip r:embed="rId5"/>
            <a:stretch>
              <a:fillRect/>
            </a:stretch>
          </p:blipFill>
          <p:spPr>
            <a:xfrm>
              <a:off x="1471661" y="1080319"/>
              <a:ext cx="2980609" cy="3907910"/>
            </a:xfrm>
            <a:prstGeom prst="rect">
              <a:avLst/>
            </a:prstGeom>
            <a:ln w="12700" cap="flat">
              <a:noFill/>
              <a:miter lim="400000"/>
            </a:ln>
            <a:effectLst/>
          </p:spPr>
        </p:pic>
        <p:pic>
          <p:nvPicPr>
            <p:cNvPr id="2469" name="image57.jpg" descr="image57.jpg"/>
            <p:cNvPicPr>
              <a:picLocks noChangeAspect="1"/>
            </p:cNvPicPr>
            <p:nvPr/>
          </p:nvPicPr>
          <p:blipFill>
            <a:blip r:embed="rId6"/>
            <a:stretch>
              <a:fillRect/>
            </a:stretch>
          </p:blipFill>
          <p:spPr>
            <a:xfrm>
              <a:off x="1237407" y="3596471"/>
              <a:ext cx="2634673" cy="3759091"/>
            </a:xfrm>
            <a:prstGeom prst="rect">
              <a:avLst/>
            </a:prstGeom>
            <a:ln w="12700" cap="flat">
              <a:noFill/>
              <a:miter lim="400000"/>
            </a:ln>
            <a:effectLst/>
          </p:spPr>
        </p:pic>
        <p:pic>
          <p:nvPicPr>
            <p:cNvPr id="2470" name="image58.jpg" descr="image58.jpg"/>
            <p:cNvPicPr>
              <a:picLocks noChangeAspect="1"/>
            </p:cNvPicPr>
            <p:nvPr/>
          </p:nvPicPr>
          <p:blipFill>
            <a:blip r:embed="rId7"/>
            <a:stretch>
              <a:fillRect/>
            </a:stretch>
          </p:blipFill>
          <p:spPr>
            <a:xfrm>
              <a:off x="3805924" y="4150415"/>
              <a:ext cx="2487588" cy="3781129"/>
            </a:xfrm>
            <a:prstGeom prst="rect">
              <a:avLst/>
            </a:prstGeom>
            <a:ln w="12700" cap="flat">
              <a:noFill/>
              <a:miter lim="400000"/>
            </a:ln>
            <a:effectLst/>
          </p:spPr>
        </p:pic>
        <p:pic>
          <p:nvPicPr>
            <p:cNvPr id="2471" name="image59.jpg" descr="image59.jpg"/>
            <p:cNvPicPr>
              <a:picLocks noChangeAspect="1"/>
            </p:cNvPicPr>
            <p:nvPr/>
          </p:nvPicPr>
          <p:blipFill>
            <a:blip r:embed="rId8"/>
            <a:stretch>
              <a:fillRect/>
            </a:stretch>
          </p:blipFill>
          <p:spPr>
            <a:xfrm>
              <a:off x="6492943" y="6925626"/>
              <a:ext cx="2498886" cy="3425622"/>
            </a:xfrm>
            <a:prstGeom prst="rect">
              <a:avLst/>
            </a:prstGeom>
            <a:ln w="12700" cap="flat">
              <a:noFill/>
              <a:miter lim="400000"/>
            </a:ln>
            <a:effectLst/>
          </p:spPr>
        </p:pic>
        <p:pic>
          <p:nvPicPr>
            <p:cNvPr id="2472" name="image60.jpg" descr="image60.jpg"/>
            <p:cNvPicPr>
              <a:picLocks noChangeAspect="1"/>
            </p:cNvPicPr>
            <p:nvPr/>
          </p:nvPicPr>
          <p:blipFill>
            <a:blip r:embed="rId9"/>
            <a:stretch>
              <a:fillRect/>
            </a:stretch>
          </p:blipFill>
          <p:spPr>
            <a:xfrm>
              <a:off x="1377959" y="6289008"/>
              <a:ext cx="2720247" cy="3566174"/>
            </a:xfrm>
            <a:prstGeom prst="rect">
              <a:avLst/>
            </a:prstGeom>
            <a:ln w="12700" cap="flat">
              <a:noFill/>
              <a:miter lim="400000"/>
            </a:ln>
            <a:effectLst/>
          </p:spPr>
        </p:pic>
        <p:pic>
          <p:nvPicPr>
            <p:cNvPr id="2473" name="image61.jpg" descr="image61.jpg"/>
            <p:cNvPicPr>
              <a:picLocks noChangeAspect="1"/>
            </p:cNvPicPr>
            <p:nvPr/>
          </p:nvPicPr>
          <p:blipFill>
            <a:blip r:embed="rId10"/>
            <a:stretch>
              <a:fillRect/>
            </a:stretch>
          </p:blipFill>
          <p:spPr>
            <a:xfrm>
              <a:off x="7330743" y="986618"/>
              <a:ext cx="2510653" cy="3301605"/>
            </a:xfrm>
            <a:prstGeom prst="rect">
              <a:avLst/>
            </a:prstGeom>
            <a:ln w="12700" cap="flat">
              <a:noFill/>
              <a:miter lim="400000"/>
            </a:ln>
            <a:effectLst/>
          </p:spPr>
        </p:pic>
        <p:pic>
          <p:nvPicPr>
            <p:cNvPr id="2474" name="image.jpg" descr="image.jpg"/>
            <p:cNvPicPr>
              <a:picLocks noChangeAspect="1"/>
            </p:cNvPicPr>
            <p:nvPr/>
          </p:nvPicPr>
          <p:blipFill>
            <a:blip r:embed="rId11"/>
            <a:stretch>
              <a:fillRect/>
            </a:stretch>
          </p:blipFill>
          <p:spPr>
            <a:xfrm>
              <a:off x="12167388" y="6889797"/>
              <a:ext cx="2836367" cy="4125622"/>
            </a:xfrm>
            <a:prstGeom prst="rect">
              <a:avLst/>
            </a:prstGeom>
            <a:ln w="12700" cap="flat">
              <a:noFill/>
              <a:miter lim="400000"/>
            </a:ln>
            <a:effectLst/>
          </p:spPr>
        </p:pic>
        <p:pic>
          <p:nvPicPr>
            <p:cNvPr id="2475" name="image63.jpg" descr="image63.jpg"/>
            <p:cNvPicPr>
              <a:picLocks noChangeAspect="1"/>
            </p:cNvPicPr>
            <p:nvPr/>
          </p:nvPicPr>
          <p:blipFill>
            <a:blip r:embed="rId12"/>
            <a:stretch>
              <a:fillRect/>
            </a:stretch>
          </p:blipFill>
          <p:spPr>
            <a:xfrm>
              <a:off x="9144139" y="6735467"/>
              <a:ext cx="2869451" cy="3800426"/>
            </a:xfrm>
            <a:prstGeom prst="rect">
              <a:avLst/>
            </a:prstGeom>
            <a:ln w="12700" cap="flat">
              <a:noFill/>
              <a:miter lim="400000"/>
            </a:ln>
            <a:effectLst/>
          </p:spPr>
        </p:pic>
        <p:pic>
          <p:nvPicPr>
            <p:cNvPr id="2476" name="image64.jpg" descr="image64.jpg"/>
            <p:cNvPicPr>
              <a:picLocks noChangeAspect="1"/>
            </p:cNvPicPr>
            <p:nvPr/>
          </p:nvPicPr>
          <p:blipFill>
            <a:blip r:embed="rId13"/>
            <a:stretch>
              <a:fillRect/>
            </a:stretch>
          </p:blipFill>
          <p:spPr>
            <a:xfrm>
              <a:off x="12385102" y="906697"/>
              <a:ext cx="2411441" cy="3163807"/>
            </a:xfrm>
            <a:prstGeom prst="rect">
              <a:avLst/>
            </a:prstGeom>
            <a:ln w="12700" cap="flat">
              <a:noFill/>
              <a:miter lim="400000"/>
            </a:ln>
            <a:effectLst/>
          </p:spPr>
        </p:pic>
        <p:pic>
          <p:nvPicPr>
            <p:cNvPr id="2477" name="image65.png" descr="image65.png"/>
            <p:cNvPicPr>
              <a:picLocks noChangeAspect="1"/>
            </p:cNvPicPr>
            <p:nvPr/>
          </p:nvPicPr>
          <p:blipFill>
            <a:blip r:embed="rId14"/>
            <a:stretch>
              <a:fillRect/>
            </a:stretch>
          </p:blipFill>
          <p:spPr>
            <a:xfrm>
              <a:off x="12274863" y="3684663"/>
              <a:ext cx="2620890" cy="3148167"/>
            </a:xfrm>
            <a:prstGeom prst="rect">
              <a:avLst/>
            </a:prstGeom>
            <a:ln w="12700" cap="flat">
              <a:noFill/>
              <a:miter lim="400000"/>
            </a:ln>
            <a:effectLst/>
          </p:spPr>
        </p:pic>
        <p:pic>
          <p:nvPicPr>
            <p:cNvPr id="2478" name="image66.jpg" descr="image66.jpg"/>
            <p:cNvPicPr>
              <a:picLocks noChangeAspect="1"/>
            </p:cNvPicPr>
            <p:nvPr/>
          </p:nvPicPr>
          <p:blipFill>
            <a:blip r:embed="rId15"/>
            <a:stretch>
              <a:fillRect/>
            </a:stretch>
          </p:blipFill>
          <p:spPr>
            <a:xfrm>
              <a:off x="6167749" y="3387025"/>
              <a:ext cx="3166967" cy="4172477"/>
            </a:xfrm>
            <a:prstGeom prst="rect">
              <a:avLst/>
            </a:prstGeom>
            <a:ln w="12700" cap="flat">
              <a:noFill/>
              <a:miter lim="400000"/>
            </a:ln>
            <a:effectLst/>
          </p:spPr>
        </p:pic>
        <p:pic>
          <p:nvPicPr>
            <p:cNvPr id="2479" name="image67.jpg" descr="image67.jpg"/>
            <p:cNvPicPr>
              <a:picLocks noChangeAspect="1"/>
            </p:cNvPicPr>
            <p:nvPr/>
          </p:nvPicPr>
          <p:blipFill>
            <a:blip r:embed="rId16"/>
            <a:stretch>
              <a:fillRect/>
            </a:stretch>
          </p:blipFill>
          <p:spPr>
            <a:xfrm>
              <a:off x="4183486" y="6944917"/>
              <a:ext cx="2276399" cy="3057352"/>
            </a:xfrm>
            <a:prstGeom prst="rect">
              <a:avLst/>
            </a:prstGeom>
            <a:ln w="12700" cap="flat">
              <a:noFill/>
              <a:miter lim="400000"/>
            </a:ln>
            <a:effectLst/>
          </p:spPr>
        </p:pic>
        <p:pic>
          <p:nvPicPr>
            <p:cNvPr id="2480" name="image68.png" descr="image68.png"/>
            <p:cNvPicPr>
              <a:picLocks noChangeAspect="1"/>
            </p:cNvPicPr>
            <p:nvPr/>
          </p:nvPicPr>
          <p:blipFill>
            <a:blip r:embed="rId17"/>
            <a:stretch>
              <a:fillRect/>
            </a:stretch>
          </p:blipFill>
          <p:spPr>
            <a:xfrm>
              <a:off x="129045" y="6875"/>
              <a:ext cx="16090947" cy="12068210"/>
            </a:xfrm>
            <a:prstGeom prst="rect">
              <a:avLst/>
            </a:prstGeom>
            <a:ln w="12700" cap="flat">
              <a:noFill/>
              <a:miter lim="400000"/>
            </a:ln>
            <a:effectLst/>
          </p:spPr>
        </p:pic>
        <p:pic>
          <p:nvPicPr>
            <p:cNvPr id="2481" name="image.jpg" descr="image.jpg"/>
            <p:cNvPicPr>
              <a:picLocks noChangeAspect="1"/>
            </p:cNvPicPr>
            <p:nvPr/>
          </p:nvPicPr>
          <p:blipFill>
            <a:blip r:embed="rId18"/>
            <a:stretch>
              <a:fillRect/>
            </a:stretch>
          </p:blipFill>
          <p:spPr>
            <a:xfrm>
              <a:off x="9265402" y="3748048"/>
              <a:ext cx="2637425" cy="3474809"/>
            </a:xfrm>
            <a:prstGeom prst="rect">
              <a:avLst/>
            </a:prstGeom>
            <a:ln w="12700" cap="flat">
              <a:noFill/>
              <a:miter lim="400000"/>
            </a:ln>
            <a:effectLst/>
          </p:spPr>
        </p:pic>
        <p:pic>
          <p:nvPicPr>
            <p:cNvPr id="2482" name="image.jpg" descr="image.jpg"/>
            <p:cNvPicPr>
              <a:picLocks noChangeAspect="1"/>
            </p:cNvPicPr>
            <p:nvPr/>
          </p:nvPicPr>
          <p:blipFill>
            <a:blip r:embed="rId19"/>
            <a:stretch>
              <a:fillRect/>
            </a:stretch>
          </p:blipFill>
          <p:spPr>
            <a:xfrm>
              <a:off x="11520547" y="4523994"/>
              <a:ext cx="2543598" cy="3345697"/>
            </a:xfrm>
            <a:prstGeom prst="rect">
              <a:avLst/>
            </a:prstGeom>
            <a:ln w="12700" cap="flat">
              <a:noFill/>
              <a:miter lim="400000"/>
            </a:ln>
            <a:effectLst/>
          </p:spPr>
        </p:pic>
      </p:grpSp>
      <p:sp>
        <p:nvSpPr>
          <p:cNvPr id="2" name="ZoneTexte 1"/>
          <p:cNvSpPr txBox="1"/>
          <p:nvPr/>
        </p:nvSpPr>
        <p:spPr>
          <a:xfrm>
            <a:off x="8249567" y="10944930"/>
            <a:ext cx="7885960" cy="1579920"/>
          </a:xfrm>
          <a:prstGeom prst="rect">
            <a:avLst/>
          </a:prstGeom>
          <a:solidFill>
            <a:srgbClr val="868584"/>
          </a:solidFill>
          <a:ln w="12700" cap="flat">
            <a:noFill/>
            <a:miter lim="400000"/>
          </a:ln>
          <a:effectLst>
            <a:softEdge rad="127000"/>
          </a:effectLst>
          <a:scene3d>
            <a:camera prst="orthographicFront"/>
            <a:lightRig rig="threePt" dir="t"/>
          </a:scene3d>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fr-FR" sz="9600" b="1" i="0" u="none" strike="noStrike" cap="none" spc="0" normalizeH="0" baseline="0" dirty="0">
                <a:ln>
                  <a:noFill/>
                </a:ln>
                <a:solidFill>
                  <a:schemeClr val="tx1">
                    <a:lumMod val="65000"/>
                    <a:lumOff val="35000"/>
                  </a:schemeClr>
                </a:solidFill>
                <a:effectLst>
                  <a:outerShdw blurRad="38100" dist="38100" dir="2700000" algn="tl">
                    <a:srgbClr val="000000">
                      <a:alpha val="43137"/>
                    </a:srgbClr>
                  </a:outerShdw>
                </a:effectLst>
                <a:uFillTx/>
                <a:latin typeface="Arial Black" panose="020B0A04020102020204" pitchFamily="34" charset="0"/>
                <a:sym typeface="Gill Sans"/>
              </a:rPr>
              <a:t>LE MONDE</a:t>
            </a:r>
          </a:p>
        </p:txBody>
      </p:sp>
    </p:spTree>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6"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2487" name="image71.jpg" descr="image71.jpg"/>
          <p:cNvPicPr>
            <a:picLocks noChangeAspect="1"/>
          </p:cNvPicPr>
          <p:nvPr/>
        </p:nvPicPr>
        <p:blipFill>
          <a:blip r:embed="rId3"/>
          <a:stretch>
            <a:fillRect/>
          </a:stretch>
        </p:blipFill>
        <p:spPr>
          <a:xfrm>
            <a:off x="4262124" y="1677767"/>
            <a:ext cx="15843905" cy="10350501"/>
          </a:xfrm>
          <a:prstGeom prst="rect">
            <a:avLst/>
          </a:prstGeom>
          <a:ln w="127000">
            <a:solidFill>
              <a:srgbClr val="381C00"/>
            </a:solidFill>
          </a:ln>
        </p:spPr>
      </p:pic>
    </p:spTree>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0"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491" name="Grand Canyon National Park, America"/>
          <p:cNvSpPr txBox="1">
            <a:spLocks noGrp="1"/>
          </p:cNvSpPr>
          <p:nvPr>
            <p:ph type="body" sz="quarter" idx="1"/>
          </p:nvPr>
        </p:nvSpPr>
        <p:spPr>
          <a:xfrm>
            <a:off x="1752828" y="907143"/>
            <a:ext cx="20868819" cy="1372505"/>
          </a:xfrm>
          <a:prstGeom prst="rect">
            <a:avLst/>
          </a:prstGeom>
        </p:spPr>
        <p:txBody>
          <a:bodyPr/>
          <a:lstStyle>
            <a:lvl1pPr algn="ctr">
              <a:defRPr sz="7200"/>
            </a:lvl1pPr>
          </a:lstStyle>
          <a:p>
            <a:r>
              <a:rPr lang="fr-FR" dirty="0"/>
              <a:t>Parc National du Grand Canyon, Etats-Unis</a:t>
            </a:r>
          </a:p>
        </p:txBody>
      </p:sp>
      <p:pic>
        <p:nvPicPr>
          <p:cNvPr id="2492" name="149217177_Thinkstock2012_GrandCanyon.jpg" descr="149217177_Thinkstock2012_GrandCanyon.jpg"/>
          <p:cNvPicPr>
            <a:picLocks noChangeAspect="1"/>
          </p:cNvPicPr>
          <p:nvPr/>
        </p:nvPicPr>
        <p:blipFill>
          <a:blip r:embed="rId4"/>
          <a:stretch>
            <a:fillRect/>
          </a:stretch>
        </p:blipFill>
        <p:spPr>
          <a:xfrm>
            <a:off x="4318000" y="2397952"/>
            <a:ext cx="15748000" cy="10375901"/>
          </a:xfrm>
          <a:prstGeom prst="rect">
            <a:avLst/>
          </a:prstGeom>
          <a:ln w="127000">
            <a:solidFill>
              <a:srgbClr val="381C00"/>
            </a:solidFill>
          </a:ln>
        </p:spPr>
      </p:pic>
    </p:spTree>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6" name="Image" descr="Image"/>
          <p:cNvPicPr>
            <a:picLocks noChangeAspect="1"/>
          </p:cNvPicPr>
          <p:nvPr/>
        </p:nvPicPr>
        <p:blipFill>
          <a:blip r:embed="rId2"/>
          <a:stretch>
            <a:fillRect/>
          </a:stretch>
        </p:blipFill>
        <p:spPr>
          <a:xfrm>
            <a:off x="1905000" y="3046255"/>
            <a:ext cx="20574000" cy="9334501"/>
          </a:xfrm>
          <a:prstGeom prst="rect">
            <a:avLst/>
          </a:prstGeom>
          <a:ln w="25400">
            <a:solidFill>
              <a:srgbClr val="FFFFFF"/>
            </a:solidFill>
            <a:miter lim="400000"/>
          </a:ln>
        </p:spPr>
      </p:pic>
      <p:sp>
        <p:nvSpPr>
          <p:cNvPr id="2497" name="Television Program: “Animal Planet”"/>
          <p:cNvSpPr txBox="1"/>
          <p:nvPr/>
        </p:nvSpPr>
        <p:spPr>
          <a:xfrm>
            <a:off x="6113415" y="1135585"/>
            <a:ext cx="12157174" cy="1210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7200">
                <a:solidFill>
                  <a:srgbClr val="FFFFFF"/>
                </a:solidFill>
                <a:latin typeface="DejaVu Sans Condensed"/>
                <a:ea typeface="DejaVu Sans Condensed"/>
                <a:cs typeface="DejaVu Sans Condensed"/>
                <a:sym typeface="DejaVu Sans Condensed"/>
              </a:defRPr>
            </a:lvl1pPr>
          </a:lstStyle>
          <a:p>
            <a:r>
              <a:rPr dirty="0"/>
              <a:t>Program</a:t>
            </a:r>
            <a:r>
              <a:rPr lang="fr-CH" dirty="0"/>
              <a:t> </a:t>
            </a:r>
            <a:r>
              <a:rPr lang="en-US" dirty="0"/>
              <a:t>TV </a:t>
            </a:r>
            <a:r>
              <a:rPr dirty="0"/>
              <a:t>: “Animal Planet”</a:t>
            </a:r>
          </a:p>
        </p:txBody>
      </p:sp>
    </p:spTree>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99"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500" name="Natural History Museum, London"/>
          <p:cNvSpPr txBox="1">
            <a:spLocks noGrp="1"/>
          </p:cNvSpPr>
          <p:nvPr>
            <p:ph type="body" sz="quarter" idx="1"/>
          </p:nvPr>
        </p:nvSpPr>
        <p:spPr>
          <a:xfrm>
            <a:off x="1752828" y="800100"/>
            <a:ext cx="20868819" cy="1258557"/>
          </a:xfrm>
          <a:prstGeom prst="rect">
            <a:avLst/>
          </a:prstGeom>
        </p:spPr>
        <p:txBody>
          <a:bodyPr/>
          <a:lstStyle>
            <a:lvl1pPr algn="ctr">
              <a:defRPr sz="7200"/>
            </a:lvl1pPr>
          </a:lstStyle>
          <a:p>
            <a:r>
              <a:rPr lang="fr-FR" dirty="0"/>
              <a:t>Musée d’ Histoire Naturelle, Londres</a:t>
            </a:r>
          </a:p>
        </p:txBody>
      </p:sp>
      <p:pic>
        <p:nvPicPr>
          <p:cNvPr id="2501" name="image74.jpg" descr="image74.jpg"/>
          <p:cNvPicPr>
            <a:picLocks noChangeAspect="1"/>
          </p:cNvPicPr>
          <p:nvPr/>
        </p:nvPicPr>
        <p:blipFill>
          <a:blip r:embed="rId3"/>
          <a:stretch>
            <a:fillRect/>
          </a:stretch>
        </p:blipFill>
        <p:spPr>
          <a:xfrm>
            <a:off x="5103493" y="2262741"/>
            <a:ext cx="13970001" cy="10477501"/>
          </a:xfrm>
          <a:prstGeom prst="rect">
            <a:avLst/>
          </a:prstGeom>
          <a:ln w="127000">
            <a:solidFill>
              <a:srgbClr val="381C00"/>
            </a:solidFill>
          </a:ln>
        </p:spPr>
      </p:pic>
    </p:spTree>
  </p:cSld>
  <p:clrMapOvr>
    <a:masterClrMapping/>
  </p:clrMapOvr>
  <p:transition spd="med"/>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3"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504" name="Glencoe"/>
          <p:cNvSpPr txBox="1">
            <a:spLocks noGrp="1"/>
          </p:cNvSpPr>
          <p:nvPr>
            <p:ph type="body" sz="quarter" idx="1"/>
          </p:nvPr>
        </p:nvSpPr>
        <p:spPr>
          <a:xfrm>
            <a:off x="5499503" y="5701304"/>
            <a:ext cx="4256026" cy="1284459"/>
          </a:xfrm>
          <a:prstGeom prst="rect">
            <a:avLst/>
          </a:prstGeom>
        </p:spPr>
        <p:txBody>
          <a:bodyPr/>
          <a:lstStyle>
            <a:lvl1pPr>
              <a:defRPr sz="7200">
                <a:solidFill>
                  <a:srgbClr val="FFFED5"/>
                </a:solidFill>
                <a:uFill>
                  <a:solidFill>
                    <a:srgbClr val="FFFED5"/>
                  </a:solidFill>
                </a:uFill>
              </a:defRPr>
            </a:lvl1pPr>
          </a:lstStyle>
          <a:p>
            <a:r>
              <a:t>Glencoe</a:t>
            </a:r>
          </a:p>
        </p:txBody>
      </p:sp>
      <p:pic>
        <p:nvPicPr>
          <p:cNvPr id="2505" name="image75.jpg" descr="image75.jpg"/>
          <p:cNvPicPr>
            <a:picLocks noChangeAspect="1"/>
          </p:cNvPicPr>
          <p:nvPr/>
        </p:nvPicPr>
        <p:blipFill>
          <a:blip r:embed="rId4"/>
          <a:stretch>
            <a:fillRect/>
          </a:stretch>
        </p:blipFill>
        <p:spPr>
          <a:xfrm>
            <a:off x="1068727" y="1090948"/>
            <a:ext cx="4216401" cy="5511801"/>
          </a:xfrm>
          <a:prstGeom prst="rect">
            <a:avLst/>
          </a:prstGeom>
          <a:ln w="76200">
            <a:solidFill>
              <a:srgbClr val="381C00"/>
            </a:solidFill>
          </a:ln>
        </p:spPr>
      </p:pic>
      <p:pic>
        <p:nvPicPr>
          <p:cNvPr id="2506" name="image76.jpg" descr="image76.jpg"/>
          <p:cNvPicPr>
            <a:picLocks noChangeAspect="1"/>
          </p:cNvPicPr>
          <p:nvPr/>
        </p:nvPicPr>
        <p:blipFill>
          <a:blip r:embed="rId5"/>
          <a:stretch>
            <a:fillRect/>
          </a:stretch>
        </p:blipFill>
        <p:spPr>
          <a:xfrm>
            <a:off x="14957735" y="7289287"/>
            <a:ext cx="4267201" cy="5359401"/>
          </a:xfrm>
          <a:prstGeom prst="rect">
            <a:avLst/>
          </a:prstGeom>
          <a:ln w="76200">
            <a:solidFill>
              <a:srgbClr val="381C00"/>
            </a:solidFill>
          </a:ln>
        </p:spPr>
      </p:pic>
      <p:pic>
        <p:nvPicPr>
          <p:cNvPr id="2507" name="image77.jpg" descr="image77.jpg"/>
          <p:cNvPicPr>
            <a:picLocks noChangeAspect="1"/>
          </p:cNvPicPr>
          <p:nvPr/>
        </p:nvPicPr>
        <p:blipFill>
          <a:blip r:embed="rId6"/>
          <a:stretch>
            <a:fillRect/>
          </a:stretch>
        </p:blipFill>
        <p:spPr>
          <a:xfrm>
            <a:off x="10604903" y="1117600"/>
            <a:ext cx="4267201" cy="5511800"/>
          </a:xfrm>
          <a:prstGeom prst="rect">
            <a:avLst/>
          </a:prstGeom>
          <a:ln w="76200">
            <a:solidFill>
              <a:srgbClr val="381C00"/>
            </a:solidFill>
          </a:ln>
        </p:spPr>
      </p:pic>
      <p:pic>
        <p:nvPicPr>
          <p:cNvPr id="2508" name="image78.jpg" descr="image78.jpg"/>
          <p:cNvPicPr>
            <a:picLocks noChangeAspect="1"/>
          </p:cNvPicPr>
          <p:nvPr/>
        </p:nvPicPr>
        <p:blipFill>
          <a:blip r:embed="rId7"/>
          <a:stretch>
            <a:fillRect/>
          </a:stretch>
        </p:blipFill>
        <p:spPr>
          <a:xfrm>
            <a:off x="5361327" y="7343244"/>
            <a:ext cx="4254501" cy="5346701"/>
          </a:xfrm>
          <a:prstGeom prst="rect">
            <a:avLst/>
          </a:prstGeom>
          <a:ln w="76200">
            <a:solidFill>
              <a:srgbClr val="381C00"/>
            </a:solidFill>
          </a:ln>
        </p:spPr>
      </p:pic>
      <p:sp>
        <p:nvSpPr>
          <p:cNvPr id="2509" name="Prentice…"/>
          <p:cNvSpPr txBox="1"/>
          <p:nvPr/>
        </p:nvSpPr>
        <p:spPr>
          <a:xfrm>
            <a:off x="9846563" y="10696044"/>
            <a:ext cx="5194301" cy="21336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l" defTabSz="914400">
              <a:defRPr sz="72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pPr>
            <a:r>
              <a:t>Prentice</a:t>
            </a:r>
          </a:p>
          <a:p>
            <a:pPr algn="l" defTabSz="914400">
              <a:defRPr sz="72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pPr>
            <a:r>
              <a:t>Hall</a:t>
            </a:r>
          </a:p>
        </p:txBody>
      </p:sp>
      <p:sp>
        <p:nvSpPr>
          <p:cNvPr id="2510" name="Prentice Hall"/>
          <p:cNvSpPr txBox="1"/>
          <p:nvPr/>
        </p:nvSpPr>
        <p:spPr>
          <a:xfrm>
            <a:off x="19388509" y="10642088"/>
            <a:ext cx="4330701" cy="21336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defRPr sz="72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Prentice Hall</a:t>
            </a:r>
          </a:p>
        </p:txBody>
      </p:sp>
      <p:sp>
        <p:nvSpPr>
          <p:cNvPr id="2511" name="Holt"/>
          <p:cNvSpPr txBox="1"/>
          <p:nvPr/>
        </p:nvSpPr>
        <p:spPr>
          <a:xfrm>
            <a:off x="15405503" y="5701304"/>
            <a:ext cx="4254501" cy="10668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defRPr sz="7200">
                <a:solidFill>
                  <a:srgbClr val="FFFED5"/>
                </a:solidFill>
                <a:effectLst>
                  <a:outerShdw blurRad="38100" dist="38100" dir="2700000" rotWithShape="0">
                    <a:srgbClr val="000000">
                      <a:alpha val="43137"/>
                    </a:srgbClr>
                  </a:outerShdw>
                </a:effectLst>
                <a:uFill>
                  <a:solidFill>
                    <a:srgbClr val="FFFED5"/>
                  </a:solidFill>
                </a:uFill>
                <a:latin typeface="DejaVu Sans Condensed"/>
                <a:ea typeface="DejaVu Sans Condensed"/>
                <a:cs typeface="DejaVu Sans Condensed"/>
                <a:sym typeface="DejaVu Sans Condensed"/>
              </a:defRPr>
            </a:lvl1pPr>
          </a:lstStyle>
          <a:p>
            <a:r>
              <a:t>Holt</a:t>
            </a:r>
          </a:p>
        </p:txBody>
      </p:sp>
    </p:spTree>
  </p:cSld>
  <p:clrMapOvr>
    <a:masterClrMapping/>
  </p:clrMapOvr>
  <p:transition spd="med"/>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rotWithShape="1">
          <a:blip r:embed="rId3"/>
          <a:srcRect t="6755" r="1386" b="20056"/>
          <a:stretch/>
        </p:blipFill>
        <p:spPr>
          <a:xfrm>
            <a:off x="2261369" y="949568"/>
            <a:ext cx="19988461" cy="11852030"/>
          </a:xfrm>
          <a:prstGeom prst="rect">
            <a:avLst/>
          </a:prstGeom>
        </p:spPr>
      </p:pic>
    </p:spTree>
  </p:cSld>
  <p:clrMapOvr>
    <a:masterClrMapping/>
  </p:clrMapOvr>
  <p:transition spd="med"/>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9" name="JEWStoGreeks-BACKKKK222vv150.jpg" descr="JEWStoGreeks-BACKKKK222vv150.jpg"/>
          <p:cNvPicPr>
            <a:picLocks noChangeAspect="1"/>
          </p:cNvPicPr>
          <p:nvPr/>
        </p:nvPicPr>
        <p:blipFill>
          <a:blip r:embed="rId2"/>
          <a:stretch>
            <a:fillRect/>
          </a:stretch>
        </p:blipFill>
        <p:spPr>
          <a:xfrm>
            <a:off x="-25400" y="0"/>
            <a:ext cx="24422100" cy="13716000"/>
          </a:xfrm>
          <a:prstGeom prst="rect">
            <a:avLst/>
          </a:prstGeom>
          <a:ln w="12700">
            <a:miter lim="400000"/>
          </a:ln>
        </p:spPr>
      </p:pic>
      <p:grpSp>
        <p:nvGrpSpPr>
          <p:cNvPr id="2593" name="Group"/>
          <p:cNvGrpSpPr/>
          <p:nvPr/>
        </p:nvGrpSpPr>
        <p:grpSpPr>
          <a:xfrm>
            <a:off x="1181100" y="6997700"/>
            <a:ext cx="6019800" cy="5486400"/>
            <a:chOff x="0" y="0"/>
            <a:chExt cx="6019800" cy="5486400"/>
          </a:xfrm>
        </p:grpSpPr>
        <p:pic>
          <p:nvPicPr>
            <p:cNvPr id="2590" name="JEWStoGreeks-figures 3.png" descr="JEWStoGreeks-figures 3.png"/>
            <p:cNvPicPr>
              <a:picLocks noChangeAspect="1"/>
            </p:cNvPicPr>
            <p:nvPr/>
          </p:nvPicPr>
          <p:blipFill>
            <a:blip r:embed="rId3"/>
            <a:stretch>
              <a:fillRect/>
            </a:stretch>
          </p:blipFill>
          <p:spPr>
            <a:xfrm>
              <a:off x="4064000" y="1346200"/>
              <a:ext cx="1955800" cy="3111500"/>
            </a:xfrm>
            <a:prstGeom prst="rect">
              <a:avLst/>
            </a:prstGeom>
            <a:ln w="12700" cap="flat">
              <a:noFill/>
              <a:miter lim="400000"/>
            </a:ln>
            <a:effectLst/>
          </p:spPr>
        </p:pic>
        <p:pic>
          <p:nvPicPr>
            <p:cNvPr id="2591" name="JEWStoGreeks-figures 5.png" descr="JEWStoGreeks-figures 5.png"/>
            <p:cNvPicPr>
              <a:picLocks noChangeAspect="1"/>
            </p:cNvPicPr>
            <p:nvPr/>
          </p:nvPicPr>
          <p:blipFill>
            <a:blip r:embed="rId4"/>
            <a:stretch>
              <a:fillRect/>
            </a:stretch>
          </p:blipFill>
          <p:spPr>
            <a:xfrm>
              <a:off x="2209800" y="279400"/>
              <a:ext cx="1917700" cy="5207000"/>
            </a:xfrm>
            <a:prstGeom prst="rect">
              <a:avLst/>
            </a:prstGeom>
            <a:ln w="12700" cap="flat">
              <a:noFill/>
              <a:miter lim="400000"/>
            </a:ln>
            <a:effectLst/>
          </p:spPr>
        </p:pic>
        <p:pic>
          <p:nvPicPr>
            <p:cNvPr id="2592" name="JEWStoGreeks-figures 2.png" descr="JEWStoGreeks-figures 2.png"/>
            <p:cNvPicPr>
              <a:picLocks noChangeAspect="1"/>
            </p:cNvPicPr>
            <p:nvPr/>
          </p:nvPicPr>
          <p:blipFill>
            <a:blip r:embed="rId5"/>
            <a:stretch>
              <a:fillRect/>
            </a:stretch>
          </p:blipFill>
          <p:spPr>
            <a:xfrm>
              <a:off x="0" y="0"/>
              <a:ext cx="2159000" cy="5308600"/>
            </a:xfrm>
            <a:prstGeom prst="rect">
              <a:avLst/>
            </a:prstGeom>
            <a:ln w="12700" cap="flat">
              <a:noFill/>
              <a:miter lim="400000"/>
            </a:ln>
            <a:effectLst/>
          </p:spPr>
        </p:pic>
      </p:grpSp>
      <p:grpSp>
        <p:nvGrpSpPr>
          <p:cNvPr id="2599" name="Group"/>
          <p:cNvGrpSpPr/>
          <p:nvPr/>
        </p:nvGrpSpPr>
        <p:grpSpPr>
          <a:xfrm>
            <a:off x="16527251" y="7023100"/>
            <a:ext cx="6523249" cy="5499100"/>
            <a:chOff x="0" y="0"/>
            <a:chExt cx="6523248" cy="5499100"/>
          </a:xfrm>
        </p:grpSpPr>
        <p:grpSp>
          <p:nvGrpSpPr>
            <p:cNvPr id="2597" name="Group"/>
            <p:cNvGrpSpPr/>
            <p:nvPr/>
          </p:nvGrpSpPr>
          <p:grpSpPr>
            <a:xfrm>
              <a:off x="0" y="0"/>
              <a:ext cx="6523249" cy="5270500"/>
              <a:chOff x="0" y="0"/>
              <a:chExt cx="6523248" cy="5270500"/>
            </a:xfrm>
          </p:grpSpPr>
          <p:pic>
            <p:nvPicPr>
              <p:cNvPr id="2594" name="JEWStoGreeks-figures 4.png" descr="JEWStoGreeks-figures 4.png"/>
              <p:cNvPicPr>
                <a:picLocks noChangeAspect="1"/>
              </p:cNvPicPr>
              <p:nvPr/>
            </p:nvPicPr>
            <p:blipFill>
              <a:blip r:embed="rId6"/>
              <a:stretch>
                <a:fillRect/>
              </a:stretch>
            </p:blipFill>
            <p:spPr>
              <a:xfrm>
                <a:off x="0" y="0"/>
                <a:ext cx="3183149" cy="4203700"/>
              </a:xfrm>
              <a:prstGeom prst="rect">
                <a:avLst/>
              </a:prstGeom>
              <a:ln w="12700" cap="flat">
                <a:noFill/>
                <a:miter lim="400000"/>
              </a:ln>
              <a:effectLst/>
            </p:spPr>
          </p:pic>
          <p:pic>
            <p:nvPicPr>
              <p:cNvPr id="2595" name="JEWStoGreeks-figures 6.png" descr="JEWStoGreeks-figures 6.png"/>
              <p:cNvPicPr>
                <a:picLocks noChangeAspect="1"/>
              </p:cNvPicPr>
              <p:nvPr/>
            </p:nvPicPr>
            <p:blipFill>
              <a:blip r:embed="rId7"/>
              <a:stretch>
                <a:fillRect/>
              </a:stretch>
            </p:blipFill>
            <p:spPr>
              <a:xfrm>
                <a:off x="3856248" y="2984500"/>
                <a:ext cx="2667001" cy="2286000"/>
              </a:xfrm>
              <a:prstGeom prst="rect">
                <a:avLst/>
              </a:prstGeom>
              <a:ln w="12700" cap="flat">
                <a:noFill/>
                <a:miter lim="400000"/>
              </a:ln>
              <a:effectLst/>
            </p:spPr>
          </p:pic>
          <p:pic>
            <p:nvPicPr>
              <p:cNvPr id="2596" name="JEWStoGreeks-figures.png" descr="JEWStoGreeks-figures.png"/>
              <p:cNvPicPr>
                <a:picLocks noChangeAspect="1"/>
              </p:cNvPicPr>
              <p:nvPr/>
            </p:nvPicPr>
            <p:blipFill>
              <a:blip r:embed="rId8"/>
              <a:stretch>
                <a:fillRect/>
              </a:stretch>
            </p:blipFill>
            <p:spPr>
              <a:xfrm>
                <a:off x="2268748" y="1244600"/>
                <a:ext cx="2857501" cy="3609474"/>
              </a:xfrm>
              <a:prstGeom prst="rect">
                <a:avLst/>
              </a:prstGeom>
              <a:ln w="12700" cap="flat">
                <a:noFill/>
                <a:miter lim="400000"/>
              </a:ln>
              <a:effectLst/>
            </p:spPr>
          </p:pic>
        </p:grpSp>
        <p:sp>
          <p:nvSpPr>
            <p:cNvPr id="2598" name="Oval"/>
            <p:cNvSpPr/>
            <p:nvPr/>
          </p:nvSpPr>
          <p:spPr>
            <a:xfrm>
              <a:off x="4110248" y="5283200"/>
              <a:ext cx="2159001" cy="215900"/>
            </a:xfrm>
            <a:prstGeom prst="ellipse">
              <a:avLst/>
            </a:prstGeom>
            <a:solidFill>
              <a:srgbClr val="000000">
                <a:alpha val="50000"/>
              </a:srgbClr>
            </a:solidFill>
            <a:ln w="12700" cap="flat">
              <a:noFill/>
              <a:miter lim="400000"/>
            </a:ln>
            <a:effectLst/>
          </p:spPr>
          <p:txBody>
            <a:bodyPr wrap="square" lIns="50800" tIns="50800" rIns="50800" bIns="50800" numCol="1" anchor="ctr">
              <a:noAutofit/>
            </a:bodyPr>
            <a:lstStyle/>
            <a:p>
              <a:pPr>
                <a:defRPr sz="4000">
                  <a:solidFill>
                    <a:srgbClr val="FFFFFF"/>
                  </a:solidFill>
                  <a:effectLst>
                    <a:outerShdw blurRad="38100" dist="12700" dir="5400000" rotWithShape="0">
                      <a:srgbClr val="000000">
                        <a:alpha val="50000"/>
                      </a:srgbClr>
                    </a:outerShdw>
                  </a:effectLst>
                </a:defRPr>
              </a:pPr>
              <a:endParaRPr lang="fr-FR" dirty="0"/>
            </a:p>
          </p:txBody>
        </p:sp>
      </p:grpSp>
      <p:pic>
        <p:nvPicPr>
          <p:cNvPr id="2600" name="JEWStoGreeks-building 4.png" descr="JEWStoGreeks-building 4.png"/>
          <p:cNvPicPr>
            <a:picLocks noChangeAspect="1"/>
          </p:cNvPicPr>
          <p:nvPr/>
        </p:nvPicPr>
        <p:blipFill>
          <a:blip r:embed="rId9"/>
          <a:stretch>
            <a:fillRect/>
          </a:stretch>
        </p:blipFill>
        <p:spPr>
          <a:xfrm>
            <a:off x="5334000" y="4508500"/>
            <a:ext cx="14262100" cy="7861300"/>
          </a:xfrm>
          <a:prstGeom prst="rect">
            <a:avLst/>
          </a:prstGeom>
          <a:ln w="12700">
            <a:miter lim="400000"/>
          </a:ln>
        </p:spPr>
      </p:pic>
      <p:sp>
        <p:nvSpPr>
          <p:cNvPr id="2601" name="Turning Church Kids…"/>
          <p:cNvSpPr txBox="1"/>
          <p:nvPr/>
        </p:nvSpPr>
        <p:spPr>
          <a:xfrm>
            <a:off x="4335870" y="1616101"/>
            <a:ext cx="15711031" cy="227959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nSpc>
                <a:spcPct val="70000"/>
              </a:lnSpc>
              <a:defRPr sz="10000">
                <a:solidFill>
                  <a:srgbClr val="FFFFFF"/>
                </a:solidFill>
                <a:effectLst>
                  <a:outerShdw blurRad="127000" dist="190500" dir="2700000" rotWithShape="0">
                    <a:srgbClr val="000000">
                      <a:alpha val="75000"/>
                    </a:srgbClr>
                  </a:outerShdw>
                </a:effectLst>
                <a:latin typeface="ヒラギノ角ゴ Std"/>
                <a:ea typeface="ヒラギノ角ゴ Std"/>
                <a:cs typeface="ヒラギノ角ゴ Std"/>
                <a:sym typeface="ヒラギノ角ゴ Std"/>
              </a:defRPr>
            </a:pPr>
            <a:r>
              <a:rPr lang="fr-FR" dirty="0"/>
              <a:t>Transformation des enfants</a:t>
            </a:r>
            <a:br>
              <a:rPr lang="fr-FR" dirty="0"/>
            </a:br>
            <a:r>
              <a:rPr lang="fr-FR" dirty="0"/>
              <a:t>pieux en sceptiques</a:t>
            </a:r>
          </a:p>
        </p:txBody>
      </p:sp>
      <p:sp>
        <p:nvSpPr>
          <p:cNvPr id="2602" name="Evolutionized"/>
          <p:cNvSpPr txBox="1"/>
          <p:nvPr/>
        </p:nvSpPr>
        <p:spPr>
          <a:xfrm>
            <a:off x="17999433" y="4955362"/>
            <a:ext cx="3573094" cy="10874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6400"/>
            </a:lvl1pPr>
          </a:lstStyle>
          <a:p>
            <a:r>
              <a:rPr lang="fr-FR" dirty="0"/>
              <a:t>“Évolués”</a:t>
            </a:r>
          </a:p>
        </p:txBody>
      </p:sp>
      <p:sp>
        <p:nvSpPr>
          <p:cNvPr id="2603" name="Bible-believing"/>
          <p:cNvSpPr txBox="1"/>
          <p:nvPr/>
        </p:nvSpPr>
        <p:spPr>
          <a:xfrm>
            <a:off x="1231388" y="4955362"/>
            <a:ext cx="7041992" cy="10874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6400"/>
            </a:lvl1pPr>
          </a:lstStyle>
          <a:p>
            <a:r>
              <a:rPr lang="fr-FR" dirty="0"/>
              <a:t>Croyant en la Bible</a:t>
            </a:r>
          </a:p>
        </p:txBody>
      </p:sp>
      <p:sp>
        <p:nvSpPr>
          <p:cNvPr id="2604" name="Rectangle"/>
          <p:cNvSpPr/>
          <p:nvPr/>
        </p:nvSpPr>
        <p:spPr>
          <a:xfrm>
            <a:off x="8222256" y="7205558"/>
            <a:ext cx="8028811" cy="3473314"/>
          </a:xfrm>
          <a:prstGeom prst="rect">
            <a:avLst/>
          </a:prstGeom>
          <a:solidFill>
            <a:srgbClr val="000000"/>
          </a:solidFill>
          <a:ln w="12700">
            <a:miter lim="400000"/>
          </a:ln>
        </p:spPr>
        <p:txBody>
          <a:bodyPr lIns="50800" tIns="50800" rIns="50800" bIns="50800" anchor="ctr"/>
          <a:lstStyle/>
          <a:p>
            <a:pPr>
              <a:defRPr sz="3600">
                <a:latin typeface="Helvetica Light"/>
                <a:ea typeface="Helvetica Light"/>
                <a:cs typeface="Helvetica Light"/>
                <a:sym typeface="Helvetica Light"/>
              </a:defRPr>
            </a:pPr>
            <a:endParaRPr lang="fr-FR" dirty="0"/>
          </a:p>
        </p:txBody>
      </p:sp>
      <p:sp>
        <p:nvSpPr>
          <p:cNvPr id="2605" name="Secular Media…"/>
          <p:cNvSpPr txBox="1"/>
          <p:nvPr/>
        </p:nvSpPr>
        <p:spPr>
          <a:xfrm>
            <a:off x="9470680" y="7505923"/>
            <a:ext cx="5531964" cy="28725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7200">
                <a:solidFill>
                  <a:srgbClr val="FFFFFF"/>
                </a:solidFill>
                <a:latin typeface="Arial Black"/>
                <a:ea typeface="Arial Black"/>
                <a:cs typeface="Arial Black"/>
                <a:sym typeface="Arial Black"/>
              </a:defRPr>
            </a:pPr>
            <a:r>
              <a:rPr lang="fr-FR" sz="6000" dirty="0"/>
              <a:t>Media</a:t>
            </a:r>
          </a:p>
          <a:p>
            <a:pPr>
              <a:defRPr sz="7200">
                <a:solidFill>
                  <a:srgbClr val="FFFFFF"/>
                </a:solidFill>
                <a:latin typeface="Arial Black"/>
                <a:ea typeface="Arial Black"/>
                <a:cs typeface="Arial Black"/>
                <a:sym typeface="Arial Black"/>
              </a:defRPr>
            </a:pPr>
            <a:r>
              <a:rPr lang="fr-FR" sz="6000" dirty="0"/>
              <a:t>&amp; Education </a:t>
            </a:r>
            <a:br>
              <a:rPr lang="fr-FR" sz="6000" dirty="0"/>
            </a:br>
            <a:r>
              <a:rPr lang="fr-FR" sz="6000" dirty="0" err="1"/>
              <a:t>Seculière</a:t>
            </a:r>
            <a:endParaRPr lang="fr-FR" sz="6000"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599"/>
                                        </p:tgtEl>
                                        <p:attrNameLst>
                                          <p:attrName>style.visibility</p:attrName>
                                        </p:attrNameLst>
                                      </p:cBhvr>
                                      <p:to>
                                        <p:strVal val="visible"/>
                                      </p:to>
                                    </p:set>
                                  </p:childTnLst>
                                </p:cTn>
                              </p:par>
                            </p:childTnLst>
                          </p:cTn>
                        </p:par>
                        <p:par>
                          <p:cTn id="7" fill="hold">
                            <p:stCondLst>
                              <p:cond delay="0"/>
                            </p:stCondLst>
                            <p:childTnLst>
                              <p:par>
                                <p:cTn id="8" presetID="1" presetClass="exit" presetSubtype="0" fill="hold" grpId="2" nodeType="afterEffect">
                                  <p:stCondLst>
                                    <p:cond delay="0"/>
                                  </p:stCondLst>
                                  <p:iterate>
                                    <p:tmAbs val="0"/>
                                  </p:iterate>
                                  <p:childTnLst>
                                    <p:set>
                                      <p:cBhvr>
                                        <p:cTn id="9" fill="hold">
                                          <p:stCondLst>
                                            <p:cond delay="0"/>
                                          </p:stCondLst>
                                        </p:cTn>
                                        <p:tgtEl>
                                          <p:spTgt spid="2593"/>
                                        </p:tgtEl>
                                        <p:attrNameLst>
                                          <p:attrName>style.visibility</p:attrName>
                                        </p:attrNameLst>
                                      </p:cBhvr>
                                      <p:to>
                                        <p:strVal val="hidden"/>
                                      </p:to>
                                    </p:set>
                                  </p:childTnLst>
                                </p:cTn>
                              </p:par>
                            </p:childTnLst>
                          </p:cTn>
                        </p:par>
                        <p:par>
                          <p:cTn id="10" fill="hold">
                            <p:stCondLst>
                              <p:cond delay="0"/>
                            </p:stCondLst>
                            <p:childTnLst>
                              <p:par>
                                <p:cTn id="11" presetID="1" presetClass="exit" presetSubtype="0" fill="hold" grpId="3" nodeType="afterEffect">
                                  <p:stCondLst>
                                    <p:cond delay="0"/>
                                  </p:stCondLst>
                                  <p:iterate>
                                    <p:tmAbs val="0"/>
                                  </p:iterate>
                                  <p:childTnLst>
                                    <p:set>
                                      <p:cBhvr>
                                        <p:cTn id="12" fill="hold">
                                          <p:stCondLst>
                                            <p:cond delay="0"/>
                                          </p:stCondLst>
                                        </p:cTn>
                                        <p:tgtEl>
                                          <p:spTgt spid="2603"/>
                                        </p:tgtEl>
                                        <p:attrNameLst>
                                          <p:attrName>style.visibility</p:attrName>
                                        </p:attrNameLst>
                                      </p:cBhvr>
                                      <p:to>
                                        <p:strVal val="hidden"/>
                                      </p:to>
                                    </p:set>
                                  </p:childTnLst>
                                </p:cTn>
                              </p:par>
                            </p:childTnLst>
                          </p:cTn>
                        </p:par>
                        <p:par>
                          <p:cTn id="13" fill="hold">
                            <p:stCondLst>
                              <p:cond delay="0"/>
                            </p:stCondLst>
                            <p:childTnLst>
                              <p:par>
                                <p:cTn id="14" presetID="1" presetClass="entr" presetSubtype="0" fill="hold" grpId="4" nodeType="afterEffect">
                                  <p:stCondLst>
                                    <p:cond delay="0"/>
                                  </p:stCondLst>
                                  <p:iterate>
                                    <p:tmAbs val="0"/>
                                  </p:iterate>
                                  <p:childTnLst>
                                    <p:set>
                                      <p:cBhvr>
                                        <p:cTn id="15" fill="hold"/>
                                        <p:tgtEl>
                                          <p:spTgt spid="2602"/>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grpId="5" nodeType="afterEffect">
                                  <p:stCondLst>
                                    <p:cond delay="0"/>
                                  </p:stCondLst>
                                  <p:iterate>
                                    <p:tmAbs val="0"/>
                                  </p:iterate>
                                  <p:childTnLst>
                                    <p:set>
                                      <p:cBhvr>
                                        <p:cTn id="18" fill="hold"/>
                                        <p:tgtEl>
                                          <p:spTgt spid="26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93" grpId="2" animBg="1" advAuto="0"/>
      <p:bldP spid="2599" grpId="1" animBg="1" advAuto="0"/>
      <p:bldP spid="2602" grpId="4" animBg="1" advAuto="0"/>
      <p:bldP spid="2603" grpId="3" animBg="1" advAuto="0"/>
      <p:bldP spid="2605" grpId="5" animBg="1" advAuto="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2" name="Relevance of Genesis in Today's World_Scripture.jpg" descr="Relevance of Genesis in Today's World_Scripture.jpg"/>
          <p:cNvPicPr>
            <a:picLocks noChangeAspect="1"/>
          </p:cNvPicPr>
          <p:nvPr/>
        </p:nvPicPr>
        <p:blipFill>
          <a:blip r:embed="rId2"/>
          <a:stretch>
            <a:fillRect/>
          </a:stretch>
        </p:blipFill>
        <p:spPr>
          <a:xfrm>
            <a:off x="0" y="0"/>
            <a:ext cx="24384000" cy="13716000"/>
          </a:xfrm>
          <a:prstGeom prst="rect">
            <a:avLst/>
          </a:prstGeom>
          <a:ln w="12700">
            <a:miter lim="400000"/>
          </a:ln>
        </p:spPr>
      </p:pic>
      <p:pic>
        <p:nvPicPr>
          <p:cNvPr id="2273" name="Background.jpg" descr="Background.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274" name="THE PROBLEM"/>
          <p:cNvSpPr txBox="1"/>
          <p:nvPr/>
        </p:nvSpPr>
        <p:spPr>
          <a:xfrm>
            <a:off x="15064159" y="-12700"/>
            <a:ext cx="10007601" cy="1477328"/>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9600" b="1" dirty="0">
                <a:latin typeface="Arial"/>
                <a:ea typeface="Arial"/>
                <a:cs typeface="Arial"/>
                <a:sym typeface="Arial"/>
              </a:rPr>
              <a:t>LE PROBLÈME</a:t>
            </a:r>
          </a:p>
        </p:txBody>
      </p:sp>
      <p:sp>
        <p:nvSpPr>
          <p:cNvPr id="2275" name="Psalm 11:3"/>
          <p:cNvSpPr txBox="1"/>
          <p:nvPr/>
        </p:nvSpPr>
        <p:spPr>
          <a:xfrm>
            <a:off x="20135851" y="1244600"/>
            <a:ext cx="3819040" cy="738664"/>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4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4800" b="1" dirty="0">
                <a:latin typeface="Arial"/>
                <a:ea typeface="Arial"/>
                <a:cs typeface="Arial"/>
                <a:sym typeface="Arial"/>
              </a:rPr>
              <a:t>Psaume 11:3</a:t>
            </a:r>
          </a:p>
        </p:txBody>
      </p:sp>
      <p:sp>
        <p:nvSpPr>
          <p:cNvPr id="2278" name="EUTHANASIA"/>
          <p:cNvSpPr txBox="1"/>
          <p:nvPr/>
        </p:nvSpPr>
        <p:spPr>
          <a:xfrm>
            <a:off x="490937" y="1384300"/>
            <a:ext cx="2829301" cy="52322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400" b="1" dirty="0">
                <a:latin typeface="Arial"/>
                <a:ea typeface="Arial"/>
                <a:cs typeface="Arial"/>
                <a:sym typeface="Arial"/>
              </a:rPr>
              <a:t>EUTHANASIE</a:t>
            </a:r>
          </a:p>
        </p:txBody>
      </p:sp>
      <p:sp>
        <p:nvSpPr>
          <p:cNvPr id="2279" name="“GAY…"/>
          <p:cNvSpPr txBox="1"/>
          <p:nvPr/>
        </p:nvSpPr>
        <p:spPr>
          <a:xfrm>
            <a:off x="3526824" y="1003981"/>
            <a:ext cx="2789225" cy="116955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buFont typeface="Arial"/>
              <a:defRPr sz="6400" b="1">
                <a:uFill>
                  <a:solidFill>
                    <a:srgbClr val="000000"/>
                  </a:solidFill>
                </a:uFill>
                <a:latin typeface="Arial"/>
                <a:ea typeface="Arial"/>
                <a:cs typeface="Arial"/>
                <a:sym typeface="Arial"/>
              </a:defRPr>
            </a:pPr>
            <a:r>
              <a:rPr lang="fr-FR" sz="3800" dirty="0"/>
              <a:t>“MARIAGE”</a:t>
            </a:r>
            <a:br>
              <a:rPr lang="fr-FR" sz="3800" dirty="0"/>
            </a:br>
            <a:r>
              <a:rPr lang="fr-FR" sz="3800" dirty="0"/>
              <a:t>HOMO</a:t>
            </a:r>
          </a:p>
        </p:txBody>
      </p:sp>
      <p:sp>
        <p:nvSpPr>
          <p:cNvPr id="2280" name="MORAL…"/>
          <p:cNvSpPr txBox="1"/>
          <p:nvPr/>
        </p:nvSpPr>
        <p:spPr>
          <a:xfrm>
            <a:off x="6342424" y="1223681"/>
            <a:ext cx="3278141" cy="1754326"/>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defRPr sz="6400">
                <a:uFill>
                  <a:solidFill>
                    <a:srgbClr val="000000"/>
                  </a:solidFill>
                </a:uFill>
              </a:defRPr>
            </a:pPr>
            <a:r>
              <a:rPr lang="fr-FR" sz="3800" b="1" dirty="0">
                <a:latin typeface="Arial"/>
                <a:ea typeface="Arial"/>
                <a:cs typeface="Arial"/>
                <a:sym typeface="Arial"/>
              </a:rPr>
              <a:t>RELATIVISME</a:t>
            </a:r>
            <a:br>
              <a:rPr lang="fr-FR" sz="3800" b="1" dirty="0">
                <a:latin typeface="Arial"/>
                <a:ea typeface="Arial"/>
                <a:cs typeface="Arial"/>
                <a:sym typeface="Arial"/>
              </a:rPr>
            </a:br>
            <a:r>
              <a:rPr lang="fr-FR" sz="3800" b="1" dirty="0">
                <a:latin typeface="Arial"/>
                <a:ea typeface="Arial"/>
                <a:cs typeface="Arial"/>
                <a:sym typeface="Arial"/>
              </a:rPr>
              <a:t>MORAL </a:t>
            </a:r>
          </a:p>
          <a:p>
            <a:pPr defTabSz="914400">
              <a:buFont typeface="Arial"/>
              <a:defRPr sz="6400">
                <a:uFill>
                  <a:solidFill>
                    <a:srgbClr val="000000"/>
                  </a:solidFill>
                </a:uFill>
              </a:defRPr>
            </a:pPr>
            <a:endParaRPr lang="fr-FR" sz="3800" b="1" dirty="0">
              <a:latin typeface="Arial"/>
              <a:ea typeface="Arial"/>
              <a:cs typeface="Arial"/>
              <a:sym typeface="Arial"/>
            </a:endParaRPr>
          </a:p>
        </p:txBody>
      </p:sp>
      <p:sp>
        <p:nvSpPr>
          <p:cNvPr id="2281" name="A"/>
          <p:cNvSpPr txBox="1"/>
          <p:nvPr/>
        </p:nvSpPr>
        <p:spPr>
          <a:xfrm rot="18720000">
            <a:off x="9767722" y="1065952"/>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A</a:t>
            </a:r>
          </a:p>
        </p:txBody>
      </p:sp>
      <p:sp>
        <p:nvSpPr>
          <p:cNvPr id="2282" name="B"/>
          <p:cNvSpPr txBox="1"/>
          <p:nvPr/>
        </p:nvSpPr>
        <p:spPr>
          <a:xfrm rot="780000">
            <a:off x="10227559" y="915875"/>
            <a:ext cx="32541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V</a:t>
            </a:r>
          </a:p>
        </p:txBody>
      </p:sp>
      <p:sp>
        <p:nvSpPr>
          <p:cNvPr id="2283" name="O"/>
          <p:cNvSpPr txBox="1"/>
          <p:nvPr/>
        </p:nvSpPr>
        <p:spPr>
          <a:xfrm>
            <a:off x="10590580" y="698502"/>
            <a:ext cx="3783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O</a:t>
            </a:r>
          </a:p>
        </p:txBody>
      </p:sp>
      <p:sp>
        <p:nvSpPr>
          <p:cNvPr id="2284" name="R"/>
          <p:cNvSpPr txBox="1"/>
          <p:nvPr/>
        </p:nvSpPr>
        <p:spPr>
          <a:xfrm rot="2040000">
            <a:off x="11074128" y="693289"/>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R</a:t>
            </a:r>
          </a:p>
        </p:txBody>
      </p:sp>
      <p:sp>
        <p:nvSpPr>
          <p:cNvPr id="2285" name="T"/>
          <p:cNvSpPr txBox="1"/>
          <p:nvPr/>
        </p:nvSpPr>
        <p:spPr>
          <a:xfrm rot="19860000">
            <a:off x="11440704" y="920911"/>
            <a:ext cx="29815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T</a:t>
            </a:r>
          </a:p>
        </p:txBody>
      </p:sp>
      <p:sp>
        <p:nvSpPr>
          <p:cNvPr id="2286" name="I"/>
          <p:cNvSpPr txBox="1"/>
          <p:nvPr/>
        </p:nvSpPr>
        <p:spPr>
          <a:xfrm rot="1800000">
            <a:off x="11732216" y="921228"/>
            <a:ext cx="3254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E</a:t>
            </a:r>
          </a:p>
        </p:txBody>
      </p:sp>
      <p:sp>
        <p:nvSpPr>
          <p:cNvPr id="2287" name="O"/>
          <p:cNvSpPr txBox="1"/>
          <p:nvPr/>
        </p:nvSpPr>
        <p:spPr>
          <a:xfrm>
            <a:off x="11831618" y="1194482"/>
            <a:ext cx="73096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ME</a:t>
            </a:r>
          </a:p>
        </p:txBody>
      </p:sp>
      <p:sp>
        <p:nvSpPr>
          <p:cNvPr id="2288" name="N"/>
          <p:cNvSpPr txBox="1"/>
          <p:nvPr/>
        </p:nvSpPr>
        <p:spPr>
          <a:xfrm rot="2700000">
            <a:off x="12402415" y="1066220"/>
            <a:ext cx="65082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NT</a:t>
            </a:r>
          </a:p>
        </p:txBody>
      </p:sp>
      <p:sp>
        <p:nvSpPr>
          <p:cNvPr id="2289" name="ZZZZ"/>
          <p:cNvSpPr txBox="1"/>
          <p:nvPr/>
        </p:nvSpPr>
        <p:spPr>
          <a:xfrm>
            <a:off x="18422097" y="1447800"/>
            <a:ext cx="750205" cy="36933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4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2400" b="1" dirty="0">
                <a:latin typeface="Arial"/>
                <a:ea typeface="Arial"/>
                <a:cs typeface="Arial"/>
                <a:sym typeface="Arial"/>
              </a:rPr>
              <a:t>ZZZZ</a:t>
            </a:r>
          </a:p>
        </p:txBody>
      </p:sp>
      <p:sp>
        <p:nvSpPr>
          <p:cNvPr id="2292" name="HUMANISM"/>
          <p:cNvSpPr txBox="1"/>
          <p:nvPr/>
        </p:nvSpPr>
        <p:spPr>
          <a:xfrm rot="20340000">
            <a:off x="169372" y="4143025"/>
            <a:ext cx="2766784" cy="53860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500" b="1">
                <a:solidFill>
                  <a:srgbClr val="FFFFFF"/>
                </a:solidFill>
                <a:uFill>
                  <a:solidFill>
                    <a:srgbClr val="000000"/>
                  </a:solidFill>
                </a:uFill>
                <a:latin typeface="Arial"/>
                <a:ea typeface="Arial"/>
                <a:cs typeface="Arial"/>
                <a:sym typeface="Arial"/>
              </a:defRPr>
            </a:lvl1pPr>
          </a:lstStyle>
          <a:p>
            <a:r>
              <a:rPr lang="fr-FR" dirty="0"/>
              <a:t>HUMANISME</a:t>
            </a:r>
          </a:p>
        </p:txBody>
      </p:sp>
      <p:sp>
        <p:nvSpPr>
          <p:cNvPr id="2293" name="CHRISTIANITY"/>
          <p:cNvSpPr txBox="1"/>
          <p:nvPr/>
        </p:nvSpPr>
        <p:spPr>
          <a:xfrm rot="19920000">
            <a:off x="20913948" y="2801126"/>
            <a:ext cx="2630528" cy="40011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600" b="1">
                <a:solidFill>
                  <a:srgbClr val="FFFFFF"/>
                </a:solidFill>
                <a:uFill>
                  <a:solidFill>
                    <a:srgbClr val="000000"/>
                  </a:solidFill>
                </a:uFill>
                <a:latin typeface="Arial"/>
                <a:ea typeface="Arial"/>
                <a:cs typeface="Arial"/>
                <a:sym typeface="Arial"/>
              </a:defRPr>
            </a:lvl1pPr>
          </a:lstStyle>
          <a:p>
            <a:r>
              <a:rPr lang="fr-FR" dirty="0"/>
              <a:t>CHRISTIANISME</a:t>
            </a:r>
          </a:p>
        </p:txBody>
      </p:sp>
      <p:sp>
        <p:nvSpPr>
          <p:cNvPr id="22" name="MAN’S WORD"/>
          <p:cNvSpPr txBox="1"/>
          <p:nvPr/>
        </p:nvSpPr>
        <p:spPr>
          <a:xfrm>
            <a:off x="1162292" y="11398766"/>
            <a:ext cx="9423401"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CH" sz="7200" b="1" dirty="0">
                <a:latin typeface="Arial"/>
                <a:ea typeface="Arial"/>
                <a:cs typeface="Arial"/>
                <a:sym typeface="Arial"/>
              </a:rPr>
              <a:t>PAROLE D’HOMME</a:t>
            </a:r>
            <a:endParaRPr sz="7200" b="1" dirty="0">
              <a:latin typeface="Arial"/>
              <a:ea typeface="Arial"/>
              <a:cs typeface="Arial"/>
              <a:sym typeface="Arial"/>
            </a:endParaRPr>
          </a:p>
        </p:txBody>
      </p:sp>
      <p:sp>
        <p:nvSpPr>
          <p:cNvPr id="23" name="GOD’S WORD"/>
          <p:cNvSpPr txBox="1"/>
          <p:nvPr/>
        </p:nvSpPr>
        <p:spPr>
          <a:xfrm>
            <a:off x="14340343" y="11214100"/>
            <a:ext cx="10401301"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defTabSz="914400">
              <a:buFont typeface="Arial"/>
              <a:defRPr sz="9600" b="1">
                <a:uFill>
                  <a:solidFill>
                    <a:srgbClr val="000000"/>
                  </a:solidFill>
                </a:uFill>
                <a:latin typeface="Arial"/>
                <a:ea typeface="Arial"/>
                <a:cs typeface="Arial"/>
                <a:sym typeface="Arial"/>
              </a:defRPr>
            </a:lvl1pPr>
          </a:lstStyle>
          <a:p>
            <a:pPr>
              <a:defRPr b="0">
                <a:latin typeface="+mj-lt"/>
                <a:ea typeface="+mj-ea"/>
                <a:cs typeface="+mj-cs"/>
                <a:sym typeface="Gill Sans"/>
              </a:defRPr>
            </a:pPr>
            <a:r>
              <a:rPr lang="fr-CH" sz="7200" b="1" dirty="0">
                <a:latin typeface="Arial"/>
                <a:ea typeface="Arial"/>
                <a:cs typeface="Arial"/>
                <a:sym typeface="Arial"/>
              </a:rPr>
              <a:t>PAROLE DE DIEU</a:t>
            </a:r>
            <a:endParaRPr sz="7200" b="1" dirty="0">
              <a:latin typeface="Arial"/>
              <a:ea typeface="Arial"/>
              <a:cs typeface="Arial"/>
              <a:sym typeface="Arial"/>
            </a:endParaRPr>
          </a:p>
        </p:txBody>
      </p:sp>
    </p:spTree>
    <p:extLst>
      <p:ext uri="{BB962C8B-B14F-4D97-AF65-F5344CB8AC3E}">
        <p14:creationId xmlns:p14="http://schemas.microsoft.com/office/powerpoint/2010/main" val="3177082597"/>
      </p:ext>
    </p:extLst>
  </p:cSld>
  <p:clrMapOvr>
    <a:masterClrMapping/>
  </p:clrMapOvr>
  <p:transition spd="med"/>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36" name="Relevance of Genesis in Today's World_Scripture.jpg" descr="Relevance of Genesis in Today's World_Scripture.jpg"/>
          <p:cNvPicPr>
            <a:picLocks noChangeAspect="1"/>
          </p:cNvPicPr>
          <p:nvPr/>
        </p:nvPicPr>
        <p:blipFill>
          <a:blip r:embed="rId3"/>
          <a:stretch>
            <a:fillRect/>
          </a:stretch>
        </p:blipFill>
        <p:spPr>
          <a:xfrm>
            <a:off x="-74273" y="0"/>
            <a:ext cx="24461790" cy="13757964"/>
          </a:xfrm>
          <a:prstGeom prst="rect">
            <a:avLst/>
          </a:prstGeom>
        </p:spPr>
      </p:pic>
      <p:sp>
        <p:nvSpPr>
          <p:cNvPr id="2637" name="Evolution &amp; Millions of Years:  Does it really matter?"/>
          <p:cNvSpPr txBox="1">
            <a:spLocks noGrp="1"/>
          </p:cNvSpPr>
          <p:nvPr>
            <p:ph type="title"/>
          </p:nvPr>
        </p:nvSpPr>
        <p:spPr>
          <a:xfrm>
            <a:off x="611185" y="1041400"/>
            <a:ext cx="23012401" cy="2908301"/>
          </a:xfrm>
          <a:prstGeom prst="rect">
            <a:avLst/>
          </a:prstGeom>
        </p:spPr>
        <p:txBody>
          <a:bodyPr/>
          <a:lstStyle/>
          <a:p>
            <a:pPr algn="ctr">
              <a:lnSpc>
                <a:spcPct val="90000"/>
              </a:lnSpc>
              <a:defRPr sz="9000" b="1"/>
            </a:pPr>
            <a:r>
              <a:rPr lang="fr-FR" dirty="0"/>
              <a:t>Evolution et millions d'années:</a:t>
            </a:r>
            <a:br>
              <a:rPr lang="fr-FR" dirty="0"/>
            </a:br>
            <a:r>
              <a:rPr lang="fr-FR" dirty="0"/>
              <a:t>Est-ce que c'est vraiment important?</a:t>
            </a:r>
            <a:endParaRPr dirty="0"/>
          </a:p>
        </p:txBody>
      </p:sp>
      <p:sp>
        <p:nvSpPr>
          <p:cNvPr id="2638" name="Destroy any basis for morality.…"/>
          <p:cNvSpPr txBox="1">
            <a:spLocks noGrp="1"/>
          </p:cNvSpPr>
          <p:nvPr>
            <p:ph type="body" sz="half" idx="1"/>
          </p:nvPr>
        </p:nvSpPr>
        <p:spPr>
          <a:xfrm>
            <a:off x="1766887" y="4025900"/>
            <a:ext cx="21355049" cy="5207000"/>
          </a:xfrm>
          <a:prstGeom prst="rect">
            <a:avLst/>
          </a:prstGeom>
        </p:spPr>
        <p:txBody>
          <a:bodyPr/>
          <a:lstStyle/>
          <a:p>
            <a:pPr>
              <a:spcBef>
                <a:spcPts val="2500"/>
              </a:spcBef>
              <a:buClr>
                <a:srgbClr val="FFFFFF"/>
              </a:buClr>
              <a:buSzPct val="100000"/>
              <a:buChar char="•"/>
              <a:defRPr sz="7000"/>
            </a:pPr>
            <a:r>
              <a:rPr lang="fr-FR" dirty="0">
                <a:solidFill>
                  <a:srgbClr val="FFFFFF"/>
                </a:solidFill>
                <a:uFill>
                  <a:solidFill>
                    <a:srgbClr val="FFFFFF"/>
                  </a:solidFill>
                </a:uFill>
              </a:rPr>
              <a:t>  Détruire toute base de moralité.</a:t>
            </a:r>
          </a:p>
          <a:p>
            <a:pPr>
              <a:spcBef>
                <a:spcPts val="2500"/>
              </a:spcBef>
              <a:buClr>
                <a:srgbClr val="FFFFFF"/>
              </a:buClr>
              <a:buSzPct val="100000"/>
              <a:buChar char="•"/>
              <a:defRPr sz="7000"/>
            </a:pPr>
            <a:r>
              <a:rPr lang="fr-FR" dirty="0">
                <a:solidFill>
                  <a:srgbClr val="FFFFFF"/>
                </a:solidFill>
                <a:uFill>
                  <a:solidFill>
                    <a:srgbClr val="FFFFFF"/>
                  </a:solidFill>
                </a:uFill>
              </a:rPr>
              <a:t>  Contredire l’enseignement de la Bible sur la mort.</a:t>
            </a:r>
          </a:p>
          <a:p>
            <a:pPr>
              <a:spcBef>
                <a:spcPts val="2500"/>
              </a:spcBef>
              <a:buClr>
                <a:srgbClr val="FFFFFF"/>
              </a:buClr>
              <a:buSzPct val="100000"/>
              <a:buChar char="•"/>
              <a:defRPr sz="7000"/>
            </a:pPr>
            <a:r>
              <a:rPr lang="fr-FR" dirty="0">
                <a:solidFill>
                  <a:srgbClr val="FFFFFF"/>
                </a:solidFill>
                <a:uFill>
                  <a:solidFill>
                    <a:srgbClr val="FFFFFF"/>
                  </a:solidFill>
                </a:uFill>
              </a:rPr>
              <a:t>  Rendre l'évangile invraisemblable.</a:t>
            </a:r>
          </a:p>
          <a:p>
            <a:pPr>
              <a:spcBef>
                <a:spcPts val="2500"/>
              </a:spcBef>
              <a:buClr>
                <a:srgbClr val="FFFFFF"/>
              </a:buClr>
              <a:buSzPct val="100000"/>
              <a:buChar char="•"/>
              <a:defRPr sz="7000"/>
            </a:pPr>
            <a:r>
              <a:rPr lang="fr-FR" dirty="0">
                <a:solidFill>
                  <a:srgbClr val="FFFFFF"/>
                </a:solidFill>
                <a:uFill>
                  <a:solidFill>
                    <a:srgbClr val="FFFFFF"/>
                  </a:solidFill>
                </a:uFill>
              </a:rPr>
              <a:t>  Saper la fiabilité et l'autorité de la Bible.</a:t>
            </a:r>
            <a:endParaRPr dirty="0">
              <a:solidFill>
                <a:srgbClr val="FFFFFF"/>
              </a:solidFill>
              <a:uFill>
                <a:solidFill>
                  <a:srgbClr val="FFFFFF"/>
                </a:solidFill>
              </a:uFill>
            </a:endParaRPr>
          </a:p>
        </p:txBody>
      </p:sp>
      <p:sp>
        <p:nvSpPr>
          <p:cNvPr id="2639" name="Evolution &amp; millions of years are destructive LIES!"/>
          <p:cNvSpPr txBox="1"/>
          <p:nvPr/>
        </p:nvSpPr>
        <p:spPr>
          <a:xfrm>
            <a:off x="1524000" y="9723063"/>
            <a:ext cx="21355049" cy="3842077"/>
          </a:xfrm>
          <a:prstGeom prst="rect">
            <a:avLst/>
          </a:prstGeom>
          <a:ln w="12700"/>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spAutoFit/>
          </a:bodyPr>
          <a:lstStyle/>
          <a:p>
            <a:pPr defTabSz="914400">
              <a:lnSpc>
                <a:spcPct val="90000"/>
              </a:lnSpc>
              <a:buClr>
                <a:srgbClr val="FFFED5"/>
              </a:buClr>
              <a:defRPr sz="9000">
                <a:solidFill>
                  <a:srgbClr val="FFFB00"/>
                </a:solidFill>
                <a:effectLst>
                  <a:outerShdw blurRad="38100" dist="38100" dir="2700000" rotWithShape="0">
                    <a:srgbClr val="000000">
                      <a:alpha val="43137"/>
                    </a:srgbClr>
                  </a:outerShdw>
                </a:effectLst>
                <a:uFill>
                  <a:solidFill>
                    <a:srgbClr val="FFFB00"/>
                  </a:solidFill>
                </a:uFill>
                <a:latin typeface="DejaVu Sans Condensed"/>
                <a:ea typeface="DejaVu Sans Condensed"/>
                <a:cs typeface="DejaVu Sans Condensed"/>
                <a:sym typeface="DejaVu Sans Condensed"/>
              </a:defRPr>
            </a:pPr>
            <a:r>
              <a:rPr lang="fr-FR" b="1" dirty="0"/>
              <a:t>L'évolution et les millions d'années sont des mensonges destructeurs!</a:t>
            </a:r>
            <a:br>
              <a:rPr b="1" dirty="0"/>
            </a:br>
            <a:endParaRPr b="1"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2" presetClass="entr" presetSubtype="8" fill="hold" grpId="1" nodeType="clickEffect">
                                  <p:stCondLst>
                                    <p:cond delay="0"/>
                                  </p:stCondLst>
                                  <p:iterate>
                                    <p:tmAbs val="0"/>
                                  </p:iterate>
                                  <p:childTnLst>
                                    <p:set>
                                      <p:cBhvr>
                                        <p:cTn id="6" fill="hold"/>
                                        <p:tgtEl>
                                          <p:spTgt spid="2638">
                                            <p:txEl>
                                              <p:pRg st="0" end="0"/>
                                            </p:txEl>
                                          </p:spTgt>
                                        </p:tgtEl>
                                        <p:attrNameLst>
                                          <p:attrName>style.visibility</p:attrName>
                                        </p:attrNameLst>
                                      </p:cBhvr>
                                      <p:to>
                                        <p:strVal val="visible"/>
                                      </p:to>
                                    </p:set>
                                    <p:animEffect transition="in" filter="wipe(left)">
                                      <p:cBhvr>
                                        <p:cTn id="7" dur="500"/>
                                        <p:tgtEl>
                                          <p:spTgt spid="26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1" nodeType="clickEffect">
                                  <p:stCondLst>
                                    <p:cond delay="0"/>
                                  </p:stCondLst>
                                  <p:iterate>
                                    <p:tmAbs val="0"/>
                                  </p:iterate>
                                  <p:childTnLst>
                                    <p:set>
                                      <p:cBhvr>
                                        <p:cTn id="11" fill="hold"/>
                                        <p:tgtEl>
                                          <p:spTgt spid="2638">
                                            <p:txEl>
                                              <p:pRg st="1" end="1"/>
                                            </p:txEl>
                                          </p:spTgt>
                                        </p:tgtEl>
                                        <p:attrNameLst>
                                          <p:attrName>style.visibility</p:attrName>
                                        </p:attrNameLst>
                                      </p:cBhvr>
                                      <p:to>
                                        <p:strVal val="visible"/>
                                      </p:to>
                                    </p:set>
                                    <p:animEffect transition="in" filter="wipe(left)">
                                      <p:cBhvr>
                                        <p:cTn id="12" dur="500"/>
                                        <p:tgtEl>
                                          <p:spTgt spid="26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1" nodeType="clickEffect">
                                  <p:stCondLst>
                                    <p:cond delay="0"/>
                                  </p:stCondLst>
                                  <p:iterate>
                                    <p:tmAbs val="0"/>
                                  </p:iterate>
                                  <p:childTnLst>
                                    <p:set>
                                      <p:cBhvr>
                                        <p:cTn id="16" fill="hold"/>
                                        <p:tgtEl>
                                          <p:spTgt spid="2638">
                                            <p:txEl>
                                              <p:pRg st="2" end="2"/>
                                            </p:txEl>
                                          </p:spTgt>
                                        </p:tgtEl>
                                        <p:attrNameLst>
                                          <p:attrName>style.visibility</p:attrName>
                                        </p:attrNameLst>
                                      </p:cBhvr>
                                      <p:to>
                                        <p:strVal val="visible"/>
                                      </p:to>
                                    </p:set>
                                    <p:animEffect transition="in" filter="wipe(left)">
                                      <p:cBhvr>
                                        <p:cTn id="17" dur="500"/>
                                        <p:tgtEl>
                                          <p:spTgt spid="26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1" nodeType="clickEffect">
                                  <p:stCondLst>
                                    <p:cond delay="0"/>
                                  </p:stCondLst>
                                  <p:iterate>
                                    <p:tmAbs val="0"/>
                                  </p:iterate>
                                  <p:childTnLst>
                                    <p:set>
                                      <p:cBhvr>
                                        <p:cTn id="21" fill="hold"/>
                                        <p:tgtEl>
                                          <p:spTgt spid="2638">
                                            <p:txEl>
                                              <p:pRg st="3" end="3"/>
                                            </p:txEl>
                                          </p:spTgt>
                                        </p:tgtEl>
                                        <p:attrNameLst>
                                          <p:attrName>style.visibility</p:attrName>
                                        </p:attrNameLst>
                                      </p:cBhvr>
                                      <p:to>
                                        <p:strVal val="visible"/>
                                      </p:to>
                                    </p:set>
                                    <p:animEffect transition="in" filter="wipe(left)">
                                      <p:cBhvr>
                                        <p:cTn id="22" dur="500"/>
                                        <p:tgtEl>
                                          <p:spTgt spid="26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fill="hold" grpId="2" nodeType="clickEffect">
                                  <p:stCondLst>
                                    <p:cond delay="0"/>
                                  </p:stCondLst>
                                  <p:iterate>
                                    <p:tmAbs val="0"/>
                                  </p:iterate>
                                  <p:childTnLst>
                                    <p:set>
                                      <p:cBhvr>
                                        <p:cTn id="26" fill="hold"/>
                                        <p:tgtEl>
                                          <p:spTgt spid="2639"/>
                                        </p:tgtEl>
                                        <p:attrNameLst>
                                          <p:attrName>style.visibility</p:attrName>
                                        </p:attrNameLst>
                                      </p:cBhvr>
                                      <p:to>
                                        <p:strVal val="visible"/>
                                      </p:to>
                                    </p:set>
                                    <p:animEffect transition="in" filter="dissolve">
                                      <p:cBhvr>
                                        <p:cTn id="27" dur="500"/>
                                        <p:tgtEl>
                                          <p:spTgt spid="2639"/>
                                        </p:tgtEl>
                                      </p:cBhvr>
                                    </p:animEffect>
                                  </p:childTnLst>
                                </p:cTn>
                              </p:par>
                            </p:childTnLst>
                          </p:cTn>
                        </p:par>
                        <p:par>
                          <p:cTn id="28" fill="hold">
                            <p:stCondLst>
                              <p:cond delay="500"/>
                            </p:stCondLst>
                            <p:childTnLst>
                              <p:par>
                                <p:cTn id="29" presetID="9" presetClass="emph" fill="hold" grpId="3" nodeType="withEffect">
                                  <p:stCondLst>
                                    <p:cond delay="0"/>
                                  </p:stCondLst>
                                  <p:childTnLst>
                                    <p:set>
                                      <p:cBhvr>
                                        <p:cTn id="30" dur="indefinite" fill="hold"/>
                                        <p:tgtEl>
                                          <p:spTgt spid="2638">
                                            <p:txEl>
                                              <p:pRg st="0" end="0"/>
                                            </p:txEl>
                                          </p:spTgt>
                                        </p:tgtEl>
                                        <p:attrNameLst>
                                          <p:attrName>style.opacity</p:attrName>
                                        </p:attrNameLst>
                                      </p:cBhvr>
                                      <p:to>
                                        <p:strVal val="0.50"/>
                                      </p:to>
                                    </p:set>
                                    <p:animEffect filter="image" prLst="opacity: 0.50; ">
                                      <p:cBhvr>
                                        <p:cTn id="31" dur="indefinite" fill="hold"/>
                                        <p:tgtEl>
                                          <p:spTgt spid="2638">
                                            <p:txEl>
                                              <p:pRg st="0" end="0"/>
                                            </p:txEl>
                                          </p:spTgt>
                                        </p:tgtEl>
                                      </p:cBhvr>
                                    </p:animEffect>
                                  </p:childTnLst>
                                </p:cTn>
                              </p:par>
                              <p:par>
                                <p:cTn id="32" presetID="9" presetClass="emph" fill="hold" grpId="3" nodeType="withEffect">
                                  <p:stCondLst>
                                    <p:cond delay="0"/>
                                  </p:stCondLst>
                                  <p:childTnLst>
                                    <p:set>
                                      <p:cBhvr>
                                        <p:cTn id="33" dur="indefinite" fill="hold"/>
                                        <p:tgtEl>
                                          <p:spTgt spid="2638">
                                            <p:txEl>
                                              <p:pRg st="1" end="1"/>
                                            </p:txEl>
                                          </p:spTgt>
                                        </p:tgtEl>
                                        <p:attrNameLst>
                                          <p:attrName>style.opacity</p:attrName>
                                        </p:attrNameLst>
                                      </p:cBhvr>
                                      <p:to>
                                        <p:strVal val="0.50"/>
                                      </p:to>
                                    </p:set>
                                    <p:animEffect filter="image" prLst="opacity: 0.50; ">
                                      <p:cBhvr>
                                        <p:cTn id="34" dur="indefinite" fill="hold"/>
                                        <p:tgtEl>
                                          <p:spTgt spid="2638">
                                            <p:txEl>
                                              <p:pRg st="1" end="1"/>
                                            </p:txEl>
                                          </p:spTgt>
                                        </p:tgtEl>
                                      </p:cBhvr>
                                    </p:animEffect>
                                  </p:childTnLst>
                                </p:cTn>
                              </p:par>
                              <p:par>
                                <p:cTn id="35" presetID="9" presetClass="emph" fill="hold" grpId="3" nodeType="withEffect">
                                  <p:stCondLst>
                                    <p:cond delay="0"/>
                                  </p:stCondLst>
                                  <p:childTnLst>
                                    <p:set>
                                      <p:cBhvr>
                                        <p:cTn id="36" dur="indefinite" fill="hold"/>
                                        <p:tgtEl>
                                          <p:spTgt spid="2638">
                                            <p:txEl>
                                              <p:pRg st="2" end="2"/>
                                            </p:txEl>
                                          </p:spTgt>
                                        </p:tgtEl>
                                        <p:attrNameLst>
                                          <p:attrName>style.opacity</p:attrName>
                                        </p:attrNameLst>
                                      </p:cBhvr>
                                      <p:to>
                                        <p:strVal val="0.50"/>
                                      </p:to>
                                    </p:set>
                                    <p:animEffect filter="image" prLst="opacity: 0.50; ">
                                      <p:cBhvr>
                                        <p:cTn id="37" dur="indefinite" fill="hold"/>
                                        <p:tgtEl>
                                          <p:spTgt spid="2638">
                                            <p:txEl>
                                              <p:pRg st="2" end="2"/>
                                            </p:txEl>
                                          </p:spTgt>
                                        </p:tgtEl>
                                      </p:cBhvr>
                                    </p:animEffect>
                                  </p:childTnLst>
                                </p:cTn>
                              </p:par>
                              <p:par>
                                <p:cTn id="38" presetID="9" presetClass="emph" fill="hold" grpId="3" nodeType="withEffect">
                                  <p:stCondLst>
                                    <p:cond delay="0"/>
                                  </p:stCondLst>
                                  <p:childTnLst>
                                    <p:set>
                                      <p:cBhvr>
                                        <p:cTn id="39" dur="indefinite" fill="hold"/>
                                        <p:tgtEl>
                                          <p:spTgt spid="2638">
                                            <p:txEl>
                                              <p:pRg st="3" end="3"/>
                                            </p:txEl>
                                          </p:spTgt>
                                        </p:tgtEl>
                                        <p:attrNameLst>
                                          <p:attrName>style.opacity</p:attrName>
                                        </p:attrNameLst>
                                      </p:cBhvr>
                                      <p:to>
                                        <p:strVal val="0.50"/>
                                      </p:to>
                                    </p:set>
                                    <p:animEffect filter="image" prLst="opacity: 0.50; ">
                                      <p:cBhvr>
                                        <p:cTn id="40" dur="indefinite" fill="hold"/>
                                        <p:tgtEl>
                                          <p:spTgt spid="263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8" grpId="1" uiExpand="1" build="p" advAuto="0"/>
      <p:bldP spid="2638" grpId="3" uiExpand="1" build="p" bldLvl="5" animBg="1" advAuto="0"/>
      <p:bldP spid="2639" grpId="2" animBg="1" advAuto="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3" name="Title"/>
          <p:cNvSpPr txBox="1">
            <a:spLocks noGrp="1"/>
          </p:cNvSpPr>
          <p:nvPr>
            <p:ph type="title"/>
          </p:nvPr>
        </p:nvSpPr>
        <p:spPr>
          <a:prstGeom prst="rect">
            <a:avLst/>
          </a:prstGeom>
        </p:spPr>
        <p:txBody>
          <a:bodyPr/>
          <a:lstStyle/>
          <a:p>
            <a:endParaRPr lang="fr-FR" dirty="0"/>
          </a:p>
        </p:txBody>
      </p:sp>
      <p:pic>
        <p:nvPicPr>
          <p:cNvPr id="2644" name="Untitled.004.jpg" descr="Untitled.004.jpg"/>
          <p:cNvPicPr>
            <a:picLocks noChangeAspect="1"/>
          </p:cNvPicPr>
          <p:nvPr/>
        </p:nvPicPr>
        <p:blipFill>
          <a:blip r:embed="rId3"/>
          <a:stretch>
            <a:fillRect/>
          </a:stretch>
        </p:blipFill>
        <p:spPr>
          <a:xfrm>
            <a:off x="0" y="-457200"/>
            <a:ext cx="24384000" cy="14075132"/>
          </a:xfrm>
          <a:prstGeom prst="rect">
            <a:avLst/>
          </a:prstGeom>
          <a:ln w="12700">
            <a:miter lim="400000"/>
          </a:ln>
        </p:spPr>
      </p:pic>
      <p:sp>
        <p:nvSpPr>
          <p:cNvPr id="2645" name="THE SOLUTION"/>
          <p:cNvSpPr txBox="1"/>
          <p:nvPr/>
        </p:nvSpPr>
        <p:spPr>
          <a:xfrm>
            <a:off x="15064159" y="-12700"/>
            <a:ext cx="10007601" cy="1477328"/>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9600" b="1" dirty="0">
                <a:latin typeface="Arial"/>
                <a:ea typeface="Arial"/>
                <a:cs typeface="Arial"/>
                <a:sym typeface="Arial"/>
              </a:rPr>
              <a:t>LA SOLUTION</a:t>
            </a:r>
          </a:p>
        </p:txBody>
      </p:sp>
      <p:sp>
        <p:nvSpPr>
          <p:cNvPr id="2646" name="ISAIAH 58:12"/>
          <p:cNvSpPr txBox="1"/>
          <p:nvPr/>
        </p:nvSpPr>
        <p:spPr>
          <a:xfrm>
            <a:off x="20081313" y="1206500"/>
            <a:ext cx="4305301" cy="738664"/>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4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4800" b="1" dirty="0">
                <a:latin typeface="Arial"/>
                <a:ea typeface="Arial"/>
                <a:cs typeface="Arial"/>
                <a:sym typeface="Arial"/>
              </a:rPr>
              <a:t>ESAÏE 58:12</a:t>
            </a:r>
          </a:p>
        </p:txBody>
      </p:sp>
      <p:sp>
        <p:nvSpPr>
          <p:cNvPr id="2647" name="GAY…"/>
          <p:cNvSpPr txBox="1"/>
          <p:nvPr/>
        </p:nvSpPr>
        <p:spPr>
          <a:xfrm>
            <a:off x="3770481" y="1003981"/>
            <a:ext cx="2301912" cy="116955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buFont typeface="Arial"/>
              <a:defRPr sz="6400">
                <a:uFill>
                  <a:solidFill>
                    <a:srgbClr val="000000"/>
                  </a:solidFill>
                </a:uFill>
              </a:defRPr>
            </a:pPr>
            <a:r>
              <a:rPr lang="fr-FR" sz="3800" b="1" dirty="0">
                <a:latin typeface="Arial"/>
                <a:ea typeface="Arial"/>
                <a:cs typeface="Arial"/>
                <a:sym typeface="Arial"/>
              </a:rPr>
              <a:t>MARIAGE</a:t>
            </a:r>
            <a:br>
              <a:rPr lang="fr-FR" sz="3800" b="1" dirty="0">
                <a:latin typeface="Arial"/>
                <a:ea typeface="Arial"/>
                <a:cs typeface="Arial"/>
                <a:sym typeface="Arial"/>
              </a:rPr>
            </a:br>
            <a:r>
              <a:rPr lang="fr-FR" sz="3800" b="1" dirty="0">
                <a:latin typeface="Arial"/>
                <a:ea typeface="Arial"/>
                <a:cs typeface="Arial"/>
                <a:sym typeface="Arial"/>
              </a:rPr>
              <a:t>HOMO</a:t>
            </a:r>
          </a:p>
        </p:txBody>
      </p:sp>
      <p:sp>
        <p:nvSpPr>
          <p:cNvPr id="2648" name="MORAL…"/>
          <p:cNvSpPr txBox="1"/>
          <p:nvPr/>
        </p:nvSpPr>
        <p:spPr>
          <a:xfrm>
            <a:off x="6343918" y="915081"/>
            <a:ext cx="3278140" cy="116955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p>
            <a:pPr defTabSz="914400">
              <a:buFont typeface="Arial"/>
              <a:defRPr sz="6400">
                <a:uFill>
                  <a:solidFill>
                    <a:srgbClr val="000000"/>
                  </a:solidFill>
                </a:uFill>
              </a:defRPr>
            </a:pPr>
            <a:r>
              <a:rPr lang="fr-FR" sz="3800" b="1" dirty="0">
                <a:latin typeface="Arial"/>
                <a:ea typeface="Arial"/>
                <a:cs typeface="Arial"/>
                <a:sym typeface="Arial"/>
              </a:rPr>
              <a:t>RELATIVISME</a:t>
            </a:r>
            <a:br>
              <a:rPr lang="fr-FR" sz="3800" b="1" dirty="0">
                <a:latin typeface="Arial"/>
                <a:ea typeface="Arial"/>
                <a:cs typeface="Arial"/>
                <a:sym typeface="Arial"/>
              </a:rPr>
            </a:br>
            <a:r>
              <a:rPr lang="fr-FR" sz="3800" b="1" dirty="0">
                <a:latin typeface="Arial"/>
                <a:ea typeface="Arial"/>
                <a:cs typeface="Arial"/>
                <a:sym typeface="Arial"/>
              </a:rPr>
              <a:t>MORAL</a:t>
            </a:r>
          </a:p>
        </p:txBody>
      </p:sp>
      <p:sp>
        <p:nvSpPr>
          <p:cNvPr id="2649" name="A"/>
          <p:cNvSpPr txBox="1"/>
          <p:nvPr/>
        </p:nvSpPr>
        <p:spPr>
          <a:xfrm rot="18720000">
            <a:off x="9767722" y="1065952"/>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A</a:t>
            </a:r>
          </a:p>
        </p:txBody>
      </p:sp>
      <p:sp>
        <p:nvSpPr>
          <p:cNvPr id="2650" name="B"/>
          <p:cNvSpPr txBox="1"/>
          <p:nvPr/>
        </p:nvSpPr>
        <p:spPr>
          <a:xfrm rot="780000">
            <a:off x="10227559" y="915875"/>
            <a:ext cx="32541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V</a:t>
            </a:r>
          </a:p>
        </p:txBody>
      </p:sp>
      <p:sp>
        <p:nvSpPr>
          <p:cNvPr id="2651" name="O"/>
          <p:cNvSpPr txBox="1"/>
          <p:nvPr/>
        </p:nvSpPr>
        <p:spPr>
          <a:xfrm>
            <a:off x="10590580" y="698502"/>
            <a:ext cx="37830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O</a:t>
            </a:r>
          </a:p>
        </p:txBody>
      </p:sp>
      <p:sp>
        <p:nvSpPr>
          <p:cNvPr id="2652" name="R"/>
          <p:cNvSpPr txBox="1"/>
          <p:nvPr/>
        </p:nvSpPr>
        <p:spPr>
          <a:xfrm rot="2040000">
            <a:off x="11074128" y="693289"/>
            <a:ext cx="352661"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R</a:t>
            </a:r>
          </a:p>
        </p:txBody>
      </p:sp>
      <p:sp>
        <p:nvSpPr>
          <p:cNvPr id="2653" name="I"/>
          <p:cNvSpPr txBox="1"/>
          <p:nvPr/>
        </p:nvSpPr>
        <p:spPr>
          <a:xfrm rot="1800000">
            <a:off x="11529436" y="921228"/>
            <a:ext cx="73096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EM</a:t>
            </a:r>
          </a:p>
        </p:txBody>
      </p:sp>
      <p:sp>
        <p:nvSpPr>
          <p:cNvPr id="2654" name="O"/>
          <p:cNvSpPr txBox="1"/>
          <p:nvPr/>
        </p:nvSpPr>
        <p:spPr>
          <a:xfrm>
            <a:off x="12034397" y="1194482"/>
            <a:ext cx="32541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E</a:t>
            </a:r>
          </a:p>
        </p:txBody>
      </p:sp>
      <p:sp>
        <p:nvSpPr>
          <p:cNvPr id="2655" name="N"/>
          <p:cNvSpPr txBox="1"/>
          <p:nvPr/>
        </p:nvSpPr>
        <p:spPr>
          <a:xfrm rot="2700000">
            <a:off x="12402415" y="1066220"/>
            <a:ext cx="650820"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NT</a:t>
            </a:r>
          </a:p>
        </p:txBody>
      </p:sp>
      <p:sp>
        <p:nvSpPr>
          <p:cNvPr id="2656" name="T"/>
          <p:cNvSpPr txBox="1"/>
          <p:nvPr/>
        </p:nvSpPr>
        <p:spPr>
          <a:xfrm rot="19860000">
            <a:off x="11440704" y="920911"/>
            <a:ext cx="298159" cy="58477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8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3800" b="1" dirty="0">
                <a:latin typeface="Arial"/>
                <a:ea typeface="Arial"/>
                <a:cs typeface="Arial"/>
                <a:sym typeface="Arial"/>
              </a:rPr>
              <a:t>T</a:t>
            </a:r>
          </a:p>
        </p:txBody>
      </p:sp>
      <p:sp>
        <p:nvSpPr>
          <p:cNvPr id="2658" name="O"/>
          <p:cNvSpPr txBox="1"/>
          <p:nvPr/>
        </p:nvSpPr>
        <p:spPr>
          <a:xfrm rot="21060000">
            <a:off x="7376914" y="11393050"/>
            <a:ext cx="1448237"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7200" b="1" dirty="0">
                <a:latin typeface="Arial"/>
                <a:ea typeface="Arial"/>
                <a:cs typeface="Arial"/>
                <a:sym typeface="Arial"/>
              </a:rPr>
              <a:t>HO</a:t>
            </a:r>
          </a:p>
        </p:txBody>
      </p:sp>
      <p:sp>
        <p:nvSpPr>
          <p:cNvPr id="2659" name="R"/>
          <p:cNvSpPr txBox="1"/>
          <p:nvPr/>
        </p:nvSpPr>
        <p:spPr>
          <a:xfrm rot="1380000">
            <a:off x="8629504" y="10671239"/>
            <a:ext cx="1608218"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7200" b="1" dirty="0">
                <a:latin typeface="Arial"/>
                <a:ea typeface="Arial"/>
                <a:cs typeface="Arial"/>
                <a:sym typeface="Arial"/>
              </a:rPr>
              <a:t>MM</a:t>
            </a:r>
          </a:p>
        </p:txBody>
      </p:sp>
      <p:sp>
        <p:nvSpPr>
          <p:cNvPr id="2660" name="D"/>
          <p:cNvSpPr txBox="1"/>
          <p:nvPr/>
        </p:nvSpPr>
        <p:spPr>
          <a:xfrm rot="20537849">
            <a:off x="9973298" y="11589573"/>
            <a:ext cx="1270001"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7200" b="1" dirty="0">
                <a:latin typeface="Arial"/>
                <a:ea typeface="Arial"/>
                <a:cs typeface="Arial"/>
                <a:sym typeface="Arial"/>
              </a:rPr>
              <a:t>E</a:t>
            </a:r>
          </a:p>
        </p:txBody>
      </p:sp>
      <p:sp>
        <p:nvSpPr>
          <p:cNvPr id="2661" name="GOD’S WORD"/>
          <p:cNvSpPr txBox="1"/>
          <p:nvPr/>
        </p:nvSpPr>
        <p:spPr>
          <a:xfrm>
            <a:off x="13248143" y="10871200"/>
            <a:ext cx="9423401" cy="123110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110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8000" b="1" dirty="0">
                <a:latin typeface="Arial"/>
                <a:ea typeface="Arial"/>
                <a:cs typeface="Arial"/>
                <a:sym typeface="Arial"/>
              </a:rPr>
              <a:t>PAROLE DE DIEU</a:t>
            </a:r>
          </a:p>
        </p:txBody>
      </p:sp>
      <p:sp>
        <p:nvSpPr>
          <p:cNvPr id="2662" name="HUMANISM"/>
          <p:cNvSpPr txBox="1"/>
          <p:nvPr/>
        </p:nvSpPr>
        <p:spPr>
          <a:xfrm rot="20340000">
            <a:off x="169372" y="4143025"/>
            <a:ext cx="2766784" cy="53860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3500" b="1">
                <a:solidFill>
                  <a:srgbClr val="FFFFFF"/>
                </a:solidFill>
                <a:uFill>
                  <a:solidFill>
                    <a:srgbClr val="000000"/>
                  </a:solidFill>
                </a:uFill>
                <a:latin typeface="Arial"/>
                <a:ea typeface="Arial"/>
                <a:cs typeface="Arial"/>
                <a:sym typeface="Arial"/>
              </a:defRPr>
            </a:lvl1pPr>
          </a:lstStyle>
          <a:p>
            <a:r>
              <a:rPr lang="fr-FR" dirty="0"/>
              <a:t>HUMANISME</a:t>
            </a:r>
          </a:p>
        </p:txBody>
      </p:sp>
      <p:sp>
        <p:nvSpPr>
          <p:cNvPr id="2663" name="CHRISTIANITY"/>
          <p:cNvSpPr txBox="1"/>
          <p:nvPr/>
        </p:nvSpPr>
        <p:spPr>
          <a:xfrm rot="19920000">
            <a:off x="20913949" y="2801126"/>
            <a:ext cx="2630528" cy="40011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defTabSz="914400">
              <a:buFont typeface="Arial"/>
              <a:defRPr sz="2600" b="1">
                <a:solidFill>
                  <a:srgbClr val="FFFFFF"/>
                </a:solidFill>
                <a:uFill>
                  <a:solidFill>
                    <a:srgbClr val="000000"/>
                  </a:solidFill>
                </a:uFill>
                <a:latin typeface="Arial"/>
                <a:ea typeface="Arial"/>
                <a:cs typeface="Arial"/>
                <a:sym typeface="Arial"/>
              </a:defRPr>
            </a:lvl1pPr>
          </a:lstStyle>
          <a:p>
            <a:r>
              <a:rPr lang="fr-FR" dirty="0"/>
              <a:t>CHRISTIANISME</a:t>
            </a:r>
          </a:p>
        </p:txBody>
      </p:sp>
      <p:sp>
        <p:nvSpPr>
          <p:cNvPr id="2664" name="MAN’S"/>
          <p:cNvSpPr txBox="1"/>
          <p:nvPr/>
        </p:nvSpPr>
        <p:spPr>
          <a:xfrm>
            <a:off x="1769557" y="11495387"/>
            <a:ext cx="4721065" cy="110799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l" defTabSz="914400">
              <a:buFont typeface="Arial"/>
              <a:defRPr sz="9600" b="1">
                <a:uFill>
                  <a:solidFill>
                    <a:srgbClr val="000000"/>
                  </a:solidFill>
                </a:uFill>
                <a:latin typeface="Arial"/>
                <a:ea typeface="Arial"/>
                <a:cs typeface="Arial"/>
                <a:sym typeface="Arial"/>
              </a:defRPr>
            </a:lvl1pPr>
          </a:lstStyle>
          <a:p>
            <a:pPr>
              <a:defRPr b="0">
                <a:latin typeface="+mj-lt"/>
                <a:ea typeface="+mj-ea"/>
                <a:cs typeface="+mj-cs"/>
                <a:sym typeface="Gill Sans"/>
              </a:defRPr>
            </a:pPr>
            <a:r>
              <a:rPr lang="fr-FR" sz="7200" b="1" dirty="0">
                <a:latin typeface="Arial"/>
                <a:ea typeface="Arial"/>
                <a:cs typeface="Arial"/>
                <a:sym typeface="Arial"/>
              </a:rPr>
              <a:t>PAROLE</a:t>
            </a:r>
          </a:p>
        </p:txBody>
      </p:sp>
      <p:sp>
        <p:nvSpPr>
          <p:cNvPr id="2" name="Rectangle 1">
            <a:extLst>
              <a:ext uri="{FF2B5EF4-FFF2-40B4-BE49-F238E27FC236}">
                <a16:creationId xmlns:a16="http://schemas.microsoft.com/office/drawing/2014/main" id="{365D699F-2AAD-C94D-9703-BE66314D5F0A}"/>
              </a:ext>
            </a:extLst>
          </p:cNvPr>
          <p:cNvSpPr/>
          <p:nvPr/>
        </p:nvSpPr>
        <p:spPr>
          <a:xfrm>
            <a:off x="11821546" y="6350169"/>
            <a:ext cx="740908" cy="1015663"/>
          </a:xfrm>
          <a:prstGeom prst="rect">
            <a:avLst/>
          </a:prstGeom>
        </p:spPr>
        <p:txBody>
          <a:bodyPr wrap="none">
            <a:spAutoFit/>
          </a:bodyPr>
          <a:lstStyle/>
          <a:p>
            <a:r>
              <a:rPr lang="fr-FR" sz="6000" b="1" dirty="0">
                <a:latin typeface="Arial"/>
                <a:ea typeface="Arial"/>
                <a:cs typeface="Arial"/>
                <a:sym typeface="Arial"/>
              </a:rPr>
              <a:t>D</a:t>
            </a:r>
            <a:endParaRPr lang="en-US" dirty="0"/>
          </a:p>
        </p:txBody>
      </p:sp>
      <p:sp>
        <p:nvSpPr>
          <p:cNvPr id="26" name="GOD’S WORD">
            <a:extLst>
              <a:ext uri="{FF2B5EF4-FFF2-40B4-BE49-F238E27FC236}">
                <a16:creationId xmlns:a16="http://schemas.microsoft.com/office/drawing/2014/main" id="{02B02CA9-7ED3-D24C-AF27-E34230652194}"/>
              </a:ext>
            </a:extLst>
          </p:cNvPr>
          <p:cNvSpPr txBox="1"/>
          <p:nvPr/>
        </p:nvSpPr>
        <p:spPr>
          <a:xfrm>
            <a:off x="5932941" y="11385337"/>
            <a:ext cx="839024" cy="1231106"/>
          </a:xfrm>
          <a:prstGeom prst="rect">
            <a:avLst/>
          </a:prstGeom>
          <a:effectLst>
            <a:outerShdw blurRad="38100" dist="63500" dir="2700000" rotWithShape="0">
              <a:srgbClr val="FFFFFF">
                <a:alpha val="79706"/>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a:spAutoFit/>
          </a:bodyPr>
          <a:lstStyle>
            <a:lvl1pPr algn="l" defTabSz="914400">
              <a:buFont typeface="Arial"/>
              <a:defRPr sz="11000" b="1">
                <a:uFill>
                  <a:solidFill>
                    <a:srgbClr val="000000"/>
                  </a:solidFill>
                </a:uFill>
                <a:latin typeface="Arial"/>
                <a:ea typeface="Arial"/>
                <a:cs typeface="Arial"/>
                <a:sym typeface="Arial"/>
              </a:defRPr>
            </a:lvl1pPr>
          </a:lstStyle>
          <a:p>
            <a:pPr>
              <a:defRPr sz="6400" b="0">
                <a:latin typeface="+mj-lt"/>
                <a:ea typeface="+mj-ea"/>
                <a:cs typeface="+mj-cs"/>
                <a:sym typeface="Gill Sans"/>
              </a:defRPr>
            </a:pPr>
            <a:r>
              <a:rPr lang="fr-FR" sz="8000" b="1" dirty="0">
                <a:latin typeface="Arial"/>
                <a:ea typeface="Arial"/>
                <a:cs typeface="Arial"/>
                <a:sym typeface="Arial"/>
              </a:rPr>
              <a:t>D</a:t>
            </a:r>
          </a:p>
        </p:txBody>
      </p:sp>
    </p:spTree>
  </p:cSld>
  <p:clrMapOvr>
    <a:masterClrMapping/>
  </p:clrMapOvr>
  <p:transition spd="med"/>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6" name="Relevance of Genesis in Today's World_Scripture.jpg" descr="Relevance of Genesis in Today's World_Scripture.jpg"/>
          <p:cNvPicPr>
            <a:picLocks noChangeAspect="1"/>
          </p:cNvPicPr>
          <p:nvPr/>
        </p:nvPicPr>
        <p:blipFill>
          <a:blip r:embed="rId3"/>
          <a:stretch>
            <a:fillRect/>
          </a:stretch>
        </p:blipFill>
        <p:spPr>
          <a:xfrm>
            <a:off x="0" y="0"/>
            <a:ext cx="24384000" cy="13716000"/>
          </a:xfrm>
          <a:prstGeom prst="rect">
            <a:avLst/>
          </a:prstGeom>
          <a:ln w="12700">
            <a:miter lim="400000"/>
          </a:ln>
        </p:spPr>
      </p:pic>
      <p:sp>
        <p:nvSpPr>
          <p:cNvPr id="2667" name="1 Peter 3:15"/>
          <p:cNvSpPr txBox="1">
            <a:spLocks noGrp="1"/>
          </p:cNvSpPr>
          <p:nvPr>
            <p:ph type="title"/>
          </p:nvPr>
        </p:nvSpPr>
        <p:spPr>
          <a:prstGeom prst="rect">
            <a:avLst/>
          </a:prstGeom>
        </p:spPr>
        <p:txBody>
          <a:bodyPr/>
          <a:lstStyle/>
          <a:p>
            <a:pPr>
              <a:defRPr sz="9600">
                <a:latin typeface="DejaVu Sans"/>
                <a:ea typeface="DejaVu Sans"/>
                <a:cs typeface="DejaVu Sans"/>
                <a:sym typeface="DejaVu Sans"/>
              </a:defRPr>
            </a:pPr>
            <a:r>
              <a:rPr lang="fr-FR" dirty="0"/>
              <a:t>1 Pierre 3:15</a:t>
            </a:r>
            <a:br>
              <a:rPr lang="fr-FR" dirty="0"/>
            </a:br>
            <a:endParaRPr lang="fr-FR" dirty="0"/>
          </a:p>
        </p:txBody>
      </p:sp>
      <p:sp>
        <p:nvSpPr>
          <p:cNvPr id="2668" name="But sanctify Christ as Lord in your hearts, always being ready to make a defense to everyone who asks you to give an account for the hope that is in you, yet with gentleness and reverence."/>
          <p:cNvSpPr txBox="1">
            <a:spLocks noGrp="1"/>
          </p:cNvSpPr>
          <p:nvPr>
            <p:ph type="body" idx="1"/>
          </p:nvPr>
        </p:nvSpPr>
        <p:spPr>
          <a:xfrm>
            <a:off x="1757591" y="3369154"/>
            <a:ext cx="20868818" cy="10744201"/>
          </a:xfrm>
          <a:prstGeom prst="rect">
            <a:avLst/>
          </a:prstGeom>
        </p:spPr>
        <p:txBody>
          <a:bodyPr/>
          <a:lstStyle/>
          <a:p>
            <a:pPr>
              <a:defRPr sz="7200"/>
            </a:pPr>
            <a:r>
              <a:rPr lang="fr-FR" dirty="0"/>
              <a:t>Mais sanctifiez dans vos cœurs Christ le Seigneur, étant </a:t>
            </a:r>
            <a:r>
              <a:rPr lang="fr-FR" dirty="0">
                <a:solidFill>
                  <a:srgbClr val="FFFF00"/>
                </a:solidFill>
              </a:rPr>
              <a:t>toujours prêts à vous défendre </a:t>
            </a:r>
            <a:r>
              <a:rPr lang="fr-FR" dirty="0"/>
              <a:t>avec douceur et respect, devant quiconque vous demande raison de l’espérance qui est en vous</a:t>
            </a:r>
            <a:endParaRPr lang="fr-FR" dirty="0">
              <a:solidFill>
                <a:srgbClr val="F8FADB"/>
              </a:solidFill>
              <a:uFill>
                <a:solidFill>
                  <a:srgbClr val="F8FADB"/>
                </a:solidFill>
              </a:uFill>
            </a:endParaRPr>
          </a:p>
        </p:txBody>
      </p:sp>
    </p:spTree>
  </p:cSld>
  <p:clrMapOvr>
    <a:masterClrMapping/>
  </p:clrMapOvr>
  <p:transition spd="med"/>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4" name="Line"/>
          <p:cNvSpPr/>
          <p:nvPr/>
        </p:nvSpPr>
        <p:spPr>
          <a:xfrm>
            <a:off x="-50800" y="12700"/>
            <a:ext cx="24409400" cy="0"/>
          </a:xfrm>
          <a:prstGeom prst="line">
            <a:avLst/>
          </a:prstGeom>
          <a:ln w="63500">
            <a:solidFill>
              <a:srgbClr val="7A7A7A"/>
            </a:solidFill>
            <a:miter lim="400000"/>
          </a:ln>
        </p:spPr>
        <p:txBody>
          <a:bodyPr lIns="50800" tIns="50800" rIns="50800" bIns="50800" anchor="ctr"/>
          <a:lstStyle/>
          <a:p>
            <a:endParaRPr/>
          </a:p>
        </p:txBody>
      </p:sp>
      <p:sp>
        <p:nvSpPr>
          <p:cNvPr id="2125" name="Line"/>
          <p:cNvSpPr/>
          <p:nvPr/>
        </p:nvSpPr>
        <p:spPr>
          <a:xfrm>
            <a:off x="-12700" y="13690600"/>
            <a:ext cx="24409400" cy="0"/>
          </a:xfrm>
          <a:prstGeom prst="line">
            <a:avLst/>
          </a:prstGeom>
          <a:ln w="63500">
            <a:solidFill>
              <a:srgbClr val="7A7A7A"/>
            </a:solidFill>
            <a:miter lim="400000"/>
          </a:ln>
        </p:spPr>
        <p:txBody>
          <a:bodyPr lIns="50800" tIns="50800" rIns="50800" bIns="50800" anchor="ctr"/>
          <a:lstStyle/>
          <a:p>
            <a:endParaRPr/>
          </a:p>
        </p:txBody>
      </p:sp>
      <p:pic>
        <p:nvPicPr>
          <p:cNvPr id="2126" name="1400_Website_MobileFriendly_Slide.jpg" descr="1400_Website_MobileFriendly_Slide.jpg"/>
          <p:cNvPicPr>
            <a:picLocks noChangeAspect="1"/>
          </p:cNvPicPr>
          <p:nvPr/>
        </p:nvPicPr>
        <p:blipFill>
          <a:blip r:embed="rId2"/>
          <a:stretch>
            <a:fillRect/>
          </a:stretch>
        </p:blipFill>
        <p:spPr>
          <a:xfrm>
            <a:off x="0" y="0"/>
            <a:ext cx="24384000" cy="13716000"/>
          </a:xfrm>
          <a:prstGeom prst="rect">
            <a:avLst/>
          </a:prstGeom>
          <a:ln w="12700">
            <a:miter lim="400000"/>
          </a:ln>
        </p:spPr>
      </p:pic>
      <p:sp>
        <p:nvSpPr>
          <p:cNvPr id="2" name="ZoneTexte 1"/>
          <p:cNvSpPr txBox="1"/>
          <p:nvPr/>
        </p:nvSpPr>
        <p:spPr>
          <a:xfrm>
            <a:off x="2049517" y="8103476"/>
            <a:ext cx="14067954" cy="93358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t">
            <a:spAutoFit/>
          </a:bodyPr>
          <a:lstStyle/>
          <a:p>
            <a:pPr marL="0" marR="0" indent="0" algn="l" defTabSz="457200" rtl="0" fontAlgn="auto" latinLnBrk="0" hangingPunct="0">
              <a:lnSpc>
                <a:spcPct val="100000"/>
              </a:lnSpc>
              <a:spcBef>
                <a:spcPts val="0"/>
              </a:spcBef>
              <a:spcAft>
                <a:spcPts val="0"/>
              </a:spcAft>
              <a:buClrTx/>
              <a:buSzTx/>
              <a:buFontTx/>
              <a:buNone/>
              <a:tabLst/>
            </a:pPr>
            <a:r>
              <a:rPr kumimoji="0" lang="fr-CH" sz="5400" b="0" i="0" u="none" strike="noStrike" cap="none" spc="0" normalizeH="0" baseline="0" dirty="0">
                <a:ln>
                  <a:noFill/>
                </a:ln>
                <a:solidFill>
                  <a:srgbClr val="000000"/>
                </a:solidFill>
                <a:effectLst/>
                <a:uFillTx/>
                <a:latin typeface="Helvetica"/>
                <a:ea typeface="Helvetica"/>
                <a:cs typeface="Helvetica"/>
                <a:sym typeface="Helvetica"/>
              </a:rPr>
              <a:t>Des réponses bibliques</a:t>
            </a:r>
            <a:r>
              <a:rPr kumimoji="0" lang="fr-CH" sz="5400" b="0" i="0" u="none" strike="noStrike" cap="none" spc="0" normalizeH="0" dirty="0">
                <a:ln>
                  <a:noFill/>
                </a:ln>
                <a:solidFill>
                  <a:srgbClr val="000000"/>
                </a:solidFill>
                <a:effectLst/>
                <a:uFillTx/>
                <a:latin typeface="Helvetica"/>
                <a:ea typeface="Helvetica"/>
                <a:cs typeface="Helvetica"/>
                <a:sym typeface="Helvetica"/>
              </a:rPr>
              <a:t> au bout de vos doigts</a:t>
            </a:r>
            <a:endParaRPr kumimoji="0" lang="fr-CH" sz="5400" b="0" i="0" u="none" strike="noStrike" cap="none" spc="0" normalizeH="0" baseline="0" dirty="0">
              <a:ln>
                <a:noFill/>
              </a:ln>
              <a:solidFill>
                <a:srgbClr val="000000"/>
              </a:solidFill>
              <a:effectLst/>
              <a:uFillTx/>
              <a:latin typeface="Helvetica"/>
              <a:ea typeface="Helvetica"/>
              <a:cs typeface="Helvetica"/>
              <a:sym typeface="Helvetica"/>
            </a:endParaRPr>
          </a:p>
        </p:txBody>
      </p:sp>
    </p:spTree>
    <p:extLst>
      <p:ext uri="{BB962C8B-B14F-4D97-AF65-F5344CB8AC3E}">
        <p14:creationId xmlns:p14="http://schemas.microsoft.com/office/powerpoint/2010/main" val="2440282306"/>
      </p:ext>
    </p:extLst>
  </p:cSld>
  <p:clrMapOvr>
    <a:masterClrMapping/>
  </p:clrMapOvr>
  <p:transition spd="med"/>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8" name="Answers Book 1, 2, 3 &amp; 4"/>
          <p:cNvSpPr txBox="1">
            <a:spLocks noGrp="1"/>
          </p:cNvSpPr>
          <p:nvPr>
            <p:ph type="title"/>
          </p:nvPr>
        </p:nvSpPr>
        <p:spPr>
          <a:xfrm>
            <a:off x="1816100" y="863600"/>
            <a:ext cx="20637500" cy="1828800"/>
          </a:xfrm>
          <a:prstGeom prst="rect">
            <a:avLst/>
          </a:prstGeom>
        </p:spPr>
        <p:txBody>
          <a:bodyPr anchor="t"/>
          <a:lstStyle/>
          <a:p>
            <a:r>
              <a:t>Answers Book 1, 2, 3 &amp; 4</a:t>
            </a:r>
          </a:p>
        </p:txBody>
      </p:sp>
      <p:pic>
        <p:nvPicPr>
          <p:cNvPr id="2129" name="10-2-267_NewAnswersBook1_MultiFnt.png" descr="10-2-267_NewAnswersBook1_MultiFnt.png"/>
          <p:cNvPicPr>
            <a:picLocks noChangeAspect="1"/>
          </p:cNvPicPr>
          <p:nvPr/>
        </p:nvPicPr>
        <p:blipFill>
          <a:blip r:embed="rId3"/>
          <a:stretch>
            <a:fillRect/>
          </a:stretch>
        </p:blipFill>
        <p:spPr>
          <a:xfrm>
            <a:off x="-1244600" y="2279650"/>
            <a:ext cx="9512300" cy="9512300"/>
          </a:xfrm>
          <a:prstGeom prst="rect">
            <a:avLst/>
          </a:prstGeom>
          <a:ln w="12700">
            <a:miter lim="400000"/>
          </a:ln>
        </p:spPr>
      </p:pic>
      <p:pic>
        <p:nvPicPr>
          <p:cNvPr id="2130" name="10-2-321_NewAnswersBook2_MultiFnt.png" descr="10-2-321_NewAnswersBook2_MultiFnt.png"/>
          <p:cNvPicPr>
            <a:picLocks noChangeAspect="1"/>
          </p:cNvPicPr>
          <p:nvPr/>
        </p:nvPicPr>
        <p:blipFill>
          <a:blip r:embed="rId4"/>
          <a:stretch>
            <a:fillRect/>
          </a:stretch>
        </p:blipFill>
        <p:spPr>
          <a:xfrm>
            <a:off x="4038600" y="2279650"/>
            <a:ext cx="9512300" cy="9512300"/>
          </a:xfrm>
          <a:prstGeom prst="rect">
            <a:avLst/>
          </a:prstGeom>
          <a:ln w="12700">
            <a:miter lim="400000"/>
          </a:ln>
        </p:spPr>
      </p:pic>
      <p:pic>
        <p:nvPicPr>
          <p:cNvPr id="2131" name="10-2-378_NewAnswers3_MultiFnt.png" descr="10-2-378_NewAnswers3_MultiFnt.png"/>
          <p:cNvPicPr>
            <a:picLocks noChangeAspect="1"/>
          </p:cNvPicPr>
          <p:nvPr/>
        </p:nvPicPr>
        <p:blipFill>
          <a:blip r:embed="rId5"/>
          <a:stretch>
            <a:fillRect/>
          </a:stretch>
        </p:blipFill>
        <p:spPr>
          <a:xfrm>
            <a:off x="9271000" y="2279650"/>
            <a:ext cx="9512300" cy="9512300"/>
          </a:xfrm>
          <a:prstGeom prst="rect">
            <a:avLst/>
          </a:prstGeom>
          <a:ln w="12700">
            <a:miter lim="400000"/>
          </a:ln>
        </p:spPr>
      </p:pic>
      <p:sp>
        <p:nvSpPr>
          <p:cNvPr id="2132" name="90-7-538_NewAnswersBookSet"/>
          <p:cNvSpPr txBox="1"/>
          <p:nvPr/>
        </p:nvSpPr>
        <p:spPr>
          <a:xfrm>
            <a:off x="3048347" y="13589000"/>
            <a:ext cx="17297401"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defTabSz="825500">
              <a:defRPr sz="5600">
                <a:latin typeface="Gill Sans"/>
                <a:ea typeface="Gill Sans"/>
                <a:cs typeface="Gill Sans"/>
                <a:sym typeface="Gill Sans"/>
              </a:defRPr>
            </a:lvl1pPr>
          </a:lstStyle>
          <a:p>
            <a:r>
              <a:t>90-7-538_NewAnswersBookSet</a:t>
            </a:r>
          </a:p>
        </p:txBody>
      </p:sp>
      <p:pic>
        <p:nvPicPr>
          <p:cNvPr id="2133" name="NewAnswersBook4_FRNT.png" descr="NewAnswersBook4_FRNT.png"/>
          <p:cNvPicPr>
            <a:picLocks noChangeAspect="1"/>
          </p:cNvPicPr>
          <p:nvPr/>
        </p:nvPicPr>
        <p:blipFill>
          <a:blip r:embed="rId6"/>
          <a:stretch>
            <a:fillRect/>
          </a:stretch>
        </p:blipFill>
        <p:spPr>
          <a:xfrm>
            <a:off x="14547850" y="2273300"/>
            <a:ext cx="9512300" cy="9512300"/>
          </a:xfrm>
          <a:prstGeom prst="rect">
            <a:avLst/>
          </a:prstGeom>
          <a:ln w="12700">
            <a:miter lim="400000"/>
          </a:ln>
        </p:spPr>
      </p:pic>
      <p:sp>
        <p:nvSpPr>
          <p:cNvPr id="2134" name="whole books—FREE online"/>
          <p:cNvSpPr/>
          <p:nvPr/>
        </p:nvSpPr>
        <p:spPr>
          <a:xfrm>
            <a:off x="1333058" y="5911850"/>
            <a:ext cx="19332381" cy="1426031"/>
          </a:xfrm>
          <a:prstGeom prst="rect">
            <a:avLst/>
          </a:prstGeom>
          <a:blipFill>
            <a:blip r:embed="rId7"/>
          </a:blip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spAutoFit/>
          </a:bodyPr>
          <a:lstStyle>
            <a:lvl1pPr algn="ctr" defTabSz="584200">
              <a:defRPr sz="8600">
                <a:effectLst>
                  <a:outerShdw blurRad="38100" dist="12700" dir="5400000" rotWithShape="0">
                    <a:srgbClr val="000000">
                      <a:alpha val="50000"/>
                    </a:srgbClr>
                  </a:outerShdw>
                </a:effectLst>
                <a:latin typeface="DejaVu Sans"/>
                <a:ea typeface="DejaVu Sans"/>
                <a:cs typeface="DejaVu Sans"/>
                <a:sym typeface="DejaVu Sans"/>
              </a:defRPr>
            </a:lvl1pPr>
          </a:lstStyle>
          <a:p>
            <a:r>
              <a:rPr lang="fr-CH" dirty="0"/>
              <a:t>Livres entiers disponibles </a:t>
            </a:r>
            <a:r>
              <a:rPr dirty="0"/>
              <a:t>online</a:t>
            </a:r>
          </a:p>
        </p:txBody>
      </p:sp>
      <p:sp>
        <p:nvSpPr>
          <p:cNvPr id="2135" name="www.AnswersInGenesis.org…"/>
          <p:cNvSpPr txBox="1"/>
          <p:nvPr/>
        </p:nvSpPr>
        <p:spPr>
          <a:xfrm>
            <a:off x="6023483" y="10744195"/>
            <a:ext cx="12311634" cy="2128521"/>
          </a:xfrm>
          <a:prstGeom prst="rect">
            <a:avLst/>
          </a:prstGeom>
          <a:ln w="12700">
            <a:miter lim="400000"/>
          </a:ln>
          <a:effectLst>
            <a:outerShdw blurRad="63500" dist="38100" dir="2700000" rotWithShape="0">
              <a:srgbClr val="000000">
                <a:alpha val="74996"/>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40639" marR="40639" algn="ctr" defTabSz="914400">
              <a:lnSpc>
                <a:spcPct val="90000"/>
              </a:lnSpc>
              <a:buClr>
                <a:srgbClr val="FFFB00"/>
              </a:buClr>
              <a:buFont typeface="Arial"/>
              <a:defRPr sz="7200">
                <a:solidFill>
                  <a:srgbClr val="FFFB00"/>
                </a:solidFill>
                <a:uFill>
                  <a:solidFill>
                    <a:srgbClr val="FFFB00"/>
                  </a:solidFill>
                </a:uFill>
                <a:latin typeface="DejaVu Sans Condensed"/>
                <a:ea typeface="DejaVu Sans Condensed"/>
                <a:cs typeface="DejaVu Sans Condensed"/>
                <a:sym typeface="DejaVu Sans Condensed"/>
              </a:defRPr>
            </a:pPr>
            <a:r>
              <a:t>www.AnswersInGenesis.org </a:t>
            </a:r>
          </a:p>
          <a:p>
            <a:pPr marL="40639" marR="40639" algn="ctr" defTabSz="914400">
              <a:lnSpc>
                <a:spcPct val="90000"/>
              </a:lnSpc>
              <a:buClr>
                <a:srgbClr val="FFFB00"/>
              </a:buClr>
              <a:buFont typeface="Arial"/>
              <a:defRPr sz="7200">
                <a:solidFill>
                  <a:srgbClr val="FFFFFF"/>
                </a:solidFill>
                <a:uFill>
                  <a:solidFill>
                    <a:srgbClr val="FFFB00"/>
                  </a:solidFill>
                </a:uFill>
                <a:latin typeface="DejaVu Sans Condensed"/>
                <a:ea typeface="DejaVu Sans Condensed"/>
                <a:cs typeface="DejaVu Sans Condensed"/>
                <a:sym typeface="DejaVu Sans Condensed"/>
              </a:defRPr>
            </a:pPr>
            <a:r>
              <a:t>Answers/Online Books.</a:t>
            </a:r>
          </a:p>
        </p:txBody>
      </p:sp>
    </p:spTree>
    <p:extLst>
      <p:ext uri="{BB962C8B-B14F-4D97-AF65-F5344CB8AC3E}">
        <p14:creationId xmlns:p14="http://schemas.microsoft.com/office/powerpoint/2010/main" val="2084861368"/>
      </p:ext>
    </p:extLst>
  </p:cSld>
  <p:clrMapOvr>
    <a:masterClrMapping/>
  </p:clrMapOvr>
  <p:transition spd="med"/>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 name="Rounded Rectangle"/>
          <p:cNvSpPr/>
          <p:nvPr/>
        </p:nvSpPr>
        <p:spPr>
          <a:xfrm>
            <a:off x="787400" y="876300"/>
            <a:ext cx="22631400" cy="1816100"/>
          </a:xfrm>
          <a:prstGeom prst="roundRect">
            <a:avLst>
              <a:gd name="adj" fmla="val 10490"/>
            </a:avLst>
          </a:prstGeom>
          <a:solidFill>
            <a:srgbClr val="D6D6D6"/>
          </a:solidFill>
          <a:ln w="12700">
            <a:miter lim="400000"/>
          </a:ln>
        </p:spPr>
        <p:txBody>
          <a:bodyPr lIns="50800" tIns="50800" rIns="50800" bIns="50800" anchor="ctr"/>
          <a:lstStyle/>
          <a:p>
            <a:pPr algn="ctr" defTabSz="584200">
              <a:defRPr sz="4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p>
        </p:txBody>
      </p:sp>
      <p:sp>
        <p:nvSpPr>
          <p:cNvPr id="2152" name="Answers for Kids Vol. 1, 2, 3, 4, 5 &amp; 6"/>
          <p:cNvSpPr txBox="1">
            <a:spLocks noGrp="1"/>
          </p:cNvSpPr>
          <p:nvPr>
            <p:ph type="title"/>
          </p:nvPr>
        </p:nvSpPr>
        <p:spPr>
          <a:xfrm>
            <a:off x="965200" y="838200"/>
            <a:ext cx="22174200" cy="1828800"/>
          </a:xfrm>
          <a:prstGeom prst="rect">
            <a:avLst/>
          </a:prstGeom>
        </p:spPr>
        <p:txBody>
          <a:bodyPr anchor="t"/>
          <a:lstStyle/>
          <a:p>
            <a:pPr>
              <a:defRPr sz="11200"/>
            </a:pPr>
            <a:r>
              <a:t>Answers for Kids Vol. 1</a:t>
            </a:r>
            <a:r>
              <a:rPr spc="-1008"/>
              <a:t>,</a:t>
            </a:r>
            <a:r>
              <a:t> 2</a:t>
            </a:r>
            <a:r>
              <a:rPr spc="-1008"/>
              <a:t>,</a:t>
            </a:r>
            <a:r>
              <a:t> 3</a:t>
            </a:r>
            <a:r>
              <a:rPr spc="-1008"/>
              <a:t>,</a:t>
            </a:r>
            <a:r>
              <a:t> 4</a:t>
            </a:r>
            <a:r>
              <a:rPr spc="-1008"/>
              <a:t>,</a:t>
            </a:r>
            <a:r>
              <a:t> </a:t>
            </a:r>
            <a:r>
              <a:rPr spc="-1008"/>
              <a:t>5</a:t>
            </a:r>
            <a:r>
              <a:t> </a:t>
            </a:r>
            <a:r>
              <a:rPr spc="-1568"/>
              <a:t>&amp;</a:t>
            </a:r>
            <a:r>
              <a:t> 6</a:t>
            </a:r>
          </a:p>
        </p:txBody>
      </p:sp>
      <p:pic>
        <p:nvPicPr>
          <p:cNvPr id="2153" name="10-1-347_AnswersBookForKidsVol1.png" descr="10-1-347_AnswersBookForKidsVol1.png"/>
          <p:cNvPicPr>
            <a:picLocks noChangeAspect="1"/>
          </p:cNvPicPr>
          <p:nvPr/>
        </p:nvPicPr>
        <p:blipFill>
          <a:blip r:embed="rId2"/>
          <a:stretch>
            <a:fillRect/>
          </a:stretch>
        </p:blipFill>
        <p:spPr>
          <a:xfrm>
            <a:off x="1677415" y="2658315"/>
            <a:ext cx="6425337" cy="6425336"/>
          </a:xfrm>
          <a:prstGeom prst="rect">
            <a:avLst/>
          </a:prstGeom>
          <a:ln w="12700">
            <a:miter lim="400000"/>
          </a:ln>
        </p:spPr>
      </p:pic>
      <p:pic>
        <p:nvPicPr>
          <p:cNvPr id="2154" name="10-1-348_AnswersBookforKidsVol2_MultiFnt.png" descr="10-1-348_AnswersBookforKidsVol2_MultiFnt.png"/>
          <p:cNvPicPr>
            <a:picLocks noChangeAspect="1"/>
          </p:cNvPicPr>
          <p:nvPr/>
        </p:nvPicPr>
        <p:blipFill>
          <a:blip r:embed="rId3"/>
          <a:stretch>
            <a:fillRect/>
          </a:stretch>
        </p:blipFill>
        <p:spPr>
          <a:xfrm>
            <a:off x="6262533" y="2658315"/>
            <a:ext cx="6425337" cy="6425336"/>
          </a:xfrm>
          <a:prstGeom prst="rect">
            <a:avLst/>
          </a:prstGeom>
          <a:ln w="12700">
            <a:miter lim="400000"/>
          </a:ln>
        </p:spPr>
      </p:pic>
      <p:pic>
        <p:nvPicPr>
          <p:cNvPr id="2155" name="10-1-403_AnswersBookforKidsVol3_MultiFnt.png" descr="10-1-403_AnswersBookforKidsVol3_MultiFnt.png"/>
          <p:cNvPicPr>
            <a:picLocks noChangeAspect="1"/>
          </p:cNvPicPr>
          <p:nvPr/>
        </p:nvPicPr>
        <p:blipFill>
          <a:blip r:embed="rId4"/>
          <a:stretch>
            <a:fillRect/>
          </a:stretch>
        </p:blipFill>
        <p:spPr>
          <a:xfrm>
            <a:off x="10857932" y="2658315"/>
            <a:ext cx="6425337" cy="6425336"/>
          </a:xfrm>
          <a:prstGeom prst="rect">
            <a:avLst/>
          </a:prstGeom>
          <a:ln w="12700">
            <a:miter lim="400000"/>
          </a:ln>
        </p:spPr>
      </p:pic>
      <p:pic>
        <p:nvPicPr>
          <p:cNvPr id="2156" name="10-1-404_AnswersBookforKidsVol4_MutliFnt.png" descr="10-1-404_AnswersBookforKidsVol4_MutliFnt.png"/>
          <p:cNvPicPr>
            <a:picLocks noChangeAspect="1"/>
          </p:cNvPicPr>
          <p:nvPr/>
        </p:nvPicPr>
        <p:blipFill>
          <a:blip r:embed="rId5"/>
          <a:stretch>
            <a:fillRect/>
          </a:stretch>
        </p:blipFill>
        <p:spPr>
          <a:xfrm>
            <a:off x="15443051" y="2658315"/>
            <a:ext cx="6425336" cy="6425336"/>
          </a:xfrm>
          <a:prstGeom prst="rect">
            <a:avLst/>
          </a:prstGeom>
          <a:ln w="12700">
            <a:miter lim="400000"/>
          </a:ln>
        </p:spPr>
      </p:pic>
      <p:pic>
        <p:nvPicPr>
          <p:cNvPr id="2157" name="10-1-567_AnswersBookForKids_Vol6_FRNT.png" descr="10-1-567_AnswersBookForKids_Vol6_FRNT.png"/>
          <p:cNvPicPr>
            <a:picLocks noChangeAspect="1"/>
          </p:cNvPicPr>
          <p:nvPr/>
        </p:nvPicPr>
        <p:blipFill>
          <a:blip r:embed="rId6"/>
          <a:stretch>
            <a:fillRect/>
          </a:stretch>
        </p:blipFill>
        <p:spPr>
          <a:xfrm>
            <a:off x="6204978" y="7239653"/>
            <a:ext cx="6553202" cy="6553201"/>
          </a:xfrm>
          <a:prstGeom prst="rect">
            <a:avLst/>
          </a:prstGeom>
          <a:ln w="12700">
            <a:miter lim="400000"/>
          </a:ln>
        </p:spPr>
      </p:pic>
      <p:pic>
        <p:nvPicPr>
          <p:cNvPr id="2158" name="10-1-566_AnswersBookForKids_Vol5_FRNT.png" descr="10-1-566_AnswersBookForKids_Vol5_FRNT.png"/>
          <p:cNvPicPr>
            <a:picLocks noChangeAspect="1"/>
          </p:cNvPicPr>
          <p:nvPr/>
        </p:nvPicPr>
        <p:blipFill>
          <a:blip r:embed="rId7"/>
          <a:stretch>
            <a:fillRect/>
          </a:stretch>
        </p:blipFill>
        <p:spPr>
          <a:xfrm>
            <a:off x="10726547" y="7229372"/>
            <a:ext cx="6654802" cy="6654801"/>
          </a:xfrm>
          <a:prstGeom prst="rect">
            <a:avLst/>
          </a:prstGeom>
          <a:ln w="12700">
            <a:miter lim="400000"/>
          </a:ln>
        </p:spPr>
      </p:pic>
      <p:sp>
        <p:nvSpPr>
          <p:cNvPr id="10" name="whole books—FREE online"/>
          <p:cNvSpPr/>
          <p:nvPr/>
        </p:nvSpPr>
        <p:spPr>
          <a:xfrm>
            <a:off x="1802286" y="8370635"/>
            <a:ext cx="13056714" cy="1426031"/>
          </a:xfrm>
          <a:prstGeom prst="rect">
            <a:avLst/>
          </a:prstGeom>
          <a:blipFill>
            <a:blip r:embed="rId8"/>
          </a:blip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spAutoFit/>
          </a:bodyPr>
          <a:lstStyle>
            <a:lvl1pPr algn="ctr" defTabSz="584200">
              <a:defRPr sz="8600">
                <a:effectLst>
                  <a:outerShdw blurRad="38100" dist="12700" dir="5400000" rotWithShape="0">
                    <a:srgbClr val="000000">
                      <a:alpha val="50000"/>
                    </a:srgbClr>
                  </a:outerShdw>
                </a:effectLst>
                <a:latin typeface="DejaVu Sans"/>
                <a:ea typeface="DejaVu Sans"/>
                <a:cs typeface="DejaVu Sans"/>
                <a:sym typeface="DejaVu Sans"/>
              </a:defRPr>
            </a:lvl1pPr>
          </a:lstStyle>
          <a:p>
            <a:r>
              <a:rPr lang="fr-CH" dirty="0"/>
              <a:t>Livres pour enfants</a:t>
            </a:r>
            <a:endParaRPr dirty="0"/>
          </a:p>
        </p:txBody>
      </p:sp>
    </p:spTree>
    <p:extLst>
      <p:ext uri="{BB962C8B-B14F-4D97-AF65-F5344CB8AC3E}">
        <p14:creationId xmlns:p14="http://schemas.microsoft.com/office/powerpoint/2010/main" val="3513177526"/>
      </p:ext>
    </p:extLst>
  </p:cSld>
  <p:clrMapOvr>
    <a:masterClrMapping/>
  </p:clrMapOvr>
  <p:transition spd="med"/>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0" name="Ark-Encounter-7-4-16-FULL-Res.jpg"/>
          <p:cNvGrpSpPr>
            <a:grpSpLocks noChangeAspect="1"/>
          </p:cNvGrpSpPr>
          <p:nvPr/>
        </p:nvGrpSpPr>
        <p:grpSpPr>
          <a:xfrm>
            <a:off x="12895380" y="5591909"/>
            <a:ext cx="9989852" cy="6811424"/>
            <a:chOff x="0" y="0"/>
            <a:chExt cx="17956607" cy="12243430"/>
          </a:xfrm>
        </p:grpSpPr>
        <p:pic>
          <p:nvPicPr>
            <p:cNvPr id="1249" name="Ark-Encounter-7-4-16-FULL-Res.jpg" descr="Ark-Encounter-7-4-16-FULL-Res.jpg"/>
            <p:cNvPicPr>
              <a:picLocks noChangeAspect="1"/>
            </p:cNvPicPr>
            <p:nvPr/>
          </p:nvPicPr>
          <p:blipFill>
            <a:blip r:embed="rId2"/>
            <a:stretch>
              <a:fillRect/>
            </a:stretch>
          </p:blipFill>
          <p:spPr>
            <a:xfrm>
              <a:off x="215900" y="139700"/>
              <a:ext cx="17524808" cy="11684631"/>
            </a:xfrm>
            <a:prstGeom prst="rect">
              <a:avLst/>
            </a:prstGeom>
            <a:ln>
              <a:noFill/>
            </a:ln>
            <a:effectLst/>
          </p:spPr>
        </p:pic>
        <p:pic>
          <p:nvPicPr>
            <p:cNvPr id="1248" name="Ark-Encounter-7-4-16-FULL-Res.jpg" descr="Ark-Encounter-7-4-16-FULL-Res.jpg"/>
            <p:cNvPicPr>
              <a:picLocks/>
            </p:cNvPicPr>
            <p:nvPr/>
          </p:nvPicPr>
          <p:blipFill>
            <a:blip r:embed="rId3"/>
            <a:stretch>
              <a:fillRect/>
            </a:stretch>
          </p:blipFill>
          <p:spPr>
            <a:xfrm>
              <a:off x="0" y="0"/>
              <a:ext cx="17956608" cy="12243431"/>
            </a:xfrm>
            <a:prstGeom prst="rect">
              <a:avLst/>
            </a:prstGeom>
            <a:effectLst/>
          </p:spPr>
        </p:pic>
      </p:grpSp>
      <p:grpSp>
        <p:nvGrpSpPr>
          <p:cNvPr id="5" name="1707_MuseumFrontEarly_DarkerAsphalt_3499.jpeg">
            <a:extLst>
              <a:ext uri="{FF2B5EF4-FFF2-40B4-BE49-F238E27FC236}">
                <a16:creationId xmlns:a16="http://schemas.microsoft.com/office/drawing/2014/main" id="{E352C931-DBB1-9440-962A-282C06093BC9}"/>
              </a:ext>
            </a:extLst>
          </p:cNvPr>
          <p:cNvGrpSpPr>
            <a:grpSpLocks noChangeAspect="1"/>
          </p:cNvGrpSpPr>
          <p:nvPr/>
        </p:nvGrpSpPr>
        <p:grpSpPr>
          <a:xfrm>
            <a:off x="1618880" y="1522702"/>
            <a:ext cx="10937739" cy="6033396"/>
            <a:chOff x="0" y="0"/>
            <a:chExt cx="22625753" cy="12480652"/>
          </a:xfrm>
        </p:grpSpPr>
        <p:pic>
          <p:nvPicPr>
            <p:cNvPr id="6" name="1707_MuseumFrontEarly_DarkerAsphalt_3499.jpeg" descr="1707_MuseumFrontEarly_DarkerAsphalt_3499.jpeg">
              <a:extLst>
                <a:ext uri="{FF2B5EF4-FFF2-40B4-BE49-F238E27FC236}">
                  <a16:creationId xmlns:a16="http://schemas.microsoft.com/office/drawing/2014/main" id="{9D4FC37F-277E-4341-9A51-ED73AE8300C3}"/>
                </a:ext>
              </a:extLst>
            </p:cNvPr>
            <p:cNvPicPr>
              <a:picLocks noChangeAspect="1"/>
            </p:cNvPicPr>
            <p:nvPr/>
          </p:nvPicPr>
          <p:blipFill>
            <a:blip r:embed="rId4"/>
            <a:stretch>
              <a:fillRect/>
            </a:stretch>
          </p:blipFill>
          <p:spPr>
            <a:xfrm>
              <a:off x="215900" y="139700"/>
              <a:ext cx="22193954" cy="11921853"/>
            </a:xfrm>
            <a:prstGeom prst="rect">
              <a:avLst/>
            </a:prstGeom>
            <a:ln>
              <a:noFill/>
            </a:ln>
            <a:effectLst/>
          </p:spPr>
        </p:pic>
        <p:pic>
          <p:nvPicPr>
            <p:cNvPr id="7" name="1707_MuseumFrontEarly_DarkerAsphalt_3499.jpeg" descr="1707_MuseumFrontEarly_DarkerAsphalt_3499.jpeg">
              <a:extLst>
                <a:ext uri="{FF2B5EF4-FFF2-40B4-BE49-F238E27FC236}">
                  <a16:creationId xmlns:a16="http://schemas.microsoft.com/office/drawing/2014/main" id="{DF74BD7E-BCEB-CD49-AC9E-C9E47D1FECAF}"/>
                </a:ext>
              </a:extLst>
            </p:cNvPr>
            <p:cNvPicPr>
              <a:picLocks/>
            </p:cNvPicPr>
            <p:nvPr/>
          </p:nvPicPr>
          <p:blipFill>
            <a:blip r:embed="rId5"/>
            <a:stretch>
              <a:fillRect/>
            </a:stretch>
          </p:blipFill>
          <p:spPr>
            <a:xfrm>
              <a:off x="0" y="0"/>
              <a:ext cx="22625754" cy="12480653"/>
            </a:xfrm>
            <a:prstGeom prst="rect">
              <a:avLst/>
            </a:prstGeom>
            <a:effectLst/>
          </p:spPr>
        </p:pic>
      </p:grpSp>
      <p:sp>
        <p:nvSpPr>
          <p:cNvPr id="8" name="Buchhandlung">
            <a:extLst>
              <a:ext uri="{FF2B5EF4-FFF2-40B4-BE49-F238E27FC236}">
                <a16:creationId xmlns:a16="http://schemas.microsoft.com/office/drawing/2014/main" id="{A99CB4D0-870D-B64C-B9C4-124686988C19}"/>
              </a:ext>
            </a:extLst>
          </p:cNvPr>
          <p:cNvSpPr txBox="1"/>
          <p:nvPr/>
        </p:nvSpPr>
        <p:spPr>
          <a:xfrm>
            <a:off x="1748147" y="7623632"/>
            <a:ext cx="10679204" cy="1554272"/>
          </a:xfrm>
          <a:prstGeom prst="rect">
            <a:avLst/>
          </a:prstGeom>
          <a:ln w="12700">
            <a:miter lim="400000"/>
          </a:ln>
          <a:extLst>
            <a:ext uri="{C572A759-6A51-4108-AA02-DFA0A04FC94B}">
              <ma14:wrappingTextBoxFlag xmlns="" xmlns:ma14="http://schemas.microsoft.com/office/mac/drawingml/2011/main" val="1"/>
            </a:ext>
          </a:extLst>
        </p:spPr>
        <p:txBody>
          <a:bodyPr wrap="square"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en-US" dirty="0"/>
              <a:t>Creation Museum</a:t>
            </a:r>
            <a:endParaRPr dirty="0"/>
          </a:p>
        </p:txBody>
      </p:sp>
      <p:sp>
        <p:nvSpPr>
          <p:cNvPr id="9" name="Buchhandlung">
            <a:extLst>
              <a:ext uri="{FF2B5EF4-FFF2-40B4-BE49-F238E27FC236}">
                <a16:creationId xmlns:a16="http://schemas.microsoft.com/office/drawing/2014/main" id="{6116DF87-0A44-6A4F-A62D-5A43CAB84B0B}"/>
              </a:ext>
            </a:extLst>
          </p:cNvPr>
          <p:cNvSpPr txBox="1"/>
          <p:nvPr/>
        </p:nvSpPr>
        <p:spPr>
          <a:xfrm>
            <a:off x="12663263" y="3832602"/>
            <a:ext cx="10679204" cy="1554272"/>
          </a:xfrm>
          <a:prstGeom prst="rect">
            <a:avLst/>
          </a:prstGeom>
          <a:ln w="12700">
            <a:miter lim="400000"/>
          </a:ln>
          <a:extLst>
            <a:ext uri="{C572A759-6A51-4108-AA02-DFA0A04FC94B}">
              <ma14:wrappingTextBoxFlag xmlns="" xmlns:ma14="http://schemas.microsoft.com/office/mac/drawingml/2011/main" val="1"/>
            </a:ext>
          </a:extLst>
        </p:spPr>
        <p:txBody>
          <a:bodyPr wrap="square" lIns="38100" tIns="38100" rIns="38100" bIns="38100">
            <a:spAutoFit/>
          </a:bodyPr>
          <a:lstStyle>
            <a:lvl1pPr defTabSz="457200">
              <a:defRPr sz="9600">
                <a:solidFill>
                  <a:srgbClr val="CBCBCB"/>
                </a:solidFill>
                <a:latin typeface="DejaVu Sans Condensed"/>
                <a:ea typeface="DejaVu Sans Condensed"/>
                <a:cs typeface="DejaVu Sans Condensed"/>
                <a:sym typeface="DejaVu Sans Condensed"/>
              </a:defRPr>
            </a:lvl1pPr>
          </a:lstStyle>
          <a:p>
            <a:r>
              <a:rPr lang="en-US" dirty="0"/>
              <a:t>Ark Encounter</a:t>
            </a:r>
            <a:endParaRPr dirty="0"/>
          </a:p>
        </p:txBody>
      </p:sp>
    </p:spTree>
    <p:extLst>
      <p:ext uri="{BB962C8B-B14F-4D97-AF65-F5344CB8AC3E}">
        <p14:creationId xmlns:p14="http://schemas.microsoft.com/office/powerpoint/2010/main" val="1017516063"/>
      </p:ext>
    </p:extLst>
  </p:cSld>
  <p:clrMapOvr>
    <a:masterClrMapping/>
  </p:clrMapOvr>
  <p:transition spd="med"/>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0" y="2835279"/>
            <a:ext cx="7143664" cy="5044301"/>
          </a:xfrm>
        </p:spPr>
        <p:txBody>
          <a:bodyPr/>
          <a:lstStyle/>
          <a:p>
            <a:pPr algn="r"/>
            <a:r>
              <a:rPr lang="en-US" dirty="0"/>
              <a:t>Black</a:t>
            </a:r>
          </a:p>
        </p:txBody>
      </p:sp>
    </p:spTree>
    <p:extLst>
      <p:ext uri="{BB962C8B-B14F-4D97-AF65-F5344CB8AC3E}">
        <p14:creationId xmlns:p14="http://schemas.microsoft.com/office/powerpoint/2010/main" val="1612551968"/>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1026"/>
          <p:cNvSpPr>
            <a:spLocks noGrp="1" noChangeArrowheads="1"/>
          </p:cNvSpPr>
          <p:nvPr>
            <p:ph type="ctrTitle"/>
          </p:nvPr>
        </p:nvSpPr>
        <p:spPr>
          <a:xfrm>
            <a:off x="0" y="12344400"/>
            <a:ext cx="24384000" cy="1371600"/>
          </a:xfrm>
        </p:spPr>
        <p:txBody>
          <a:bodyPr/>
          <a:lstStyle/>
          <a:p>
            <a:pPr eaLnBrk="1" hangingPunct="1">
              <a:defRPr/>
            </a:pPr>
            <a:r>
              <a:rPr lang="en-US" sz="7467" b="1" dirty="0" err="1">
                <a:solidFill>
                  <a:srgbClr val="FFFFFF"/>
                </a:solidFill>
                <a:latin typeface="Arial" charset="0"/>
                <a:ea typeface="ＭＳ Ｐゴシック" charset="0"/>
              </a:rPr>
              <a:t>Création</a:t>
            </a:r>
            <a:r>
              <a:rPr lang="en-US" sz="7467" b="1" dirty="0">
                <a:solidFill>
                  <a:srgbClr val="FFFFFF"/>
                </a:solidFill>
                <a:latin typeface="Arial" charset="0"/>
                <a:ea typeface="ＭＳ Ｐゴシック" charset="0"/>
              </a:rPr>
              <a:t> • BibleStudyDownloads.org</a:t>
            </a:r>
            <a:endParaRPr lang="en-US" sz="2800" b="1" dirty="0">
              <a:solidFill>
                <a:srgbClr val="FFFFFF"/>
              </a:solidFill>
              <a:latin typeface="Arial" charset="0"/>
              <a:ea typeface="ＭＳ Ｐゴシック" charset="0"/>
            </a:endParaRPr>
          </a:p>
        </p:txBody>
      </p:sp>
      <p:sp>
        <p:nvSpPr>
          <p:cNvPr id="99331" name="Rectangle 1026"/>
          <p:cNvSpPr txBox="1">
            <a:spLocks noChangeArrowheads="1"/>
          </p:cNvSpPr>
          <p:nvPr/>
        </p:nvSpPr>
        <p:spPr bwMode="auto">
          <a:xfrm>
            <a:off x="0" y="-143088"/>
            <a:ext cx="24384000" cy="137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chor="ct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defTabSz="2438430" eaLnBrk="1" fontAlgn="base" hangingPunct="1">
              <a:spcBef>
                <a:spcPct val="0"/>
              </a:spcBef>
              <a:spcAft>
                <a:spcPct val="0"/>
              </a:spcAft>
            </a:pPr>
            <a:r>
              <a:rPr lang="en-US" sz="7467" b="1" dirty="0" err="1">
                <a:solidFill>
                  <a:srgbClr val="FFFFFF"/>
                </a:solidFill>
                <a:effectLst>
                  <a:outerShdw blurRad="38100" dist="38100" dir="2700000" algn="tl">
                    <a:srgbClr val="000000"/>
                  </a:outerShdw>
                </a:effectLst>
                <a:latin typeface="Arial"/>
                <a:cs typeface="Arial"/>
              </a:rPr>
              <a:t>avoir</a:t>
            </a:r>
            <a:r>
              <a:rPr lang="en-US" sz="7467" b="1" dirty="0">
                <a:solidFill>
                  <a:srgbClr val="FFFFFF"/>
                </a:solidFill>
                <a:effectLst>
                  <a:outerShdw blurRad="38100" dist="38100" dir="2700000" algn="tl">
                    <a:srgbClr val="000000"/>
                  </a:outerShdw>
                </a:effectLst>
                <a:latin typeface="Arial"/>
                <a:cs typeface="Arial"/>
              </a:rPr>
              <a:t> </a:t>
            </a:r>
            <a:r>
              <a:rPr lang="en-US" sz="7467" b="1" dirty="0" err="1">
                <a:solidFill>
                  <a:srgbClr val="FFFFFF"/>
                </a:solidFill>
                <a:effectLst>
                  <a:outerShdw blurRad="38100" dist="38100" dir="2700000" algn="tl">
                    <a:srgbClr val="000000"/>
                  </a:outerShdw>
                </a:effectLst>
                <a:latin typeface="Arial"/>
                <a:cs typeface="Arial"/>
              </a:rPr>
              <a:t>cette</a:t>
            </a:r>
            <a:r>
              <a:rPr lang="en-US" sz="7467" b="1" dirty="0">
                <a:solidFill>
                  <a:srgbClr val="FFFFFF"/>
                </a:solidFill>
                <a:effectLst>
                  <a:outerShdw blurRad="38100" dist="38100" dir="2700000" algn="tl">
                    <a:srgbClr val="000000"/>
                  </a:outerShdw>
                </a:effectLst>
                <a:latin typeface="Arial"/>
                <a:cs typeface="Arial"/>
              </a:rPr>
              <a:t> presentation </a:t>
            </a:r>
            <a:r>
              <a:rPr lang="en-US" sz="7467" b="1" dirty="0" err="1">
                <a:solidFill>
                  <a:srgbClr val="FFFFFF"/>
                </a:solidFill>
                <a:effectLst>
                  <a:outerShdw blurRad="38100" dist="38100" dir="2700000" algn="tl">
                    <a:srgbClr val="000000"/>
                  </a:outerShdw>
                </a:effectLst>
                <a:latin typeface="Arial"/>
                <a:cs typeface="Arial"/>
              </a:rPr>
              <a:t>gratuitement</a:t>
            </a:r>
            <a:endParaRPr lang="en-US" sz="2800" b="1" kern="1200" dirty="0">
              <a:solidFill>
                <a:srgbClr val="FFFFFF"/>
              </a:solidFill>
              <a:latin typeface="Arial" charset="0"/>
              <a:cs typeface="Arial" charset="0"/>
            </a:endParaRPr>
          </a:p>
        </p:txBody>
      </p:sp>
      <p:pic>
        <p:nvPicPr>
          <p:cNvPr id="8" name="Picture 7" descr="Screen Shot 2016-02-02 at 5.41.18 PM.png"/>
          <p:cNvPicPr>
            <a:picLocks noChangeAspect="1"/>
          </p:cNvPicPr>
          <p:nvPr/>
        </p:nvPicPr>
        <p:blipFill rotWithShape="1">
          <a:blip r:embed="rId3">
            <a:extLst>
              <a:ext uri="{28A0092B-C50C-407E-A947-70E740481C1C}">
                <a14:useLocalDpi xmlns:a14="http://schemas.microsoft.com/office/drawing/2010/main" val="0"/>
              </a:ext>
            </a:extLst>
          </a:blip>
          <a:srcRect t="2841"/>
          <a:stretch/>
        </p:blipFill>
        <p:spPr>
          <a:xfrm>
            <a:off x="-117793" y="1273963"/>
            <a:ext cx="24619592" cy="11300091"/>
          </a:xfrm>
          <a:prstGeom prst="rect">
            <a:avLst/>
          </a:prstGeom>
        </p:spPr>
      </p:pic>
      <p:pic>
        <p:nvPicPr>
          <p:cNvPr id="9" name="Picture 8" descr="Screen Shot 2016-02-02 at 5.42.03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62" y="4444680"/>
            <a:ext cx="16408565" cy="6967189"/>
          </a:xfrm>
          <a:prstGeom prst="rect">
            <a:avLst/>
          </a:prstGeom>
        </p:spPr>
      </p:pic>
    </p:spTree>
    <p:extLst>
      <p:ext uri="{BB962C8B-B14F-4D97-AF65-F5344CB8AC3E}">
        <p14:creationId xmlns:p14="http://schemas.microsoft.com/office/powerpoint/2010/main" val="40812466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accel="50000" decel="50000" fill="hold" nodeType="afterEffect">
                                  <p:stCondLst>
                                    <p:cond delay="3000"/>
                                  </p:stCondLst>
                                  <p:childTnLst>
                                    <p:anim calcmode="lin" valueType="num">
                                      <p:cBhvr additive="base">
                                        <p:cTn id="6" dur="2000"/>
                                        <p:tgtEl>
                                          <p:spTgt spid="9"/>
                                        </p:tgtEl>
                                        <p:attrNameLst>
                                          <p:attrName>ppt_x</p:attrName>
                                        </p:attrNameLst>
                                      </p:cBhvr>
                                      <p:tavLst>
                                        <p:tav tm="0">
                                          <p:val>
                                            <p:strVal val="ppt_x"/>
                                          </p:val>
                                        </p:tav>
                                        <p:tav tm="100000">
                                          <p:val>
                                            <p:strVal val="0-ppt_w/2"/>
                                          </p:val>
                                        </p:tav>
                                      </p:tavLst>
                                    </p:anim>
                                    <p:anim calcmode="lin" valueType="num">
                                      <p:cBhvr additive="base">
                                        <p:cTn id="7" dur="2000"/>
                                        <p:tgtEl>
                                          <p:spTgt spid="9"/>
                                        </p:tgtEl>
                                        <p:attrNameLst>
                                          <p:attrName>ppt_y</p:attrName>
                                        </p:attrNameLst>
                                      </p:cBhvr>
                                      <p:tavLst>
                                        <p:tav tm="0">
                                          <p:val>
                                            <p:strVal val="ppt_y"/>
                                          </p:val>
                                        </p:tav>
                                        <p:tav tm="100000">
                                          <p:val>
                                            <p:strVal val="ppt_y"/>
                                          </p:val>
                                        </p:tav>
                                      </p:tavLst>
                                    </p:anim>
                                    <p:set>
                                      <p:cBhvr>
                                        <p:cTn id="8" dur="1" fill="hold">
                                          <p:stCondLst>
                                            <p:cond delay="1999"/>
                                          </p:stCondLst>
                                        </p:cTn>
                                        <p:tgtEl>
                                          <p:spTgt spid="9"/>
                                        </p:tgtEl>
                                        <p:attrNameLst>
                                          <p:attrName>style.visibility</p:attrName>
                                        </p:attrNameLst>
                                      </p:cBhvr>
                                      <p:to>
                                        <p:strVal val="hidden"/>
                                      </p:to>
                                    </p:set>
                                  </p:childTnLst>
                                </p:cTn>
                              </p:par>
                            </p:childTnLst>
                          </p:cTn>
                        </p:par>
                        <p:par>
                          <p:cTn id="9" fill="hold">
                            <p:stCondLst>
                              <p:cond delay="5000"/>
                            </p:stCondLst>
                            <p:childTnLst>
                              <p:par>
                                <p:cTn id="10" presetID="2" presetClass="entr" presetSubtype="2" fill="remove" nodeType="afterEffect">
                                  <p:stCondLst>
                                    <p:cond delay="3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24.png"/></Relationships>
</file>

<file path=ppt/theme/_rels/theme4.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Calibri"/>
        <a:ea typeface="Calibri"/>
        <a:cs typeface="Calibri"/>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1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Calibri"/>
        <a:ea typeface="Calibri"/>
        <a:cs typeface="Calibri"/>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rbit">
  <a:themeElements>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fontScheme name="Orbi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New Roman" pitchFamily="-111" charset="0"/>
          </a:defRPr>
        </a:defPPr>
      </a:lstStyle>
    </a:lnDef>
  </a:objectDefaults>
  <a:extraClrSchemeLst>
    <a:extraClrScheme>
      <a:clrScheme name="Orbit 1">
        <a:dk1>
          <a:srgbClr val="010199"/>
        </a:dk1>
        <a:lt1>
          <a:srgbClr val="FFFFFF"/>
        </a:lt1>
        <a:dk2>
          <a:srgbClr val="000000"/>
        </a:dk2>
        <a:lt2>
          <a:srgbClr val="B2B2B2"/>
        </a:lt2>
        <a:accent1>
          <a:srgbClr val="3399FF"/>
        </a:accent1>
        <a:accent2>
          <a:srgbClr val="666699"/>
        </a:accent2>
        <a:accent3>
          <a:srgbClr val="AAAAAA"/>
        </a:accent3>
        <a:accent4>
          <a:srgbClr val="DADADA"/>
        </a:accent4>
        <a:accent5>
          <a:srgbClr val="ADCAFF"/>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Orbit 2">
        <a:dk1>
          <a:srgbClr val="008000"/>
        </a:dk1>
        <a:lt1>
          <a:srgbClr val="FFFFFF"/>
        </a:lt1>
        <a:dk2>
          <a:srgbClr val="003300"/>
        </a:dk2>
        <a:lt2>
          <a:srgbClr val="C0C0C0"/>
        </a:lt2>
        <a:accent1>
          <a:srgbClr val="99CC00"/>
        </a:accent1>
        <a:accent2>
          <a:srgbClr val="527C3A"/>
        </a:accent2>
        <a:accent3>
          <a:srgbClr val="AAADAA"/>
        </a:accent3>
        <a:accent4>
          <a:srgbClr val="DADADA"/>
        </a:accent4>
        <a:accent5>
          <a:srgbClr val="CAE2AA"/>
        </a:accent5>
        <a:accent6>
          <a:srgbClr val="497034"/>
        </a:accent6>
        <a:hlink>
          <a:srgbClr val="33CC33"/>
        </a:hlink>
        <a:folHlink>
          <a:srgbClr val="C1FF83"/>
        </a:folHlink>
      </a:clrScheme>
      <a:clrMap bg1="dk2" tx1="lt1" bg2="dk1" tx2="lt2" accent1="accent1" accent2="accent2" accent3="accent3" accent4="accent4" accent5="accent5" accent6="accent6" hlink="hlink" folHlink="folHlink"/>
    </a:extraClrScheme>
    <a:extraClrScheme>
      <a:clrScheme name="Orbit 3">
        <a:dk1>
          <a:srgbClr val="000066"/>
        </a:dk1>
        <a:lt1>
          <a:srgbClr val="FFFFFF"/>
        </a:lt1>
        <a:dk2>
          <a:srgbClr val="000099"/>
        </a:dk2>
        <a:lt2>
          <a:srgbClr val="9FBFFF"/>
        </a:lt2>
        <a:accent1>
          <a:srgbClr val="0099CC"/>
        </a:accent1>
        <a:accent2>
          <a:srgbClr val="00CC66"/>
        </a:accent2>
        <a:accent3>
          <a:srgbClr val="AAAACA"/>
        </a:accent3>
        <a:accent4>
          <a:srgbClr val="DADADA"/>
        </a:accent4>
        <a:accent5>
          <a:srgbClr val="AACAE2"/>
        </a:accent5>
        <a:accent6>
          <a:srgbClr val="00B95C"/>
        </a:accent6>
        <a:hlink>
          <a:srgbClr val="00FFFF"/>
        </a:hlink>
        <a:folHlink>
          <a:srgbClr val="CDE6FF"/>
        </a:folHlink>
      </a:clrScheme>
      <a:clrMap bg1="dk2" tx1="lt1" bg2="dk1" tx2="lt2" accent1="accent1" accent2="accent2" accent3="accent3" accent4="accent4" accent5="accent5" accent6="accent6" hlink="hlink" folHlink="folHlink"/>
    </a:extraClrScheme>
    <a:extraClrScheme>
      <a:clrScheme name="Orbit 4">
        <a:dk1>
          <a:srgbClr val="00ACA8"/>
        </a:dk1>
        <a:lt1>
          <a:srgbClr val="FFFFFF"/>
        </a:lt1>
        <a:dk2>
          <a:srgbClr val="006666"/>
        </a:dk2>
        <a:lt2>
          <a:srgbClr val="FFFF99"/>
        </a:lt2>
        <a:accent1>
          <a:srgbClr val="0099CC"/>
        </a:accent1>
        <a:accent2>
          <a:srgbClr val="6D6FC7"/>
        </a:accent2>
        <a:accent3>
          <a:srgbClr val="AAB8B8"/>
        </a:accent3>
        <a:accent4>
          <a:srgbClr val="DADADA"/>
        </a:accent4>
        <a:accent5>
          <a:srgbClr val="AACAE2"/>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bit 5">
        <a:dk1>
          <a:srgbClr val="BA0023"/>
        </a:dk1>
        <a:lt1>
          <a:srgbClr val="FFFFFF"/>
        </a:lt1>
        <a:dk2>
          <a:srgbClr val="800000"/>
        </a:dk2>
        <a:lt2>
          <a:srgbClr val="FFFF99"/>
        </a:lt2>
        <a:accent1>
          <a:srgbClr val="FF6600"/>
        </a:accent1>
        <a:accent2>
          <a:srgbClr val="C5543D"/>
        </a:accent2>
        <a:accent3>
          <a:srgbClr val="C0AAAA"/>
        </a:accent3>
        <a:accent4>
          <a:srgbClr val="DADADA"/>
        </a:accent4>
        <a:accent5>
          <a:srgbClr val="FFB8AA"/>
        </a:accent5>
        <a:accent6>
          <a:srgbClr val="B24B36"/>
        </a:accent6>
        <a:hlink>
          <a:srgbClr val="FFFF00"/>
        </a:hlink>
        <a:folHlink>
          <a:srgbClr val="FF9900"/>
        </a:folHlink>
      </a:clrScheme>
      <a:clrMap bg1="dk2" tx1="lt1" bg2="dk1" tx2="lt2" accent1="accent1" accent2="accent2" accent3="accent3" accent4="accent4" accent5="accent5" accent6="accent6" hlink="hlink" folHlink="folHlink"/>
    </a:extraClrScheme>
    <a:extraClrScheme>
      <a:clrScheme name="Orbit 6">
        <a:dk1>
          <a:srgbClr val="6D776E"/>
        </a:dk1>
        <a:lt1>
          <a:srgbClr val="FFFFFF"/>
        </a:lt1>
        <a:dk2>
          <a:srgbClr val="575863"/>
        </a:dk2>
        <a:lt2>
          <a:srgbClr val="DDDDDD"/>
        </a:lt2>
        <a:accent1>
          <a:srgbClr val="0099CC"/>
        </a:accent1>
        <a:accent2>
          <a:srgbClr val="939EA9"/>
        </a:accent2>
        <a:accent3>
          <a:srgbClr val="B4B4B7"/>
        </a:accent3>
        <a:accent4>
          <a:srgbClr val="DADADA"/>
        </a:accent4>
        <a:accent5>
          <a:srgbClr val="AACAE2"/>
        </a:accent5>
        <a:accent6>
          <a:srgbClr val="858F99"/>
        </a:accent6>
        <a:hlink>
          <a:srgbClr val="FFCC00"/>
        </a:hlink>
        <a:folHlink>
          <a:srgbClr val="BD8949"/>
        </a:folHlink>
      </a:clrScheme>
      <a:clrMap bg1="dk2" tx1="lt1" bg2="dk1" tx2="lt2" accent1="accent1" accent2="accent2" accent3="accent3" accent4="accent4" accent5="accent5" accent6="accent6" hlink="hlink" folHlink="folHlink"/>
    </a:extraClrScheme>
    <a:extraClrScheme>
      <a:clrScheme name="Orbit 7">
        <a:dk1>
          <a:srgbClr val="A28A84"/>
        </a:dk1>
        <a:lt1>
          <a:srgbClr val="FFFFFF"/>
        </a:lt1>
        <a:dk2>
          <a:srgbClr val="765E58"/>
        </a:dk2>
        <a:lt2>
          <a:srgbClr val="DDDDDD"/>
        </a:lt2>
        <a:accent1>
          <a:srgbClr val="CC6600"/>
        </a:accent1>
        <a:accent2>
          <a:srgbClr val="CC9900"/>
        </a:accent2>
        <a:accent3>
          <a:srgbClr val="BDB6B4"/>
        </a:accent3>
        <a:accent4>
          <a:srgbClr val="DADADA"/>
        </a:accent4>
        <a:accent5>
          <a:srgbClr val="E2B8AA"/>
        </a:accent5>
        <a:accent6>
          <a:srgbClr val="B98A00"/>
        </a:accent6>
        <a:hlink>
          <a:srgbClr val="FFCC00"/>
        </a:hlink>
        <a:folHlink>
          <a:srgbClr val="FFFFBD"/>
        </a:folHlink>
      </a:clrScheme>
      <a:clrMap bg1="dk2" tx1="lt1" bg2="dk1" tx2="lt2" accent1="accent1" accent2="accent2" accent3="accent3" accent4="accent4" accent5="accent5" accent6="accent6" hlink="hlink" folHlink="folHlink"/>
    </a:extraClrScheme>
    <a:extraClrScheme>
      <a:clrScheme name="Orbit 8">
        <a:dk1>
          <a:srgbClr val="000000"/>
        </a:dk1>
        <a:lt1>
          <a:srgbClr val="C5D9ED"/>
        </a:lt1>
        <a:dk2>
          <a:srgbClr val="000000"/>
        </a:dk2>
        <a:lt2>
          <a:srgbClr val="FFFFFF"/>
        </a:lt2>
        <a:accent1>
          <a:srgbClr val="F3F6FF"/>
        </a:accent1>
        <a:accent2>
          <a:srgbClr val="33CCCC"/>
        </a:accent2>
        <a:accent3>
          <a:srgbClr val="DFE9F4"/>
        </a:accent3>
        <a:accent4>
          <a:srgbClr val="000000"/>
        </a:accent4>
        <a:accent5>
          <a:srgbClr val="F8FAFF"/>
        </a:accent5>
        <a:accent6>
          <a:srgbClr val="2DB9B9"/>
        </a:accent6>
        <a:hlink>
          <a:srgbClr val="0000FF"/>
        </a:hlink>
        <a:folHlink>
          <a:srgbClr val="006699"/>
        </a:folHlink>
      </a:clrScheme>
      <a:clrMap bg1="lt1" tx1="dk1" bg2="lt2" tx2="dk2" accent1="accent1" accent2="accent2" accent3="accent3" accent4="accent4" accent5="accent5" accent6="accent6" hlink="hlink" folHlink="folHlink"/>
    </a:extraClrScheme>
    <a:extraClrScheme>
      <a:clrScheme name="Orbit 9">
        <a:dk1>
          <a:srgbClr val="FFFFFF"/>
        </a:dk1>
        <a:lt1>
          <a:srgbClr val="FFFFFF"/>
        </a:lt1>
        <a:dk2>
          <a:srgbClr val="AAAAC6"/>
        </a:dk2>
        <a:lt2>
          <a:srgbClr val="FFFFCC"/>
        </a:lt2>
        <a:accent1>
          <a:srgbClr val="66667E"/>
        </a:accent1>
        <a:accent2>
          <a:srgbClr val="629157"/>
        </a:accent2>
        <a:accent3>
          <a:srgbClr val="D2D2DF"/>
        </a:accent3>
        <a:accent4>
          <a:srgbClr val="DADADA"/>
        </a:accent4>
        <a:accent5>
          <a:srgbClr val="B8B8C0"/>
        </a:accent5>
        <a:accent6>
          <a:srgbClr val="58834E"/>
        </a:accent6>
        <a:hlink>
          <a:srgbClr val="6600CC"/>
        </a:hlink>
        <a:folHlink>
          <a:srgbClr val="3399FF"/>
        </a:folHlink>
      </a:clrScheme>
      <a:clrMap bg1="dk2" tx1="lt1" bg2="dk1" tx2="lt2" accent1="accent1" accent2="accent2" accent3="accent3" accent4="accent4" accent5="accent5" accent6="accent6" hlink="hlink" folHlink="folHlink"/>
    </a:extraClrScheme>
    <a:extraClrScheme>
      <a:clrScheme name="Orbit 10">
        <a:dk1>
          <a:srgbClr val="000000"/>
        </a:dk1>
        <a:lt1>
          <a:srgbClr val="FFFFFF"/>
        </a:lt1>
        <a:dk2>
          <a:srgbClr val="000000"/>
        </a:dk2>
        <a:lt2>
          <a:srgbClr val="FFFFFF"/>
        </a:lt2>
        <a:accent1>
          <a:srgbClr val="3333CC"/>
        </a:accent1>
        <a:accent2>
          <a:srgbClr val="666699"/>
        </a:accent2>
        <a:accent3>
          <a:srgbClr val="AAAAAA"/>
        </a:accent3>
        <a:accent4>
          <a:srgbClr val="DADADA"/>
        </a:accent4>
        <a:accent5>
          <a:srgbClr val="ADADE2"/>
        </a:accent5>
        <a:accent6>
          <a:srgbClr val="5C5C8A"/>
        </a:accent6>
        <a:hlink>
          <a:srgbClr val="FFFFCC"/>
        </a:hlink>
        <a:folHlink>
          <a:srgbClr val="FFCC66"/>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Calibri"/>
        <a:ea typeface="Calibri"/>
        <a:cs typeface="Calibri"/>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000000"/>
            </a:solidFill>
            <a:effectLst/>
            <a:uFillTx/>
            <a:latin typeface="+mj-lt"/>
            <a:ea typeface="+mj-ea"/>
            <a:cs typeface="+mj-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1167</TotalTime>
  <Words>7493</Words>
  <Application>Microsoft Macintosh PowerPoint</Application>
  <PresentationFormat>Custom</PresentationFormat>
  <Paragraphs>755</Paragraphs>
  <Slides>111</Slides>
  <Notes>52</Notes>
  <HiddenSlides>0</HiddenSlides>
  <MMClips>0</MMClips>
  <ScaleCrop>false</ScaleCrop>
  <HeadingPairs>
    <vt:vector size="6" baseType="variant">
      <vt:variant>
        <vt:lpstr>Fonts Used</vt:lpstr>
      </vt:variant>
      <vt:variant>
        <vt:i4>32</vt:i4>
      </vt:variant>
      <vt:variant>
        <vt:lpstr>Theme</vt:lpstr>
      </vt:variant>
      <vt:variant>
        <vt:i4>3</vt:i4>
      </vt:variant>
      <vt:variant>
        <vt:lpstr>Slide Titles</vt:lpstr>
      </vt:variant>
      <vt:variant>
        <vt:i4>111</vt:i4>
      </vt:variant>
    </vt:vector>
  </HeadingPairs>
  <TitlesOfParts>
    <vt:vector size="146" baseType="lpstr">
      <vt:lpstr>Boycott</vt:lpstr>
      <vt:lpstr>DejaVu Sans</vt:lpstr>
      <vt:lpstr>DejaVu Sans Condensed</vt:lpstr>
      <vt:lpstr>DejaVu Sans Condensed Oblique</vt:lpstr>
      <vt:lpstr>Geared Slab Extrabold</vt:lpstr>
      <vt:lpstr>Mensch Bold Inline</vt:lpstr>
      <vt:lpstr>Myriad Pro</vt:lpstr>
      <vt:lpstr>Myriad Pro Black</vt:lpstr>
      <vt:lpstr>Myriad Pro Black Condensed</vt:lpstr>
      <vt:lpstr>Myriad Pro Semibold</vt:lpstr>
      <vt:lpstr>MyriadPro-Semibold</vt:lpstr>
      <vt:lpstr>Quicksand</vt:lpstr>
      <vt:lpstr>Ubuntu</vt:lpstr>
      <vt:lpstr>Ubuntu Medium</vt:lpstr>
      <vt:lpstr>ヒラギノ角ゴ Std</vt:lpstr>
      <vt:lpstr>Abadi MT Condensed Extra Bold</vt:lpstr>
      <vt:lpstr>Arial</vt:lpstr>
      <vt:lpstr>Arial Black</vt:lpstr>
      <vt:lpstr>Calibri</vt:lpstr>
      <vt:lpstr>Cambria</vt:lpstr>
      <vt:lpstr>Chalkboard</vt:lpstr>
      <vt:lpstr>Copperplate</vt:lpstr>
      <vt:lpstr>Futura Condensed</vt:lpstr>
      <vt:lpstr>Gill Sans</vt:lpstr>
      <vt:lpstr>Helvetica</vt:lpstr>
      <vt:lpstr>Helvetica Light</vt:lpstr>
      <vt:lpstr>Helvetica Neue</vt:lpstr>
      <vt:lpstr>Lucida Grande</vt:lpstr>
      <vt:lpstr>Plantagenet Cherokee</vt:lpstr>
      <vt:lpstr>Times New Roman</vt:lpstr>
      <vt:lpstr>Verdana</vt:lpstr>
      <vt:lpstr>Wingdings</vt:lpstr>
      <vt:lpstr>White</vt:lpstr>
      <vt:lpstr>1_White</vt:lpstr>
      <vt:lpstr>Orbit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Créatures animatroniques</vt:lpstr>
      <vt:lpstr>4D-Kino</vt:lpstr>
      <vt:lpstr>Fossiles impressionnants d’Allosaures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Avril  2009</vt:lpstr>
      <vt:lpstr>PowerPoint Presentation</vt:lpstr>
      <vt:lpstr>PowerPoint Presentation</vt:lpstr>
      <vt:lpstr>PowerPoint Presentation</vt:lpstr>
      <vt:lpstr>Psaume 11:3</vt:lpstr>
      <vt:lpstr>PowerPoint Presentation</vt:lpstr>
      <vt:lpstr>PowerPoint Presentation</vt:lpstr>
      <vt:lpstr>Blks-Gen Doc + Marriage 00406</vt:lpstr>
      <vt:lpstr>Blks-Gen Doc + Marriage 00406</vt:lpstr>
      <vt:lpstr>Blks-Gen Doc + Marriage 00406</vt:lpstr>
      <vt:lpstr>Blks-Gen Doc + Marriage 00406</vt:lpstr>
      <vt:lpstr>PowerPoint Presentation</vt:lpstr>
      <vt:lpstr>Matthieu 19:4-6</vt:lpstr>
      <vt:lpstr>Blks-Gen Doc + Marriage 00406</vt:lpstr>
      <vt:lpstr>Blks-Gen Doc + Marriage 00406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Genèse 1:29–30 </vt:lpstr>
      <vt:lpstr>PowerPoint Presentation</vt:lpstr>
      <vt:lpstr>Conséquences de la Chute</vt:lpstr>
      <vt:lpstr>PowerPoint Presentation</vt:lpstr>
      <vt:lpstr>PowerPoint Presentation</vt:lpstr>
      <vt:lpstr>Or, nous savons que, jusqu’à ce jour, la création tout entière …</vt:lpstr>
      <vt:lpstr>PowerPoint Presentation</vt:lpstr>
      <vt:lpstr>PowerPoint Presentation</vt:lpstr>
      <vt:lpstr>PowerPoint Presentation</vt:lpstr>
      <vt:lpstr>Blks-Gen Doc + Marriage 00406</vt:lpstr>
      <vt:lpstr>Blks-Gen Doc + Marriage 00406</vt:lpstr>
      <vt:lpstr>Genèse 3:15</vt:lpstr>
      <vt:lpstr>PowerPoint Presentation</vt:lpstr>
      <vt:lpstr>PowerPoint Presentation</vt:lpstr>
      <vt:lpstr>PowerPoint Presentation</vt:lpstr>
      <vt:lpstr>PowerPoint Presentation</vt:lpstr>
      <vt:lpstr>PowerPoint Presentation</vt:lpstr>
      <vt:lpstr>PowerPoint Presentation</vt:lpstr>
      <vt:lpstr>Blks-Gen Doc + Marriage 00406</vt:lpstr>
      <vt:lpstr>Blks-Gen Doc + Marriage 00406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Evolution et millions d'années: Est-ce que c'est vraiment important?</vt:lpstr>
      <vt:lpstr>PowerPoint Presentation</vt:lpstr>
      <vt:lpstr>1 Pierre 3:15 </vt:lpstr>
      <vt:lpstr>PowerPoint Presentation</vt:lpstr>
      <vt:lpstr>Answers Book 1, 2, 3 &amp; 4</vt:lpstr>
      <vt:lpstr>Answers for Kids Vol. 1, 2, 3, 4, 5 &amp; 6</vt:lpstr>
      <vt:lpstr>PowerPoint Presentation</vt:lpstr>
      <vt:lpstr>Black</vt:lpstr>
      <vt:lpstr>Création • BibleStudyDownloads.org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Podico, Eric</dc:creator>
  <cp:lastModifiedBy>Rick Griffith</cp:lastModifiedBy>
  <cp:revision>177</cp:revision>
  <dcterms:modified xsi:type="dcterms:W3CDTF">2020-09-21T23:22:22Z</dcterms:modified>
</cp:coreProperties>
</file>