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tags/tag21.xml" ContentType="application/vnd.openxmlformats-officedocument.presentationml.tags+xml"/>
  <Override PartName="/ppt/notesSlides/notesSlide29.xml" ContentType="application/vnd.openxmlformats-officedocument.presentationml.notesSlide+xml"/>
  <Override PartName="/ppt/tags/tag22.xml" ContentType="application/vnd.openxmlformats-officedocument.presentationml.tags+xml"/>
  <Override PartName="/ppt/notesSlides/notesSlide30.xml" ContentType="application/vnd.openxmlformats-officedocument.presentationml.notesSlide+xml"/>
  <Override PartName="/ppt/tags/tag23.xml" ContentType="application/vnd.openxmlformats-officedocument.presentationml.tags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notesSlides/notesSlide32.xml" ContentType="application/vnd.openxmlformats-officedocument.presentationml.notesSlide+xml"/>
  <Override PartName="/ppt/tags/tag25.xml" ContentType="application/vnd.openxmlformats-officedocument.presentationml.tags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notesSlides/notesSlide34.xml" ContentType="application/vnd.openxmlformats-officedocument.presentationml.notesSlide+xml"/>
  <Override PartName="/ppt/tags/tag27.xml" ContentType="application/vnd.openxmlformats-officedocument.presentationml.tags+xml"/>
  <Override PartName="/ppt/notesSlides/notesSlide35.xml" ContentType="application/vnd.openxmlformats-officedocument.presentationml.notesSlide+xml"/>
  <Override PartName="/ppt/tags/tag28.xml" ContentType="application/vnd.openxmlformats-officedocument.presentationml.tags+xml"/>
  <Override PartName="/ppt/notesSlides/notesSlide36.xml" ContentType="application/vnd.openxmlformats-officedocument.presentationml.notesSlide+xml"/>
  <Override PartName="/ppt/tags/tag29.xml" ContentType="application/vnd.openxmlformats-officedocument.presentationml.tags+xml"/>
  <Override PartName="/ppt/notesSlides/notesSlide37.xml" ContentType="application/vnd.openxmlformats-officedocument.presentationml.notesSlide+xml"/>
  <Override PartName="/ppt/tags/tag30.xml" ContentType="application/vnd.openxmlformats-officedocument.presentationml.tags+xml"/>
  <Override PartName="/ppt/notesSlides/notesSlide38.xml" ContentType="application/vnd.openxmlformats-officedocument.presentationml.notesSlide+xml"/>
  <Override PartName="/ppt/tags/tag31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32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3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34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37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00"/>
  </p:notesMasterIdLst>
  <p:handoutMasterIdLst>
    <p:handoutMasterId r:id="rId101"/>
  </p:handoutMasterIdLst>
  <p:sldIdLst>
    <p:sldId id="819" r:id="rId4"/>
    <p:sldId id="817" r:id="rId5"/>
    <p:sldId id="530" r:id="rId6"/>
    <p:sldId id="416" r:id="rId7"/>
    <p:sldId id="624" r:id="rId8"/>
    <p:sldId id="696" r:id="rId9"/>
    <p:sldId id="732" r:id="rId10"/>
    <p:sldId id="414" r:id="rId11"/>
    <p:sldId id="426" r:id="rId12"/>
    <p:sldId id="439" r:id="rId13"/>
    <p:sldId id="417" r:id="rId14"/>
    <p:sldId id="646" r:id="rId15"/>
    <p:sldId id="631" r:id="rId16"/>
    <p:sldId id="427" r:id="rId17"/>
    <p:sldId id="428" r:id="rId18"/>
    <p:sldId id="715" r:id="rId19"/>
    <p:sldId id="716" r:id="rId20"/>
    <p:sldId id="717" r:id="rId21"/>
    <p:sldId id="718" r:id="rId22"/>
    <p:sldId id="719" r:id="rId23"/>
    <p:sldId id="720" r:id="rId24"/>
    <p:sldId id="721" r:id="rId25"/>
    <p:sldId id="729" r:id="rId26"/>
    <p:sldId id="722" r:id="rId27"/>
    <p:sldId id="723" r:id="rId28"/>
    <p:sldId id="724" r:id="rId29"/>
    <p:sldId id="591" r:id="rId30"/>
    <p:sldId id="725" r:id="rId31"/>
    <p:sldId id="726" r:id="rId32"/>
    <p:sldId id="727" r:id="rId33"/>
    <p:sldId id="728" r:id="rId34"/>
    <p:sldId id="748" r:id="rId35"/>
    <p:sldId id="749" r:id="rId36"/>
    <p:sldId id="731" r:id="rId37"/>
    <p:sldId id="730" r:id="rId38"/>
    <p:sldId id="733" r:id="rId39"/>
    <p:sldId id="735" r:id="rId40"/>
    <p:sldId id="736" r:id="rId41"/>
    <p:sldId id="734" r:id="rId42"/>
    <p:sldId id="437" r:id="rId43"/>
    <p:sldId id="737" r:id="rId44"/>
    <p:sldId id="438" r:id="rId45"/>
    <p:sldId id="690" r:id="rId46"/>
    <p:sldId id="429" r:id="rId47"/>
    <p:sldId id="681" r:id="rId48"/>
    <p:sldId id="430" r:id="rId49"/>
    <p:sldId id="772" r:id="rId50"/>
    <p:sldId id="563" r:id="rId51"/>
    <p:sldId id="419" r:id="rId52"/>
    <p:sldId id="622" r:id="rId53"/>
    <p:sldId id="623" r:id="rId54"/>
    <p:sldId id="420" r:id="rId55"/>
    <p:sldId id="641" r:id="rId56"/>
    <p:sldId id="814" r:id="rId57"/>
    <p:sldId id="519" r:id="rId58"/>
    <p:sldId id="643" r:id="rId59"/>
    <p:sldId id="644" r:id="rId60"/>
    <p:sldId id="645" r:id="rId61"/>
    <p:sldId id="629" r:id="rId62"/>
    <p:sldId id="802" r:id="rId63"/>
    <p:sldId id="813" r:id="rId64"/>
    <p:sldId id="803" r:id="rId65"/>
    <p:sldId id="808" r:id="rId66"/>
    <p:sldId id="810" r:id="rId67"/>
    <p:sldId id="707" r:id="rId68"/>
    <p:sldId id="759" r:id="rId69"/>
    <p:sldId id="708" r:id="rId70"/>
    <p:sldId id="709" r:id="rId71"/>
    <p:sldId id="712" r:id="rId72"/>
    <p:sldId id="710" r:id="rId73"/>
    <p:sldId id="684" r:id="rId74"/>
    <p:sldId id="745" r:id="rId75"/>
    <p:sldId id="774" r:id="rId76"/>
    <p:sldId id="792" r:id="rId77"/>
    <p:sldId id="775" r:id="rId78"/>
    <p:sldId id="776" r:id="rId79"/>
    <p:sldId id="777" r:id="rId80"/>
    <p:sldId id="778" r:id="rId81"/>
    <p:sldId id="779" r:id="rId82"/>
    <p:sldId id="780" r:id="rId83"/>
    <p:sldId id="793" r:id="rId84"/>
    <p:sldId id="782" r:id="rId85"/>
    <p:sldId id="783" r:id="rId86"/>
    <p:sldId id="784" r:id="rId87"/>
    <p:sldId id="785" r:id="rId88"/>
    <p:sldId id="786" r:id="rId89"/>
    <p:sldId id="787" r:id="rId90"/>
    <p:sldId id="788" r:id="rId91"/>
    <p:sldId id="789" r:id="rId92"/>
    <p:sldId id="811" r:id="rId93"/>
    <p:sldId id="746" r:id="rId94"/>
    <p:sldId id="747" r:id="rId95"/>
    <p:sldId id="688" r:id="rId96"/>
    <p:sldId id="818" r:id="rId97"/>
    <p:sldId id="691" r:id="rId98"/>
    <p:sldId id="821" r:id="rId9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5A17"/>
    <a:srgbClr val="F09F32"/>
    <a:srgbClr val="000000"/>
    <a:srgbClr val="FF0000"/>
    <a:srgbClr val="FFFF00"/>
    <a:srgbClr val="00FFFF"/>
    <a:srgbClr val="00FF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93" autoAdjust="0"/>
    <p:restoredTop sz="90909" autoAdjust="0"/>
  </p:normalViewPr>
  <p:slideViewPr>
    <p:cSldViewPr snapToGrid="0">
      <p:cViewPr varScale="1">
        <p:scale>
          <a:sx n="88" d="100"/>
          <a:sy n="88" d="100"/>
        </p:scale>
        <p:origin x="-416" y="-104"/>
      </p:cViewPr>
      <p:guideLst>
        <p:guide orient="horz" pos="2162"/>
        <p:guide orient="horz" pos="3072"/>
        <p:guide orient="horz" pos="4212"/>
        <p:guide pos="5487"/>
        <p:guide pos="5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576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4B3FF00-BD29-244A-8E76-BE1C97D7AA2D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95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4766820C-CF6B-9E4A-BD69-402993F1BC46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11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96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101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19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066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8595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022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4960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9478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656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8500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14252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74798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350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28667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179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5444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62765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51971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8573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988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1681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766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585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1120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7118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491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387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668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5540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1586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771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6033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636292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0071883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50" name="Group 26"/>
          <p:cNvGrpSpPr>
            <a:grpSpLocks/>
          </p:cNvGrpSpPr>
          <p:nvPr/>
        </p:nvGrpSpPr>
        <p:grpSpPr bwMode="auto">
          <a:xfrm>
            <a:off x="390525" y="323850"/>
            <a:ext cx="8378825" cy="6186488"/>
            <a:chOff x="246" y="204"/>
            <a:chExt cx="5271" cy="3889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97566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54" name="Group 30"/>
          <p:cNvGrpSpPr>
            <a:grpSpLocks/>
          </p:cNvGrpSpPr>
          <p:nvPr/>
        </p:nvGrpSpPr>
        <p:grpSpPr bwMode="auto">
          <a:xfrm>
            <a:off x="0" y="0"/>
            <a:ext cx="1981200" cy="1958975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7559675" y="6510338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fr-FR" sz="900" b="0">
                <a:solidFill>
                  <a:srgbClr val="FFA27C"/>
                </a:solidFill>
                <a:latin typeface="Arial" charset="0"/>
                <a:cs typeface="ＭＳ Ｐゴシック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FFFFFF"/>
                </a:solidFill>
                <a:cs typeface="ＭＳ Ｐゴシック" charset="0"/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3851120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3190528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5.jpeg"/><Relationship Id="rId5" Type="http://schemas.openxmlformats.org/officeDocument/2006/relationships/image" Target="../media/image5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2.jpeg"/><Relationship Id="rId5" Type="http://schemas.openxmlformats.org/officeDocument/2006/relationships/image" Target="../media/image5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3.jpeg"/><Relationship Id="rId5" Type="http://schemas.openxmlformats.org/officeDocument/2006/relationships/image" Target="../media/image5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4.jpeg"/><Relationship Id="rId5" Type="http://schemas.openxmlformats.org/officeDocument/2006/relationships/image" Target="../media/image5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5.jpeg"/><Relationship Id="rId5" Type="http://schemas.openxmlformats.org/officeDocument/2006/relationships/image" Target="../media/image5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6.jpeg"/><Relationship Id="rId5" Type="http://schemas.openxmlformats.org/officeDocument/2006/relationships/image" Target="../media/image5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7.jpeg"/><Relationship Id="rId5" Type="http://schemas.openxmlformats.org/officeDocument/2006/relationships/image" Target="../media/image5.jpe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8.jpeg"/><Relationship Id="rId5" Type="http://schemas.openxmlformats.org/officeDocument/2006/relationships/image" Target="../media/image5.jpe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9.jpeg"/><Relationship Id="rId5" Type="http://schemas.openxmlformats.org/officeDocument/2006/relationships/image" Target="../media/image5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30.jpeg"/><Relationship Id="rId5" Type="http://schemas.openxmlformats.org/officeDocument/2006/relationships/image" Target="../media/image5.jpe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31.jpeg"/><Relationship Id="rId5" Type="http://schemas.openxmlformats.org/officeDocument/2006/relationships/image" Target="../media/image5.jpe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32.jpe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33.jpe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34.jpeg"/><Relationship Id="rId5" Type="http://schemas.openxmlformats.org/officeDocument/2006/relationships/image" Target="../media/image5.jpe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35.jpe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36.jpeg"/><Relationship Id="rId5" Type="http://schemas.openxmlformats.org/officeDocument/2006/relationships/image" Target="../media/image5.jpe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37.jpeg"/><Relationship Id="rId5" Type="http://schemas.openxmlformats.org/officeDocument/2006/relationships/image" Target="../media/image5.jpe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38.jpeg"/><Relationship Id="rId5" Type="http://schemas.openxmlformats.org/officeDocument/2006/relationships/image" Target="../media/image5.jpe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39.jpeg"/><Relationship Id="rId5" Type="http://schemas.openxmlformats.org/officeDocument/2006/relationships/image" Target="../media/image5.jpe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40.jpeg"/><Relationship Id="rId5" Type="http://schemas.openxmlformats.org/officeDocument/2006/relationships/image" Target="../media/image5.jpe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41.jpe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42.jpeg"/><Relationship Id="rId5" Type="http://schemas.openxmlformats.org/officeDocument/2006/relationships/image" Target="../media/image5.jpe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43.jpeg"/><Relationship Id="rId5" Type="http://schemas.openxmlformats.org/officeDocument/2006/relationships/image" Target="../media/image5.jpe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44.jpeg"/><Relationship Id="rId5" Type="http://schemas.openxmlformats.org/officeDocument/2006/relationships/image" Target="../media/image5.jpe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45.jpeg"/><Relationship Id="rId5" Type="http://schemas.openxmlformats.org/officeDocument/2006/relationships/image" Target="../media/image5.jpe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46.jpeg"/><Relationship Id="rId5" Type="http://schemas.openxmlformats.org/officeDocument/2006/relationships/image" Target="../media/image5.jpe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7.emf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8.png"/><Relationship Id="rId5" Type="http://schemas.openxmlformats.org/officeDocument/2006/relationships/image" Target="../media/image49.png"/><Relationship Id="rId6" Type="http://schemas.openxmlformats.org/officeDocument/2006/relationships/image" Target="../media/image48.png"/><Relationship Id="rId7" Type="http://schemas.openxmlformats.org/officeDocument/2006/relationships/image" Target="../media/image6.png"/><Relationship Id="rId8" Type="http://schemas.openxmlformats.org/officeDocument/2006/relationships/image" Target="../media/image50.jpeg"/><Relationship Id="rId9" Type="http://schemas.openxmlformats.org/officeDocument/2006/relationships/image" Target="../media/image5.jpe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.jpe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7.xml"/><Relationship Id="rId5" Type="http://schemas.openxmlformats.org/officeDocument/2006/relationships/image" Target="../media/image13.jpeg"/><Relationship Id="rId6" Type="http://schemas.openxmlformats.org/officeDocument/2006/relationships/image" Target="../media/image48.png"/><Relationship Id="rId7" Type="http://schemas.openxmlformats.org/officeDocument/2006/relationships/image" Target="../media/image53.jpeg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emf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image" Target="../media/image55.jpeg"/><Relationship Id="rId5" Type="http://schemas.openxmlformats.org/officeDocument/2006/relationships/image" Target="../media/image5.jpe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9" Type="http://schemas.openxmlformats.org/officeDocument/2006/relationships/image" Target="../media/image5.jpeg"/><Relationship Id="rId10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2.xml"/><Relationship Id="rId5" Type="http://schemas.openxmlformats.org/officeDocument/2006/relationships/image" Target="../media/image62.jpeg"/><Relationship Id="rId6" Type="http://schemas.openxmlformats.org/officeDocument/2006/relationships/image" Target="../media/image63.png"/><Relationship Id="rId7" Type="http://schemas.openxmlformats.org/officeDocument/2006/relationships/image" Target="../media/image22.jpeg"/><Relationship Id="rId8" Type="http://schemas.openxmlformats.org/officeDocument/2006/relationships/image" Target="../media/image5.jpeg"/><Relationship Id="rId9" Type="http://schemas.openxmlformats.org/officeDocument/2006/relationships/image" Target="../media/image64.jpeg"/><Relationship Id="rId10" Type="http://schemas.openxmlformats.org/officeDocument/2006/relationships/image" Target="../media/image48.png"/><Relationship Id="rId1" Type="http://schemas.openxmlformats.org/officeDocument/2006/relationships/tags" Target="../tags/tag38.xml"/><Relationship Id="rId2" Type="http://schemas.openxmlformats.org/officeDocument/2006/relationships/tags" Target="../tags/tag3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1.png"/><Relationship Id="rId7" Type="http://schemas.openxmlformats.org/officeDocument/2006/relationships/image" Target="../media/image70.png"/><Relationship Id="rId8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1.png"/><Relationship Id="rId7" Type="http://schemas.openxmlformats.org/officeDocument/2006/relationships/image" Target="../media/image70.png"/><Relationship Id="rId8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2.png"/><Relationship Id="rId8" Type="http://schemas.openxmlformats.org/officeDocument/2006/relationships/image" Target="../media/image71.png"/><Relationship Id="rId9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3.png"/><Relationship Id="rId8" Type="http://schemas.openxmlformats.org/officeDocument/2006/relationships/image" Target="../media/image72.png"/><Relationship Id="rId9" Type="http://schemas.openxmlformats.org/officeDocument/2006/relationships/image" Target="../media/image71.png"/><Relationship Id="rId10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2.png"/><Relationship Id="rId7" Type="http://schemas.openxmlformats.org/officeDocument/2006/relationships/image" Target="../media/image70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1.png"/><Relationship Id="rId11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2.png"/><Relationship Id="rId7" Type="http://schemas.openxmlformats.org/officeDocument/2006/relationships/image" Target="../media/image70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8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2.png"/><Relationship Id="rId7" Type="http://schemas.openxmlformats.org/officeDocument/2006/relationships/image" Target="../media/image70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8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2.png"/><Relationship Id="rId7" Type="http://schemas.openxmlformats.org/officeDocument/2006/relationships/image" Target="../media/image70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8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2.png"/><Relationship Id="rId7" Type="http://schemas.openxmlformats.org/officeDocument/2006/relationships/image" Target="../media/image70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8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2.png"/><Relationship Id="rId7" Type="http://schemas.openxmlformats.org/officeDocument/2006/relationships/image" Target="../media/image70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8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6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2.png"/><Relationship Id="rId7" Type="http://schemas.openxmlformats.org/officeDocument/2006/relationships/image" Target="../media/image70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6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2.png"/><Relationship Id="rId7" Type="http://schemas.openxmlformats.org/officeDocument/2006/relationships/image" Target="../media/image70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mtClean="0">
                <a:solidFill>
                  <a:srgbClr val="FFFFFF"/>
                </a:solidFill>
                <a:cs typeface="Gulim" charset="0"/>
              </a:rPr>
              <a:t>©2004 TBBMI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>
                <a:solidFill>
                  <a:srgbClr val="FFFFFF"/>
                </a:solidFill>
                <a:latin typeface="Arial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ko-KR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  <a:cs typeface="ＭＳ Ｐゴシック" charset="0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0" smtClean="0">
                <a:solidFill>
                  <a:srgbClr val="FFFB0C"/>
                </a:solidFill>
                <a:latin typeface="Helvetica" charset="0"/>
                <a:cs typeface="Gulim" charset="0"/>
              </a:rPr>
              <a:t>www.biblebasically.com</a:t>
            </a:r>
          </a:p>
        </p:txBody>
      </p:sp>
      <p:pic>
        <p:nvPicPr>
          <p:cNvPr id="4102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298450" y="5056432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 i="1" dirty="0" err="1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Une</a:t>
            </a:r>
            <a:r>
              <a:rPr lang="en-US" altLang="ko-KR" sz="2000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 </a:t>
            </a:r>
            <a:r>
              <a:rPr lang="fr-FR" altLang="ko-KR" sz="2000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P</a:t>
            </a:r>
            <a:r>
              <a:rPr lang="fr-FR" altLang="ko-KR" sz="2000" i="1" dirty="0" smtClean="0">
                <a:solidFill>
                  <a:srgbClr val="FFFF00"/>
                </a:solidFill>
                <a:latin typeface="Times New Roman" charset="0"/>
                <a:cs typeface="Gulim" charset="0"/>
              </a:rPr>
              <a:t>rése</a:t>
            </a:r>
            <a:r>
              <a:rPr lang="fr-FR" altLang="ko-KR" sz="2000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ntation</a:t>
            </a:r>
            <a:r>
              <a:rPr lang="en-US" altLang="ko-KR" sz="2000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 du </a:t>
            </a:r>
            <a:r>
              <a:rPr lang="fr-FR" altLang="ko-KR" sz="2000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Minist</a:t>
            </a:r>
            <a:r>
              <a:rPr lang="fr-FR" sz="2000" i="1" dirty="0" smtClean="0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fr-FR" altLang="ko-KR" sz="2000" i="1" dirty="0" smtClean="0">
                <a:solidFill>
                  <a:srgbClr val="FFFF00"/>
                </a:solidFill>
                <a:latin typeface="Times New Roman" charset="0"/>
                <a:cs typeface="Gulim" charset="0"/>
              </a:rPr>
              <a:t>re</a:t>
            </a:r>
            <a:r>
              <a:rPr lang="en-US" altLang="ko-KR" sz="2000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4104" name="WordArt 10"/>
          <p:cNvSpPr>
            <a:spLocks noChangeArrowheads="1" noChangeShapeType="1" noTextEdit="1"/>
          </p:cNvSpPr>
          <p:nvPr/>
        </p:nvSpPr>
        <p:spPr bwMode="auto">
          <a:xfrm rot="21458582">
            <a:off x="1392238" y="800344"/>
            <a:ext cx="7048500" cy="3757613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b="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b="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9.6.01.</a:t>
            </a:r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2" y="6040703"/>
            <a:ext cx="9252520" cy="817297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Fryman • 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83902467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62" name="Group 102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94663" name="Rectangle 103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94664" name="Line 104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4659" name="Picture 9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4652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4653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4654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4655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4656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9456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277813" y="4035425"/>
            <a:ext cx="2405062" cy="13874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1. 1er MINISTRIE de l</a:t>
            </a:r>
            <a:r>
              <a:rPr lang="ja-JP" altLang="en-US" sz="20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000">
                <a:solidFill>
                  <a:schemeClr val="tx1"/>
                </a:solidFill>
                <a:latin typeface="Krone" charset="0"/>
              </a:rPr>
              <a:t>Eternel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JÉRUSALEM</a:t>
            </a:r>
            <a:r>
              <a:rPr lang="en-US" sz="2000">
                <a:solidFill>
                  <a:schemeClr val="tx1"/>
                </a:solidFill>
                <a:latin typeface="Krone" charset="0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94569" name="Oval 9"/>
          <p:cNvSpPr>
            <a:spLocks noChangeArrowheads="1"/>
          </p:cNvSpPr>
          <p:nvPr/>
        </p:nvSpPr>
        <p:spPr bwMode="auto">
          <a:xfrm>
            <a:off x="558800" y="3843338"/>
            <a:ext cx="549275" cy="550862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1" name="Line 11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8" name="Rectangle 18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sp>
        <p:nvSpPr>
          <p:cNvPr id="194611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2:13-25</a:t>
            </a:r>
          </a:p>
        </p:txBody>
      </p:sp>
      <p:sp>
        <p:nvSpPr>
          <p:cNvPr id="194629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0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1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2" name="Line 7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3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4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5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6" name="Rectangle 76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94637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8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9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0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1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2" name="Rectangle 82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94643" name="Text Box 8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645" name="Text Box 85"/>
          <p:cNvSpPr txBox="1">
            <a:spLocks noChangeArrowheads="1"/>
          </p:cNvSpPr>
          <p:nvPr/>
        </p:nvSpPr>
        <p:spPr bwMode="auto">
          <a:xfrm>
            <a:off x="0" y="427038"/>
            <a:ext cx="4548188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AIDE D</a:t>
            </a:r>
            <a:r>
              <a:rPr lang="ja-JP" altLang="en-US" sz="32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FFF00"/>
                </a:solidFill>
              </a:rPr>
              <a:t>ÉTUDE #07</a:t>
            </a: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788988" y="4565650"/>
            <a:ext cx="2047875" cy="39528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7" name="Rectangle 9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194658" name="Text Box 9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94661" name="Text Box 101"/>
          <p:cNvSpPr txBox="1">
            <a:spLocks noChangeArrowheads="1"/>
          </p:cNvSpPr>
          <p:nvPr/>
        </p:nvSpPr>
        <p:spPr bwMode="auto">
          <a:xfrm>
            <a:off x="8564563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 autoUpdateAnimBg="0"/>
      <p:bldP spid="1946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72112" name="Line 8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77" name="Text Box 45"/>
          <p:cNvSpPr txBox="1">
            <a:spLocks noChangeArrowheads="1"/>
          </p:cNvSpPr>
          <p:nvPr/>
        </p:nvSpPr>
        <p:spPr bwMode="auto">
          <a:xfrm>
            <a:off x="1793875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2:13-25</a:t>
            </a:r>
          </a:p>
        </p:txBody>
      </p:sp>
      <p:sp>
        <p:nvSpPr>
          <p:cNvPr id="172107" name="Text Box 7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2113" name="Rectangle 8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72114" name="Text Box 82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172117" name="Picture 8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29329" r="20380" b="10347"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 l="16014" t="29329" r="20380" b="1034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093" name="AutoShape 6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4" name="Rectangle 6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5" name="Line 6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6" name="Line 6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7" name="Line 6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8" name="Line 6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9" name="Line 6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0" name="Rectangle 68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72101" name="Rectangle 6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2" name="Line 7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3" name="Line 7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4" name="Rectangle 7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5" name="Rectangle 7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6" name="Rectangle 74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72118" name="Rectangle 86"/>
          <p:cNvSpPr>
            <a:spLocks noChangeArrowheads="1"/>
          </p:cNvSpPr>
          <p:nvPr/>
        </p:nvSpPr>
        <p:spPr bwMode="auto">
          <a:xfrm>
            <a:off x="596900" y="5664200"/>
            <a:ext cx="7962900" cy="66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315913" y="5672138"/>
            <a:ext cx="84089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Temple de Hérode le Grand à Jérusalem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31" name="Text Box 19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2:13-25</a:t>
            </a:r>
          </a:p>
        </p:txBody>
      </p:sp>
      <p:sp>
        <p:nvSpPr>
          <p:cNvPr id="448535" name="Text Box 23"/>
          <p:cNvSpPr txBox="1">
            <a:spLocks noChangeArrowheads="1"/>
          </p:cNvSpPr>
          <p:nvPr/>
        </p:nvSpPr>
        <p:spPr bwMode="auto">
          <a:xfrm>
            <a:off x="774700" y="5905500"/>
            <a:ext cx="2070100" cy="549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rgbClr val="FFFF00"/>
                </a:solidFill>
              </a:rPr>
              <a:t>Location Credit:                 Terre Sainte Hotel, Jérusalem</a:t>
            </a:r>
          </a:p>
        </p:txBody>
      </p:sp>
      <p:sp>
        <p:nvSpPr>
          <p:cNvPr id="448563" name="Text Box 5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8569" name="Rectangle 5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48570" name="Text Box 5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5673725" y="808038"/>
            <a:ext cx="2463800" cy="13731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FFEA18"/>
                </a:solidFill>
              </a:rPr>
              <a:t>JÉRUSALEM AU TEMPS DE JÉSUS</a:t>
            </a:r>
          </a:p>
        </p:txBody>
      </p:sp>
      <p:sp>
        <p:nvSpPr>
          <p:cNvPr id="448572" name="Text Box 60"/>
          <p:cNvSpPr txBox="1">
            <a:spLocks noChangeArrowheads="1"/>
          </p:cNvSpPr>
          <p:nvPr/>
        </p:nvSpPr>
        <p:spPr bwMode="auto">
          <a:xfrm>
            <a:off x="581025" y="3930650"/>
            <a:ext cx="2593975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La Ville Voisinne</a:t>
            </a: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1023938" y="4811713"/>
            <a:ext cx="2633662" cy="9159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Le Temple Mont, le Temple, Château d</a:t>
            </a:r>
            <a:r>
              <a:rPr lang="ja-JP" alt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</a:rPr>
              <a:t>Antonio</a:t>
            </a:r>
          </a:p>
        </p:txBody>
      </p:sp>
      <p:grpSp>
        <p:nvGrpSpPr>
          <p:cNvPr id="448579" name="Group 67"/>
          <p:cNvGrpSpPr>
            <a:grpSpLocks/>
          </p:cNvGrpSpPr>
          <p:nvPr/>
        </p:nvGrpSpPr>
        <p:grpSpPr bwMode="auto">
          <a:xfrm>
            <a:off x="762000" y="660400"/>
            <a:ext cx="4787900" cy="3200400"/>
            <a:chOff x="480" y="416"/>
            <a:chExt cx="3016" cy="2016"/>
          </a:xfrm>
        </p:grpSpPr>
        <p:pic>
          <p:nvPicPr>
            <p:cNvPr id="448534" name="Picture 22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" y="433"/>
              <a:ext cx="2998" cy="1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6A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35003" dir="2928844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8577" name="Rectangle 65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8580" name="Group 68"/>
          <p:cNvGrpSpPr>
            <a:grpSpLocks/>
          </p:cNvGrpSpPr>
          <p:nvPr/>
        </p:nvGrpSpPr>
        <p:grpSpPr bwMode="auto">
          <a:xfrm>
            <a:off x="3670300" y="3035300"/>
            <a:ext cx="4740275" cy="3200400"/>
            <a:chOff x="2312" y="1912"/>
            <a:chExt cx="2986" cy="2016"/>
          </a:xfrm>
        </p:grpSpPr>
        <p:pic>
          <p:nvPicPr>
            <p:cNvPr id="448574" name="Picture 6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7" t="17245" r="18062" b="12317"/>
            <a:stretch>
              <a:fillRect/>
            </a:stretch>
          </p:blipFill>
          <p:spPr bwMode="auto">
            <a:xfrm>
              <a:off x="2323" y="1932"/>
              <a:ext cx="2975" cy="1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8578" name="Rectangle 66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8549" name="AutoShape 3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0" name="Rectangle 3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1" name="Line 3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2" name="Line 4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3" name="Line 4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4" name="Line 4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5" name="Line 4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6" name="Rectangle 44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48557" name="Rectangle 4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8" name="Line 4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9" name="Line 4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0" name="Rectangle 4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1" name="Rectangle 4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2" name="Rectangle 50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72" grpId="0" autoUpdateAnimBg="0"/>
      <p:bldP spid="44857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0" name="Text Box 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30121" name="Text Box 41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Marc 11:27</a:t>
            </a:r>
          </a:p>
        </p:txBody>
      </p:sp>
      <p:sp>
        <p:nvSpPr>
          <p:cNvPr id="430137" name="AutoShape 5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8" name="Rectangle 5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9" name="Line 5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0" name="Line 6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1" name="Line 6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2" name="Line 6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3" name="Line 6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4" name="Rectangle 64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30145" name="Rectangle 6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6" name="Line 6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7" name="Line 6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8" name="Rectangle 6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9" name="Rectangle 6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0" name="Rectangle 70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430151" name="Text Box 7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157" name="Rectangle 7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430158" name="Text Box 7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30160" name="Text Box 80"/>
          <p:cNvSpPr txBox="1">
            <a:spLocks noChangeArrowheads="1"/>
          </p:cNvSpPr>
          <p:nvPr/>
        </p:nvSpPr>
        <p:spPr bwMode="auto">
          <a:xfrm>
            <a:off x="774700" y="5905500"/>
            <a:ext cx="2070100" cy="549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rgbClr val="FFFF00"/>
                </a:solidFill>
              </a:rPr>
              <a:t>Location Credit:                 Terre Sainte Hotel, Jérusalem</a:t>
            </a:r>
          </a:p>
        </p:txBody>
      </p:sp>
      <p:grpSp>
        <p:nvGrpSpPr>
          <p:cNvPr id="430167" name="Group 87"/>
          <p:cNvGrpSpPr>
            <a:grpSpLocks/>
          </p:cNvGrpSpPr>
          <p:nvPr/>
        </p:nvGrpSpPr>
        <p:grpSpPr bwMode="auto">
          <a:xfrm>
            <a:off x="760413" y="660400"/>
            <a:ext cx="4738687" cy="3200400"/>
            <a:chOff x="479" y="416"/>
            <a:chExt cx="2985" cy="2016"/>
          </a:xfrm>
        </p:grpSpPr>
        <p:pic>
          <p:nvPicPr>
            <p:cNvPr id="430165" name="Picture 85"/>
            <p:cNvPicPr>
              <a:picLocks noChangeAspect="1" noChangeArrowheads="1"/>
            </p:cNvPicPr>
            <p:nvPr/>
          </p:nvPicPr>
          <p:blipFill>
            <a:blip r:embed="rId3">
              <a:lum bright="-6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"/>
            <a:stretch>
              <a:fillRect/>
            </a:stretch>
          </p:blipFill>
          <p:spPr bwMode="auto">
            <a:xfrm>
              <a:off x="479" y="423"/>
              <a:ext cx="2981" cy="1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17088" dir="243607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30162" name="Rectangle 82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166" name="Group 86"/>
          <p:cNvGrpSpPr>
            <a:grpSpLocks/>
          </p:cNvGrpSpPr>
          <p:nvPr/>
        </p:nvGrpSpPr>
        <p:grpSpPr bwMode="auto">
          <a:xfrm>
            <a:off x="3670300" y="3035300"/>
            <a:ext cx="4737100" cy="3200400"/>
            <a:chOff x="2312" y="1912"/>
            <a:chExt cx="2984" cy="2016"/>
          </a:xfrm>
        </p:grpSpPr>
        <p:pic>
          <p:nvPicPr>
            <p:cNvPr id="430164" name="Picture 84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" y="1926"/>
              <a:ext cx="2967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81320" dir="231958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30163" name="Rectangle 83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68" name="Text Box 88"/>
          <p:cNvSpPr txBox="1">
            <a:spLocks noChangeArrowheads="1"/>
          </p:cNvSpPr>
          <p:nvPr/>
        </p:nvSpPr>
        <p:spPr bwMode="auto">
          <a:xfrm>
            <a:off x="5673725" y="808038"/>
            <a:ext cx="2463800" cy="13731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FFEA18"/>
                </a:solidFill>
              </a:rPr>
              <a:t>JÉRUSALEM AU TEMPS DE JÉSUS</a:t>
            </a:r>
          </a:p>
        </p:txBody>
      </p:sp>
      <p:sp>
        <p:nvSpPr>
          <p:cNvPr id="430169" name="Text Box 89"/>
          <p:cNvSpPr txBox="1">
            <a:spLocks noChangeArrowheads="1"/>
          </p:cNvSpPr>
          <p:nvPr/>
        </p:nvSpPr>
        <p:spPr bwMode="auto">
          <a:xfrm>
            <a:off x="581025" y="3930650"/>
            <a:ext cx="2593975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Le Temple Mont Sud Côte</a:t>
            </a:r>
          </a:p>
        </p:txBody>
      </p:sp>
      <p:sp>
        <p:nvSpPr>
          <p:cNvPr id="430170" name="Text Box 90"/>
          <p:cNvSpPr txBox="1">
            <a:spLocks noChangeArrowheads="1"/>
          </p:cNvSpPr>
          <p:nvPr/>
        </p:nvSpPr>
        <p:spPr bwMode="auto">
          <a:xfrm>
            <a:off x="1023938" y="5370513"/>
            <a:ext cx="2633662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La Porte de l</a:t>
            </a:r>
            <a:r>
              <a:rPr lang="ja-JP" alt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</a:rPr>
              <a:t>Est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9" grpId="0" autoUpdateAnimBg="0"/>
      <p:bldP spid="43017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06" name="Picture 3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2387" name="Group 11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2388" name="Oval 11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2389" name="Oval 11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2390" name="Oval 11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2391" name="Oval 11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227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9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11" name="Rectangle 39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pic>
        <p:nvPicPr>
          <p:cNvPr id="182328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931863"/>
            <a:ext cx="2784475" cy="208756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2346" name="Text Box 74"/>
          <p:cNvSpPr txBox="1">
            <a:spLocks noChangeArrowheads="1"/>
          </p:cNvSpPr>
          <p:nvPr/>
        </p:nvSpPr>
        <p:spPr bwMode="auto">
          <a:xfrm>
            <a:off x="1784350" y="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4</a:t>
            </a:r>
          </a:p>
        </p:txBody>
      </p:sp>
      <p:grpSp>
        <p:nvGrpSpPr>
          <p:cNvPr id="182413" name="Group 14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82363" name="AutoShape 9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4" name="Rectangle 9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5" name="Line 9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6" name="Line 9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7" name="Line 9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8" name="Line 9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9" name="Line 9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0" name="Rectangle 9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182371" name="Rectangle 9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2" name="Line 10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3" name="Line 10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4" name="Rectangle 10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5" name="Rectangle 10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6" name="Rectangle 10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182377" name="Text Box 10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2380" name="Oval 108"/>
          <p:cNvSpPr>
            <a:spLocks noChangeArrowheads="1"/>
          </p:cNvSpPr>
          <p:nvPr/>
        </p:nvSpPr>
        <p:spPr bwMode="auto">
          <a:xfrm>
            <a:off x="720725" y="2984500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81" name="Oval 109"/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82" name="Oval 110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2379" name="Group 107"/>
          <p:cNvGrpSpPr>
            <a:grpSpLocks/>
          </p:cNvGrpSpPr>
          <p:nvPr/>
        </p:nvGrpSpPr>
        <p:grpSpPr bwMode="auto">
          <a:xfrm>
            <a:off x="574675" y="2265363"/>
            <a:ext cx="3681413" cy="1417637"/>
            <a:chOff x="353" y="1418"/>
            <a:chExt cx="2319" cy="893"/>
          </a:xfrm>
        </p:grpSpPr>
        <p:sp>
          <p:nvSpPr>
            <p:cNvPr id="182289" name="Rectangle 17"/>
            <p:cNvSpPr>
              <a:spLocks noChangeArrowheads="1"/>
            </p:cNvSpPr>
            <p:nvPr/>
          </p:nvSpPr>
          <p:spPr bwMode="auto">
            <a:xfrm>
              <a:off x="353" y="1543"/>
              <a:ext cx="1299" cy="7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endParaRPr lang="en-US" sz="2000">
                <a:solidFill>
                  <a:schemeClr val="tx1"/>
                </a:solidFill>
                <a:latin typeface="Krone" charset="0"/>
              </a:endParaRP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TRANSIT</a:t>
              </a: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2"/>
                  </a:solidFill>
                  <a:latin typeface="Krone" charset="0"/>
                </a:rPr>
                <a:t> SAMARITAIN</a:t>
              </a:r>
              <a:endParaRPr lang="en-US" sz="2000">
                <a:solidFill>
                  <a:schemeClr val="tx1"/>
                </a:solidFill>
                <a:latin typeface="Krone" charset="0"/>
              </a:endParaRP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endParaRPr lang="en-US" sz="2000">
                <a:solidFill>
                  <a:schemeClr val="tx1"/>
                </a:solidFill>
                <a:latin typeface="Krone" charset="0"/>
              </a:endParaRPr>
            </a:p>
          </p:txBody>
        </p:sp>
        <p:sp>
          <p:nvSpPr>
            <p:cNvPr id="182294" name="Line 22"/>
            <p:cNvSpPr>
              <a:spLocks noChangeShapeType="1"/>
            </p:cNvSpPr>
            <p:nvPr/>
          </p:nvSpPr>
          <p:spPr bwMode="auto">
            <a:xfrm>
              <a:off x="1539" y="1707"/>
              <a:ext cx="1133" cy="29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99" name="Oval 27"/>
            <p:cNvSpPr>
              <a:spLocks noChangeArrowheads="1"/>
            </p:cNvSpPr>
            <p:nvPr/>
          </p:nvSpPr>
          <p:spPr bwMode="auto">
            <a:xfrm>
              <a:off x="946" y="1418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2384" name="Text Box 112"/>
          <p:cNvSpPr txBox="1">
            <a:spLocks noChangeArrowheads="1"/>
          </p:cNvSpPr>
          <p:nvPr/>
        </p:nvSpPr>
        <p:spPr bwMode="auto">
          <a:xfrm>
            <a:off x="8555038" y="64373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82393" name="Rectangle 121"/>
          <p:cNvSpPr>
            <a:spLocks noChangeArrowheads="1"/>
          </p:cNvSpPr>
          <p:nvPr/>
        </p:nvSpPr>
        <p:spPr bwMode="auto">
          <a:xfrm>
            <a:off x="277813" y="40227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LE 1ÉR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DE L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  <a:latin typeface="Krone" charset="0"/>
              </a:rPr>
              <a:t>ÉTERNEL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À JÉRUSALEM </a:t>
            </a:r>
          </a:p>
        </p:txBody>
      </p:sp>
      <p:sp>
        <p:nvSpPr>
          <p:cNvPr id="182395" name="Oval 123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6" name="Line 124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7" name="Rectangle 125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82400" name="Text Box 12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182416" name="Group 144"/>
          <p:cNvGrpSpPr>
            <a:grpSpLocks/>
          </p:cNvGrpSpPr>
          <p:nvPr/>
        </p:nvGrpSpPr>
        <p:grpSpPr bwMode="auto">
          <a:xfrm>
            <a:off x="5021263" y="3751263"/>
            <a:ext cx="2870200" cy="1957387"/>
            <a:chOff x="3163" y="2363"/>
            <a:chExt cx="1808" cy="1233"/>
          </a:xfrm>
        </p:grpSpPr>
        <p:sp>
          <p:nvSpPr>
            <p:cNvPr id="182409" name="Rectangle 137"/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2415" name="Group 143"/>
            <p:cNvGrpSpPr>
              <a:grpSpLocks/>
            </p:cNvGrpSpPr>
            <p:nvPr/>
          </p:nvGrpSpPr>
          <p:grpSpPr bwMode="auto">
            <a:xfrm>
              <a:off x="3163" y="2363"/>
              <a:ext cx="1728" cy="1147"/>
              <a:chOff x="3163" y="2363"/>
              <a:chExt cx="1728" cy="1147"/>
            </a:xfrm>
          </p:grpSpPr>
          <p:pic>
            <p:nvPicPr>
              <p:cNvPr id="182411" name="Picture 13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63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25724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82412" name="Text Box 140"/>
              <p:cNvSpPr txBox="1">
                <a:spLocks noChangeArrowheads="1"/>
              </p:cNvSpPr>
              <p:nvPr/>
            </p:nvSpPr>
            <p:spPr bwMode="auto">
              <a:xfrm>
                <a:off x="3366" y="3137"/>
                <a:ext cx="1509" cy="36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9783" dir="1514402" algn="ctr" rotWithShape="0">
                  <a:schemeClr val="folHlink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2000" i="1">
                    <a:solidFill>
                      <a:schemeClr val="bg2"/>
                    </a:solidFill>
                    <a:latin typeface="Arial" charset="0"/>
                  </a:rPr>
                  <a:t>SHILOH:                      Le Tabernacle</a:t>
                </a:r>
                <a:endParaRPr lang="en-US" i="1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182417" name="Group 145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82418" name="Rectangle 146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82419" name="Line 147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2420" name="Rectangle 148"/>
          <p:cNvSpPr>
            <a:spLocks noChangeArrowheads="1"/>
          </p:cNvSpPr>
          <p:nvPr/>
        </p:nvSpPr>
        <p:spPr bwMode="auto">
          <a:xfrm>
            <a:off x="1616075" y="2355850"/>
            <a:ext cx="790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2. LE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5" grpId="0" animBg="1"/>
      <p:bldP spid="182380" grpId="0" animBg="1"/>
      <p:bldP spid="182381" grpId="0" animBg="1"/>
      <p:bldP spid="1823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30" name="Picture 3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3408" name="Group 11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3409" name="Oval 11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3410" name="Oval 11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3411" name="Oval 11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3412" name="Oval 11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02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3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1219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2. LE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TRANSIT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 SAMARITAIN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3317" name="Line 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8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Rectangle 18"/>
          <p:cNvSpPr>
            <a:spLocks noChangeArrowheads="1"/>
          </p:cNvSpPr>
          <p:nvPr/>
        </p:nvSpPr>
        <p:spPr bwMode="auto">
          <a:xfrm>
            <a:off x="-187325" y="742950"/>
            <a:ext cx="2608263" cy="8985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3. LE 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 GALILÉEN EN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CAPERNAÜM</a:t>
            </a:r>
          </a:p>
        </p:txBody>
      </p:sp>
      <p:sp>
        <p:nvSpPr>
          <p:cNvPr id="183319" name="Line 23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24" name="Oval 28"/>
          <p:cNvSpPr>
            <a:spLocks noChangeArrowheads="1"/>
          </p:cNvSpPr>
          <p:nvPr/>
        </p:nvSpPr>
        <p:spPr bwMode="auto">
          <a:xfrm>
            <a:off x="165100" y="549275"/>
            <a:ext cx="549275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 b="0">
              <a:solidFill>
                <a:srgbClr val="FF0000"/>
              </a:solidFill>
            </a:endParaRPr>
          </a:p>
        </p:txBody>
      </p:sp>
      <p:sp>
        <p:nvSpPr>
          <p:cNvPr id="183329" name="Oval 33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35" name="Rectangle 39"/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</a:t>
            </a: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183369" name="Text Box 73"/>
          <p:cNvSpPr txBox="1">
            <a:spLocks noChangeArrowheads="1"/>
          </p:cNvSpPr>
          <p:nvPr/>
        </p:nvSpPr>
        <p:spPr bwMode="auto">
          <a:xfrm>
            <a:off x="1773238" y="0"/>
            <a:ext cx="35718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Matt. 4:13-16; 9:1</a:t>
            </a:r>
          </a:p>
        </p:txBody>
      </p:sp>
      <p:grpSp>
        <p:nvGrpSpPr>
          <p:cNvPr id="183420" name="Group 1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83381" name="Rectangle 85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83387" name="AutoShape 9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88" name="Rectangle 9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89" name="Line 9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0" name="Line 9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1" name="Line 9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2" name="Line 9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3" name="Line 9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4" name="Rectangle 9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183395" name="Rectangle 9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6" name="Line 10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7" name="Line 10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8" name="Rectangle 10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9" name="Rectangle 10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00" name="Rectangle 10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183401" name="Text Box 10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3404" name="Oval 108"/>
          <p:cNvSpPr>
            <a:spLocks noChangeArrowheads="1"/>
          </p:cNvSpPr>
          <p:nvPr/>
        </p:nvSpPr>
        <p:spPr bwMode="auto">
          <a:xfrm>
            <a:off x="534988" y="1231900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4" name="Rectangle 118"/>
          <p:cNvSpPr>
            <a:spLocks noChangeArrowheads="1"/>
          </p:cNvSpPr>
          <p:nvPr/>
        </p:nvSpPr>
        <p:spPr bwMode="auto">
          <a:xfrm>
            <a:off x="277813" y="40227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LE 1ÉR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DE L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  <a:latin typeface="Krone" charset="0"/>
              </a:rPr>
              <a:t>ÉTERNEL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À JÉRUSALEM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3416" name="Oval 120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7" name="Line 1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8" name="Rectangle 12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83419" name="Text Box 123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29" grpId="0" animBg="1"/>
      <p:bldP spid="1834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5795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619125"/>
            <a:ext cx="7986713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Nordouest Plâge, Mer de Galilée</a:t>
            </a:r>
          </a:p>
        </p:txBody>
      </p:sp>
      <p:grpSp>
        <p:nvGrpSpPr>
          <p:cNvPr id="545802" name="Group 10"/>
          <p:cNvGrpSpPr>
            <a:grpSpLocks/>
          </p:cNvGrpSpPr>
          <p:nvPr/>
        </p:nvGrpSpPr>
        <p:grpSpPr bwMode="auto">
          <a:xfrm>
            <a:off x="1376363" y="1847850"/>
            <a:ext cx="4206875" cy="744538"/>
            <a:chOff x="912" y="1138"/>
            <a:chExt cx="2650" cy="469"/>
          </a:xfrm>
        </p:grpSpPr>
        <p:sp>
          <p:nvSpPr>
            <p:cNvPr id="545800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Capernaüm: Ministrie Quartiers    génerale</a:t>
              </a:r>
            </a:p>
          </p:txBody>
        </p:sp>
      </p:grpSp>
      <p:sp>
        <p:nvSpPr>
          <p:cNvPr id="545803" name="Rectangle 1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545819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5820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5804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5805" name="AutoShape 1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6" name="Rectangle 1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7" name="Line 1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8" name="Line 1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9" name="Line 1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0" name="Line 1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1" name="Line 1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2" name="Rectangle 2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45813" name="Rectangle 2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4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5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6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7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6819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12775"/>
            <a:ext cx="7948613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 Par l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</a:rPr>
              <a:t>Air</a:t>
            </a:r>
          </a:p>
        </p:txBody>
      </p:sp>
      <p:sp>
        <p:nvSpPr>
          <p:cNvPr id="546825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546841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6842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6826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6827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28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29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0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1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2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3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4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46835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6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7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8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9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40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7843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95313"/>
            <a:ext cx="7983537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4784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47864" name="Text Box 24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 Par l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</a:rPr>
              <a:t>Air</a:t>
            </a:r>
          </a:p>
        </p:txBody>
      </p:sp>
      <p:sp>
        <p:nvSpPr>
          <p:cNvPr id="547865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7866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784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785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4785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8867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887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48889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 Par l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</a:rPr>
              <a:t>Air</a:t>
            </a:r>
          </a:p>
        </p:txBody>
      </p:sp>
      <p:sp>
        <p:nvSpPr>
          <p:cNvPr id="548890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8891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8874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8875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76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77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78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79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0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1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2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48883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4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5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6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7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Text Box 2"/>
          <p:cNvSpPr txBox="1">
            <a:spLocks noChangeArrowheads="1"/>
          </p:cNvSpPr>
          <p:nvPr/>
        </p:nvSpPr>
        <p:spPr bwMode="auto">
          <a:xfrm>
            <a:off x="1860550" y="1204913"/>
            <a:ext cx="5657850" cy="4664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>
                <a:solidFill>
                  <a:srgbClr val="FFFF00"/>
                </a:solidFill>
              </a:rPr>
              <a:t>2,000 ans après la Promesse de Dieu au vieu Abraham…</a:t>
            </a:r>
          </a:p>
        </p:txBody>
      </p:sp>
      <p:pic>
        <p:nvPicPr>
          <p:cNvPr id="68813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768350" y="366713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88132" name="Group 4"/>
          <p:cNvGrpSpPr>
            <a:grpSpLocks/>
          </p:cNvGrpSpPr>
          <p:nvPr/>
        </p:nvGrpSpPr>
        <p:grpSpPr bwMode="auto">
          <a:xfrm>
            <a:off x="2339975" y="1584325"/>
            <a:ext cx="4448175" cy="3598863"/>
            <a:chOff x="1474" y="965"/>
            <a:chExt cx="2802" cy="2267"/>
          </a:xfrm>
        </p:grpSpPr>
        <p:sp>
          <p:nvSpPr>
            <p:cNvPr id="688133" name="Rectangle 5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34" name="Rectangle 6"/>
            <p:cNvSpPr>
              <a:spLocks noChangeArrowheads="1"/>
            </p:cNvSpPr>
            <p:nvPr/>
          </p:nvSpPr>
          <p:spPr bwMode="auto">
            <a:xfrm>
              <a:off x="1608" y="999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88135" name="Rectangle 7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36" name="AutoShape 8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37" name="Rectangle 9"/>
            <p:cNvSpPr>
              <a:spLocks noChangeArrowheads="1"/>
            </p:cNvSpPr>
            <p:nvPr/>
          </p:nvSpPr>
          <p:spPr bwMode="auto">
            <a:xfrm>
              <a:off x="1528" y="1189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38" name="Rectangle 10"/>
            <p:cNvSpPr>
              <a:spLocks noChangeArrowheads="1"/>
            </p:cNvSpPr>
            <p:nvPr/>
          </p:nvSpPr>
          <p:spPr bwMode="auto">
            <a:xfrm>
              <a:off x="1474" y="967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CRÉATION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39" name="Line 11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40" name="Line 12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41" name="Rectangle 13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42" name="Rectangle 14"/>
            <p:cNvSpPr>
              <a:spLocks noChangeArrowheads="1"/>
            </p:cNvSpPr>
            <p:nvPr/>
          </p:nvSpPr>
          <p:spPr bwMode="auto">
            <a:xfrm>
              <a:off x="1751" y="1174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88143" name="Rectangle 15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44" name="AutoShape 16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45" name="Rectangle 17"/>
            <p:cNvSpPr>
              <a:spLocks noChangeArrowheads="1"/>
            </p:cNvSpPr>
            <p:nvPr/>
          </p:nvSpPr>
          <p:spPr bwMode="auto">
            <a:xfrm>
              <a:off x="1675" y="1350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46" name="Rectangle 18"/>
            <p:cNvSpPr>
              <a:spLocks noChangeArrowheads="1"/>
            </p:cNvSpPr>
            <p:nvPr/>
          </p:nvSpPr>
          <p:spPr bwMode="auto">
            <a:xfrm>
              <a:off x="1615" y="1134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47" name="Line 19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48" name="Line 20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49" name="Rectangle 21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0" name="Rectangle 22"/>
            <p:cNvSpPr>
              <a:spLocks noChangeArrowheads="1"/>
            </p:cNvSpPr>
            <p:nvPr/>
          </p:nvSpPr>
          <p:spPr bwMode="auto">
            <a:xfrm>
              <a:off x="1894" y="1335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88151" name="Rectangle 23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2" name="AutoShape 24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3" name="Rectangle 25"/>
            <p:cNvSpPr>
              <a:spLocks noChangeArrowheads="1"/>
            </p:cNvSpPr>
            <p:nvPr/>
          </p:nvSpPr>
          <p:spPr bwMode="auto">
            <a:xfrm>
              <a:off x="1822" y="1525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4" name="Rectangle 26"/>
            <p:cNvSpPr>
              <a:spLocks noChangeArrowheads="1"/>
            </p:cNvSpPr>
            <p:nvPr/>
          </p:nvSpPr>
          <p:spPr bwMode="auto">
            <a:xfrm>
              <a:off x="1811" y="1303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55" name="Line 27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56" name="Line 28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57" name="Rectangle 29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8" name="AutoShape 30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9" name="Rectangle 31"/>
            <p:cNvSpPr>
              <a:spLocks noChangeArrowheads="1"/>
            </p:cNvSpPr>
            <p:nvPr/>
          </p:nvSpPr>
          <p:spPr bwMode="auto">
            <a:xfrm>
              <a:off x="2012" y="1686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0" name="Rectangle 32"/>
            <p:cNvSpPr>
              <a:spLocks noChangeArrowheads="1"/>
            </p:cNvSpPr>
            <p:nvPr/>
          </p:nvSpPr>
          <p:spPr bwMode="auto">
            <a:xfrm>
              <a:off x="2054" y="1464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MOÏSE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61" name="Line 33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62" name="Rectangle 34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3" name="AutoShape 35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4" name="Rectangle 36"/>
            <p:cNvSpPr>
              <a:spLocks noChangeArrowheads="1"/>
            </p:cNvSpPr>
            <p:nvPr/>
          </p:nvSpPr>
          <p:spPr bwMode="auto">
            <a:xfrm>
              <a:off x="2143" y="1848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5" name="Rectangle 37"/>
            <p:cNvSpPr>
              <a:spLocks noChangeArrowheads="1"/>
            </p:cNvSpPr>
            <p:nvPr/>
          </p:nvSpPr>
          <p:spPr bwMode="auto">
            <a:xfrm>
              <a:off x="2172" y="1639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66" name="Line 38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67" name="Rectangle 39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8" name="AutoShape 40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9" name="Rectangle 41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0" name="Rectangle 42"/>
            <p:cNvSpPr>
              <a:spLocks noChangeArrowheads="1"/>
            </p:cNvSpPr>
            <p:nvPr/>
          </p:nvSpPr>
          <p:spPr bwMode="auto">
            <a:xfrm>
              <a:off x="2174" y="1801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ANARCHIE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71" name="Line 43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72" name="Rectangle 44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3" name="AutoShape 45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4" name="Rectangle 46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5" name="Rectangle 47"/>
            <p:cNvSpPr>
              <a:spLocks noChangeArrowheads="1"/>
            </p:cNvSpPr>
            <p:nvPr/>
          </p:nvSpPr>
          <p:spPr bwMode="auto">
            <a:xfrm>
              <a:off x="2360" y="1984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ROYAUTÉ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76" name="Line 48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77" name="Rectangle 49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8" name="AutoShape 50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9" name="Rectangle 51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80" name="Rectangle 52"/>
            <p:cNvSpPr>
              <a:spLocks noChangeArrowheads="1"/>
            </p:cNvSpPr>
            <p:nvPr/>
          </p:nvSpPr>
          <p:spPr bwMode="auto">
            <a:xfrm>
              <a:off x="2461" y="2159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CAPTIVITÉ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81" name="Line 53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82" name="Line 54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83" name="Rectangle 55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84" name="AutoShape 56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85" name="Rectangle 57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86" name="Rectangle 58"/>
            <p:cNvSpPr>
              <a:spLocks noChangeArrowheads="1"/>
            </p:cNvSpPr>
            <p:nvPr/>
          </p:nvSpPr>
          <p:spPr bwMode="auto">
            <a:xfrm>
              <a:off x="2697" y="2345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87" name="Line 59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88" name="Line 60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89" name="Rectangle 61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90" name="AutoShape 62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91" name="Rectangle 63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8192" name="Group 64"/>
            <p:cNvGrpSpPr>
              <a:grpSpLocks/>
            </p:cNvGrpSpPr>
            <p:nvPr/>
          </p:nvGrpSpPr>
          <p:grpSpPr bwMode="auto">
            <a:xfrm>
              <a:off x="2926" y="2533"/>
              <a:ext cx="761" cy="280"/>
              <a:chOff x="2998" y="3101"/>
              <a:chExt cx="761" cy="280"/>
            </a:xfrm>
          </p:grpSpPr>
          <p:sp>
            <p:nvSpPr>
              <p:cNvPr id="688193" name="Rectangle 65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88194" name="Rectangle 66"/>
              <p:cNvSpPr>
                <a:spLocks noChangeArrowheads="1"/>
              </p:cNvSpPr>
              <p:nvPr/>
            </p:nvSpPr>
            <p:spPr bwMode="auto">
              <a:xfrm>
                <a:off x="2998" y="3101"/>
                <a:ext cx="761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JÉSUS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688195" name="Line 67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96" name="Line 68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8197" name="Group 69"/>
          <p:cNvGrpSpPr>
            <a:grpSpLocks/>
          </p:cNvGrpSpPr>
          <p:nvPr/>
        </p:nvGrpSpPr>
        <p:grpSpPr bwMode="auto">
          <a:xfrm>
            <a:off x="-9525" y="2076450"/>
            <a:ext cx="3954463" cy="3352800"/>
            <a:chOff x="-222" y="1308"/>
            <a:chExt cx="2491" cy="2112"/>
          </a:xfrm>
        </p:grpSpPr>
        <p:sp>
          <p:nvSpPr>
            <p:cNvPr id="688198" name="Rectangle 70"/>
            <p:cNvSpPr>
              <a:spLocks noChangeArrowheads="1"/>
            </p:cNvSpPr>
            <p:nvPr/>
          </p:nvSpPr>
          <p:spPr bwMode="auto">
            <a:xfrm>
              <a:off x="-222" y="2019"/>
              <a:ext cx="2491" cy="1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800" i="1">
                  <a:solidFill>
                    <a:srgbClr val="FAFD00"/>
                  </a:solidFill>
                </a:rPr>
                <a:t>LA</a:t>
              </a:r>
            </a:p>
            <a:p>
              <a:pPr algn="ctr"/>
              <a:r>
                <a:rPr lang="en-US" sz="2800" i="1">
                  <a:solidFill>
                    <a:srgbClr val="FAFD00"/>
                  </a:solidFill>
                </a:rPr>
                <a:t>CULMINATION</a:t>
              </a:r>
            </a:p>
            <a:p>
              <a:pPr algn="ctr"/>
              <a:r>
                <a:rPr lang="en-US" sz="2800" i="1">
                  <a:solidFill>
                    <a:srgbClr val="FAFD00"/>
                  </a:solidFill>
                </a:rPr>
                <a:t>DU</a:t>
              </a:r>
            </a:p>
            <a:p>
              <a:pPr algn="ctr"/>
              <a:r>
                <a:rPr lang="en-US" sz="2800" i="1">
                  <a:solidFill>
                    <a:srgbClr val="FAFD00"/>
                  </a:solidFill>
                </a:rPr>
                <a:t>NOUVAU</a:t>
              </a:r>
            </a:p>
            <a:p>
              <a:pPr algn="ctr"/>
              <a:r>
                <a:rPr lang="en-US" sz="2800" i="1">
                  <a:solidFill>
                    <a:srgbClr val="FAFD00"/>
                  </a:solidFill>
                </a:rPr>
                <a:t>PROGRAME DE DIEU!</a:t>
              </a:r>
            </a:p>
          </p:txBody>
        </p:sp>
        <p:sp>
          <p:nvSpPr>
            <p:cNvPr id="688199" name="AutoShape 71"/>
            <p:cNvSpPr>
              <a:spLocks noChangeArrowheads="1"/>
            </p:cNvSpPr>
            <p:nvPr/>
          </p:nvSpPr>
          <p:spPr bwMode="auto">
            <a:xfrm>
              <a:off x="728" y="1308"/>
              <a:ext cx="736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88200" name="Group 72"/>
          <p:cNvGrpSpPr>
            <a:grpSpLocks/>
          </p:cNvGrpSpPr>
          <p:nvPr/>
        </p:nvGrpSpPr>
        <p:grpSpPr bwMode="auto">
          <a:xfrm>
            <a:off x="6253163" y="793750"/>
            <a:ext cx="2085975" cy="2135188"/>
            <a:chOff x="3939" y="500"/>
            <a:chExt cx="1314" cy="1345"/>
          </a:xfrm>
        </p:grpSpPr>
        <p:sp>
          <p:nvSpPr>
            <p:cNvPr id="688201" name="Rectangle 73"/>
            <p:cNvSpPr>
              <a:spLocks noChangeArrowheads="1"/>
            </p:cNvSpPr>
            <p:nvPr/>
          </p:nvSpPr>
          <p:spPr bwMode="auto">
            <a:xfrm>
              <a:off x="4080" y="500"/>
              <a:ext cx="1173" cy="125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1921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19216"/>
                    <a:invGamma/>
                  </a:schemeClr>
                </a:gs>
              </a:gsLst>
              <a:lin ang="5400000" scaled="1"/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02" name="Rectangle 74"/>
            <p:cNvSpPr>
              <a:spLocks noChangeArrowheads="1"/>
            </p:cNvSpPr>
            <p:nvPr/>
          </p:nvSpPr>
          <p:spPr bwMode="auto">
            <a:xfrm>
              <a:off x="3939" y="560"/>
              <a:ext cx="1301" cy="12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ja-JP" altLang="en-US" sz="2800" i="1">
                  <a:solidFill>
                    <a:srgbClr val="FAFD00"/>
                  </a:solidFill>
                  <a:latin typeface="Arial"/>
                </a:rPr>
                <a:t>“</a:t>
              </a:r>
              <a:r>
                <a:rPr lang="en-US" sz="2800" i="1">
                  <a:solidFill>
                    <a:srgbClr val="FAFD00"/>
                  </a:solidFill>
                  <a:latin typeface="Times" charset="0"/>
                </a:rPr>
                <a:t>... </a:t>
              </a:r>
              <a:r>
                <a:rPr lang="en-US" sz="2000" i="1">
                  <a:solidFill>
                    <a:srgbClr val="FFFF00"/>
                  </a:solidFill>
                  <a:latin typeface="Times" charset="0"/>
                </a:rPr>
                <a:t>lorsque les temps ont été accomplis</a:t>
              </a:r>
              <a:r>
                <a:rPr lang="en-US"/>
                <a:t> </a:t>
              </a:r>
              <a:r>
                <a:rPr lang="en-US" sz="2800" i="1">
                  <a:solidFill>
                    <a:srgbClr val="FAFD00"/>
                  </a:solidFill>
                  <a:latin typeface="Times" charset="0"/>
                </a:rPr>
                <a:t>...</a:t>
              </a:r>
              <a:r>
                <a:rPr lang="ja-JP" altLang="en-US" sz="2800" i="1">
                  <a:solidFill>
                    <a:srgbClr val="FAFD00"/>
                  </a:solidFill>
                  <a:latin typeface="Arial"/>
                </a:rPr>
                <a:t>”</a:t>
              </a:r>
              <a:endParaRPr lang="en-US" sz="2800" i="1">
                <a:solidFill>
                  <a:srgbClr val="FAFD00"/>
                </a:solidFill>
                <a:latin typeface="Times" charset="0"/>
              </a:endParaRPr>
            </a:p>
            <a:p>
              <a:pPr algn="ctr"/>
              <a:r>
                <a:rPr lang="en-US" sz="2800" i="1">
                  <a:solidFill>
                    <a:srgbClr val="FAFD00"/>
                  </a:solidFill>
                  <a:latin typeface="Times" charset="0"/>
                </a:rPr>
                <a:t>     </a:t>
              </a:r>
              <a:r>
                <a:rPr lang="en-US" sz="2400" i="1">
                  <a:solidFill>
                    <a:srgbClr val="FFFF00"/>
                  </a:solidFill>
                  <a:latin typeface="Times" charset="0"/>
                </a:rPr>
                <a:t>Gal.</a:t>
              </a:r>
              <a:r>
                <a:rPr lang="en-US" sz="2400" i="1">
                  <a:solidFill>
                    <a:srgbClr val="FAFD00"/>
                  </a:solidFill>
                  <a:latin typeface="Times" charset="0"/>
                </a:rPr>
                <a:t> 4:4</a:t>
              </a:r>
            </a:p>
            <a:p>
              <a:pPr algn="ctr"/>
              <a:endParaRPr lang="en-US" sz="2400" i="1">
                <a:solidFill>
                  <a:srgbClr val="FAFD00"/>
                </a:solidFill>
                <a:latin typeface="Times" charset="0"/>
              </a:endParaRPr>
            </a:p>
          </p:txBody>
        </p:sp>
      </p:grpSp>
      <p:grpSp>
        <p:nvGrpSpPr>
          <p:cNvPr id="688203" name="Group 75"/>
          <p:cNvGrpSpPr>
            <a:grpSpLocks/>
          </p:cNvGrpSpPr>
          <p:nvPr/>
        </p:nvGrpSpPr>
        <p:grpSpPr bwMode="auto">
          <a:xfrm>
            <a:off x="4179888" y="3727450"/>
            <a:ext cx="3111500" cy="1930400"/>
            <a:chOff x="2600" y="2256"/>
            <a:chExt cx="1960" cy="1216"/>
          </a:xfrm>
        </p:grpSpPr>
        <p:sp>
          <p:nvSpPr>
            <p:cNvPr id="688204" name="AutoShape 76"/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05" name="AutoShape 77"/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06" name="AutoShape 78"/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88207" name="Group 79"/>
          <p:cNvGrpSpPr>
            <a:grpSpLocks/>
          </p:cNvGrpSpPr>
          <p:nvPr/>
        </p:nvGrpSpPr>
        <p:grpSpPr bwMode="auto">
          <a:xfrm>
            <a:off x="3143250" y="1987550"/>
            <a:ext cx="3246438" cy="4870450"/>
            <a:chOff x="1839" y="576"/>
            <a:chExt cx="2045" cy="3068"/>
          </a:xfrm>
        </p:grpSpPr>
        <p:sp>
          <p:nvSpPr>
            <p:cNvPr id="688208" name="Rectangle 80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09" name="AutoShape 81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0" name="Rectangle 82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1" name="Rectangle 83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2" name="Line 84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3" name="Line 85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4" name="Line 86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5" name="Line 87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6" name="Line 88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7" name="Line 89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8" name="Line 90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9" name="Rectangle 91"/>
            <p:cNvSpPr>
              <a:spLocks noChangeArrowheads="1"/>
            </p:cNvSpPr>
            <p:nvPr/>
          </p:nvSpPr>
          <p:spPr bwMode="auto">
            <a:xfrm>
              <a:off x="1839" y="576"/>
              <a:ext cx="1146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0">
                  <a:solidFill>
                    <a:schemeClr val="accent1"/>
                  </a:solidFill>
                  <a:latin typeface="Times" charset="0"/>
                </a:rPr>
                <a:t>   </a:t>
              </a:r>
              <a:r>
                <a:rPr lang="en-US" sz="3600">
                  <a:solidFill>
                    <a:schemeClr val="accent1"/>
                  </a:solidFill>
                  <a:latin typeface="Times" charset="0"/>
                </a:rPr>
                <a:t>J</a:t>
              </a:r>
              <a:r>
                <a:rPr lang="en-US" sz="3600">
                  <a:solidFill>
                    <a:schemeClr val="accent1"/>
                  </a:solidFill>
                  <a:latin typeface="Times" charset="0"/>
                  <a:cs typeface="Times" charset="0"/>
                </a:rPr>
                <a:t>É</a:t>
              </a:r>
              <a:r>
                <a:rPr lang="en-US" sz="3600">
                  <a:solidFill>
                    <a:schemeClr val="accent1"/>
                  </a:solidFill>
                  <a:latin typeface="Times" charset="0"/>
                </a:rPr>
                <a:t>SUS</a:t>
              </a:r>
            </a:p>
          </p:txBody>
        </p:sp>
      </p:grpSp>
      <p:sp>
        <p:nvSpPr>
          <p:cNvPr id="688220" name="AutoShape 9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1" name="Rectangle 9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2" name="Line 9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3" name="Line 9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4" name="Line 9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5" name="Line 9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6" name="Line 9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7" name="Rectangle 99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688228" name="Rectangle 10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9" name="Line 10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30" name="Line 10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31" name="Rectangle 10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32" name="Rectangle 10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33" name="Text Box 10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688234" name="Rectangle 106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688235" name="Text Box 107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88236" name="Text Box 108"/>
          <p:cNvSpPr txBox="1">
            <a:spLocks noChangeArrowheads="1"/>
          </p:cNvSpPr>
          <p:nvPr/>
        </p:nvSpPr>
        <p:spPr bwMode="auto">
          <a:xfrm>
            <a:off x="8662988" y="6421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88237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8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8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8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8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8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8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8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8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8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8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9891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622300"/>
            <a:ext cx="7983538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 Par Pirogue</a:t>
            </a:r>
          </a:p>
        </p:txBody>
      </p:sp>
      <p:sp>
        <p:nvSpPr>
          <p:cNvPr id="54989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549913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9914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989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989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89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4990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1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1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0915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50937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 Par Pirogue</a:t>
            </a:r>
          </a:p>
        </p:txBody>
      </p:sp>
      <p:sp>
        <p:nvSpPr>
          <p:cNvPr id="550938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0939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0922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0923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4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5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6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7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8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9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0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0931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2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3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4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5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6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1939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51946" name="Rectangle 10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551962" name="Text Box 2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 Par Pirogue</a:t>
            </a:r>
          </a:p>
        </p:txBody>
      </p:sp>
      <p:sp>
        <p:nvSpPr>
          <p:cNvPr id="551963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1964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1947" name="Rectangle 11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1948" name="AutoShape 1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49" name="Rectangle 1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0" name="Line 1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1" name="Line 1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2" name="Line 1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3" name="Line 1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4" name="Line 1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5" name="Rectangle 1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1956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7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8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9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60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61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1155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5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6115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Capernaüm: Le Synagogue</a:t>
            </a:r>
          </a:p>
        </p:txBody>
      </p:sp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6117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1177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116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116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117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3987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3991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  <a:r>
              <a:rPr lang="en-US"/>
              <a:t>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3992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Entrant 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“</a:t>
            </a:r>
            <a:r>
              <a:rPr lang="en-US" sz="2400">
                <a:solidFill>
                  <a:schemeClr val="tx1"/>
                </a:solidFill>
              </a:rPr>
              <a:t>La Ville de Jésus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”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3993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54009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4010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3994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3995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6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7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8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9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0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1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2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4003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4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5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6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7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5011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501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  <a:r>
              <a:rPr lang="en-US" sz="2400"/>
              <a:t>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 Synagogue de l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</a:rPr>
              <a:t>ancien Capernaüm</a:t>
            </a:r>
          </a:p>
        </p:txBody>
      </p:sp>
      <p:sp>
        <p:nvSpPr>
          <p:cNvPr id="55501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5503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5033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501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501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1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502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3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3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6035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0"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603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5603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 Synagogue de l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</a:rPr>
              <a:t>ancien Capernaüm</a:t>
            </a:r>
          </a:p>
        </p:txBody>
      </p:sp>
      <p:sp>
        <p:nvSpPr>
          <p:cNvPr id="556040" name="Rectangle 8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56057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6058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604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604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605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821" name="Picture 85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2779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727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Marc 1:21; Jean 6:59</a:t>
            </a:r>
          </a:p>
        </p:txBody>
      </p:sp>
      <p:sp>
        <p:nvSpPr>
          <p:cNvPr id="372810" name="Text Box 74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72814" name="Rectangle 7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372816" name="Text Box 80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372817" name="Text Box 81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 Synagogue de l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</a:rPr>
              <a:t>ancien Capernaüm</a:t>
            </a:r>
          </a:p>
        </p:txBody>
      </p:sp>
      <p:sp>
        <p:nvSpPr>
          <p:cNvPr id="372822" name="Rectangle 8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2823" name="Group 8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72796" name="AutoShape 6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797" name="Rectangle 6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798" name="Line 6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799" name="Line 6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0" name="Line 6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1" name="Line 6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2" name="Line 6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3" name="Rectangle 6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372804" name="Rectangle 6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5" name="Line 6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6" name="Line 7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7" name="Rectangle 7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8" name="Rectangle 7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9" name="Rectangle 7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7059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90550"/>
            <a:ext cx="789463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706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5706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Les Rues de Basalt du Capernaüm</a:t>
            </a:r>
          </a:p>
        </p:txBody>
      </p:sp>
      <p:sp>
        <p:nvSpPr>
          <p:cNvPr id="557064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5708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7081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7065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7066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67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68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69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0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1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2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3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7074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5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6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7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8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8083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808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Les Rues de Basalt du Capernaüm</a:t>
            </a:r>
          </a:p>
        </p:txBody>
      </p:sp>
      <p:sp>
        <p:nvSpPr>
          <p:cNvPr id="55808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55810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8105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808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809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809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24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6" name="AutoShape 18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9" name="Rectangle 21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9069" name="Group 61"/>
          <p:cNvGrpSpPr>
            <a:grpSpLocks/>
          </p:cNvGrpSpPr>
          <p:nvPr/>
        </p:nvGrpSpPr>
        <p:grpSpPr bwMode="auto">
          <a:xfrm>
            <a:off x="2919413" y="914400"/>
            <a:ext cx="3246437" cy="4870450"/>
            <a:chOff x="1839" y="576"/>
            <a:chExt cx="2045" cy="3068"/>
          </a:xfrm>
        </p:grpSpPr>
        <p:sp>
          <p:nvSpPr>
            <p:cNvPr id="299070" name="Rectangle 6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1" name="AutoShape 6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2" name="Rectangle 6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3" name="Rectangle 6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4" name="Line 6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5" name="Line 6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6" name="Line 6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7" name="Line 6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8" name="Line 7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9" name="Line 7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80" name="Line 7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81" name="Rectangle 73"/>
            <p:cNvSpPr>
              <a:spLocks noChangeArrowheads="1"/>
            </p:cNvSpPr>
            <p:nvPr/>
          </p:nvSpPr>
          <p:spPr bwMode="auto">
            <a:xfrm>
              <a:off x="1839" y="576"/>
              <a:ext cx="1146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0">
                  <a:solidFill>
                    <a:schemeClr val="accent1"/>
                  </a:solidFill>
                  <a:latin typeface="Times" charset="0"/>
                </a:rPr>
                <a:t>   </a:t>
              </a:r>
              <a:r>
                <a:rPr lang="en-US" sz="3600">
                  <a:solidFill>
                    <a:schemeClr val="accent1"/>
                  </a:solidFill>
                  <a:latin typeface="Times" charset="0"/>
                </a:rPr>
                <a:t>J</a:t>
              </a:r>
              <a:r>
                <a:rPr lang="en-US" sz="3600">
                  <a:solidFill>
                    <a:schemeClr val="accent1"/>
                  </a:solidFill>
                  <a:latin typeface="Times" charset="0"/>
                  <a:cs typeface="Times" charset="0"/>
                </a:rPr>
                <a:t>É</a:t>
              </a:r>
              <a:r>
                <a:rPr lang="en-US" sz="3600">
                  <a:solidFill>
                    <a:schemeClr val="accent1"/>
                  </a:solidFill>
                  <a:latin typeface="Times" charset="0"/>
                </a:rPr>
                <a:t>SUS</a:t>
              </a:r>
            </a:p>
          </p:txBody>
        </p:sp>
      </p:grp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3948113" y="1724025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3732213" y="2181225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CROIX</a:t>
            </a:r>
          </a:p>
        </p:txBody>
      </p:sp>
      <p:sp>
        <p:nvSpPr>
          <p:cNvPr id="299023" name="Rectangle 15"/>
          <p:cNvSpPr>
            <a:spLocks noChangeArrowheads="1"/>
          </p:cNvSpPr>
          <p:nvPr/>
        </p:nvSpPr>
        <p:spPr bwMode="auto">
          <a:xfrm>
            <a:off x="3516313" y="2638425"/>
            <a:ext cx="1831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 i="1">
                <a:solidFill>
                  <a:schemeClr val="accent1"/>
                </a:solidFill>
                <a:latin typeface="Times" charset="0"/>
              </a:rPr>
              <a:t>GLISE</a:t>
            </a:r>
          </a:p>
        </p:txBody>
      </p:sp>
      <p:sp>
        <p:nvSpPr>
          <p:cNvPr id="299053" name="Text Box 45"/>
          <p:cNvSpPr txBox="1">
            <a:spLocks noChangeArrowheads="1"/>
          </p:cNvSpPr>
          <p:nvPr/>
        </p:nvSpPr>
        <p:spPr bwMode="auto">
          <a:xfrm>
            <a:off x="552450" y="3746500"/>
            <a:ext cx="7658100" cy="155416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FFFF"/>
                </a:solidFill>
              </a:rPr>
              <a:t>LES PROMESSES SANS CONDITIONEL DE L</a:t>
            </a:r>
            <a:r>
              <a:rPr lang="ja-JP" altLang="en-US" sz="3200">
                <a:solidFill>
                  <a:srgbClr val="00FFFF"/>
                </a:solidFill>
                <a:latin typeface="Arial"/>
              </a:rPr>
              <a:t>’</a:t>
            </a:r>
            <a:r>
              <a:rPr lang="en-US" sz="3200">
                <a:solidFill>
                  <a:srgbClr val="00FFFF"/>
                </a:solidFill>
              </a:rPr>
              <a:t>ALLIANCE D</a:t>
            </a:r>
            <a:r>
              <a:rPr lang="ja-JP" altLang="en-US" sz="3200">
                <a:solidFill>
                  <a:srgbClr val="00FFFF"/>
                </a:solidFill>
                <a:latin typeface="Arial"/>
              </a:rPr>
              <a:t>’</a:t>
            </a:r>
            <a:r>
              <a:rPr lang="en-US" sz="3200">
                <a:solidFill>
                  <a:srgbClr val="00FFFF"/>
                </a:solidFill>
              </a:rPr>
              <a:t>ABRAHAM!</a:t>
            </a:r>
          </a:p>
        </p:txBody>
      </p:sp>
      <p:sp>
        <p:nvSpPr>
          <p:cNvPr id="299054" name="Text Box 46"/>
          <p:cNvSpPr txBox="1">
            <a:spLocks noChangeArrowheads="1"/>
          </p:cNvSpPr>
          <p:nvPr/>
        </p:nvSpPr>
        <p:spPr bwMode="auto">
          <a:xfrm>
            <a:off x="742950" y="5048250"/>
            <a:ext cx="7658100" cy="10668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</a:rPr>
              <a:t>ENCORE…SEUL LA VUE HAUTE…PAS DE DÉTAILS.</a:t>
            </a:r>
          </a:p>
        </p:txBody>
      </p:sp>
      <p:sp>
        <p:nvSpPr>
          <p:cNvPr id="299082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9085" name="Text Box 77"/>
          <p:cNvSpPr txBox="1">
            <a:spLocks noChangeArrowheads="1"/>
          </p:cNvSpPr>
          <p:nvPr/>
        </p:nvSpPr>
        <p:spPr bwMode="auto">
          <a:xfrm>
            <a:off x="17827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Matthieu, Marc, Luc, Jean</a:t>
            </a:r>
          </a:p>
        </p:txBody>
      </p:sp>
      <p:sp>
        <p:nvSpPr>
          <p:cNvPr id="299100" name="AutoShape 9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1" name="Rectangle 9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2" name="Line 9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3" name="Line 9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4" name="Line 9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5" name="Line 9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6" name="Line 9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7" name="Rectangle 99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299108" name="Rectangle 10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9" name="Line 10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0" name="Line 10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1" name="Rectangle 10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2" name="Rectangle 10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4" name="Text Box 10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9117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99118" name="Rectangle 110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299120" name="Text Box 112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299124" name="Group 116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299122" name="Rectangle 114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299123" name="Line 115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 autoUpdateAnimBg="0"/>
      <p:bldP spid="299022" grpId="0" autoUpdateAnimBg="0"/>
      <p:bldP spid="299023" grpId="0" autoUpdateAnimBg="0"/>
      <p:bldP spid="299053" grpId="0" autoUpdateAnimBg="0"/>
      <p:bldP spid="29905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9107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96900"/>
            <a:ext cx="7891463" cy="56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911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Protegeant la Cour de Pierre en Capernaüm</a:t>
            </a:r>
          </a:p>
        </p:txBody>
      </p:sp>
      <p:sp>
        <p:nvSpPr>
          <p:cNvPr id="559112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55912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9129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9113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9114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5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6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7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8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9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0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1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9122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3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4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5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6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7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0131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 t="236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</a:rPr>
              <a:t>Jésus Voyagé Son Pays:</a:t>
            </a:r>
          </a:p>
        </p:txBody>
      </p:sp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1084263" y="5495925"/>
            <a:ext cx="68278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</a:rPr>
              <a:t>Le Rest de la Cour de Pierre en Capernaüm</a:t>
            </a: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56015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0153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013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013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3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014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5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5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88803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Levé du Soleil Sur la Mer de Galilée</a:t>
            </a: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588823" name="Rectangle 2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8824" name="Group 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88808" name="Rectangle 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88809" name="AutoShape 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0" name="Rectangle 1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1" name="Line 1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2" name="Line 1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3" name="Line 1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4" name="Line 1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5" name="Line 1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6" name="Rectangle 16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88817" name="Rectangle 1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8" name="Line 1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9" name="Line 1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0" name="Rectangle 2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1" name="Rectangle 2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2" name="Rectangle 22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94951" name="Rectangle 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pic>
        <p:nvPicPr>
          <p:cNvPr id="594967" name="Picture 23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Montagne des Beatitudes</a:t>
            </a:r>
          </a:p>
        </p:txBody>
      </p:sp>
      <p:sp>
        <p:nvSpPr>
          <p:cNvPr id="59496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4969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94952" name="Rectangle 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94953" name="AutoShape 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4" name="Rectangle 1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5" name="Line 1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6" name="Line 1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7" name="Line 1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8" name="Line 1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9" name="Line 1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0" name="Rectangle 16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94961" name="Rectangle 1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2" name="Line 1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3" name="Line 1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4" name="Rectangle 2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5" name="Rectangle 2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6" name="Rectangle 22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3203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0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Sur les Hauts de Galilée</a:t>
            </a:r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56322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225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320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321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321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2179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18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Haut Pays de Galilée</a:t>
            </a: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56220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2201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2185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2186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87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88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89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0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1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2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3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2194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5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6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7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8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5251" name="Picture 3" descr="Banias cave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612775"/>
            <a:ext cx="7881937" cy="56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5273" name="Rectangle 25"/>
          <p:cNvSpPr>
            <a:spLocks noChangeArrowheads="1"/>
          </p:cNvSpPr>
          <p:nvPr/>
        </p:nvSpPr>
        <p:spPr bwMode="auto">
          <a:xfrm>
            <a:off x="1028700" y="5080000"/>
            <a:ext cx="7005638" cy="1016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4" name="Text Box 6"/>
          <p:cNvSpPr txBox="1">
            <a:spLocks noChangeArrowheads="1"/>
          </p:cNvSpPr>
          <p:nvPr/>
        </p:nvSpPr>
        <p:spPr bwMode="auto">
          <a:xfrm>
            <a:off x="1039813" y="5157788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Jésus a Voyagé Son Pays:</a:t>
            </a:r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890588" y="5638800"/>
            <a:ext cx="7415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Césarée de Philippe -- À Pirre: 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“</a:t>
            </a:r>
            <a:r>
              <a:rPr lang="en-US" sz="2000">
                <a:solidFill>
                  <a:srgbClr val="FFFF00"/>
                </a:solidFill>
              </a:rPr>
              <a:t>…sur cette pirre!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”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56525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 16:13-17</a:t>
            </a:r>
          </a:p>
        </p:txBody>
      </p:sp>
      <p:sp>
        <p:nvSpPr>
          <p:cNvPr id="565274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5275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5258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5259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0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1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2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3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4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5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6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5267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8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9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70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71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72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7299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08013"/>
            <a:ext cx="7824787" cy="563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730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6730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Eaux du Haut Jourdain</a:t>
            </a:r>
          </a:p>
        </p:txBody>
      </p:sp>
      <p:sp>
        <p:nvSpPr>
          <p:cNvPr id="567304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56732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7321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7305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7306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07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08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09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0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1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2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3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7314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5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6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7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8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8323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74688"/>
            <a:ext cx="7842250" cy="55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 Fleuve Jourdain Bouge Sud</a:t>
            </a:r>
          </a:p>
        </p:txBody>
      </p:sp>
      <p:sp>
        <p:nvSpPr>
          <p:cNvPr id="56832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56834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8345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832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833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833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6275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547688"/>
            <a:ext cx="79375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Eaux Pleines de Galilée</a:t>
            </a:r>
          </a:p>
        </p:txBody>
      </p:sp>
      <p:sp>
        <p:nvSpPr>
          <p:cNvPr id="566280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6629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6297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628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628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629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171014" name="Line 6"/>
          <p:cNvSpPr>
            <a:spLocks noChangeShapeType="1"/>
          </p:cNvSpPr>
          <p:nvPr/>
        </p:nvSpPr>
        <p:spPr bwMode="auto">
          <a:xfrm>
            <a:off x="3321050" y="31750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5" name="Line 7"/>
          <p:cNvSpPr>
            <a:spLocks noChangeShapeType="1"/>
          </p:cNvSpPr>
          <p:nvPr/>
        </p:nvSpPr>
        <p:spPr bwMode="auto">
          <a:xfrm>
            <a:off x="3321050" y="5003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6" name="Line 8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Line 9"/>
          <p:cNvSpPr>
            <a:spLocks noChangeShapeType="1"/>
          </p:cNvSpPr>
          <p:nvPr/>
        </p:nvSpPr>
        <p:spPr bwMode="auto">
          <a:xfrm>
            <a:off x="3321050" y="36322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3321050" y="4546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3321050" y="4089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3338513" y="2717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2654300" y="2693988"/>
            <a:ext cx="5530850" cy="3192462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2662238" y="2701925"/>
            <a:ext cx="6400800" cy="3165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296F35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Enfanté: Un </a:t>
            </a:r>
            <a:r>
              <a:rPr lang="ja-JP" altLang="en-US" sz="28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2800">
                <a:solidFill>
                  <a:srgbClr val="FAFD00"/>
                </a:solidFill>
              </a:rPr>
              <a:t>Galiléen</a:t>
            </a:r>
            <a:r>
              <a:rPr lang="ja-JP" altLang="en-US" sz="2800">
                <a:solidFill>
                  <a:srgbClr val="FAFD00"/>
                </a:solidFill>
                <a:latin typeface="Arial"/>
              </a:rPr>
              <a:t>”</a:t>
            </a:r>
            <a:endParaRPr lang="en-US" sz="2800">
              <a:solidFill>
                <a:srgbClr val="FAFD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1er </a:t>
            </a:r>
            <a:r>
              <a:rPr lang="en-US" sz="2800">
                <a:solidFill>
                  <a:schemeClr val="hlink"/>
                </a:solidFill>
              </a:rPr>
              <a:t>JÉRUSALEM </a:t>
            </a:r>
            <a:r>
              <a:rPr lang="en-US" sz="2800">
                <a:solidFill>
                  <a:srgbClr val="FAFD00"/>
                </a:solidFill>
              </a:rPr>
              <a:t>Ministrie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Aller à </a:t>
            </a:r>
            <a:r>
              <a:rPr lang="en-US" sz="2800">
                <a:solidFill>
                  <a:schemeClr val="hlink"/>
                </a:solidFill>
              </a:rPr>
              <a:t>GALILÉE</a:t>
            </a:r>
            <a:endParaRPr lang="en-US" sz="2800">
              <a:solidFill>
                <a:srgbClr val="00FF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</a:t>
            </a:r>
            <a:r>
              <a:rPr lang="en-US" sz="2800">
                <a:solidFill>
                  <a:schemeClr val="hlink"/>
                </a:solidFill>
              </a:rPr>
              <a:t>CAPERNAÜM</a:t>
            </a:r>
            <a:r>
              <a:rPr lang="en-US" sz="2800">
                <a:solidFill>
                  <a:srgbClr val="FAFD00"/>
                </a:solidFill>
              </a:rPr>
              <a:t> Quartiers Generals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Ministrie </a:t>
            </a:r>
            <a:r>
              <a:rPr lang="en-US" sz="2800">
                <a:solidFill>
                  <a:schemeClr val="hlink"/>
                </a:solidFill>
              </a:rPr>
              <a:t>PERÉAN</a:t>
            </a:r>
            <a:endParaRPr lang="en-US" sz="2800">
              <a:solidFill>
                <a:srgbClr val="FAFD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Dernier Ministrie de </a:t>
            </a:r>
            <a:r>
              <a:rPr lang="en-US" sz="2800">
                <a:solidFill>
                  <a:schemeClr val="hlink"/>
                </a:solidFill>
              </a:rPr>
              <a:t>JÉRUSALEM</a:t>
            </a:r>
          </a:p>
        </p:txBody>
      </p:sp>
      <p:sp>
        <p:nvSpPr>
          <p:cNvPr id="171064" name="Text Box 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1081" name="AutoShape 7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2" name="Rectangle 7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3" name="Line 7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4" name="Line 7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5" name="Line 7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6" name="Line 7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7" name="Line 7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8" name="Rectangle 80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71089" name="Rectangle 8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0" name="Line 8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1" name="Line 8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2" name="Rectangle 8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3" name="Rectangle 8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4" name="Rectangle 86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71095" name="Text Box 8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1099" name="Text Box 91"/>
          <p:cNvSpPr txBox="1">
            <a:spLocks noChangeArrowheads="1"/>
          </p:cNvSpPr>
          <p:nvPr/>
        </p:nvSpPr>
        <p:spPr bwMode="auto">
          <a:xfrm>
            <a:off x="8601075" y="64373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71100" name="Rectangle 9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171101" name="Text Box 93"/>
          <p:cNvSpPr txBox="1">
            <a:spLocks noChangeArrowheads="1"/>
          </p:cNvSpPr>
          <p:nvPr/>
        </p:nvSpPr>
        <p:spPr bwMode="auto">
          <a:xfrm>
            <a:off x="17827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Matthieu, Marc, Luc, Jean</a:t>
            </a:r>
          </a:p>
        </p:txBody>
      </p:sp>
      <p:sp>
        <p:nvSpPr>
          <p:cNvPr id="171102" name="Text Box 94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171103" name="Group 95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71104" name="Rectangle 96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71105" name="Line 97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1106" name="Rectangle 98"/>
          <p:cNvSpPr>
            <a:spLocks noChangeArrowheads="1"/>
          </p:cNvSpPr>
          <p:nvPr/>
        </p:nvSpPr>
        <p:spPr bwMode="auto">
          <a:xfrm>
            <a:off x="3948113" y="1724025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rgbClr val="993300"/>
                </a:solidFill>
                <a:latin typeface="Times" charset="0"/>
              </a:rPr>
              <a:t>VIE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9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2611" name="Group 99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2612" name="Oval 100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2613" name="Oval 101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2614" name="Oval 102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2615" name="Oval 103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92538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9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2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3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9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2. LE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TRANSIT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SAMARITAIN</a:t>
            </a: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47625" y="822325"/>
            <a:ext cx="2608263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 GALILÉEN À</a:t>
            </a:r>
            <a:r>
              <a:rPr lang="en-US" sz="2000">
                <a:solidFill>
                  <a:srgbClr val="FFFF00"/>
                </a:solidFill>
                <a:latin typeface="Krone" charset="0"/>
              </a:rPr>
              <a:t> </a:t>
            </a:r>
            <a:endParaRPr lang="en-US" sz="2000">
              <a:solidFill>
                <a:schemeClr val="tx1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CAPERNAÜM</a:t>
            </a:r>
          </a:p>
        </p:txBody>
      </p:sp>
      <p:sp>
        <p:nvSpPr>
          <p:cNvPr id="192532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3" name="Oval 31"/>
          <p:cNvSpPr>
            <a:spLocks noChangeArrowheads="1"/>
          </p:cNvSpPr>
          <p:nvPr/>
        </p:nvSpPr>
        <p:spPr bwMode="auto">
          <a:xfrm>
            <a:off x="196850" y="62865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4" name="Rectangle 32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sp>
        <p:nvSpPr>
          <p:cNvPr id="192577" name="Text Box 65"/>
          <p:cNvSpPr txBox="1">
            <a:spLocks noChangeArrowheads="1"/>
          </p:cNvSpPr>
          <p:nvPr/>
        </p:nvSpPr>
        <p:spPr bwMode="auto">
          <a:xfrm>
            <a:off x="1792288" y="0"/>
            <a:ext cx="34559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Matt. 4:25; Marc 7:31</a:t>
            </a:r>
          </a:p>
        </p:txBody>
      </p:sp>
      <p:sp>
        <p:nvSpPr>
          <p:cNvPr id="192593" name="AutoShape 8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4" name="Rectangle 8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5" name="Line 8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6" name="Line 8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7" name="Line 8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8" name="Line 8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9" name="Line 8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0" name="Rectangle 88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92601" name="Rectangle 8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2" name="Line 9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3" name="Line 9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4" name="Rectangle 9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5" name="Rectangle 9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6" name="Rectangle 94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92607" name="Text Box 9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2622" name="Rectangle 110"/>
          <p:cNvSpPr>
            <a:spLocks noChangeArrowheads="1"/>
          </p:cNvSpPr>
          <p:nvPr/>
        </p:nvSpPr>
        <p:spPr bwMode="auto">
          <a:xfrm>
            <a:off x="277813" y="40227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LE 1ÉR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 DE JÉRUSALEM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92625" name="Line 113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6" name="Rectangle 11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192627" name="Oval 115"/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8" name="Oval 116"/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9" name="Text Box 117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92630" name="Rectangle 118"/>
          <p:cNvSpPr>
            <a:spLocks noChangeArrowheads="1"/>
          </p:cNvSpPr>
          <p:nvPr/>
        </p:nvSpPr>
        <p:spPr bwMode="auto">
          <a:xfrm>
            <a:off x="304800" y="730250"/>
            <a:ext cx="422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3.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1" grpId="0" animBg="1"/>
      <p:bldP spid="192522" grpId="0" animBg="1"/>
      <p:bldP spid="192523" grpId="0" animBg="1"/>
      <p:bldP spid="192524" grpId="0" animBg="1"/>
      <p:bldP spid="192627" grpId="0" animBg="1"/>
      <p:bldP spid="1926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9347" name="Picture 3" descr="Gadara columns along Decumanu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614363"/>
            <a:ext cx="7831137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9369" name="Rectangle 25"/>
          <p:cNvSpPr>
            <a:spLocks noChangeArrowheads="1"/>
          </p:cNvSpPr>
          <p:nvPr/>
        </p:nvSpPr>
        <p:spPr bwMode="auto">
          <a:xfrm>
            <a:off x="1050925" y="5116513"/>
            <a:ext cx="6016625" cy="8715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0" name="Text Box 6"/>
          <p:cNvSpPr txBox="1">
            <a:spLocks noChangeArrowheads="1"/>
          </p:cNvSpPr>
          <p:nvPr/>
        </p:nvSpPr>
        <p:spPr bwMode="auto">
          <a:xfrm>
            <a:off x="1046163" y="5081588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Jésus a Voyagé Son Pays:</a:t>
            </a:r>
          </a:p>
        </p:txBody>
      </p:sp>
      <p:sp>
        <p:nvSpPr>
          <p:cNvPr id="569351" name="Text Box 7"/>
          <p:cNvSpPr txBox="1">
            <a:spLocks noChangeArrowheads="1"/>
          </p:cNvSpPr>
          <p:nvPr/>
        </p:nvSpPr>
        <p:spPr bwMode="auto">
          <a:xfrm>
            <a:off x="1198563" y="5562600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Grec-Façon de Ville de Gadara</a:t>
            </a:r>
          </a:p>
        </p:txBody>
      </p:sp>
      <p:sp>
        <p:nvSpPr>
          <p:cNvPr id="569352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6935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Marc 5:1; Luc 8:26-37; Matt 8:28-34</a:t>
            </a:r>
          </a:p>
        </p:txBody>
      </p:sp>
      <p:sp>
        <p:nvSpPr>
          <p:cNvPr id="569371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9372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9354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9355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56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57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58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59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0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1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2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9363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4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5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6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7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61" name="Picture 2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3641" name="Group 10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3642" name="Oval 10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3643" name="Oval 10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3644" name="Oval 10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3645" name="Oval 10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93562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2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3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4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5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6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7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8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2. LE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TRANSIT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SAMARITAIN</a:t>
            </a:r>
          </a:p>
        </p:txBody>
      </p:sp>
      <p:sp>
        <p:nvSpPr>
          <p:cNvPr id="193554" name="Rectangle 18"/>
          <p:cNvSpPr>
            <a:spLocks noChangeArrowheads="1"/>
          </p:cNvSpPr>
          <p:nvPr/>
        </p:nvSpPr>
        <p:spPr bwMode="auto">
          <a:xfrm>
            <a:off x="-338138" y="795338"/>
            <a:ext cx="2608263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3. 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 GALILÉEN À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CAPERNAÜM</a:t>
            </a:r>
          </a:p>
        </p:txBody>
      </p:sp>
      <p:sp>
        <p:nvSpPr>
          <p:cNvPr id="193555" name="Line 19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6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68" name="Rectangle 32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1793875" y="0"/>
            <a:ext cx="4957763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2:23; 4:45; 5:1-2; 10:22; 12:12</a:t>
            </a:r>
          </a:p>
        </p:txBody>
      </p:sp>
      <p:sp>
        <p:nvSpPr>
          <p:cNvPr id="193620" name="AutoShape 8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1" name="Rectangle 8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2" name="Line 8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3" name="Line 8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4" name="Line 8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5" name="Line 8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6" name="Line 9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7" name="Rectangle 91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93628" name="Rectangle 9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9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0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1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2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3" name="Rectangle 97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93634" name="Text Box 9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3646" name="Oval 110"/>
          <p:cNvSpPr>
            <a:spLocks noChangeArrowheads="1"/>
          </p:cNvSpPr>
          <p:nvPr/>
        </p:nvSpPr>
        <p:spPr bwMode="auto">
          <a:xfrm>
            <a:off x="436563" y="64135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47" name="Rectangle 111"/>
          <p:cNvSpPr>
            <a:spLocks noChangeArrowheads="1"/>
          </p:cNvSpPr>
          <p:nvPr/>
        </p:nvSpPr>
        <p:spPr bwMode="auto">
          <a:xfrm>
            <a:off x="277813" y="40227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1ÉR 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DE JÉRUSALEM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93648" name="Rectangle 11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193649" name="Text Box 113"/>
          <p:cNvSpPr txBox="1">
            <a:spLocks noChangeArrowheads="1"/>
          </p:cNvSpPr>
          <p:nvPr/>
        </p:nvSpPr>
        <p:spPr bwMode="auto">
          <a:xfrm>
            <a:off x="8555038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193654" name="Group 118"/>
          <p:cNvGrpSpPr>
            <a:grpSpLocks/>
          </p:cNvGrpSpPr>
          <p:nvPr/>
        </p:nvGrpSpPr>
        <p:grpSpPr bwMode="auto">
          <a:xfrm>
            <a:off x="5794375" y="387350"/>
            <a:ext cx="2774950" cy="2139950"/>
            <a:chOff x="3650" y="244"/>
            <a:chExt cx="1748" cy="1348"/>
          </a:xfrm>
        </p:grpSpPr>
        <p:pic>
          <p:nvPicPr>
            <p:cNvPr id="193650" name="Picture 1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06"/>
            <a:stretch>
              <a:fillRect/>
            </a:stretch>
          </p:blipFill>
          <p:spPr bwMode="auto">
            <a:xfrm>
              <a:off x="3650" y="244"/>
              <a:ext cx="1748" cy="11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52" name="Text Box 116"/>
            <p:cNvSpPr txBox="1">
              <a:spLocks noChangeArrowheads="1"/>
            </p:cNvSpPr>
            <p:nvPr/>
          </p:nvSpPr>
          <p:spPr bwMode="auto">
            <a:xfrm>
              <a:off x="3879" y="1188"/>
              <a:ext cx="1301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Ruines du Capernaüm</a:t>
              </a:r>
            </a:p>
          </p:txBody>
        </p:sp>
      </p:grpSp>
      <p:grpSp>
        <p:nvGrpSpPr>
          <p:cNvPr id="193655" name="Group 119"/>
          <p:cNvGrpSpPr>
            <a:grpSpLocks/>
          </p:cNvGrpSpPr>
          <p:nvPr/>
        </p:nvGrpSpPr>
        <p:grpSpPr bwMode="auto">
          <a:xfrm>
            <a:off x="3725863" y="4572000"/>
            <a:ext cx="2120900" cy="1450975"/>
            <a:chOff x="2347" y="2880"/>
            <a:chExt cx="1336" cy="914"/>
          </a:xfrm>
        </p:grpSpPr>
        <p:pic>
          <p:nvPicPr>
            <p:cNvPr id="193603" name="Picture 6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4" r="14687"/>
            <a:stretch>
              <a:fillRect/>
            </a:stretch>
          </p:blipFill>
          <p:spPr bwMode="auto">
            <a:xfrm>
              <a:off x="2347" y="2880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53" name="Text Box 117"/>
            <p:cNvSpPr txBox="1">
              <a:spLocks noChangeArrowheads="1"/>
            </p:cNvSpPr>
            <p:nvPr/>
          </p:nvSpPr>
          <p:spPr bwMode="auto">
            <a:xfrm>
              <a:off x="2358" y="3538"/>
              <a:ext cx="1301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Jérusalem</a:t>
              </a:r>
            </a:p>
          </p:txBody>
        </p:sp>
      </p:grpSp>
      <p:sp>
        <p:nvSpPr>
          <p:cNvPr id="193549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0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1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9" grpId="0" animBg="1"/>
      <p:bldP spid="193550" grpId="0" animBg="1"/>
      <p:bldP spid="19355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158" name="Picture 8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12" name="Text Box 4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5094" name="Line 22"/>
          <p:cNvSpPr>
            <a:spLocks noChangeShapeType="1"/>
          </p:cNvSpPr>
          <p:nvPr/>
        </p:nvSpPr>
        <p:spPr bwMode="auto">
          <a:xfrm flipH="1">
            <a:off x="4735513" y="1817688"/>
            <a:ext cx="5095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5117" name="Picture 45"/>
          <p:cNvPicPr>
            <a:picLocks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1063625"/>
            <a:ext cx="1787525" cy="1347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5122" name="Picture 5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14687"/>
          <a:stretch>
            <a:fillRect/>
          </a:stretch>
        </p:blipFill>
        <p:spPr bwMode="auto">
          <a:xfrm>
            <a:off x="1203325" y="3235325"/>
            <a:ext cx="2505075" cy="1808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5121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t="20508" r="41418" b="49136"/>
          <a:stretch>
            <a:fillRect/>
          </a:stretch>
        </p:blipFill>
        <p:spPr bwMode="auto">
          <a:xfrm>
            <a:off x="5830888" y="2146300"/>
            <a:ext cx="1998662" cy="1422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125" name="Oval 53"/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26" name="Oval 54"/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31" name="Text Box 59"/>
          <p:cNvSpPr txBox="1">
            <a:spLocks noChangeArrowheads="1"/>
          </p:cNvSpPr>
          <p:nvPr/>
        </p:nvSpPr>
        <p:spPr bwMode="auto">
          <a:xfrm>
            <a:off x="8555038" y="64516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515134" name="Group 62"/>
          <p:cNvGrpSpPr>
            <a:grpSpLocks/>
          </p:cNvGrpSpPr>
          <p:nvPr/>
        </p:nvGrpSpPr>
        <p:grpSpPr bwMode="auto">
          <a:xfrm>
            <a:off x="2032000" y="2306638"/>
            <a:ext cx="2292350" cy="985837"/>
            <a:chOff x="1609" y="1413"/>
            <a:chExt cx="1444" cy="621"/>
          </a:xfrm>
        </p:grpSpPr>
        <p:sp>
          <p:nvSpPr>
            <p:cNvPr id="515118" name="Rectangle 46"/>
            <p:cNvSpPr>
              <a:spLocks noChangeArrowheads="1"/>
            </p:cNvSpPr>
            <p:nvPr/>
          </p:nvSpPr>
          <p:spPr bwMode="auto">
            <a:xfrm>
              <a:off x="1631" y="1432"/>
              <a:ext cx="1422" cy="6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bg2"/>
                  </a:solidFill>
                  <a:latin typeface="Krone" charset="0"/>
                </a:rPr>
                <a:t>CAPERNAUM TO JERUSALEM:     80 MILES</a:t>
              </a:r>
            </a:p>
          </p:txBody>
        </p:sp>
        <p:sp>
          <p:nvSpPr>
            <p:cNvPr id="515132" name="Rectangle 60"/>
            <p:cNvSpPr>
              <a:spLocks noChangeArrowheads="1"/>
            </p:cNvSpPr>
            <p:nvPr/>
          </p:nvSpPr>
          <p:spPr bwMode="auto">
            <a:xfrm>
              <a:off x="1609" y="1413"/>
              <a:ext cx="1422" cy="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0" dir="3187806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</a:pPr>
              <a:r>
                <a:rPr lang="en-US" sz="2000">
                  <a:solidFill>
                    <a:srgbClr val="FFEA18"/>
                  </a:solidFill>
                  <a:latin typeface="Krone" charset="0"/>
                </a:rPr>
                <a:t>CAPERNAÜM À JÉRUSALEM:     </a:t>
              </a: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80 MILES</a:t>
              </a:r>
            </a:p>
          </p:txBody>
        </p:sp>
      </p:grpSp>
      <p:sp>
        <p:nvSpPr>
          <p:cNvPr id="515136" name="Rectangle 6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5137" name="Text Box 65"/>
          <p:cNvSpPr txBox="1">
            <a:spLocks noChangeArrowheads="1"/>
          </p:cNvSpPr>
          <p:nvPr/>
        </p:nvSpPr>
        <p:spPr bwMode="auto">
          <a:xfrm>
            <a:off x="1793875" y="0"/>
            <a:ext cx="4957763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2:23; 4:45; 5:1-2; 10:22; 12:12</a:t>
            </a:r>
          </a:p>
        </p:txBody>
      </p:sp>
      <p:sp>
        <p:nvSpPr>
          <p:cNvPr id="515139" name="Text Box 67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15140" name="Rectangle 68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15141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2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3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4" name="Line 7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5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6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7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8" name="Rectangle 76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515149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0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1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2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3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4" name="Rectangle 82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pic>
        <p:nvPicPr>
          <p:cNvPr id="515155" name="Picture 83" descr="Dead Sea western cliffs to south from En Gedi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4618038"/>
            <a:ext cx="1935162" cy="1304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grpSp>
        <p:nvGrpSpPr>
          <p:cNvPr id="515159" name="Group 87"/>
          <p:cNvGrpSpPr>
            <a:grpSpLocks/>
          </p:cNvGrpSpPr>
          <p:nvPr/>
        </p:nvGrpSpPr>
        <p:grpSpPr bwMode="auto">
          <a:xfrm>
            <a:off x="5354638" y="3357563"/>
            <a:ext cx="2430462" cy="1287462"/>
            <a:chOff x="4229" y="1163"/>
            <a:chExt cx="1531" cy="811"/>
          </a:xfrm>
        </p:grpSpPr>
        <p:sp>
          <p:nvSpPr>
            <p:cNvPr id="515119" name="Rectangle 47"/>
            <p:cNvSpPr>
              <a:spLocks noChangeArrowheads="1"/>
            </p:cNvSpPr>
            <p:nvPr/>
          </p:nvSpPr>
          <p:spPr bwMode="auto">
            <a:xfrm>
              <a:off x="4245" y="1190"/>
              <a:ext cx="1515" cy="7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07763" dir="2700000" algn="ctr" rotWithShape="0">
                <a:srgbClr val="0A0A0A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bg2"/>
                  </a:solidFill>
                  <a:latin typeface="Krone" charset="0"/>
                </a:rPr>
                <a:t>SEA OF GALILEE, JORDAN RIVER TO DEAD SEA:      75 MILES</a:t>
              </a:r>
            </a:p>
          </p:txBody>
        </p:sp>
        <p:sp>
          <p:nvSpPr>
            <p:cNvPr id="515133" name="Rectangle 61"/>
            <p:cNvSpPr>
              <a:spLocks noChangeArrowheads="1"/>
            </p:cNvSpPr>
            <p:nvPr/>
          </p:nvSpPr>
          <p:spPr bwMode="auto">
            <a:xfrm>
              <a:off x="4229" y="1163"/>
              <a:ext cx="1515" cy="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A0A0A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>
                  <a:solidFill>
                    <a:srgbClr val="FFEA18"/>
                  </a:solidFill>
                  <a:latin typeface="Krone" charset="0"/>
                </a:rPr>
                <a:t>MER DE GALILÉE, FLEUVE JOURDAIN À MER MORTE:</a:t>
              </a:r>
              <a:r>
                <a:rPr lang="en-US" sz="2000">
                  <a:solidFill>
                    <a:srgbClr val="FFEA18"/>
                  </a:solidFill>
                  <a:latin typeface="Krone" charset="0"/>
                </a:rPr>
                <a:t>      </a:t>
              </a: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75 MILES</a:t>
              </a:r>
            </a:p>
          </p:txBody>
        </p:sp>
      </p:grpSp>
      <p:sp>
        <p:nvSpPr>
          <p:cNvPr id="515156" name="Oval 84"/>
          <p:cNvSpPr>
            <a:spLocks noChangeArrowheads="1"/>
          </p:cNvSpPr>
          <p:nvPr/>
        </p:nvSpPr>
        <p:spPr bwMode="auto">
          <a:xfrm>
            <a:off x="5026025" y="4275138"/>
            <a:ext cx="196850" cy="198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7" name="Oval 85"/>
          <p:cNvSpPr>
            <a:spLocks noChangeArrowheads="1"/>
          </p:cNvSpPr>
          <p:nvPr/>
        </p:nvSpPr>
        <p:spPr bwMode="auto">
          <a:xfrm>
            <a:off x="5164138" y="2206625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 flipH="1">
            <a:off x="5122863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94" grpId="0" animBg="1"/>
      <p:bldP spid="515155" grpId="0" animBg="1" autoUpdateAnimBg="0"/>
      <p:bldP spid="51509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1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84427" name="Group 10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4428" name="Oval 10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429" name="Oval 10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430" name="Oval 11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431" name="Oval 11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8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9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0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1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2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3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4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5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7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1219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2. LE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TRANSIT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 SAMARITAIN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4338" name="Rectangle 18"/>
          <p:cNvSpPr>
            <a:spLocks noChangeArrowheads="1"/>
          </p:cNvSpPr>
          <p:nvPr/>
        </p:nvSpPr>
        <p:spPr bwMode="auto">
          <a:xfrm>
            <a:off x="0" y="822325"/>
            <a:ext cx="2608263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3. 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 GALILÉEN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À CAPERNAÜM</a:t>
            </a:r>
          </a:p>
        </p:txBody>
      </p:sp>
      <p:sp>
        <p:nvSpPr>
          <p:cNvPr id="184342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07" name="Group 87"/>
          <p:cNvGrpSpPr>
            <a:grpSpLocks/>
          </p:cNvGrpSpPr>
          <p:nvPr/>
        </p:nvGrpSpPr>
        <p:grpSpPr bwMode="auto">
          <a:xfrm>
            <a:off x="5588000" y="2255838"/>
            <a:ext cx="3405188" cy="1079500"/>
            <a:chOff x="3520" y="1421"/>
            <a:chExt cx="2145" cy="680"/>
          </a:xfrm>
        </p:grpSpPr>
        <p:sp>
          <p:nvSpPr>
            <p:cNvPr id="184339" name="Rectangle 19"/>
            <p:cNvSpPr>
              <a:spLocks noChangeArrowheads="1"/>
            </p:cNvSpPr>
            <p:nvPr/>
          </p:nvSpPr>
          <p:spPr bwMode="auto">
            <a:xfrm>
              <a:off x="4088" y="1531"/>
              <a:ext cx="1577" cy="5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4. LE MINISTRIE 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  <a:latin typeface="Krone" charset="0"/>
                </a:rPr>
                <a:t>PÉRIEN</a:t>
              </a:r>
              <a:endParaRPr lang="en-US" sz="2000">
                <a:solidFill>
                  <a:schemeClr val="tx1"/>
                </a:solidFill>
                <a:latin typeface="Krone" charset="0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    </a:t>
              </a:r>
            </a:p>
          </p:txBody>
        </p:sp>
        <p:sp>
          <p:nvSpPr>
            <p:cNvPr id="184344" name="Line 24"/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49" name="Oval 29"/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353" name="Line 33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7" name="Rectangle 37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sp>
        <p:nvSpPr>
          <p:cNvPr id="184392" name="Text Box 72"/>
          <p:cNvSpPr txBox="1">
            <a:spLocks noChangeArrowheads="1"/>
          </p:cNvSpPr>
          <p:nvPr/>
        </p:nvSpPr>
        <p:spPr bwMode="auto">
          <a:xfrm>
            <a:off x="1792288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Luc 19:1-26</a:t>
            </a:r>
          </a:p>
        </p:txBody>
      </p:sp>
      <p:sp>
        <p:nvSpPr>
          <p:cNvPr id="184408" name="AutoShape 88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9" name="Rectangle 89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0" name="Line 90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1" name="Line 91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2" name="Line 92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3" name="Line 93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4" name="Line 94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5" name="Rectangle 95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84416" name="Rectangle 9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7" name="Line 9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8" name="Line 9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9" name="Rectangle 9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0" name="Rectangle 10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1" name="Rectangle 101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84422" name="Text Box 102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424" name="Oval 104"/>
          <p:cNvSpPr>
            <a:spLocks noChangeArrowheads="1"/>
          </p:cNvSpPr>
          <p:nvPr/>
        </p:nvSpPr>
        <p:spPr bwMode="auto">
          <a:xfrm>
            <a:off x="6411913" y="2659063"/>
            <a:ext cx="1506537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3" name="Rectangle 113"/>
          <p:cNvSpPr>
            <a:spLocks noChangeArrowheads="1"/>
          </p:cNvSpPr>
          <p:nvPr/>
        </p:nvSpPr>
        <p:spPr bwMode="auto">
          <a:xfrm>
            <a:off x="277813" y="40227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1ÉR MINISTRIE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 DE L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  <a:latin typeface="Krone" charset="0"/>
              </a:rPr>
              <a:t>ÉTERNEL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À JÉRUSALEM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4435" name="Oval 115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6" name="Line 116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7" name="Rectangle 11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8" name="Text Box 4"/>
          <p:cNvSpPr txBox="1">
            <a:spLocks noChangeArrowheads="1"/>
          </p:cNvSpPr>
          <p:nvPr/>
        </p:nvSpPr>
        <p:spPr bwMode="auto">
          <a:xfrm>
            <a:off x="533400" y="65595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1804988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Luc 19:2-10</a:t>
            </a:r>
          </a:p>
        </p:txBody>
      </p:sp>
      <p:sp>
        <p:nvSpPr>
          <p:cNvPr id="487451" name="Rectangle 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487452" name="Text Box 28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87457" name="Text Box 33"/>
          <p:cNvSpPr txBox="1">
            <a:spLocks noChangeArrowheads="1"/>
          </p:cNvSpPr>
          <p:nvPr/>
        </p:nvSpPr>
        <p:spPr bwMode="auto">
          <a:xfrm>
            <a:off x="8558213" y="64516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87465" name="Rectangle 41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87459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652463"/>
            <a:ext cx="7700963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56" name="Picture 32" descr="Sycamore tree in Jericho, tb n0621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903288"/>
            <a:ext cx="4371975" cy="321945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7454" name="Text Box 30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  <a:r>
              <a:rPr lang="en-US"/>
              <a:t> </a:t>
            </a:r>
          </a:p>
        </p:txBody>
      </p:sp>
      <p:sp>
        <p:nvSpPr>
          <p:cNvPr id="487455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Zachée Monta Sur Un Sycomore</a:t>
            </a:r>
          </a:p>
        </p:txBody>
      </p:sp>
      <p:grpSp>
        <p:nvGrpSpPr>
          <p:cNvPr id="487466" name="Group 42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87431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2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3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4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5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6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7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8" name="Rectangle 14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487439" name="Rectangle 1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0" name="Line 1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1" name="Line 1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2" name="Rectangle 1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3" name="Rectangle 1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4" name="Rectangle 20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5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75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85450" name="Group 106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5451" name="Oval 107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5452" name="Oval 108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5453" name="Oval 109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5454" name="Oval 110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0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2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3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4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5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6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7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8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9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1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2. LE TRANSIT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SAMARITAIN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AFD00"/>
              </a:solidFill>
              <a:latin typeface="Krone" charset="0"/>
            </a:endParaRPr>
          </a:p>
        </p:txBody>
      </p:sp>
      <p:sp>
        <p:nvSpPr>
          <p:cNvPr id="185362" name="Rectangle 18"/>
          <p:cNvSpPr>
            <a:spLocks noChangeArrowheads="1"/>
          </p:cNvSpPr>
          <p:nvPr/>
        </p:nvSpPr>
        <p:spPr bwMode="auto">
          <a:xfrm>
            <a:off x="-363538" y="571500"/>
            <a:ext cx="2608263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3. MINISTRIE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GALILÉEN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À CAPERNAÜM</a:t>
            </a:r>
          </a:p>
        </p:txBody>
      </p:sp>
      <p:sp>
        <p:nvSpPr>
          <p:cNvPr id="185366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8" name="Line 24"/>
          <p:cNvSpPr>
            <a:spLocks noChangeShapeType="1"/>
          </p:cNvSpPr>
          <p:nvPr/>
        </p:nvSpPr>
        <p:spPr bwMode="auto">
          <a:xfrm flipH="1">
            <a:off x="5588000" y="2674938"/>
            <a:ext cx="947738" cy="660400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76" name="Line 32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80" name="Rectangle 36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sp>
        <p:nvSpPr>
          <p:cNvPr id="185414" name="Text Box 70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 21:10-16; Jean 12:13</a:t>
            </a:r>
          </a:p>
        </p:txBody>
      </p:sp>
      <p:sp>
        <p:nvSpPr>
          <p:cNvPr id="185430" name="AutoShape 86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1" name="Rectangle 87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2" name="Line 88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3" name="Line 89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4" name="Line 90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5" name="Line 91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6" name="Line 92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7" name="Rectangle 93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85438" name="Rectangle 94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9" name="Line 9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0" name="Line 9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1" name="Rectangle 9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2" name="Rectangle 9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3" name="Rectangle 99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85444" name="Text Box 10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185446" name="Group 102"/>
          <p:cNvGrpSpPr>
            <a:grpSpLocks/>
          </p:cNvGrpSpPr>
          <p:nvPr/>
        </p:nvGrpSpPr>
        <p:grpSpPr bwMode="auto">
          <a:xfrm>
            <a:off x="4762500" y="4402138"/>
            <a:ext cx="3724275" cy="1570037"/>
            <a:chOff x="3000" y="2773"/>
            <a:chExt cx="2346" cy="989"/>
          </a:xfrm>
        </p:grpSpPr>
        <p:sp>
          <p:nvSpPr>
            <p:cNvPr id="185364" name="Rectangle 20"/>
            <p:cNvSpPr>
              <a:spLocks noChangeArrowheads="1"/>
            </p:cNvSpPr>
            <p:nvPr/>
          </p:nvSpPr>
          <p:spPr bwMode="auto">
            <a:xfrm>
              <a:off x="4015" y="3034"/>
              <a:ext cx="1331" cy="7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 5. </a:t>
              </a:r>
              <a:r>
                <a:rPr lang="en-US">
                  <a:solidFill>
                    <a:schemeClr val="tx1"/>
                  </a:solidFill>
                  <a:latin typeface="Krone" charset="0"/>
                </a:rPr>
                <a:t>LE MINISTRIE 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Krone" charset="0"/>
                </a:rPr>
                <a:t>FINALE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  <a:latin typeface="Krone" charset="0"/>
                </a:rPr>
                <a:t>   À JÉRUSALEM</a:t>
              </a:r>
              <a:endParaRPr lang="en-US">
                <a:solidFill>
                  <a:schemeClr val="tx1"/>
                </a:solidFill>
                <a:latin typeface="Krone" charset="0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   </a:t>
              </a:r>
            </a:p>
          </p:txBody>
        </p:sp>
        <p:sp>
          <p:nvSpPr>
            <p:cNvPr id="185369" name="Line 25"/>
            <p:cNvSpPr>
              <a:spLocks noChangeShapeType="1"/>
            </p:cNvSpPr>
            <p:nvPr/>
          </p:nvSpPr>
          <p:spPr bwMode="auto">
            <a:xfrm flipH="1" flipV="1">
              <a:off x="3000" y="2773"/>
              <a:ext cx="992" cy="28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374" name="Oval 30"/>
            <p:cNvSpPr>
              <a:spLocks noChangeArrowheads="1"/>
            </p:cNvSpPr>
            <p:nvPr/>
          </p:nvSpPr>
          <p:spPr bwMode="auto">
            <a:xfrm>
              <a:off x="3991" y="2922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5447" name="Oval 103"/>
          <p:cNvSpPr>
            <a:spLocks noChangeArrowheads="1"/>
          </p:cNvSpPr>
          <p:nvPr/>
        </p:nvSpPr>
        <p:spPr bwMode="auto">
          <a:xfrm>
            <a:off x="6329363" y="5251450"/>
            <a:ext cx="224472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56" name="Rectangle 112"/>
          <p:cNvSpPr>
            <a:spLocks noChangeArrowheads="1"/>
          </p:cNvSpPr>
          <p:nvPr/>
        </p:nvSpPr>
        <p:spPr bwMode="auto">
          <a:xfrm>
            <a:off x="277813" y="40227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LE 1ÉR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DE L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  <a:latin typeface="Krone" charset="0"/>
              </a:rPr>
              <a:t>ÉTERNEL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 À JÉRUSALEM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5458" name="Oval 114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59" name="Line 115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60" name="Rectangle 116"/>
          <p:cNvSpPr>
            <a:spLocks noChangeArrowheads="1"/>
          </p:cNvSpPr>
          <p:nvPr/>
        </p:nvSpPr>
        <p:spPr bwMode="auto">
          <a:xfrm>
            <a:off x="8093075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185462" name="Rectangle 118"/>
          <p:cNvSpPr>
            <a:spLocks noChangeArrowheads="1"/>
          </p:cNvSpPr>
          <p:nvPr/>
        </p:nvSpPr>
        <p:spPr bwMode="auto">
          <a:xfrm>
            <a:off x="6489700" y="2430463"/>
            <a:ext cx="2503488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4. LE MINISTRIE 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PÉRIEN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    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4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439738" y="5532438"/>
            <a:ext cx="8264525" cy="904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Abraham Mt. Morija: </a:t>
            </a:r>
          </a:p>
          <a:p>
            <a:pPr algn="ctr">
              <a:lnSpc>
                <a:spcPct val="95000"/>
              </a:lnSpc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Sité des Temples Juifs</a:t>
            </a:r>
          </a:p>
        </p:txBody>
      </p: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 21:12-16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27717" name="AutoShape 5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18" name="Rectangle 6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19" name="Line 7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0" name="Line 8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1" name="Line 9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2" name="Line 10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3" name="Line 11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4" name="Rectangle 12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627725" name="Rectangle 1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6" name="Line 14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7" name="Line 15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8" name="Rectangle 16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9" name="Rectangle 17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30" name="Rectangle 18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627731" name="Text Box 19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627732" name="Picture 2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9695" r="3148" b="7982"/>
          <a:stretch>
            <a:fillRect/>
          </a:stretch>
        </p:blipFill>
        <p:spPr bwMode="auto">
          <a:xfrm>
            <a:off x="4468813" y="2185988"/>
            <a:ext cx="2627312" cy="14271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7733" name="Rectangle 21"/>
          <p:cNvSpPr>
            <a:spLocks noChangeArrowheads="1"/>
          </p:cNvSpPr>
          <p:nvPr/>
        </p:nvSpPr>
        <p:spPr bwMode="auto">
          <a:xfrm>
            <a:off x="4597400" y="2300288"/>
            <a:ext cx="2328863" cy="1195387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34" name="Rectangle 2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627735" name="Text Box 23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27736" name="Text Box 24"/>
          <p:cNvSpPr txBox="1">
            <a:spLocks noChangeArrowheads="1"/>
          </p:cNvSpPr>
          <p:nvPr/>
        </p:nvSpPr>
        <p:spPr bwMode="auto">
          <a:xfrm>
            <a:off x="8551863" y="64563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27738" name="Rectangle 26"/>
          <p:cNvSpPr>
            <a:spLocks noChangeArrowheads="1"/>
          </p:cNvSpPr>
          <p:nvPr/>
        </p:nvSpPr>
        <p:spPr bwMode="auto">
          <a:xfrm>
            <a:off x="836613" y="180975"/>
            <a:ext cx="7354887" cy="1063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9DEDF1"/>
                </a:solidFill>
                <a:latin typeface="Arial" charset="0"/>
              </a:rPr>
              <a:t>Aujourd</a:t>
            </a:r>
            <a:r>
              <a:rPr lang="ja-JP" altLang="en-US" sz="3200">
                <a:solidFill>
                  <a:srgbClr val="9DEDF1"/>
                </a:solidFill>
                <a:latin typeface="Arial"/>
              </a:rPr>
              <a:t>’</a:t>
            </a:r>
            <a:r>
              <a:rPr lang="en-US" sz="3200">
                <a:solidFill>
                  <a:srgbClr val="9DEDF1"/>
                </a:solidFill>
                <a:latin typeface="Arial" charset="0"/>
              </a:rPr>
              <a:t>hui Mont Temple J</a:t>
            </a:r>
            <a:r>
              <a:rPr lang="en-US" sz="3200">
                <a:solidFill>
                  <a:srgbClr val="9DEDF1"/>
                </a:solidFill>
                <a:latin typeface="Arial" charset="0"/>
                <a:cs typeface="Arial" charset="0"/>
              </a:rPr>
              <a:t>é</a:t>
            </a:r>
            <a:r>
              <a:rPr lang="en-US" sz="3200">
                <a:solidFill>
                  <a:srgbClr val="9DEDF1"/>
                </a:solidFill>
                <a:latin typeface="Arial" charset="0"/>
              </a:rPr>
              <a:t>rusalem</a:t>
            </a:r>
          </a:p>
          <a:p>
            <a:pPr algn="ctr"/>
            <a:endParaRPr lang="en-US" sz="3200">
              <a:solidFill>
                <a:srgbClr val="9DEDF1"/>
              </a:solidFill>
              <a:latin typeface="Arial" charset="0"/>
            </a:endParaRPr>
          </a:p>
        </p:txBody>
      </p:sp>
      <p:grpSp>
        <p:nvGrpSpPr>
          <p:cNvPr id="627740" name="Group 28"/>
          <p:cNvGrpSpPr>
            <a:grpSpLocks/>
          </p:cNvGrpSpPr>
          <p:nvPr/>
        </p:nvGrpSpPr>
        <p:grpSpPr bwMode="auto">
          <a:xfrm>
            <a:off x="823913" y="3014663"/>
            <a:ext cx="3278187" cy="2459037"/>
            <a:chOff x="519" y="1899"/>
            <a:chExt cx="2065" cy="1549"/>
          </a:xfrm>
        </p:grpSpPr>
        <p:pic>
          <p:nvPicPr>
            <p:cNvPr id="627737" name="Picture 25" descr="Golden Gate, Dome of Tablets fr Mt of Olives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1899"/>
              <a:ext cx="2065" cy="1549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27739" name="Text Box 27"/>
            <p:cNvSpPr txBox="1">
              <a:spLocks noChangeArrowheads="1"/>
            </p:cNvSpPr>
            <p:nvPr/>
          </p:nvSpPr>
          <p:spPr bwMode="auto">
            <a:xfrm>
              <a:off x="576" y="2968"/>
              <a:ext cx="1912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Porte Est au Mont Temple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27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3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37488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0041" name="Text Box 7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0046" name="Rectangle 78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340047" name="Text Box 7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 21:12-16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40048" name="Text Box 80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340050" name="Rectangle 82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auto">
          <a:xfrm>
            <a:off x="1231900" y="5972175"/>
            <a:ext cx="6634163" cy="9683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</a:t>
            </a: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 ce que ci le Temple au Temps de Jésus</a:t>
            </a:r>
          </a:p>
          <a:p>
            <a:pPr algn="ctr">
              <a:lnSpc>
                <a:spcPct val="80000"/>
              </a:lnSpc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Était toujours etroit...</a:t>
            </a:r>
          </a:p>
        </p:txBody>
      </p:sp>
      <p:grpSp>
        <p:nvGrpSpPr>
          <p:cNvPr id="340051" name="Group 8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40026" name="AutoShape 5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27" name="Rectangle 5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28" name="Line 6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29" name="Line 6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0" name="Line 6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1" name="Line 6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2" name="Line 6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3" name="Rectangle 65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340035" name="Rectangle 6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6" name="Line 6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7" name="Line 6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8" name="Rectangle 7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9" name="Rectangle 7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40" name="Rectangle 72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4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174087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8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0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2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3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5" name="Rectangle 15"/>
          <p:cNvSpPr>
            <a:spLocks noChangeArrowheads="1"/>
          </p:cNvSpPr>
          <p:nvPr/>
        </p:nvSpPr>
        <p:spPr bwMode="auto">
          <a:xfrm>
            <a:off x="3948113" y="1730375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bg2"/>
                </a:solidFill>
                <a:latin typeface="Times" charset="0"/>
              </a:rPr>
              <a:t>CROIX</a:t>
            </a:r>
          </a:p>
        </p:txBody>
      </p:sp>
      <p:sp>
        <p:nvSpPr>
          <p:cNvPr id="174100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6" name="Text Box 26"/>
          <p:cNvSpPr txBox="1">
            <a:spLocks noChangeArrowheads="1"/>
          </p:cNvSpPr>
          <p:nvPr/>
        </p:nvSpPr>
        <p:spPr bwMode="auto">
          <a:xfrm>
            <a:off x="3684588" y="2781300"/>
            <a:ext cx="47291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La Nouvelle Alliance</a:t>
            </a:r>
          </a:p>
        </p:txBody>
      </p:sp>
      <p:sp>
        <p:nvSpPr>
          <p:cNvPr id="174153" name="Text Box 73"/>
          <p:cNvSpPr txBox="1">
            <a:spLocks noChangeArrowheads="1"/>
          </p:cNvSpPr>
          <p:nvPr/>
        </p:nvSpPr>
        <p:spPr bwMode="auto">
          <a:xfrm>
            <a:off x="17621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Matt. 26:28; Marc 14:24; Luc 22:20</a:t>
            </a:r>
          </a:p>
        </p:txBody>
      </p:sp>
      <p:sp>
        <p:nvSpPr>
          <p:cNvPr id="174170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1" name="Rectangle 9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2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3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4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5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6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7" name="Rectangle 97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74178" name="Rectangle 98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174179" name="Rectangle 9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0" name="Line 10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1" name="Line 10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2" name="Rectangle 10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3" name="Rectangle 10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4" name="Rectangle 104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74185" name="Text Box 10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189" name="Rectangle 10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74190" name="Text Box 110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174191" name="Group 111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74192" name="Rectangle 112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74193" name="Line 113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6" grpId="0" autoUpdateAnimBg="0"/>
      <p:bldP spid="174104" grpId="0" animBg="1"/>
      <p:bldP spid="174106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24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1" name="Rectangle 19"/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7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Matt. 4:11-16</a:t>
            </a:r>
          </a:p>
        </p:txBody>
      </p:sp>
      <p:sp>
        <p:nvSpPr>
          <p:cNvPr id="422989" name="Text Box 7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98" name="Rectangle 86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423000" name="Text Box 8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23035" name="Text Box 123"/>
          <p:cNvSpPr txBox="1">
            <a:spLocks noChangeArrowheads="1"/>
          </p:cNvSpPr>
          <p:nvPr/>
        </p:nvSpPr>
        <p:spPr bwMode="auto">
          <a:xfrm>
            <a:off x="8662988" y="64166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538163" y="5813425"/>
            <a:ext cx="8288337" cy="94615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Scènes que le Sauveur a vu avèc ses propres yeux.</a:t>
            </a:r>
          </a:p>
        </p:txBody>
      </p:sp>
      <p:sp>
        <p:nvSpPr>
          <p:cNvPr id="423034" name="Text Box 122"/>
          <p:cNvSpPr txBox="1">
            <a:spLocks noChangeArrowheads="1"/>
          </p:cNvSpPr>
          <p:nvPr/>
        </p:nvSpPr>
        <p:spPr bwMode="auto">
          <a:xfrm>
            <a:off x="533400" y="5410200"/>
            <a:ext cx="8288338" cy="519113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Le deb</a:t>
            </a:r>
            <a:r>
              <a:rPr lang="en-US" sz="2800">
                <a:solidFill>
                  <a:srgbClr val="FFFF00"/>
                </a:solidFill>
                <a:latin typeface="" charset="0"/>
              </a:rPr>
              <a:t>û</a:t>
            </a:r>
            <a:r>
              <a:rPr lang="en-US" sz="2800">
                <a:solidFill>
                  <a:srgbClr val="FFFF00"/>
                </a:solidFill>
              </a:rPr>
              <a:t>t de la vie de Notre Seigneur...</a:t>
            </a:r>
          </a:p>
        </p:txBody>
      </p:sp>
      <p:grpSp>
        <p:nvGrpSpPr>
          <p:cNvPr id="423031" name="Group 119"/>
          <p:cNvGrpSpPr>
            <a:grpSpLocks/>
          </p:cNvGrpSpPr>
          <p:nvPr/>
        </p:nvGrpSpPr>
        <p:grpSpPr bwMode="auto">
          <a:xfrm>
            <a:off x="3962400" y="533400"/>
            <a:ext cx="4419600" cy="2849563"/>
            <a:chOff x="3265" y="2756"/>
            <a:chExt cx="2203" cy="1363"/>
          </a:xfrm>
        </p:grpSpPr>
        <p:pic>
          <p:nvPicPr>
            <p:cNvPr id="423001" name="Picture 8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56"/>
            <a:stretch>
              <a:fillRect/>
            </a:stretch>
          </p:blipFill>
          <p:spPr bwMode="auto">
            <a:xfrm>
              <a:off x="3265" y="2756"/>
              <a:ext cx="2203" cy="136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23019" name="Text Box 107"/>
            <p:cNvSpPr txBox="1">
              <a:spLocks noChangeArrowheads="1"/>
            </p:cNvSpPr>
            <p:nvPr/>
          </p:nvSpPr>
          <p:spPr bwMode="auto">
            <a:xfrm>
              <a:off x="3682" y="3898"/>
              <a:ext cx="1778" cy="1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Montagneux Près de Capernaüm</a:t>
              </a:r>
            </a:p>
          </p:txBody>
        </p:sp>
      </p:grpSp>
      <p:grpSp>
        <p:nvGrpSpPr>
          <p:cNvPr id="423025" name="Group 113"/>
          <p:cNvGrpSpPr>
            <a:grpSpLocks/>
          </p:cNvGrpSpPr>
          <p:nvPr/>
        </p:nvGrpSpPr>
        <p:grpSpPr bwMode="auto">
          <a:xfrm>
            <a:off x="1066800" y="685800"/>
            <a:ext cx="3200400" cy="2286000"/>
            <a:chOff x="1570" y="428"/>
            <a:chExt cx="1839" cy="1228"/>
          </a:xfrm>
        </p:grpSpPr>
        <p:pic>
          <p:nvPicPr>
            <p:cNvPr id="423026" name="Picture 114" descr="Shepherd with flock, 43-30tb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" y="428"/>
              <a:ext cx="1839" cy="122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7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23027" name="Text Box 115"/>
            <p:cNvSpPr txBox="1">
              <a:spLocks noChangeArrowheads="1"/>
            </p:cNvSpPr>
            <p:nvPr/>
          </p:nvSpPr>
          <p:spPr bwMode="auto">
            <a:xfrm>
              <a:off x="1624" y="1437"/>
              <a:ext cx="1778" cy="16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Bergers Près de Bethléhem</a:t>
              </a:r>
            </a:p>
          </p:txBody>
        </p:sp>
      </p:grpSp>
      <p:grpSp>
        <p:nvGrpSpPr>
          <p:cNvPr id="423030" name="Group 118"/>
          <p:cNvGrpSpPr>
            <a:grpSpLocks/>
          </p:cNvGrpSpPr>
          <p:nvPr/>
        </p:nvGrpSpPr>
        <p:grpSpPr bwMode="auto">
          <a:xfrm>
            <a:off x="685800" y="3200400"/>
            <a:ext cx="3124200" cy="2079625"/>
            <a:chOff x="855" y="2343"/>
            <a:chExt cx="2039" cy="1452"/>
          </a:xfrm>
        </p:grpSpPr>
        <p:pic>
          <p:nvPicPr>
            <p:cNvPr id="422952" name="Picture 4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4" t="20508" r="41418" b="49136"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3017" name="Text Box 105"/>
            <p:cNvSpPr txBox="1">
              <a:spLocks noChangeArrowheads="1"/>
            </p:cNvSpPr>
            <p:nvPr/>
          </p:nvSpPr>
          <p:spPr bwMode="auto">
            <a:xfrm>
              <a:off x="1100" y="3577"/>
              <a:ext cx="1777" cy="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Haut du Fleuve Jourdian</a:t>
              </a:r>
            </a:p>
          </p:txBody>
        </p:sp>
      </p:grpSp>
      <p:grpSp>
        <p:nvGrpSpPr>
          <p:cNvPr id="423036" name="Group 1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22975" name="AutoShape 6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76" name="Rectangle 6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77" name="Line 6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78" name="Line 6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79" name="Line 6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0" name="Line 6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1" name="Line 6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2" name="Rectangle 7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422983" name="Rectangle 7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4" name="Line 7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5" name="Line 7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6" name="Rectangle 7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7" name="Rectangle 7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8" name="Rectangle 76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grpSp>
        <p:nvGrpSpPr>
          <p:cNvPr id="423029" name="Group 117"/>
          <p:cNvGrpSpPr>
            <a:grpSpLocks/>
          </p:cNvGrpSpPr>
          <p:nvPr/>
        </p:nvGrpSpPr>
        <p:grpSpPr bwMode="auto">
          <a:xfrm>
            <a:off x="4160838" y="3292475"/>
            <a:ext cx="3687762" cy="2087563"/>
            <a:chOff x="2118" y="1552"/>
            <a:chExt cx="2323" cy="1315"/>
          </a:xfrm>
        </p:grpSpPr>
        <p:grpSp>
          <p:nvGrpSpPr>
            <p:cNvPr id="423010" name="Group 98"/>
            <p:cNvGrpSpPr>
              <a:grpSpLocks/>
            </p:cNvGrpSpPr>
            <p:nvPr/>
          </p:nvGrpSpPr>
          <p:grpSpPr bwMode="auto">
            <a:xfrm>
              <a:off x="2118" y="1552"/>
              <a:ext cx="2323" cy="1315"/>
              <a:chOff x="2081" y="1388"/>
              <a:chExt cx="2323" cy="1315"/>
            </a:xfrm>
          </p:grpSpPr>
          <p:pic>
            <p:nvPicPr>
              <p:cNvPr id="423006" name="Picture 94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398"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7"/>
                      <a:srcRect t="20398"/>
                      <a:stretch>
                        <a:fillRect/>
                      </a:stretch>
                    </a:blipFill>
                  </a14:hiddenFill>
                </a:ext>
              </a:extLst>
            </p:spPr>
          </p:pic>
          <p:sp>
            <p:nvSpPr>
              <p:cNvPr id="423007" name="Text Box 95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23016" name="Text Box 104"/>
            <p:cNvSpPr txBox="1">
              <a:spLocks noChangeArrowheads="1"/>
            </p:cNvSpPr>
            <p:nvPr/>
          </p:nvSpPr>
          <p:spPr bwMode="auto">
            <a:xfrm>
              <a:off x="2651" y="2648"/>
              <a:ext cx="1778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Piscines de Béthesda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97" grpId="0" autoUpdateAnimBg="0"/>
      <p:bldP spid="423034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78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8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42088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33" name="Text Box 69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Luc 22:39-44</a:t>
            </a:r>
          </a:p>
        </p:txBody>
      </p:sp>
      <p:sp>
        <p:nvSpPr>
          <p:cNvPr id="420965" name="Text Box 10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0968" name="Text Box 104"/>
          <p:cNvSpPr txBox="1">
            <a:spLocks noChangeArrowheads="1"/>
          </p:cNvSpPr>
          <p:nvPr/>
        </p:nvSpPr>
        <p:spPr bwMode="auto">
          <a:xfrm>
            <a:off x="8548688" y="64484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20969" name="Rectangle 105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420970" name="Text Box 106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420972" name="Picture 108" descr="Gethsemane olive tree2, tb n0516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66738"/>
            <a:ext cx="7904162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20976" name="Rectangle 112"/>
          <p:cNvSpPr>
            <a:spLocks noChangeArrowheads="1"/>
          </p:cNvSpPr>
          <p:nvPr/>
        </p:nvSpPr>
        <p:spPr bwMode="auto">
          <a:xfrm>
            <a:off x="585788" y="4567238"/>
            <a:ext cx="7913687" cy="17097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97" name="Rectangle 33"/>
          <p:cNvSpPr>
            <a:spLocks noChangeArrowheads="1"/>
          </p:cNvSpPr>
          <p:nvPr/>
        </p:nvSpPr>
        <p:spPr bwMode="auto">
          <a:xfrm>
            <a:off x="458788" y="5562600"/>
            <a:ext cx="8226425" cy="9683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Père, si tu voulais, éloigner cette coupe de moi; toutefois, que ma volonté ne se fasse pas, mais la tienne.</a:t>
            </a: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898" name="Text Box 34"/>
          <p:cNvSpPr txBox="1">
            <a:spLocks noChangeArrowheads="1"/>
          </p:cNvSpPr>
          <p:nvPr/>
        </p:nvSpPr>
        <p:spPr bwMode="auto">
          <a:xfrm>
            <a:off x="1687513" y="4468813"/>
            <a:ext cx="5861050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</a:rPr>
              <a:t>À La Montagne des Oliviers:      Le Jardin de Gethsémané</a:t>
            </a:r>
          </a:p>
        </p:txBody>
      </p:sp>
      <p:grpSp>
        <p:nvGrpSpPr>
          <p:cNvPr id="420975" name="Group 11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20950" name="AutoShape 8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1" name="Rectangle 8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2" name="Line 8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3" name="Line 8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4" name="Line 9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5" name="Line 9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6" name="Line 9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7" name="Rectangle 93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420958" name="Rectangle 94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420959" name="Rectangle 9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0" name="Line 9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1" name="Line 9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2" name="Rectangle 9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3" name="Rectangle 9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4" name="Rectangle 100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76" grpId="0" animBg="1"/>
      <p:bldP spid="420897" grpId="0" autoUpdateAnimBg="0"/>
      <p:bldP spid="42089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31623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2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4" name="Rectangle 6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421895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6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7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8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9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0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1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2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3" name="Rectangle 15"/>
          <p:cNvSpPr>
            <a:spLocks noChangeArrowheads="1"/>
          </p:cNvSpPr>
          <p:nvPr/>
        </p:nvSpPr>
        <p:spPr bwMode="auto">
          <a:xfrm>
            <a:off x="3948113" y="1730375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421904" name="Rectangle 16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bg2"/>
                </a:solidFill>
                <a:latin typeface="Times" charset="0"/>
              </a:rPr>
              <a:t>CROIX</a:t>
            </a:r>
          </a:p>
        </p:txBody>
      </p:sp>
      <p:sp>
        <p:nvSpPr>
          <p:cNvPr id="421905" name="AutoShape 17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9" name="Rectangle 21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13" name="Text Box 25"/>
          <p:cNvSpPr txBox="1">
            <a:spLocks noChangeArrowheads="1"/>
          </p:cNvSpPr>
          <p:nvPr/>
        </p:nvSpPr>
        <p:spPr bwMode="auto">
          <a:xfrm>
            <a:off x="3684588" y="2781300"/>
            <a:ext cx="47291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La Nouvelle Alliance</a:t>
            </a:r>
          </a:p>
        </p:txBody>
      </p:sp>
      <p:sp>
        <p:nvSpPr>
          <p:cNvPr id="421914" name="Text Box 26"/>
          <p:cNvSpPr txBox="1">
            <a:spLocks noChangeArrowheads="1"/>
          </p:cNvSpPr>
          <p:nvPr/>
        </p:nvSpPr>
        <p:spPr bwMode="auto">
          <a:xfrm>
            <a:off x="3687763" y="3871913"/>
            <a:ext cx="4037012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FAFD00"/>
                </a:solidFill>
              </a:rPr>
              <a:t>•La Mort de Jésus</a:t>
            </a:r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3695700" y="4424363"/>
            <a:ext cx="4483100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Son enterrement</a:t>
            </a:r>
          </a:p>
        </p:txBody>
      </p:sp>
      <p:sp>
        <p:nvSpPr>
          <p:cNvPr id="421917" name="Text Box 29"/>
          <p:cNvSpPr txBox="1">
            <a:spLocks noChangeArrowheads="1"/>
          </p:cNvSpPr>
          <p:nvPr/>
        </p:nvSpPr>
        <p:spPr bwMode="auto">
          <a:xfrm>
            <a:off x="3681413" y="4965700"/>
            <a:ext cx="4410075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Sa Résurrection</a:t>
            </a:r>
          </a:p>
        </p:txBody>
      </p:sp>
      <p:sp>
        <p:nvSpPr>
          <p:cNvPr id="421952" name="Text Box 64"/>
          <p:cNvSpPr txBox="1">
            <a:spLocks noChangeArrowheads="1"/>
          </p:cNvSpPr>
          <p:nvPr/>
        </p:nvSpPr>
        <p:spPr bwMode="auto">
          <a:xfrm>
            <a:off x="1778000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Matt. 26-28; Marc 14-16; Luc 23-24; Jean 19-20</a:t>
            </a:r>
          </a:p>
        </p:txBody>
      </p:sp>
      <p:sp>
        <p:nvSpPr>
          <p:cNvPr id="421969" name="Text Box 81"/>
          <p:cNvSpPr txBox="1">
            <a:spLocks noChangeArrowheads="1"/>
          </p:cNvSpPr>
          <p:nvPr/>
        </p:nvSpPr>
        <p:spPr bwMode="auto">
          <a:xfrm>
            <a:off x="3705225" y="3333750"/>
            <a:ext cx="525145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</a:rPr>
              <a:t>C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</a:rPr>
              <a:t>est fini.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3200">
                <a:solidFill>
                  <a:srgbClr val="FAFD00"/>
                </a:solidFill>
              </a:rPr>
              <a:t> </a:t>
            </a:r>
          </a:p>
        </p:txBody>
      </p:sp>
      <p:sp>
        <p:nvSpPr>
          <p:cNvPr id="421970" name="AutoShape 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1" name="Rectangle 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2" name="Line 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3" name="Line 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4" name="Line 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5" name="Line 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6" name="Line 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7" name="Rectangle 89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21978" name="Rectangle 90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21979" name="Rectangle 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1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2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3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4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5" name="Rectangle 97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421986" name="Text Box 9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89" name="Text Box 101"/>
          <p:cNvSpPr txBox="1">
            <a:spLocks noChangeArrowheads="1"/>
          </p:cNvSpPr>
          <p:nvPr/>
        </p:nvSpPr>
        <p:spPr bwMode="auto">
          <a:xfrm>
            <a:off x="8556625" y="64484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21990" name="Rectangle 10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421991" name="Text Box 103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421992" name="Group 104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21993" name="Rectangle 105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21994" name="Line 106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175110" name="Line 6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1" name="Line 7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2" name="Line 8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Line 9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4" name="Line 10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5" name="Line 11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6" name="Line 12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3948113" y="1712913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175118" name="Rectangle 14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CROIX</a:t>
            </a:r>
          </a:p>
        </p:txBody>
      </p:sp>
      <p:sp>
        <p:nvSpPr>
          <p:cNvPr id="175119" name="Rectangle 15"/>
          <p:cNvSpPr>
            <a:spLocks noChangeArrowheads="1"/>
          </p:cNvSpPr>
          <p:nvPr/>
        </p:nvSpPr>
        <p:spPr bwMode="auto">
          <a:xfrm>
            <a:off x="3516313" y="2654300"/>
            <a:ext cx="1831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bg2"/>
                </a:solidFill>
                <a:latin typeface="Times" charset="0"/>
              </a:rPr>
              <a:t>EGLISE</a:t>
            </a: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4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7" name="Rectangle 23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2844800" y="3352800"/>
            <a:ext cx="5727700" cy="2705100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2882900" y="3416300"/>
            <a:ext cx="5689600" cy="15509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</a:rPr>
              <a:t>• L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</a:rPr>
              <a:t> </a:t>
            </a:r>
            <a:r>
              <a:rPr lang="ja-JP" altLang="en-US" sz="3200" i="1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 i="1">
                <a:solidFill>
                  <a:srgbClr val="FAFD00"/>
                </a:solidFill>
              </a:rPr>
              <a:t>Ecclésias</a:t>
            </a:r>
            <a:r>
              <a:rPr lang="ja-JP" altLang="en-US" sz="3200" i="1">
                <a:solidFill>
                  <a:srgbClr val="FAFD00"/>
                </a:solidFill>
                <a:latin typeface="Arial"/>
              </a:rPr>
              <a:t>”</a:t>
            </a:r>
            <a:r>
              <a:rPr lang="en-US" sz="3200" i="1">
                <a:solidFill>
                  <a:srgbClr val="FAFD00"/>
                </a:solidFill>
              </a:rPr>
              <a:t> </a:t>
            </a:r>
            <a:r>
              <a:rPr lang="en-US" sz="3200">
                <a:solidFill>
                  <a:srgbClr val="FAFD00"/>
                </a:solidFill>
              </a:rPr>
              <a:t>--</a:t>
            </a:r>
          </a:p>
          <a:p>
            <a:r>
              <a:rPr lang="en-US" sz="3200">
                <a:solidFill>
                  <a:srgbClr val="FAFD00"/>
                </a:solidFill>
              </a:rPr>
              <a:t>    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</a:rPr>
              <a:t>Les appellés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endParaRPr lang="en-US" sz="3200">
              <a:solidFill>
                <a:srgbClr val="FAFD00"/>
              </a:solidFill>
            </a:endParaRPr>
          </a:p>
          <a:p>
            <a:endParaRPr lang="en-US" sz="320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2938463" y="4702175"/>
            <a:ext cx="56896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</a:rPr>
              <a:t>• </a:t>
            </a:r>
            <a:r>
              <a:rPr lang="en-US" sz="2800">
                <a:solidFill>
                  <a:srgbClr val="FAFD00"/>
                </a:solidFill>
              </a:rPr>
              <a:t>Començant en Jérusalem…</a:t>
            </a:r>
          </a:p>
          <a:p>
            <a:r>
              <a:rPr lang="en-US" sz="2800">
                <a:solidFill>
                  <a:srgbClr val="FAFD00"/>
                </a:solidFill>
              </a:rPr>
              <a:t>    et dans le Monde.</a:t>
            </a:r>
            <a:endParaRPr lang="en-US" sz="280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75169" name="Text Box 65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 16:18; 28:19 </a:t>
            </a:r>
          </a:p>
        </p:txBody>
      </p:sp>
      <p:sp>
        <p:nvSpPr>
          <p:cNvPr id="175186" name="AutoShape 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7" name="Rectangle 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8" name="Line 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9" name="Line 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0" name="Line 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1" name="Line 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2" name="Line 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3" name="Rectangle 89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75194" name="Rectangle 90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175195" name="Rectangle 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6" name="Rectangle 92"/>
          <p:cNvSpPr>
            <a:spLocks noChangeArrowheads="1"/>
          </p:cNvSpPr>
          <p:nvPr/>
        </p:nvSpPr>
        <p:spPr bwMode="auto">
          <a:xfrm>
            <a:off x="8135938" y="3884613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Eglise</a:t>
            </a:r>
          </a:p>
        </p:txBody>
      </p:sp>
      <p:sp>
        <p:nvSpPr>
          <p:cNvPr id="175197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8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9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200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201" name="Rectangle 97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75202" name="Text Box 9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5205" name="Text Box 101"/>
          <p:cNvSpPr txBox="1">
            <a:spLocks noChangeArrowheads="1"/>
          </p:cNvSpPr>
          <p:nvPr/>
        </p:nvSpPr>
        <p:spPr bwMode="auto">
          <a:xfrm>
            <a:off x="8556625" y="644525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5206" name="Rectangle 10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75207" name="Text Box 103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175208" name="Group 104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75209" name="Rectangle 105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75210" name="Line 106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2448" name="Text Box 8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42451" name="Group 8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42428" name="AutoShape 6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29" name="Rectangle 6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0" name="Line 6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1" name="Line 6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2" name="Line 6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3" name="Line 6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4" name="Line 6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9" name="Rectangle 71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442440" name="Rectangle 72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442441" name="Rectangle 73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2" name="Rectangle 74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442443" name="Line 75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4" name="Line 76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5" name="Rectangle 77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6" name="Rectangle 78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7" name="Rectangle 79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442453" name="Text Box 85"/>
          <p:cNvSpPr txBox="1">
            <a:spLocks noChangeArrowheads="1"/>
          </p:cNvSpPr>
          <p:nvPr/>
        </p:nvSpPr>
        <p:spPr bwMode="auto">
          <a:xfrm>
            <a:off x="8561388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42456" name="Rectangle 8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442457" name="Text Box 89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42463" name="Text Box 95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  <a:latin typeface="Arial" charset="0"/>
              </a:rPr>
              <a:t>L</a:t>
            </a:r>
            <a:r>
              <a:rPr lang="ja-JP" altLang="en-US" sz="60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6000">
                <a:solidFill>
                  <a:schemeClr val="tx1"/>
                </a:solidFill>
                <a:latin typeface="Arial" charset="0"/>
              </a:rPr>
              <a:t>Eglise:</a:t>
            </a:r>
          </a:p>
        </p:txBody>
      </p:sp>
      <p:sp>
        <p:nvSpPr>
          <p:cNvPr id="442464" name="Text Box 96"/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  <a:latin typeface="Arial" charset="0"/>
              </a:rPr>
              <a:t>Nous sommes le Haut de ce Signal!</a:t>
            </a:r>
            <a:endParaRPr lang="en-US" sz="54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3" grpId="0" autoUpdateAnimBg="0"/>
      <p:bldP spid="44246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58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85059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85060" name="Group 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685061" name="AutoShape 5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2" name="Rectangle 6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3" name="Line 7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4" name="Line 8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5" name="Line 9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6" name="Line 10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7" name="Line 11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85072" name="Line 1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73" name="Line 1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74" name="Rectangle 1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75" name="Rectangle 1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76" name="Rectangle 20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685077" name="Text Box 21"/>
          <p:cNvSpPr txBox="1">
            <a:spLocks noChangeArrowheads="1"/>
          </p:cNvSpPr>
          <p:nvPr/>
        </p:nvSpPr>
        <p:spPr bwMode="auto">
          <a:xfrm>
            <a:off x="8561388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85078" name="Rectangle 2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685079" name="Text Box 23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85080" name="Text Box 24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  <a:latin typeface="Arial" charset="0"/>
              </a:rPr>
              <a:t>The Church:</a:t>
            </a:r>
          </a:p>
        </p:txBody>
      </p:sp>
      <p:sp>
        <p:nvSpPr>
          <p:cNvPr id="685081" name="Text Box 25"/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i="1">
                <a:solidFill>
                  <a:srgbClr val="00FFFF"/>
                </a:solidFill>
                <a:latin typeface="Arial" charset="0"/>
              </a:rPr>
              <a:t>What are we doing about it?</a:t>
            </a:r>
            <a:endParaRPr lang="en-US" sz="5400" i="1">
              <a:solidFill>
                <a:srgbClr val="00FFFF"/>
              </a:solidFill>
              <a:latin typeface="Arial" charset="0"/>
            </a:endParaRPr>
          </a:p>
        </p:txBody>
      </p:sp>
      <p:grpSp>
        <p:nvGrpSpPr>
          <p:cNvPr id="685086" name="Group 30"/>
          <p:cNvGrpSpPr>
            <a:grpSpLocks/>
          </p:cNvGrpSpPr>
          <p:nvPr/>
        </p:nvGrpSpPr>
        <p:grpSpPr bwMode="auto">
          <a:xfrm>
            <a:off x="1108075" y="1036638"/>
            <a:ext cx="6950075" cy="4810125"/>
            <a:chOff x="728" y="451"/>
            <a:chExt cx="4378" cy="3030"/>
          </a:xfrm>
        </p:grpSpPr>
        <p:sp>
          <p:nvSpPr>
            <p:cNvPr id="685087" name="AutoShape 31"/>
            <p:cNvSpPr>
              <a:spLocks noChangeArrowheads="1"/>
            </p:cNvSpPr>
            <p:nvPr/>
          </p:nvSpPr>
          <p:spPr bwMode="auto">
            <a:xfrm>
              <a:off x="728" y="451"/>
              <a:ext cx="4378" cy="303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6A0000"/>
              </a:solidFill>
              <a:round/>
              <a:headEnd/>
              <a:tailEnd/>
            </a:ln>
            <a:effectLst>
              <a:outerShdw blurRad="63500" dist="38100" dir="162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2400" b="0"/>
            </a:p>
          </p:txBody>
        </p:sp>
        <p:sp>
          <p:nvSpPr>
            <p:cNvPr id="685088" name="Rectangle 32"/>
            <p:cNvSpPr>
              <a:spLocks noChangeArrowheads="1"/>
            </p:cNvSpPr>
            <p:nvPr/>
          </p:nvSpPr>
          <p:spPr bwMode="auto">
            <a:xfrm>
              <a:off x="1118" y="689"/>
              <a:ext cx="3621" cy="23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ja-JP" altLang="en-US" sz="4000">
                  <a:solidFill>
                    <a:srgbClr val="FFFF00"/>
                  </a:solidFill>
                  <a:latin typeface="Arial"/>
                </a:rPr>
                <a:t>“</a:t>
              </a:r>
              <a:r>
                <a:rPr lang="en-US" sz="4000">
                  <a:solidFill>
                    <a:srgbClr val="FFFF00"/>
                  </a:solidFill>
                </a:rPr>
                <a:t>…vous serez mes témoins à Jérusalem, dans toute la Judée, dans la Samarie, et jusqu</a:t>
              </a:r>
              <a:r>
                <a:rPr lang="ja-JP" altLang="en-US" sz="4000">
                  <a:solidFill>
                    <a:srgbClr val="FFFF00"/>
                  </a:solidFill>
                  <a:latin typeface="Arial"/>
                </a:rPr>
                <a:t>’</a:t>
              </a:r>
              <a:r>
                <a:rPr lang="en-US" sz="4000">
                  <a:solidFill>
                    <a:srgbClr val="FFFF00"/>
                  </a:solidFill>
                </a:rPr>
                <a:t>aux extrémités de la terre.</a:t>
              </a:r>
              <a:r>
                <a:rPr lang="ja-JP" altLang="en-US" sz="4000">
                  <a:solidFill>
                    <a:srgbClr val="FFFF00"/>
                  </a:solidFill>
                  <a:latin typeface="Arial"/>
                </a:rPr>
                <a:t>”</a:t>
              </a:r>
              <a:endParaRPr lang="en-US" sz="4000">
                <a:solidFill>
                  <a:srgbClr val="FFFF00"/>
                </a:solidFill>
              </a:endParaRP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1779" y="3071"/>
              <a:ext cx="25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Actes 1:8 (NIV)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5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3706813" y="3216275"/>
            <a:ext cx="20780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chemeClr val="bg2"/>
                </a:solidFill>
                <a:latin typeface="Times" charset="0"/>
              </a:rPr>
              <a:t>VANGILE</a:t>
            </a:r>
          </a:p>
        </p:txBody>
      </p:sp>
      <p:sp>
        <p:nvSpPr>
          <p:cNvPr id="286742" name="Rectangle 22"/>
          <p:cNvSpPr>
            <a:spLocks noChangeArrowheads="1"/>
          </p:cNvSpPr>
          <p:nvPr/>
        </p:nvSpPr>
        <p:spPr bwMode="auto">
          <a:xfrm>
            <a:off x="3948113" y="1765300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286743" name="Rectangle 23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CROIX</a:t>
            </a:r>
          </a:p>
        </p:txBody>
      </p:sp>
      <p:sp>
        <p:nvSpPr>
          <p:cNvPr id="286744" name="Rectangle 24"/>
          <p:cNvSpPr>
            <a:spLocks noChangeArrowheads="1"/>
          </p:cNvSpPr>
          <p:nvPr/>
        </p:nvSpPr>
        <p:spPr bwMode="auto">
          <a:xfrm>
            <a:off x="3516313" y="2654300"/>
            <a:ext cx="1831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EGLISE</a:t>
            </a:r>
          </a:p>
        </p:txBody>
      </p:sp>
      <p:sp>
        <p:nvSpPr>
          <p:cNvPr id="286746" name="AutoShape 26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7" name="Line 27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8" name="Line 28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9" name="Line 29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0" name="Line 30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1" name="Line 31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2" name="Line 32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3" name="Line 33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6" name="Rectangle 36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761" name="Group 41"/>
          <p:cNvGrpSpPr>
            <a:grpSpLocks/>
          </p:cNvGrpSpPr>
          <p:nvPr/>
        </p:nvGrpSpPr>
        <p:grpSpPr bwMode="auto">
          <a:xfrm>
            <a:off x="5549900" y="425450"/>
            <a:ext cx="2854325" cy="2990850"/>
            <a:chOff x="3496" y="268"/>
            <a:chExt cx="1798" cy="1884"/>
          </a:xfrm>
        </p:grpSpPr>
        <p:grpSp>
          <p:nvGrpSpPr>
            <p:cNvPr id="286730" name="Group 10"/>
            <p:cNvGrpSpPr>
              <a:grpSpLocks/>
            </p:cNvGrpSpPr>
            <p:nvPr/>
          </p:nvGrpSpPr>
          <p:grpSpPr bwMode="auto">
            <a:xfrm>
              <a:off x="4021" y="268"/>
              <a:ext cx="1273" cy="893"/>
              <a:chOff x="4005" y="484"/>
              <a:chExt cx="1273" cy="893"/>
            </a:xfrm>
          </p:grpSpPr>
          <p:sp>
            <p:nvSpPr>
              <p:cNvPr id="286731" name="Rectangle 11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732" name="Rectangle 12"/>
              <p:cNvSpPr>
                <a:spLocks noChangeArrowheads="1"/>
              </p:cNvSpPr>
              <p:nvPr/>
            </p:nvSpPr>
            <p:spPr bwMode="auto">
              <a:xfrm>
                <a:off x="4005" y="484"/>
                <a:ext cx="1273" cy="8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FF00"/>
                    </a:solidFill>
                  </a:rPr>
                  <a:t>Verité</a:t>
                </a:r>
                <a:r>
                  <a:rPr lang="en-US">
                    <a:solidFill>
                      <a:srgbClr val="FFFF00"/>
                    </a:solidFill>
                  </a:rPr>
                  <a:t> </a:t>
                </a:r>
                <a:r>
                  <a:rPr lang="en-US" sz="2400">
                    <a:solidFill>
                      <a:srgbClr val="FFFF00"/>
                    </a:solidFill>
                  </a:rPr>
                  <a:t>&amp;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Théologie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86760" name="Line 40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23" name="Text Box 103"/>
          <p:cNvSpPr txBox="1">
            <a:spLocks noChangeArrowheads="1"/>
          </p:cNvSpPr>
          <p:nvPr/>
        </p:nvSpPr>
        <p:spPr bwMode="auto">
          <a:xfrm>
            <a:off x="1779588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Matthieu, Marc, Luc, Jean </a:t>
            </a:r>
          </a:p>
        </p:txBody>
      </p:sp>
      <p:sp>
        <p:nvSpPr>
          <p:cNvPr id="286842" name="AutoShape 12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3" name="Rectangle 12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4" name="Line 12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5" name="Line 12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6" name="Line 12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7" name="Line 12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8" name="Line 12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9" name="Rectangle 129"/>
          <p:cNvSpPr>
            <a:spLocks noChangeArrowheads="1"/>
          </p:cNvSpPr>
          <p:nvPr/>
        </p:nvSpPr>
        <p:spPr bwMode="auto">
          <a:xfrm>
            <a:off x="8159750" y="4043363"/>
            <a:ext cx="5699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Evangel</a:t>
            </a:r>
          </a:p>
        </p:txBody>
      </p:sp>
      <p:sp>
        <p:nvSpPr>
          <p:cNvPr id="286853" name="Rectangle 133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286854" name="Rectangle 134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286855" name="Rectangle 13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6" name="Rectangle 136"/>
          <p:cNvSpPr>
            <a:spLocks noChangeArrowheads="1"/>
          </p:cNvSpPr>
          <p:nvPr/>
        </p:nvSpPr>
        <p:spPr bwMode="auto">
          <a:xfrm>
            <a:off x="8135938" y="3884613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Eglise</a:t>
            </a:r>
          </a:p>
        </p:txBody>
      </p:sp>
      <p:sp>
        <p:nvSpPr>
          <p:cNvPr id="286857" name="Line 13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8" name="Line 13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9" name="Rectangle 13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0" name="Rectangle 14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1" name="Rectangle 141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286862" name="Text Box 142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866" name="Rectangle 146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286867" name="Text Box 147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286869" name="Group 149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286870" name="Rectangle 150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286871" name="Line 151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5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445446" name="Rectangle 6"/>
          <p:cNvSpPr>
            <a:spLocks noChangeArrowheads="1"/>
          </p:cNvSpPr>
          <p:nvPr/>
        </p:nvSpPr>
        <p:spPr bwMode="auto">
          <a:xfrm>
            <a:off x="3706813" y="3216275"/>
            <a:ext cx="20780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chemeClr val="bg2"/>
                </a:solidFill>
                <a:latin typeface="Times" charset="0"/>
              </a:rPr>
              <a:t>VANGILE</a:t>
            </a:r>
          </a:p>
        </p:txBody>
      </p:sp>
      <p:sp>
        <p:nvSpPr>
          <p:cNvPr id="445447" name="Rectangle 7"/>
          <p:cNvSpPr>
            <a:spLocks noChangeArrowheads="1"/>
          </p:cNvSpPr>
          <p:nvPr/>
        </p:nvSpPr>
        <p:spPr bwMode="auto">
          <a:xfrm>
            <a:off x="3935413" y="3673475"/>
            <a:ext cx="13668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ACTES</a:t>
            </a:r>
          </a:p>
        </p:txBody>
      </p:sp>
      <p:sp>
        <p:nvSpPr>
          <p:cNvPr id="445450" name="Rectangle 10"/>
          <p:cNvSpPr>
            <a:spLocks noChangeArrowheads="1"/>
          </p:cNvSpPr>
          <p:nvPr/>
        </p:nvSpPr>
        <p:spPr bwMode="auto">
          <a:xfrm>
            <a:off x="3948113" y="1765300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445451" name="Rectangle 11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CROIX</a:t>
            </a:r>
          </a:p>
        </p:txBody>
      </p:sp>
      <p:sp>
        <p:nvSpPr>
          <p:cNvPr id="445452" name="Rectangle 12"/>
          <p:cNvSpPr>
            <a:spLocks noChangeArrowheads="1"/>
          </p:cNvSpPr>
          <p:nvPr/>
        </p:nvSpPr>
        <p:spPr bwMode="auto">
          <a:xfrm>
            <a:off x="3516313" y="2654300"/>
            <a:ext cx="1831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EGLISE</a:t>
            </a:r>
          </a:p>
        </p:txBody>
      </p:sp>
      <p:sp>
        <p:nvSpPr>
          <p:cNvPr id="445454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5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6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7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8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9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0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1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4" name="Rectangle 2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5475" name="Group 35"/>
          <p:cNvGrpSpPr>
            <a:grpSpLocks/>
          </p:cNvGrpSpPr>
          <p:nvPr/>
        </p:nvGrpSpPr>
        <p:grpSpPr bwMode="auto">
          <a:xfrm>
            <a:off x="5588000" y="2098675"/>
            <a:ext cx="3236913" cy="1787525"/>
            <a:chOff x="3520" y="1322"/>
            <a:chExt cx="2039" cy="1126"/>
          </a:xfrm>
        </p:grpSpPr>
        <p:grpSp>
          <p:nvGrpSpPr>
            <p:cNvPr id="445476" name="Group 36"/>
            <p:cNvGrpSpPr>
              <a:grpSpLocks/>
            </p:cNvGrpSpPr>
            <p:nvPr/>
          </p:nvGrpSpPr>
          <p:grpSpPr bwMode="auto">
            <a:xfrm>
              <a:off x="4048" y="1322"/>
              <a:ext cx="1511" cy="681"/>
              <a:chOff x="4112" y="1314"/>
              <a:chExt cx="1511" cy="681"/>
            </a:xfrm>
          </p:grpSpPr>
          <p:sp>
            <p:nvSpPr>
              <p:cNvPr id="445477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78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370" cy="4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Histoire</a:t>
                </a:r>
              </a:p>
              <a:p>
                <a:pPr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De l</a:t>
                </a:r>
                <a:r>
                  <a:rPr lang="ja-JP" altLang="en-US" sz="3200">
                    <a:solidFill>
                      <a:srgbClr val="FFFF00"/>
                    </a:solidFill>
                    <a:latin typeface="Arial"/>
                  </a:rPr>
                  <a:t>’</a:t>
                </a:r>
                <a:r>
                  <a:rPr lang="en-US" sz="3200">
                    <a:solidFill>
                      <a:srgbClr val="FFFF00"/>
                    </a:solidFill>
                  </a:rPr>
                  <a:t>eglise</a:t>
                </a:r>
              </a:p>
            </p:txBody>
          </p:sp>
        </p:grpSp>
        <p:sp>
          <p:nvSpPr>
            <p:cNvPr id="445479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5480" name="Group 40"/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445481" name="Group 41"/>
            <p:cNvGrpSpPr>
              <a:grpSpLocks/>
            </p:cNvGrpSpPr>
            <p:nvPr/>
          </p:nvGrpSpPr>
          <p:grpSpPr bwMode="auto">
            <a:xfrm>
              <a:off x="4057" y="268"/>
              <a:ext cx="1223" cy="893"/>
              <a:chOff x="4041" y="484"/>
              <a:chExt cx="1223" cy="893"/>
            </a:xfrm>
          </p:grpSpPr>
          <p:sp>
            <p:nvSpPr>
              <p:cNvPr id="445482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83" name="Rectangle 43"/>
              <p:cNvSpPr>
                <a:spLocks noChangeArrowheads="1"/>
              </p:cNvSpPr>
              <p:nvPr/>
            </p:nvSpPr>
            <p:spPr bwMode="auto">
              <a:xfrm>
                <a:off x="4041" y="484"/>
                <a:ext cx="1200" cy="8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FF00"/>
                    </a:solidFill>
                  </a:rPr>
                  <a:t>Verité</a:t>
                </a:r>
                <a:r>
                  <a:rPr lang="en-US">
                    <a:solidFill>
                      <a:srgbClr val="FFFF00"/>
                    </a:solidFill>
                  </a:rPr>
                  <a:t> </a:t>
                </a:r>
                <a:r>
                  <a:rPr lang="en-US" sz="2400">
                    <a:solidFill>
                      <a:srgbClr val="FFFF00"/>
                    </a:solidFill>
                  </a:rPr>
                  <a:t>&amp;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Théology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5484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5522" name="Text Box 82"/>
          <p:cNvSpPr txBox="1">
            <a:spLocks noChangeArrowheads="1"/>
          </p:cNvSpPr>
          <p:nvPr/>
        </p:nvSpPr>
        <p:spPr bwMode="auto">
          <a:xfrm>
            <a:off x="1778000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Actes des Apôtres </a:t>
            </a:r>
          </a:p>
        </p:txBody>
      </p:sp>
      <p:sp>
        <p:nvSpPr>
          <p:cNvPr id="445543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4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5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6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7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8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9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50" name="Rectangle 110"/>
          <p:cNvSpPr>
            <a:spLocks noChangeArrowheads="1"/>
          </p:cNvSpPr>
          <p:nvPr/>
        </p:nvSpPr>
        <p:spPr bwMode="auto">
          <a:xfrm>
            <a:off x="8159750" y="4043363"/>
            <a:ext cx="5826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445551" name="Rectangle 111"/>
          <p:cNvSpPr>
            <a:spLocks noChangeArrowheads="1"/>
          </p:cNvSpPr>
          <p:nvPr/>
        </p:nvSpPr>
        <p:spPr bwMode="auto">
          <a:xfrm>
            <a:off x="8239125" y="4183063"/>
            <a:ext cx="457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Actes</a:t>
            </a:r>
          </a:p>
        </p:txBody>
      </p:sp>
      <p:sp>
        <p:nvSpPr>
          <p:cNvPr id="445554" name="Rectangle 114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45555" name="Rectangle 115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45556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57" name="Rectangle 117"/>
          <p:cNvSpPr>
            <a:spLocks noChangeArrowheads="1"/>
          </p:cNvSpPr>
          <p:nvPr/>
        </p:nvSpPr>
        <p:spPr bwMode="auto">
          <a:xfrm>
            <a:off x="8135938" y="3884613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Eglise</a:t>
            </a:r>
          </a:p>
        </p:txBody>
      </p:sp>
      <p:sp>
        <p:nvSpPr>
          <p:cNvPr id="445558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59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0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1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2" name="Rectangle 122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445563" name="Text Box 12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5568" name="Rectangle 12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445569" name="Text Box 129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445570" name="Group 130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45571" name="Rectangle 131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45572" name="Line 132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7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9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446470" name="Rectangle 6"/>
          <p:cNvSpPr>
            <a:spLocks noChangeArrowheads="1"/>
          </p:cNvSpPr>
          <p:nvPr/>
        </p:nvSpPr>
        <p:spPr bwMode="auto">
          <a:xfrm>
            <a:off x="3706813" y="3216275"/>
            <a:ext cx="20780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chemeClr val="bg2"/>
                </a:solidFill>
                <a:latin typeface="Times" charset="0"/>
              </a:rPr>
              <a:t>VANGILE</a:t>
            </a:r>
          </a:p>
        </p:txBody>
      </p:sp>
      <p:sp>
        <p:nvSpPr>
          <p:cNvPr id="446471" name="Rectangle 7"/>
          <p:cNvSpPr>
            <a:spLocks noChangeArrowheads="1"/>
          </p:cNvSpPr>
          <p:nvPr/>
        </p:nvSpPr>
        <p:spPr bwMode="auto">
          <a:xfrm>
            <a:off x="3935413" y="3673475"/>
            <a:ext cx="13668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ACTES</a:t>
            </a:r>
          </a:p>
        </p:txBody>
      </p:sp>
      <p:sp>
        <p:nvSpPr>
          <p:cNvPr id="446472" name="Rectangle 8"/>
          <p:cNvSpPr>
            <a:spLocks noChangeArrowheads="1"/>
          </p:cNvSpPr>
          <p:nvPr/>
        </p:nvSpPr>
        <p:spPr bwMode="auto">
          <a:xfrm>
            <a:off x="3706813" y="4130675"/>
            <a:ext cx="19002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EPISTRES</a:t>
            </a:r>
          </a:p>
        </p:txBody>
      </p:sp>
      <p:sp>
        <p:nvSpPr>
          <p:cNvPr id="446474" name="Rectangle 10"/>
          <p:cNvSpPr>
            <a:spLocks noChangeArrowheads="1"/>
          </p:cNvSpPr>
          <p:nvPr/>
        </p:nvSpPr>
        <p:spPr bwMode="auto">
          <a:xfrm>
            <a:off x="3948113" y="1765300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446475" name="Rectangle 11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CROIX</a:t>
            </a:r>
          </a:p>
        </p:txBody>
      </p:sp>
      <p:sp>
        <p:nvSpPr>
          <p:cNvPr id="446476" name="Rectangle 12"/>
          <p:cNvSpPr>
            <a:spLocks noChangeArrowheads="1"/>
          </p:cNvSpPr>
          <p:nvPr/>
        </p:nvSpPr>
        <p:spPr bwMode="auto">
          <a:xfrm>
            <a:off x="3516313" y="2654300"/>
            <a:ext cx="1831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EGLISE</a:t>
            </a:r>
          </a:p>
        </p:txBody>
      </p:sp>
      <p:sp>
        <p:nvSpPr>
          <p:cNvPr id="446477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8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9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0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1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2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3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4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5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6494" name="Group 30"/>
          <p:cNvGrpSpPr>
            <a:grpSpLocks/>
          </p:cNvGrpSpPr>
          <p:nvPr/>
        </p:nvGrpSpPr>
        <p:grpSpPr bwMode="auto">
          <a:xfrm>
            <a:off x="5600700" y="3665538"/>
            <a:ext cx="2747963" cy="1079500"/>
            <a:chOff x="3560" y="2309"/>
            <a:chExt cx="1880" cy="680"/>
          </a:xfrm>
        </p:grpSpPr>
        <p:grpSp>
          <p:nvGrpSpPr>
            <p:cNvPr id="446495" name="Group 31"/>
            <p:cNvGrpSpPr>
              <a:grpSpLocks/>
            </p:cNvGrpSpPr>
            <p:nvPr/>
          </p:nvGrpSpPr>
          <p:grpSpPr bwMode="auto">
            <a:xfrm>
              <a:off x="3935" y="2309"/>
              <a:ext cx="1505" cy="680"/>
              <a:chOff x="3943" y="2181"/>
              <a:chExt cx="1505" cy="680"/>
            </a:xfrm>
          </p:grpSpPr>
          <p:sp>
            <p:nvSpPr>
              <p:cNvPr id="446496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97" name="Rectangle 33"/>
              <p:cNvSpPr>
                <a:spLocks noChangeArrowheads="1"/>
              </p:cNvSpPr>
              <p:nvPr/>
            </p:nvSpPr>
            <p:spPr bwMode="auto">
              <a:xfrm>
                <a:off x="3943" y="2181"/>
                <a:ext cx="1505" cy="6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Affaires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De l</a:t>
                </a:r>
                <a:r>
                  <a:rPr lang="ja-JP" altLang="en-US" sz="3200">
                    <a:solidFill>
                      <a:srgbClr val="FFFF00"/>
                    </a:solidFill>
                    <a:latin typeface="Arial"/>
                  </a:rPr>
                  <a:t>’</a:t>
                </a:r>
                <a:r>
                  <a:rPr lang="en-US" sz="3200">
                    <a:solidFill>
                      <a:srgbClr val="FFFF00"/>
                    </a:solidFill>
                  </a:rPr>
                  <a:t>Eglise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6498" name="Line 34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6499" name="Group 35"/>
          <p:cNvGrpSpPr>
            <a:grpSpLocks/>
          </p:cNvGrpSpPr>
          <p:nvPr/>
        </p:nvGrpSpPr>
        <p:grpSpPr bwMode="auto">
          <a:xfrm>
            <a:off x="5588000" y="2098675"/>
            <a:ext cx="3262313" cy="1787525"/>
            <a:chOff x="3520" y="1322"/>
            <a:chExt cx="2055" cy="1126"/>
          </a:xfrm>
        </p:grpSpPr>
        <p:grpSp>
          <p:nvGrpSpPr>
            <p:cNvPr id="446500" name="Group 36"/>
            <p:cNvGrpSpPr>
              <a:grpSpLocks/>
            </p:cNvGrpSpPr>
            <p:nvPr/>
          </p:nvGrpSpPr>
          <p:grpSpPr bwMode="auto">
            <a:xfrm>
              <a:off x="4048" y="1322"/>
              <a:ext cx="1527" cy="681"/>
              <a:chOff x="4112" y="1314"/>
              <a:chExt cx="1527" cy="681"/>
            </a:xfrm>
          </p:grpSpPr>
          <p:sp>
            <p:nvSpPr>
              <p:cNvPr id="446501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502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386" cy="4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Histoire</a:t>
                </a:r>
              </a:p>
              <a:p>
                <a:pPr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De l</a:t>
                </a:r>
                <a:r>
                  <a:rPr lang="ja-JP" altLang="en-US" sz="3200">
                    <a:solidFill>
                      <a:srgbClr val="FFFF00"/>
                    </a:solidFill>
                    <a:latin typeface="Arial"/>
                  </a:rPr>
                  <a:t>’</a:t>
                </a:r>
                <a:r>
                  <a:rPr lang="en-US" sz="3200">
                    <a:solidFill>
                      <a:srgbClr val="FFFF00"/>
                    </a:solidFill>
                  </a:rPr>
                  <a:t>Eglise</a:t>
                </a:r>
              </a:p>
            </p:txBody>
          </p:sp>
        </p:grpSp>
        <p:sp>
          <p:nvSpPr>
            <p:cNvPr id="446503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6504" name="Group 40"/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446505" name="Group 41"/>
            <p:cNvGrpSpPr>
              <a:grpSpLocks/>
            </p:cNvGrpSpPr>
            <p:nvPr/>
          </p:nvGrpSpPr>
          <p:grpSpPr bwMode="auto">
            <a:xfrm>
              <a:off x="4058" y="268"/>
              <a:ext cx="1222" cy="893"/>
              <a:chOff x="4042" y="484"/>
              <a:chExt cx="1222" cy="893"/>
            </a:xfrm>
          </p:grpSpPr>
          <p:sp>
            <p:nvSpPr>
              <p:cNvPr id="446506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507" name="Rectangle 43"/>
              <p:cNvSpPr>
                <a:spLocks noChangeArrowheads="1"/>
              </p:cNvSpPr>
              <p:nvPr/>
            </p:nvSpPr>
            <p:spPr bwMode="auto">
              <a:xfrm>
                <a:off x="4042" y="484"/>
                <a:ext cx="1200" cy="8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FF00"/>
                    </a:solidFill>
                  </a:rPr>
                  <a:t>Verité</a:t>
                </a:r>
                <a:r>
                  <a:rPr lang="en-US">
                    <a:solidFill>
                      <a:srgbClr val="FFFF00"/>
                    </a:solidFill>
                  </a:rPr>
                  <a:t> </a:t>
                </a:r>
                <a:r>
                  <a:rPr lang="en-US" sz="2400">
                    <a:solidFill>
                      <a:srgbClr val="FFFF00"/>
                    </a:solidFill>
                  </a:rPr>
                  <a:t>&amp;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Théology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6508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6546" name="Text Box 82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Romains à Jude </a:t>
            </a:r>
          </a:p>
        </p:txBody>
      </p:sp>
      <p:sp>
        <p:nvSpPr>
          <p:cNvPr id="446567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68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69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0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1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2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3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4" name="Rectangle 110"/>
          <p:cNvSpPr>
            <a:spLocks noChangeArrowheads="1"/>
          </p:cNvSpPr>
          <p:nvPr/>
        </p:nvSpPr>
        <p:spPr bwMode="auto">
          <a:xfrm>
            <a:off x="8159750" y="4043363"/>
            <a:ext cx="5826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446575" name="Rectangle 111"/>
          <p:cNvSpPr>
            <a:spLocks noChangeArrowheads="1"/>
          </p:cNvSpPr>
          <p:nvPr/>
        </p:nvSpPr>
        <p:spPr bwMode="auto">
          <a:xfrm>
            <a:off x="8239125" y="4183063"/>
            <a:ext cx="457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Actes</a:t>
            </a:r>
          </a:p>
        </p:txBody>
      </p:sp>
      <p:sp>
        <p:nvSpPr>
          <p:cNvPr id="446576" name="Rectangle 112"/>
          <p:cNvSpPr>
            <a:spLocks noChangeArrowheads="1"/>
          </p:cNvSpPr>
          <p:nvPr/>
        </p:nvSpPr>
        <p:spPr bwMode="auto">
          <a:xfrm>
            <a:off x="8167688" y="4322763"/>
            <a:ext cx="6096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Epistlres</a:t>
            </a:r>
          </a:p>
        </p:txBody>
      </p:sp>
      <p:sp>
        <p:nvSpPr>
          <p:cNvPr id="446577" name="Rectangle 113"/>
          <p:cNvSpPr>
            <a:spLocks noChangeArrowheads="1"/>
          </p:cNvSpPr>
          <p:nvPr/>
        </p:nvSpPr>
        <p:spPr bwMode="auto">
          <a:xfrm>
            <a:off x="8107363" y="4462463"/>
            <a:ext cx="180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8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46578" name="Rectangle 114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46579" name="Rectangle 115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46580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1" name="Rectangle 117"/>
          <p:cNvSpPr>
            <a:spLocks noChangeArrowheads="1"/>
          </p:cNvSpPr>
          <p:nvPr/>
        </p:nvSpPr>
        <p:spPr bwMode="auto">
          <a:xfrm>
            <a:off x="8135938" y="3884613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Eglise</a:t>
            </a:r>
          </a:p>
        </p:txBody>
      </p:sp>
      <p:sp>
        <p:nvSpPr>
          <p:cNvPr id="446582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3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4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5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6" name="Rectangle 122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446587" name="Text Box 12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6591" name="Rectangle 1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446592" name="Text Box 12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446593" name="Group 129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46594" name="Rectangle 130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46595" name="Line 131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72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3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447494" name="Rectangle 6"/>
          <p:cNvSpPr>
            <a:spLocks noChangeArrowheads="1"/>
          </p:cNvSpPr>
          <p:nvPr/>
        </p:nvSpPr>
        <p:spPr bwMode="auto">
          <a:xfrm>
            <a:off x="3706813" y="3216275"/>
            <a:ext cx="20780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chemeClr val="bg2"/>
                </a:solidFill>
                <a:latin typeface="Times" charset="0"/>
              </a:rPr>
              <a:t>VANGILE</a:t>
            </a:r>
          </a:p>
        </p:txBody>
      </p:sp>
      <p:sp>
        <p:nvSpPr>
          <p:cNvPr id="447495" name="Rectangle 7"/>
          <p:cNvSpPr>
            <a:spLocks noChangeArrowheads="1"/>
          </p:cNvSpPr>
          <p:nvPr/>
        </p:nvSpPr>
        <p:spPr bwMode="auto">
          <a:xfrm>
            <a:off x="3935413" y="3673475"/>
            <a:ext cx="13668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ACTES</a:t>
            </a:r>
          </a:p>
        </p:txBody>
      </p:sp>
      <p:sp>
        <p:nvSpPr>
          <p:cNvPr id="447496" name="Rectangle 8"/>
          <p:cNvSpPr>
            <a:spLocks noChangeArrowheads="1"/>
          </p:cNvSpPr>
          <p:nvPr/>
        </p:nvSpPr>
        <p:spPr bwMode="auto">
          <a:xfrm>
            <a:off x="3706813" y="4130675"/>
            <a:ext cx="19002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EPISTRES</a:t>
            </a:r>
          </a:p>
        </p:txBody>
      </p:sp>
      <p:sp>
        <p:nvSpPr>
          <p:cNvPr id="447497" name="Rectangle 9"/>
          <p:cNvSpPr>
            <a:spLocks noChangeArrowheads="1"/>
          </p:cNvSpPr>
          <p:nvPr/>
        </p:nvSpPr>
        <p:spPr bwMode="auto">
          <a:xfrm>
            <a:off x="3363913" y="4587875"/>
            <a:ext cx="25908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APOCALYPSE</a:t>
            </a:r>
          </a:p>
        </p:txBody>
      </p:sp>
      <p:sp>
        <p:nvSpPr>
          <p:cNvPr id="447498" name="Rectangle 10"/>
          <p:cNvSpPr>
            <a:spLocks noChangeArrowheads="1"/>
          </p:cNvSpPr>
          <p:nvPr/>
        </p:nvSpPr>
        <p:spPr bwMode="auto">
          <a:xfrm>
            <a:off x="3948113" y="1765300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447499" name="Rectangle 11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CROIX</a:t>
            </a:r>
          </a:p>
        </p:txBody>
      </p:sp>
      <p:sp>
        <p:nvSpPr>
          <p:cNvPr id="447500" name="Rectangle 12"/>
          <p:cNvSpPr>
            <a:spLocks noChangeArrowheads="1"/>
          </p:cNvSpPr>
          <p:nvPr/>
        </p:nvSpPr>
        <p:spPr bwMode="auto">
          <a:xfrm>
            <a:off x="3516313" y="2654300"/>
            <a:ext cx="1831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EGLISE</a:t>
            </a:r>
          </a:p>
        </p:txBody>
      </p:sp>
      <p:sp>
        <p:nvSpPr>
          <p:cNvPr id="44750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3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4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5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6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7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8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9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7513" name="Group 25"/>
          <p:cNvGrpSpPr>
            <a:grpSpLocks/>
          </p:cNvGrpSpPr>
          <p:nvPr/>
        </p:nvGrpSpPr>
        <p:grpSpPr bwMode="auto">
          <a:xfrm>
            <a:off x="5867400" y="4813300"/>
            <a:ext cx="2528888" cy="1719263"/>
            <a:chOff x="3696" y="3032"/>
            <a:chExt cx="1593" cy="1083"/>
          </a:xfrm>
        </p:grpSpPr>
        <p:grpSp>
          <p:nvGrpSpPr>
            <p:cNvPr id="447514" name="Group 26"/>
            <p:cNvGrpSpPr>
              <a:grpSpLocks/>
            </p:cNvGrpSpPr>
            <p:nvPr/>
          </p:nvGrpSpPr>
          <p:grpSpPr bwMode="auto">
            <a:xfrm>
              <a:off x="4111" y="3435"/>
              <a:ext cx="1178" cy="680"/>
              <a:chOff x="4111" y="3067"/>
              <a:chExt cx="1178" cy="680"/>
            </a:xfrm>
          </p:grpSpPr>
          <p:sp>
            <p:nvSpPr>
              <p:cNvPr id="447515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16" name="Rectangle 28"/>
              <p:cNvSpPr>
                <a:spLocks noChangeArrowheads="1"/>
              </p:cNvSpPr>
              <p:nvPr/>
            </p:nvSpPr>
            <p:spPr bwMode="auto">
              <a:xfrm>
                <a:off x="4159" y="3067"/>
                <a:ext cx="1130" cy="6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Futur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Eternité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7517" name="Line 29"/>
            <p:cNvSpPr>
              <a:spLocks noChangeShapeType="1"/>
            </p:cNvSpPr>
            <p:nvPr/>
          </p:nvSpPr>
          <p:spPr bwMode="auto">
            <a:xfrm>
              <a:off x="3696" y="3032"/>
              <a:ext cx="488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7518" name="Group 30"/>
          <p:cNvGrpSpPr>
            <a:grpSpLocks/>
          </p:cNvGrpSpPr>
          <p:nvPr/>
        </p:nvGrpSpPr>
        <p:grpSpPr bwMode="auto">
          <a:xfrm>
            <a:off x="5600700" y="3665538"/>
            <a:ext cx="2747963" cy="1079500"/>
            <a:chOff x="3560" y="2309"/>
            <a:chExt cx="1880" cy="680"/>
          </a:xfrm>
        </p:grpSpPr>
        <p:grpSp>
          <p:nvGrpSpPr>
            <p:cNvPr id="447519" name="Group 31"/>
            <p:cNvGrpSpPr>
              <a:grpSpLocks/>
            </p:cNvGrpSpPr>
            <p:nvPr/>
          </p:nvGrpSpPr>
          <p:grpSpPr bwMode="auto">
            <a:xfrm>
              <a:off x="3935" y="2309"/>
              <a:ext cx="1505" cy="680"/>
              <a:chOff x="3943" y="2181"/>
              <a:chExt cx="1505" cy="680"/>
            </a:xfrm>
          </p:grpSpPr>
          <p:sp>
            <p:nvSpPr>
              <p:cNvPr id="447520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21" name="Rectangle 33"/>
              <p:cNvSpPr>
                <a:spLocks noChangeArrowheads="1"/>
              </p:cNvSpPr>
              <p:nvPr/>
            </p:nvSpPr>
            <p:spPr bwMode="auto">
              <a:xfrm>
                <a:off x="3943" y="2181"/>
                <a:ext cx="1505" cy="6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Affaires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De l</a:t>
                </a:r>
                <a:r>
                  <a:rPr lang="ja-JP" altLang="en-US" sz="3200">
                    <a:solidFill>
                      <a:srgbClr val="FFFF00"/>
                    </a:solidFill>
                    <a:latin typeface="Arial"/>
                  </a:rPr>
                  <a:t>’</a:t>
                </a:r>
                <a:r>
                  <a:rPr lang="en-US" sz="3200">
                    <a:solidFill>
                      <a:srgbClr val="FFFF00"/>
                    </a:solidFill>
                  </a:rPr>
                  <a:t>Eglise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7522" name="Line 34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7523" name="Group 35"/>
          <p:cNvGrpSpPr>
            <a:grpSpLocks/>
          </p:cNvGrpSpPr>
          <p:nvPr/>
        </p:nvGrpSpPr>
        <p:grpSpPr bwMode="auto">
          <a:xfrm>
            <a:off x="5588000" y="2098675"/>
            <a:ext cx="3262313" cy="1787525"/>
            <a:chOff x="3520" y="1322"/>
            <a:chExt cx="2055" cy="1126"/>
          </a:xfrm>
        </p:grpSpPr>
        <p:grpSp>
          <p:nvGrpSpPr>
            <p:cNvPr id="447524" name="Group 36"/>
            <p:cNvGrpSpPr>
              <a:grpSpLocks/>
            </p:cNvGrpSpPr>
            <p:nvPr/>
          </p:nvGrpSpPr>
          <p:grpSpPr bwMode="auto">
            <a:xfrm>
              <a:off x="4048" y="1322"/>
              <a:ext cx="1527" cy="681"/>
              <a:chOff x="4112" y="1314"/>
              <a:chExt cx="1527" cy="681"/>
            </a:xfrm>
          </p:grpSpPr>
          <p:sp>
            <p:nvSpPr>
              <p:cNvPr id="447525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26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386" cy="6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Histoire</a:t>
                </a:r>
              </a:p>
              <a:p>
                <a:pPr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De l</a:t>
                </a:r>
                <a:r>
                  <a:rPr lang="ja-JP" altLang="en-US" sz="3200">
                    <a:solidFill>
                      <a:srgbClr val="FFFF00"/>
                    </a:solidFill>
                    <a:latin typeface="Arial"/>
                  </a:rPr>
                  <a:t>’</a:t>
                </a:r>
                <a:r>
                  <a:rPr lang="en-US" sz="3200">
                    <a:solidFill>
                      <a:srgbClr val="FFFF00"/>
                    </a:solidFill>
                  </a:rPr>
                  <a:t>Eglise</a:t>
                </a:r>
              </a:p>
              <a:p>
                <a:pPr>
                  <a:lnSpc>
                    <a:spcPct val="65000"/>
                  </a:lnSpc>
                </a:pPr>
                <a:endParaRPr lang="en-US" sz="32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7527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7528" name="Group 40"/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447529" name="Group 41"/>
            <p:cNvGrpSpPr>
              <a:grpSpLocks/>
            </p:cNvGrpSpPr>
            <p:nvPr/>
          </p:nvGrpSpPr>
          <p:grpSpPr bwMode="auto">
            <a:xfrm>
              <a:off x="4057" y="268"/>
              <a:ext cx="1223" cy="893"/>
              <a:chOff x="4041" y="484"/>
              <a:chExt cx="1223" cy="893"/>
            </a:xfrm>
          </p:grpSpPr>
          <p:sp>
            <p:nvSpPr>
              <p:cNvPr id="447530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31" name="Rectangle 43"/>
              <p:cNvSpPr>
                <a:spLocks noChangeArrowheads="1"/>
              </p:cNvSpPr>
              <p:nvPr/>
            </p:nvSpPr>
            <p:spPr bwMode="auto">
              <a:xfrm>
                <a:off x="4041" y="484"/>
                <a:ext cx="1200" cy="8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FF00"/>
                    </a:solidFill>
                  </a:rPr>
                  <a:t>Verité </a:t>
                </a:r>
                <a:r>
                  <a:rPr lang="en-US" sz="2400">
                    <a:solidFill>
                      <a:srgbClr val="FFFF00"/>
                    </a:solidFill>
                  </a:rPr>
                  <a:t>&amp;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Théology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7532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7570" name="Text Box 82"/>
          <p:cNvSpPr txBox="1">
            <a:spLocks noChangeArrowheads="1"/>
          </p:cNvSpPr>
          <p:nvPr/>
        </p:nvSpPr>
        <p:spPr bwMode="auto">
          <a:xfrm>
            <a:off x="1790700" y="11113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Apocalypse</a:t>
            </a:r>
          </a:p>
        </p:txBody>
      </p:sp>
      <p:sp>
        <p:nvSpPr>
          <p:cNvPr id="447591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2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3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4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5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6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7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8" name="Rectangle 110"/>
          <p:cNvSpPr>
            <a:spLocks noChangeArrowheads="1"/>
          </p:cNvSpPr>
          <p:nvPr/>
        </p:nvSpPr>
        <p:spPr bwMode="auto">
          <a:xfrm>
            <a:off x="8159750" y="4043363"/>
            <a:ext cx="5826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447599" name="Rectangle 111"/>
          <p:cNvSpPr>
            <a:spLocks noChangeArrowheads="1"/>
          </p:cNvSpPr>
          <p:nvPr/>
        </p:nvSpPr>
        <p:spPr bwMode="auto">
          <a:xfrm>
            <a:off x="8239125" y="4183063"/>
            <a:ext cx="457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Actes</a:t>
            </a:r>
          </a:p>
        </p:txBody>
      </p:sp>
      <p:sp>
        <p:nvSpPr>
          <p:cNvPr id="447600" name="Rectangle 112"/>
          <p:cNvSpPr>
            <a:spLocks noChangeArrowheads="1"/>
          </p:cNvSpPr>
          <p:nvPr/>
        </p:nvSpPr>
        <p:spPr bwMode="auto">
          <a:xfrm>
            <a:off x="8167688" y="4322763"/>
            <a:ext cx="5826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Epistres</a:t>
            </a:r>
          </a:p>
        </p:txBody>
      </p:sp>
      <p:sp>
        <p:nvSpPr>
          <p:cNvPr id="447601" name="Rectangle 113"/>
          <p:cNvSpPr>
            <a:spLocks noChangeArrowheads="1"/>
          </p:cNvSpPr>
          <p:nvPr/>
        </p:nvSpPr>
        <p:spPr bwMode="auto">
          <a:xfrm>
            <a:off x="8107363" y="4462463"/>
            <a:ext cx="7508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Apocalypse</a:t>
            </a:r>
          </a:p>
        </p:txBody>
      </p:sp>
      <p:sp>
        <p:nvSpPr>
          <p:cNvPr id="447602" name="Rectangle 114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47603" name="Rectangle 115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47604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5" name="Rectangle 117"/>
          <p:cNvSpPr>
            <a:spLocks noChangeArrowheads="1"/>
          </p:cNvSpPr>
          <p:nvPr/>
        </p:nvSpPr>
        <p:spPr bwMode="auto">
          <a:xfrm>
            <a:off x="8135938" y="3884613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Eglise</a:t>
            </a:r>
          </a:p>
        </p:txBody>
      </p:sp>
      <p:sp>
        <p:nvSpPr>
          <p:cNvPr id="447606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7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8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9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10" name="Rectangle 122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447611" name="Text Box 12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7615" name="Rectangle 1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447616" name="Text Box 128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447618" name="Group 130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47619" name="Rectangle 131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47620" name="Line 132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7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154" name="Picture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77" name="Text Box 45"/>
          <p:cNvSpPr txBox="1">
            <a:spLocks noChangeArrowheads="1"/>
          </p:cNvSpPr>
          <p:nvPr/>
        </p:nvSpPr>
        <p:spPr bwMode="auto">
          <a:xfrm>
            <a:off x="939800" y="661988"/>
            <a:ext cx="7848600" cy="1158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 b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ja-JP" altLang="en-US" sz="2800">
                <a:solidFill>
                  <a:srgbClr val="FFFF00"/>
                </a:solidFill>
                <a:latin typeface="Arial"/>
                <a:cs typeface="Times" charset="0"/>
              </a:rPr>
              <a:t>“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C</a:t>
            </a:r>
            <a:r>
              <a:rPr lang="ja-JP" altLang="en-US" sz="2800">
                <a:solidFill>
                  <a:srgbClr val="FFFF00"/>
                </a:solidFill>
                <a:latin typeface="Arial"/>
                <a:cs typeface="Times" charset="0"/>
              </a:rPr>
              <a:t>’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est comme 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ç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a la Bible entre dans sa plaine gloire en conclusion de l</a:t>
            </a:r>
            <a:r>
              <a:rPr lang="ja-JP" altLang="en-US" sz="2800">
                <a:solidFill>
                  <a:srgbClr val="FFFF00"/>
                </a:solidFill>
                <a:latin typeface="Arial"/>
                <a:cs typeface="Times" charset="0"/>
              </a:rPr>
              <a:t>’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Apocalypse</a:t>
            </a:r>
          </a:p>
        </p:txBody>
      </p:sp>
      <p:sp>
        <p:nvSpPr>
          <p:cNvPr id="428122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3" name="Rectangle 9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4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5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6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7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8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9" name="Rectangle 97"/>
          <p:cNvSpPr>
            <a:spLocks noChangeArrowheads="1"/>
          </p:cNvSpPr>
          <p:nvPr/>
        </p:nvSpPr>
        <p:spPr bwMode="auto">
          <a:xfrm>
            <a:off x="8159750" y="4043363"/>
            <a:ext cx="5826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428130" name="Rectangle 98"/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Acts</a:t>
            </a:r>
          </a:p>
        </p:txBody>
      </p:sp>
      <p:sp>
        <p:nvSpPr>
          <p:cNvPr id="428131" name="Rectangle 99"/>
          <p:cNvSpPr>
            <a:spLocks noChangeArrowheads="1"/>
          </p:cNvSpPr>
          <p:nvPr/>
        </p:nvSpPr>
        <p:spPr bwMode="auto">
          <a:xfrm>
            <a:off x="8167688" y="4322763"/>
            <a:ext cx="569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Epistles</a:t>
            </a:r>
          </a:p>
        </p:txBody>
      </p:sp>
      <p:sp>
        <p:nvSpPr>
          <p:cNvPr id="428132" name="Rectangle 100"/>
          <p:cNvSpPr>
            <a:spLocks noChangeArrowheads="1"/>
          </p:cNvSpPr>
          <p:nvPr/>
        </p:nvSpPr>
        <p:spPr bwMode="auto">
          <a:xfrm>
            <a:off x="8107363" y="4462463"/>
            <a:ext cx="6953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Revelation</a:t>
            </a:r>
          </a:p>
        </p:txBody>
      </p:sp>
      <p:sp>
        <p:nvSpPr>
          <p:cNvPr id="428133" name="Rectangle 101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28134" name="Rectangle 102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28135" name="Rectangle 10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6" name="Rectangle 104"/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Church</a:t>
            </a:r>
          </a:p>
        </p:txBody>
      </p:sp>
      <p:sp>
        <p:nvSpPr>
          <p:cNvPr id="428137" name="Line 10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8" name="Line 10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9" name="Rectangle 10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40" name="Rectangle 10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41" name="Rectangle 109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428142" name="Text Box 11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8146" name="Rectangle 11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428147" name="Text Box 115"/>
          <p:cNvSpPr txBox="1">
            <a:spLocks noChangeArrowheads="1"/>
          </p:cNvSpPr>
          <p:nvPr/>
        </p:nvSpPr>
        <p:spPr bwMode="auto">
          <a:xfrm>
            <a:off x="5451475" y="5594350"/>
            <a:ext cx="2554288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Arial" charset="0"/>
                <a:cs typeface="Times" charset="0"/>
              </a:rPr>
              <a:t>John Walvoord</a:t>
            </a:r>
          </a:p>
        </p:txBody>
      </p:sp>
      <p:sp>
        <p:nvSpPr>
          <p:cNvPr id="428149" name="Text Box 117"/>
          <p:cNvSpPr txBox="1">
            <a:spLocks noChangeArrowheads="1"/>
          </p:cNvSpPr>
          <p:nvPr/>
        </p:nvSpPr>
        <p:spPr bwMode="auto">
          <a:xfrm>
            <a:off x="900113" y="1754188"/>
            <a:ext cx="7507287" cy="2225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	                      La bas, au context millennium, toutes les histoires et </a:t>
            </a:r>
            <a:r>
              <a:rPr lang="en-US" sz="2800" i="1" u="sng">
                <a:solidFill>
                  <a:schemeClr val="tx1"/>
                </a:solidFill>
                <a:latin typeface="Arial" charset="0"/>
                <a:cs typeface="Times" charset="0"/>
              </a:rPr>
              <a:t>l</a:t>
            </a:r>
            <a:r>
              <a:rPr lang="ja-JP" altLang="en-US" sz="2800" i="1" u="sng">
                <a:solidFill>
                  <a:schemeClr val="tx1"/>
                </a:solidFill>
                <a:latin typeface="Arial"/>
                <a:cs typeface="Times" charset="0"/>
              </a:rPr>
              <a:t>’</a:t>
            </a:r>
            <a:r>
              <a:rPr lang="en-US" sz="2800" i="1" u="sng">
                <a:solidFill>
                  <a:schemeClr val="tx1"/>
                </a:solidFill>
                <a:latin typeface="Arial" charset="0"/>
                <a:cs typeface="Times" charset="0"/>
              </a:rPr>
              <a:t>alliance inconditionelle  de Dieu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 bouge emssemble vers la fin. </a:t>
            </a:r>
          </a:p>
        </p:txBody>
      </p:sp>
      <p:sp>
        <p:nvSpPr>
          <p:cNvPr id="428150" name="Text Box 118"/>
          <p:cNvSpPr txBox="1">
            <a:spLocks noChangeArrowheads="1"/>
          </p:cNvSpPr>
          <p:nvPr/>
        </p:nvSpPr>
        <p:spPr bwMode="auto">
          <a:xfrm>
            <a:off x="912813" y="3352800"/>
            <a:ext cx="7086600" cy="1158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		                                 Toutes ces prom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è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sses ont 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è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t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è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 faites. </a:t>
            </a:r>
          </a:p>
        </p:txBody>
      </p:sp>
      <p:sp>
        <p:nvSpPr>
          <p:cNvPr id="428151" name="Text Box 119"/>
          <p:cNvSpPr txBox="1">
            <a:spLocks noChangeArrowheads="1"/>
          </p:cNvSpPr>
          <p:nvPr/>
        </p:nvSpPr>
        <p:spPr bwMode="auto">
          <a:xfrm>
            <a:off x="949325" y="3902075"/>
            <a:ext cx="7523163" cy="1692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	                                                </a:t>
            </a:r>
            <a:r>
              <a:rPr lang="en-US" sz="2800" i="1" u="sng">
                <a:solidFill>
                  <a:schemeClr val="tx1"/>
                </a:solidFill>
                <a:latin typeface="Arial" charset="0"/>
                <a:cs typeface="Times" charset="0"/>
              </a:rPr>
              <a:t>Cette ancienne entante entre Dieu et son ami, ABRAHAM, est accomplis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." 	            </a:t>
            </a:r>
            <a:endParaRPr lang="en-US" sz="2800">
              <a:latin typeface="Arial" charset="0"/>
            </a:endParaRPr>
          </a:p>
        </p:txBody>
      </p:sp>
      <p:sp>
        <p:nvSpPr>
          <p:cNvPr id="428152" name="Text Box 120"/>
          <p:cNvSpPr txBox="1">
            <a:spLocks noChangeArrowheads="1"/>
          </p:cNvSpPr>
          <p:nvPr/>
        </p:nvSpPr>
        <p:spPr bwMode="auto">
          <a:xfrm>
            <a:off x="8548688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28153" name="Text Box 121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28155" name="Text Box 12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428156" name="Rectangle 12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428157" name="Text Box 125"/>
          <p:cNvSpPr txBox="1">
            <a:spLocks noChangeArrowheads="1"/>
          </p:cNvSpPr>
          <p:nvPr/>
        </p:nvSpPr>
        <p:spPr bwMode="auto">
          <a:xfrm>
            <a:off x="1404938" y="6524625"/>
            <a:ext cx="18811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tx1"/>
                </a:solidFill>
              </a:rPr>
              <a:t>PHOTO ©NASA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77" grpId="0" autoUpdateAnimBg="0"/>
      <p:bldP spid="428147" grpId="0" autoUpdateAnimBg="0"/>
      <p:bldP spid="428149" grpId="0" autoUpdateAnimBg="0"/>
      <p:bldP spid="428150" grpId="0" autoUpdateAnimBg="0"/>
      <p:bldP spid="42815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90" name="Text Box 2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3292" name="Text Box 28"/>
          <p:cNvSpPr txBox="1">
            <a:spLocks noChangeArrowheads="1"/>
          </p:cNvSpPr>
          <p:nvPr/>
        </p:nvSpPr>
        <p:spPr bwMode="auto">
          <a:xfrm>
            <a:off x="8602663" y="64389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  <p:grpSp>
        <p:nvGrpSpPr>
          <p:cNvPr id="523303" name="Group 39"/>
          <p:cNvGrpSpPr>
            <a:grpSpLocks/>
          </p:cNvGrpSpPr>
          <p:nvPr/>
        </p:nvGrpSpPr>
        <p:grpSpPr bwMode="auto">
          <a:xfrm>
            <a:off x="2486025" y="2003425"/>
            <a:ext cx="2427288" cy="396875"/>
            <a:chOff x="1572" y="1262"/>
            <a:chExt cx="1529" cy="250"/>
          </a:xfrm>
        </p:grpSpPr>
        <p:sp>
          <p:nvSpPr>
            <p:cNvPr id="523297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</a:rPr>
                <a:t>NAZARETH</a:t>
              </a:r>
            </a:p>
          </p:txBody>
        </p:sp>
      </p:grpSp>
      <p:grpSp>
        <p:nvGrpSpPr>
          <p:cNvPr id="523306" name="Group 42"/>
          <p:cNvGrpSpPr>
            <a:grpSpLocks/>
          </p:cNvGrpSpPr>
          <p:nvPr/>
        </p:nvGrpSpPr>
        <p:grpSpPr bwMode="auto">
          <a:xfrm>
            <a:off x="4367213" y="4132263"/>
            <a:ext cx="2427287" cy="396875"/>
            <a:chOff x="2751" y="2603"/>
            <a:chExt cx="1529" cy="250"/>
          </a:xfrm>
        </p:grpSpPr>
        <p:sp>
          <p:nvSpPr>
            <p:cNvPr id="523295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</a:rPr>
                <a:t>JÉRUSALEM</a:t>
              </a:r>
            </a:p>
          </p:txBody>
        </p:sp>
      </p:grpSp>
      <p:grpSp>
        <p:nvGrpSpPr>
          <p:cNvPr id="523305" name="Group 41"/>
          <p:cNvGrpSpPr>
            <a:grpSpLocks/>
          </p:cNvGrpSpPr>
          <p:nvPr/>
        </p:nvGrpSpPr>
        <p:grpSpPr bwMode="auto">
          <a:xfrm>
            <a:off x="2127250" y="4383088"/>
            <a:ext cx="2427288" cy="396875"/>
            <a:chOff x="1346" y="2761"/>
            <a:chExt cx="1529" cy="250"/>
          </a:xfrm>
        </p:grpSpPr>
        <p:sp>
          <p:nvSpPr>
            <p:cNvPr id="523296" name="Oval 32"/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</a:rPr>
                <a:t>BETHLÉHEM</a:t>
              </a: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13 w 677"/>
              <a:gd name="T1" fmla="*/ 680 h 957"/>
              <a:gd name="T2" fmla="*/ 48 w 677"/>
              <a:gd name="T3" fmla="*/ 701 h 957"/>
              <a:gd name="T4" fmla="*/ 67 w 677"/>
              <a:gd name="T5" fmla="*/ 728 h 957"/>
              <a:gd name="T6" fmla="*/ 107 w 677"/>
              <a:gd name="T7" fmla="*/ 850 h 957"/>
              <a:gd name="T8" fmla="*/ 131 w 677"/>
              <a:gd name="T9" fmla="*/ 906 h 957"/>
              <a:gd name="T10" fmla="*/ 208 w 677"/>
              <a:gd name="T11" fmla="*/ 957 h 957"/>
              <a:gd name="T12" fmla="*/ 283 w 677"/>
              <a:gd name="T13" fmla="*/ 952 h 957"/>
              <a:gd name="T14" fmla="*/ 309 w 677"/>
              <a:gd name="T15" fmla="*/ 944 h 957"/>
              <a:gd name="T16" fmla="*/ 325 w 677"/>
              <a:gd name="T17" fmla="*/ 938 h 957"/>
              <a:gd name="T18" fmla="*/ 349 w 677"/>
              <a:gd name="T19" fmla="*/ 912 h 957"/>
              <a:gd name="T20" fmla="*/ 355 w 677"/>
              <a:gd name="T21" fmla="*/ 896 h 957"/>
              <a:gd name="T22" fmla="*/ 344 w 677"/>
              <a:gd name="T23" fmla="*/ 866 h 957"/>
              <a:gd name="T24" fmla="*/ 355 w 677"/>
              <a:gd name="T25" fmla="*/ 757 h 957"/>
              <a:gd name="T26" fmla="*/ 376 w 677"/>
              <a:gd name="T27" fmla="*/ 736 h 957"/>
              <a:gd name="T28" fmla="*/ 392 w 677"/>
              <a:gd name="T29" fmla="*/ 730 h 957"/>
              <a:gd name="T30" fmla="*/ 432 w 677"/>
              <a:gd name="T31" fmla="*/ 749 h 957"/>
              <a:gd name="T32" fmla="*/ 493 w 677"/>
              <a:gd name="T33" fmla="*/ 786 h 957"/>
              <a:gd name="T34" fmla="*/ 536 w 677"/>
              <a:gd name="T35" fmla="*/ 770 h 957"/>
              <a:gd name="T36" fmla="*/ 555 w 677"/>
              <a:gd name="T37" fmla="*/ 674 h 957"/>
              <a:gd name="T38" fmla="*/ 587 w 677"/>
              <a:gd name="T39" fmla="*/ 608 h 957"/>
              <a:gd name="T40" fmla="*/ 600 w 677"/>
              <a:gd name="T41" fmla="*/ 600 h 957"/>
              <a:gd name="T42" fmla="*/ 629 w 677"/>
              <a:gd name="T43" fmla="*/ 570 h 957"/>
              <a:gd name="T44" fmla="*/ 651 w 677"/>
              <a:gd name="T45" fmla="*/ 520 h 957"/>
              <a:gd name="T46" fmla="*/ 677 w 677"/>
              <a:gd name="T47" fmla="*/ 424 h 957"/>
              <a:gd name="T48" fmla="*/ 653 w 677"/>
              <a:gd name="T49" fmla="*/ 365 h 957"/>
              <a:gd name="T50" fmla="*/ 645 w 677"/>
              <a:gd name="T51" fmla="*/ 368 h 957"/>
              <a:gd name="T52" fmla="*/ 651 w 677"/>
              <a:gd name="T53" fmla="*/ 362 h 957"/>
              <a:gd name="T54" fmla="*/ 640 w 677"/>
              <a:gd name="T55" fmla="*/ 330 h 957"/>
              <a:gd name="T56" fmla="*/ 653 w 677"/>
              <a:gd name="T57" fmla="*/ 226 h 957"/>
              <a:gd name="T58" fmla="*/ 661 w 677"/>
              <a:gd name="T59" fmla="*/ 186 h 957"/>
              <a:gd name="T60" fmla="*/ 624 w 677"/>
              <a:gd name="T61" fmla="*/ 122 h 957"/>
              <a:gd name="T62" fmla="*/ 581 w 677"/>
              <a:gd name="T63" fmla="*/ 109 h 957"/>
              <a:gd name="T64" fmla="*/ 560 w 677"/>
              <a:gd name="T65" fmla="*/ 104 h 957"/>
              <a:gd name="T66" fmla="*/ 525 w 677"/>
              <a:gd name="T67" fmla="*/ 69 h 957"/>
              <a:gd name="T68" fmla="*/ 493 w 677"/>
              <a:gd name="T69" fmla="*/ 29 h 957"/>
              <a:gd name="T70" fmla="*/ 469 w 677"/>
              <a:gd name="T71" fmla="*/ 8 h 957"/>
              <a:gd name="T72" fmla="*/ 443 w 677"/>
              <a:gd name="T73" fmla="*/ 0 h 957"/>
              <a:gd name="T74" fmla="*/ 419 w 677"/>
              <a:gd name="T75" fmla="*/ 8 h 957"/>
              <a:gd name="T76" fmla="*/ 400 w 677"/>
              <a:gd name="T77" fmla="*/ 69 h 957"/>
              <a:gd name="T78" fmla="*/ 333 w 677"/>
              <a:gd name="T79" fmla="*/ 138 h 957"/>
              <a:gd name="T80" fmla="*/ 261 w 677"/>
              <a:gd name="T81" fmla="*/ 205 h 957"/>
              <a:gd name="T82" fmla="*/ 179 w 677"/>
              <a:gd name="T83" fmla="*/ 240 h 957"/>
              <a:gd name="T84" fmla="*/ 141 w 677"/>
              <a:gd name="T85" fmla="*/ 285 h 957"/>
              <a:gd name="T86" fmla="*/ 125 w 677"/>
              <a:gd name="T87" fmla="*/ 349 h 957"/>
              <a:gd name="T88" fmla="*/ 115 w 677"/>
              <a:gd name="T89" fmla="*/ 405 h 957"/>
              <a:gd name="T90" fmla="*/ 91 w 677"/>
              <a:gd name="T91" fmla="*/ 413 h 957"/>
              <a:gd name="T92" fmla="*/ 69 w 677"/>
              <a:gd name="T93" fmla="*/ 445 h 957"/>
              <a:gd name="T94" fmla="*/ 61 w 677"/>
              <a:gd name="T95" fmla="*/ 493 h 957"/>
              <a:gd name="T96" fmla="*/ 69 w 677"/>
              <a:gd name="T97" fmla="*/ 552 h 957"/>
              <a:gd name="T98" fmla="*/ 53 w 677"/>
              <a:gd name="T99" fmla="*/ 600 h 957"/>
              <a:gd name="T100" fmla="*/ 19 w 677"/>
              <a:gd name="T101" fmla="*/ 632 h 957"/>
              <a:gd name="T102" fmla="*/ 0 w 677"/>
              <a:gd name="T103" fmla="*/ 672 h 957"/>
              <a:gd name="T104" fmla="*/ 37 w 677"/>
              <a:gd name="T105" fmla="*/ 696 h 957"/>
              <a:gd name="T106" fmla="*/ 51 w 677"/>
              <a:gd name="T107" fmla="*/ 701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21" name="Rectangle 57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523322" name="Text Box 5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523330" name="Picture 66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4824413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1" name="Picture 67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3" name="Picture 6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r="12538"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23320" name="Group 56"/>
          <p:cNvGrpSpPr>
            <a:grpSpLocks/>
          </p:cNvGrpSpPr>
          <p:nvPr/>
        </p:nvGrpSpPr>
        <p:grpSpPr bwMode="auto">
          <a:xfrm>
            <a:off x="5070475" y="1628775"/>
            <a:ext cx="2427288" cy="396875"/>
            <a:chOff x="4254" y="1128"/>
            <a:chExt cx="1529" cy="250"/>
          </a:xfrm>
        </p:grpSpPr>
        <p:sp>
          <p:nvSpPr>
            <p:cNvPr id="523298" name="Oval 34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</a:rPr>
                <a:t>CAPERNAÜM</a:t>
              </a: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231775" y="2052638"/>
            <a:ext cx="2090738" cy="30813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</a:rPr>
              <a:t>SIX POINTS FOCAUX DE LA VIE ET VOYAGES DE J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FFFF00"/>
                </a:solidFill>
                <a:latin typeface="Arial" charset="0"/>
              </a:rPr>
              <a:t>SUS</a:t>
            </a:r>
          </a:p>
        </p:txBody>
      </p:sp>
      <p:grpSp>
        <p:nvGrpSpPr>
          <p:cNvPr id="523329" name="Group 65"/>
          <p:cNvGrpSpPr>
            <a:grpSpLocks/>
          </p:cNvGrpSpPr>
          <p:nvPr/>
        </p:nvGrpSpPr>
        <p:grpSpPr bwMode="auto">
          <a:xfrm>
            <a:off x="4681538" y="2019300"/>
            <a:ext cx="2565400" cy="1651000"/>
            <a:chOff x="2949" y="1272"/>
            <a:chExt cx="1616" cy="1040"/>
          </a:xfrm>
        </p:grpSpPr>
        <p:sp>
          <p:nvSpPr>
            <p:cNvPr id="523323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>
                  <a:solidFill>
                    <a:srgbClr val="00FFFF"/>
                  </a:solidFill>
                </a:rPr>
                <a:t>CANA</a:t>
              </a:r>
            </a:p>
          </p:txBody>
        </p:sp>
        <p:sp>
          <p:nvSpPr>
            <p:cNvPr id="523328" name="AutoShape 64"/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3317" name="Group 53"/>
          <p:cNvGrpSpPr>
            <a:grpSpLocks/>
          </p:cNvGrpSpPr>
          <p:nvPr/>
        </p:nvGrpSpPr>
        <p:grpSpPr bwMode="auto">
          <a:xfrm>
            <a:off x="4443413" y="1827213"/>
            <a:ext cx="4124325" cy="1004887"/>
            <a:chOff x="2757" y="1148"/>
            <a:chExt cx="2598" cy="633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3315" name="Group 51"/>
            <p:cNvGrpSpPr>
              <a:grpSpLocks/>
            </p:cNvGrpSpPr>
            <p:nvPr/>
          </p:nvGrpSpPr>
          <p:grpSpPr bwMode="auto">
            <a:xfrm>
              <a:off x="3191" y="1323"/>
              <a:ext cx="2164" cy="458"/>
              <a:chOff x="3191" y="1323"/>
              <a:chExt cx="2164" cy="458"/>
            </a:xfrm>
          </p:grpSpPr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>
                    <a:solidFill>
                      <a:srgbClr val="FFFF00"/>
                    </a:solidFill>
                  </a:rPr>
                  <a:t>GALILÉE</a:t>
                </a:r>
              </a:p>
            </p:txBody>
          </p:sp>
          <p:sp>
            <p:nvSpPr>
              <p:cNvPr id="523314" name="AutoShape 50"/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23276" name="AutoShape 1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7" name="Rectangle 1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8" name="Line 1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9" name="Line 1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0" name="Line 1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1" name="Line 1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2" name="Line 1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3" name="Rectangle 19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23284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5" name="Line 2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6" name="Line 2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7" name="Rectangle 2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8" name="Rectangle 2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9" name="Rectangle 25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grpSp>
        <p:nvGrpSpPr>
          <p:cNvPr id="523335" name="Group 71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523336" name="Rectangle 72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523337" name="Line 73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3338" name="Text Box 74"/>
          <p:cNvSpPr txBox="1">
            <a:spLocks noChangeArrowheads="1"/>
          </p:cNvSpPr>
          <p:nvPr/>
        </p:nvSpPr>
        <p:spPr bwMode="auto">
          <a:xfrm>
            <a:off x="4162425" y="252413"/>
            <a:ext cx="4548188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AIDE D</a:t>
            </a:r>
            <a:r>
              <a:rPr lang="ja-JP" altLang="en-US" sz="32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FFF00"/>
                </a:solidFill>
              </a:rPr>
              <a:t>ÉTUDE #07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2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23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2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2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2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19" grpId="0" animBg="1"/>
      <p:bldP spid="523330" grpId="1" animBg="1"/>
      <p:bldP spid="523331" grpId="0" animBg="1" autoUpdateAnimBg="0"/>
      <p:bldP spid="523332" grpId="0" animBg="1" autoUpdateAnimBg="0"/>
      <p:bldP spid="523307" grpId="0" autoUpdateAnimBg="0"/>
      <p:bldP spid="523338" grpId="0" animBg="1" autoUpdateAnimBg="0"/>
      <p:bldP spid="523338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Alliance d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Abraham</a:t>
            </a:r>
          </a:p>
        </p:txBody>
      </p:sp>
      <p:sp>
        <p:nvSpPr>
          <p:cNvPr id="661509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1511" name="Text Box 7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61512" name="Rectangle 8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Appelle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2400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 b="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661549" name="Group 45"/>
          <p:cNvGrpSpPr>
            <a:grpSpLocks/>
          </p:cNvGrpSpPr>
          <p:nvPr/>
        </p:nvGrpSpPr>
        <p:grpSpPr bwMode="auto">
          <a:xfrm>
            <a:off x="647700" y="2463800"/>
            <a:ext cx="7524750" cy="3662363"/>
            <a:chOff x="408" y="1552"/>
            <a:chExt cx="4740" cy="2307"/>
          </a:xfrm>
        </p:grpSpPr>
        <p:sp>
          <p:nvSpPr>
            <p:cNvPr id="661508" name="Rectangle 4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10" name="Text Box 6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3600">
                <a:solidFill>
                  <a:srgbClr val="00FF00"/>
                </a:solidFill>
                <a:latin typeface="Arial" charset="0"/>
              </a:endParaRPr>
            </a:p>
          </p:txBody>
        </p:sp>
        <p:sp>
          <p:nvSpPr>
            <p:cNvPr id="661514" name="Rectangle 10"/>
            <p:cNvSpPr>
              <a:spLocks noChangeArrowheads="1"/>
            </p:cNvSpPr>
            <p:nvPr/>
          </p:nvSpPr>
          <p:spPr bwMode="auto">
            <a:xfrm>
              <a:off x="665" y="3175"/>
              <a:ext cx="155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Deut</a:t>
              </a:r>
              <a:r>
                <a:rPr lang="en-US" sz="2800" i="1">
                  <a:solidFill>
                    <a:srgbClr val="A4FF94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ronome</a:t>
              </a:r>
            </a:p>
            <a:p>
              <a:pPr algn="ctr"/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30: 1-10</a:t>
              </a:r>
            </a:p>
          </p:txBody>
        </p:sp>
        <p:sp>
          <p:nvSpPr>
            <p:cNvPr id="661515" name="Text Box 11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>
                  <a:solidFill>
                    <a:srgbClr val="00FF00"/>
                  </a:solidFill>
                  <a:latin typeface="Arial" charset="0"/>
                </a:rPr>
                <a:t>PAYS</a:t>
              </a:r>
            </a:p>
          </p:txBody>
        </p:sp>
        <p:sp>
          <p:nvSpPr>
            <p:cNvPr id="661516" name="Text Box 12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0">
                  <a:solidFill>
                    <a:srgbClr val="FAFD00"/>
                  </a:solidFill>
                  <a:latin typeface="Arial Black" charset="0"/>
                </a:rPr>
                <a:t>Pays</a:t>
              </a:r>
            </a:p>
          </p:txBody>
        </p:sp>
        <p:sp>
          <p:nvSpPr>
            <p:cNvPr id="661517" name="Rectangle 13"/>
            <p:cNvSpPr>
              <a:spLocks noChangeArrowheads="1"/>
            </p:cNvSpPr>
            <p:nvPr/>
          </p:nvSpPr>
          <p:spPr bwMode="auto">
            <a:xfrm>
              <a:off x="2302" y="3176"/>
              <a:ext cx="109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2 Samuel</a:t>
              </a:r>
            </a:p>
            <a:p>
              <a:pPr algn="ctr"/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7: 4 -16</a:t>
              </a:r>
            </a:p>
          </p:txBody>
        </p:sp>
        <p:sp>
          <p:nvSpPr>
            <p:cNvPr id="661518" name="Text Box 14"/>
            <p:cNvSpPr txBox="1">
              <a:spLocks noChangeArrowheads="1"/>
            </p:cNvSpPr>
            <p:nvPr/>
          </p:nvSpPr>
          <p:spPr bwMode="auto">
            <a:xfrm>
              <a:off x="2369" y="2296"/>
              <a:ext cx="992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00FF00"/>
                  </a:solidFill>
                  <a:latin typeface="Arial" charset="0"/>
                </a:rPr>
                <a:t>POST</a:t>
              </a:r>
              <a:r>
                <a:rPr lang="en-US" sz="1600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1600">
                  <a:solidFill>
                    <a:srgbClr val="00FF00"/>
                  </a:solidFill>
                  <a:latin typeface="Arial" charset="0"/>
                </a:rPr>
                <a:t>RIT</a:t>
              </a:r>
              <a:r>
                <a:rPr lang="en-US" sz="1600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</a:p>
          </p:txBody>
        </p:sp>
        <p:sp>
          <p:nvSpPr>
            <p:cNvPr id="661519" name="Text Box 15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0">
                  <a:solidFill>
                    <a:srgbClr val="FAFD00"/>
                  </a:solidFill>
                  <a:latin typeface="Arial Black" charset="0"/>
                </a:rPr>
                <a:t>David</a:t>
              </a:r>
            </a:p>
          </p:txBody>
        </p:sp>
        <p:sp>
          <p:nvSpPr>
            <p:cNvPr id="661520" name="Rectangle 16"/>
            <p:cNvSpPr>
              <a:spLocks noChangeArrowheads="1"/>
            </p:cNvSpPr>
            <p:nvPr/>
          </p:nvSpPr>
          <p:spPr bwMode="auto">
            <a:xfrm>
              <a:off x="3737" y="3174"/>
              <a:ext cx="1073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J</a:t>
              </a:r>
              <a:r>
                <a:rPr lang="en-US" sz="2800" i="1">
                  <a:solidFill>
                    <a:srgbClr val="A4FF94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r</a:t>
              </a:r>
              <a:r>
                <a:rPr lang="en-US" sz="2800" i="1">
                  <a:solidFill>
                    <a:srgbClr val="A4FF94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mie</a:t>
              </a:r>
            </a:p>
            <a:p>
              <a:pPr algn="ctr"/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31: 31-33</a:t>
              </a:r>
            </a:p>
          </p:txBody>
        </p:sp>
        <p:sp>
          <p:nvSpPr>
            <p:cNvPr id="661521" name="Text Box 17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00FF00"/>
                  </a:solidFill>
                  <a:latin typeface="Arial" charset="0"/>
                </a:rPr>
                <a:t>B</a:t>
              </a:r>
              <a:r>
                <a:rPr lang="en-US" sz="2800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800">
                  <a:solidFill>
                    <a:srgbClr val="00FF00"/>
                  </a:solidFill>
                  <a:latin typeface="Arial" charset="0"/>
                </a:rPr>
                <a:t>N</a:t>
              </a:r>
              <a:r>
                <a:rPr lang="en-US" sz="2800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800">
                  <a:solidFill>
                    <a:srgbClr val="00FF00"/>
                  </a:solidFill>
                  <a:latin typeface="Arial" charset="0"/>
                </a:rPr>
                <a:t>DICTION</a:t>
              </a:r>
            </a:p>
          </p:txBody>
        </p:sp>
        <p:sp>
          <p:nvSpPr>
            <p:cNvPr id="661522" name="Text Box 18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0">
                  <a:solidFill>
                    <a:srgbClr val="FAFD00"/>
                  </a:solidFill>
                  <a:latin typeface="Arial Black" charset="0"/>
                </a:rPr>
                <a:t>Nouvelle</a:t>
              </a:r>
            </a:p>
          </p:txBody>
        </p:sp>
        <p:sp>
          <p:nvSpPr>
            <p:cNvPr id="661523" name="Line 19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24" name="Line 20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25" name="Line 21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1526" name="Group 22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61527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28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29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0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1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2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3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4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61535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661536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661537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661538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61539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61540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1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61542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3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4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5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6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661547" name="Rectangle 4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61548" name="Text Box 44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6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 descr="Green marble"/>
          <p:cNvSpPr>
            <a:spLocks noChangeArrowheads="1"/>
          </p:cNvSpPr>
          <p:nvPr/>
        </p:nvSpPr>
        <p:spPr bwMode="auto">
          <a:xfrm>
            <a:off x="566738" y="4778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1987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Alliance d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Abraham</a:t>
            </a: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1989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1990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81991" name="Text Box 7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Appelle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2400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81993" name="AutoShape 9"/>
          <p:cNvSpPr>
            <a:spLocks noChangeArrowheads="1"/>
          </p:cNvSpPr>
          <p:nvPr/>
        </p:nvSpPr>
        <p:spPr bwMode="auto">
          <a:xfrm>
            <a:off x="1092200" y="3408363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1055688" y="5040313"/>
            <a:ext cx="247332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Deut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ronome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30: 1-10</a:t>
            </a:r>
          </a:p>
        </p:txBody>
      </p:sp>
      <p:sp>
        <p:nvSpPr>
          <p:cNvPr id="681995" name="Text Box 11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FF00"/>
                </a:solidFill>
                <a:latin typeface="Arial" charset="0"/>
              </a:rPr>
              <a:t>PAYS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1460500" y="4338638"/>
            <a:ext cx="168433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Pays</a:t>
            </a:r>
          </a:p>
        </p:txBody>
      </p:sp>
      <p:sp>
        <p:nvSpPr>
          <p:cNvPr id="681997" name="Rectangle 13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2 Samuel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7: 4 -16</a:t>
            </a:r>
          </a:p>
        </p:txBody>
      </p:sp>
      <p:sp>
        <p:nvSpPr>
          <p:cNvPr id="681998" name="Text Box 14"/>
          <p:cNvSpPr txBox="1">
            <a:spLocks noChangeArrowheads="1"/>
          </p:cNvSpPr>
          <p:nvPr/>
        </p:nvSpPr>
        <p:spPr bwMode="auto">
          <a:xfrm>
            <a:off x="3760788" y="3644900"/>
            <a:ext cx="1574800" cy="33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FF00"/>
                </a:solidFill>
                <a:latin typeface="Arial" charset="0"/>
              </a:rPr>
              <a:t>POST</a:t>
            </a:r>
            <a:r>
              <a:rPr lang="en-US" sz="16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1600">
                <a:solidFill>
                  <a:srgbClr val="00FF00"/>
                </a:solidFill>
                <a:latin typeface="Arial" charset="0"/>
              </a:rPr>
              <a:t>RIT</a:t>
            </a:r>
            <a:r>
              <a:rPr lang="en-US" sz="16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</a:p>
        </p:txBody>
      </p:sp>
      <p:sp>
        <p:nvSpPr>
          <p:cNvPr id="681999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David</a:t>
            </a:r>
          </a:p>
        </p:txBody>
      </p:sp>
      <p:sp>
        <p:nvSpPr>
          <p:cNvPr id="682000" name="Rectangle 16"/>
          <p:cNvSpPr>
            <a:spLocks noChangeArrowheads="1"/>
          </p:cNvSpPr>
          <p:nvPr/>
        </p:nvSpPr>
        <p:spPr bwMode="auto">
          <a:xfrm>
            <a:off x="5932488" y="5038725"/>
            <a:ext cx="1703387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J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mie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31: 31-33</a:t>
            </a:r>
          </a:p>
        </p:txBody>
      </p:sp>
      <p:sp>
        <p:nvSpPr>
          <p:cNvPr id="682001" name="Text Box 17"/>
          <p:cNvSpPr txBox="1">
            <a:spLocks noChangeArrowheads="1"/>
          </p:cNvSpPr>
          <p:nvPr/>
        </p:nvSpPr>
        <p:spPr bwMode="auto">
          <a:xfrm>
            <a:off x="5419725" y="36322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FF00"/>
                </a:solidFill>
                <a:latin typeface="Arial" charset="0"/>
              </a:rPr>
              <a:t>B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N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DICTION</a:t>
            </a:r>
          </a:p>
        </p:txBody>
      </p:sp>
      <p:sp>
        <p:nvSpPr>
          <p:cNvPr id="682002" name="Text Box 18"/>
          <p:cNvSpPr txBox="1">
            <a:spLocks noChangeArrowheads="1"/>
          </p:cNvSpPr>
          <p:nvPr/>
        </p:nvSpPr>
        <p:spPr bwMode="auto">
          <a:xfrm>
            <a:off x="5695950" y="4338638"/>
            <a:ext cx="2200275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rgbClr val="FAFD00"/>
                </a:solidFill>
                <a:latin typeface="Arial Black" charset="0"/>
              </a:rPr>
              <a:t>Nouvelle</a:t>
            </a:r>
          </a:p>
        </p:txBody>
      </p:sp>
      <p:sp>
        <p:nvSpPr>
          <p:cNvPr id="682003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2004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2005" name="Line 2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2006" name="Group 22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82007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08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09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10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11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12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13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14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82015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682016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682017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682018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82019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82020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21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82022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23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24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25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26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682027" name="Rectangle 4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682028" name="Text Box 44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Alliance d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Abraham</a:t>
            </a:r>
          </a:p>
        </p:txBody>
      </p:sp>
      <p:sp>
        <p:nvSpPr>
          <p:cNvPr id="662532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3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2534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2535" name="Text Box 7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62536" name="Rectangle 8"/>
          <p:cNvSpPr>
            <a:spLocks noChangeArrowheads="1"/>
          </p:cNvSpPr>
          <p:nvPr/>
        </p:nvSpPr>
        <p:spPr bwMode="auto">
          <a:xfrm>
            <a:off x="3249613" y="1323975"/>
            <a:ext cx="2651125" cy="100330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Appelle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2800">
                <a:solidFill>
                  <a:srgbClr val="FAFD00"/>
                </a:solidFill>
                <a:latin typeface="Arial" charset="0"/>
              </a:rPr>
              <a:t>)</a:t>
            </a:r>
            <a:endParaRPr lang="en-US" sz="28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2537" name="Rectangle 9"/>
          <p:cNvSpPr>
            <a:spLocks noChangeArrowheads="1"/>
          </p:cNvSpPr>
          <p:nvPr/>
        </p:nvSpPr>
        <p:spPr bwMode="auto">
          <a:xfrm>
            <a:off x="1055688" y="5040313"/>
            <a:ext cx="247332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Deut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ronome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30: 1-10</a:t>
            </a:r>
          </a:p>
        </p:txBody>
      </p:sp>
      <p:sp>
        <p:nvSpPr>
          <p:cNvPr id="662538" name="Text Box 10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FF00"/>
                </a:solidFill>
                <a:latin typeface="Arial" charset="0"/>
              </a:rPr>
              <a:t>PAYS</a:t>
            </a:r>
          </a:p>
        </p:txBody>
      </p:sp>
      <p:sp>
        <p:nvSpPr>
          <p:cNvPr id="662539" name="Text Box 11"/>
          <p:cNvSpPr txBox="1">
            <a:spLocks noChangeArrowheads="1"/>
          </p:cNvSpPr>
          <p:nvPr/>
        </p:nvSpPr>
        <p:spPr bwMode="auto">
          <a:xfrm>
            <a:off x="1460500" y="4338638"/>
            <a:ext cx="168433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Pays</a:t>
            </a:r>
          </a:p>
        </p:txBody>
      </p:sp>
      <p:sp>
        <p:nvSpPr>
          <p:cNvPr id="662540" name="AutoShape 12"/>
          <p:cNvSpPr>
            <a:spLocks noChangeArrowheads="1"/>
          </p:cNvSpPr>
          <p:nvPr/>
        </p:nvSpPr>
        <p:spPr bwMode="auto">
          <a:xfrm>
            <a:off x="3543300" y="3421063"/>
            <a:ext cx="20113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41" name="Rectangle 13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2 Samuel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7: 4 -16</a:t>
            </a:r>
          </a:p>
        </p:txBody>
      </p:sp>
      <p:sp>
        <p:nvSpPr>
          <p:cNvPr id="662542" name="Text Box 14"/>
          <p:cNvSpPr txBox="1">
            <a:spLocks noChangeArrowheads="1"/>
          </p:cNvSpPr>
          <p:nvPr/>
        </p:nvSpPr>
        <p:spPr bwMode="auto">
          <a:xfrm>
            <a:off x="3760788" y="3644900"/>
            <a:ext cx="1574800" cy="3667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  <a:latin typeface="Arial" charset="0"/>
              </a:rPr>
              <a:t>POST</a:t>
            </a:r>
            <a:r>
              <a:rPr lang="en-US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>
                <a:solidFill>
                  <a:srgbClr val="00FF00"/>
                </a:solidFill>
                <a:latin typeface="Arial" charset="0"/>
              </a:rPr>
              <a:t>RIT</a:t>
            </a:r>
            <a:r>
              <a:rPr lang="en-US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</a:p>
        </p:txBody>
      </p:sp>
      <p:sp>
        <p:nvSpPr>
          <p:cNvPr id="662543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David</a:t>
            </a:r>
          </a:p>
        </p:txBody>
      </p:sp>
      <p:sp>
        <p:nvSpPr>
          <p:cNvPr id="662544" name="Rectangle 16"/>
          <p:cNvSpPr>
            <a:spLocks noChangeArrowheads="1"/>
          </p:cNvSpPr>
          <p:nvPr/>
        </p:nvSpPr>
        <p:spPr bwMode="auto">
          <a:xfrm>
            <a:off x="5934075" y="5038725"/>
            <a:ext cx="1703388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J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mie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31: 31-33</a:t>
            </a:r>
          </a:p>
        </p:txBody>
      </p:sp>
      <p:sp>
        <p:nvSpPr>
          <p:cNvPr id="662545" name="Text Box 17"/>
          <p:cNvSpPr txBox="1">
            <a:spLocks noChangeArrowheads="1"/>
          </p:cNvSpPr>
          <p:nvPr/>
        </p:nvSpPr>
        <p:spPr bwMode="auto">
          <a:xfrm>
            <a:off x="5419725" y="36322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FF00"/>
                </a:solidFill>
                <a:latin typeface="Arial" charset="0"/>
              </a:rPr>
              <a:t>B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N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DICTION</a:t>
            </a:r>
          </a:p>
        </p:txBody>
      </p:sp>
      <p:sp>
        <p:nvSpPr>
          <p:cNvPr id="662546" name="Text Box 18"/>
          <p:cNvSpPr txBox="1">
            <a:spLocks noChangeArrowheads="1"/>
          </p:cNvSpPr>
          <p:nvPr/>
        </p:nvSpPr>
        <p:spPr bwMode="auto">
          <a:xfrm>
            <a:off x="5695950" y="4338638"/>
            <a:ext cx="2200275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rgbClr val="FAFD00"/>
                </a:solidFill>
                <a:latin typeface="Arial Black" charset="0"/>
              </a:rPr>
              <a:t>Nouvelle</a:t>
            </a:r>
          </a:p>
        </p:txBody>
      </p:sp>
      <p:sp>
        <p:nvSpPr>
          <p:cNvPr id="662547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48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49" name="Line 2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2550" name="Group 22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62551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2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3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4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5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6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7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8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62559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662560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662561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662562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62563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62564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65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62566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67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68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69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70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662571" name="Rectangle 4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662572" name="Text Box 44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5" name="Rectangle 3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6" name="Rectangle 4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Alliance d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Abraham</a:t>
            </a:r>
          </a:p>
        </p:txBody>
      </p:sp>
      <p:sp>
        <p:nvSpPr>
          <p:cNvPr id="668677" name="Rectangle 5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8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8679" name="Text Box 7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8722" name="AutoShape 50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0" name="Text Box 8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68681" name="Rectangle 9"/>
          <p:cNvSpPr>
            <a:spLocks noChangeArrowheads="1"/>
          </p:cNvSpPr>
          <p:nvPr/>
        </p:nvSpPr>
        <p:spPr bwMode="auto">
          <a:xfrm>
            <a:off x="3249613" y="1323975"/>
            <a:ext cx="2651125" cy="100330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Appelle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2800">
                <a:solidFill>
                  <a:srgbClr val="FAFD00"/>
                </a:solidFill>
                <a:latin typeface="Arial" charset="0"/>
              </a:rPr>
              <a:t>)</a:t>
            </a:r>
            <a:endParaRPr lang="en-US" sz="28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8682" name="Rectangle 10"/>
          <p:cNvSpPr>
            <a:spLocks noChangeArrowheads="1"/>
          </p:cNvSpPr>
          <p:nvPr/>
        </p:nvSpPr>
        <p:spPr bwMode="auto">
          <a:xfrm>
            <a:off x="1055688" y="5040313"/>
            <a:ext cx="247332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Deut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ronome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30: 1-10</a:t>
            </a:r>
          </a:p>
        </p:txBody>
      </p:sp>
      <p:sp>
        <p:nvSpPr>
          <p:cNvPr id="668683" name="Text Box 11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FF00"/>
                </a:solidFill>
                <a:latin typeface="Arial" charset="0"/>
              </a:rPr>
              <a:t>PAYS</a:t>
            </a:r>
          </a:p>
        </p:txBody>
      </p:sp>
      <p:sp>
        <p:nvSpPr>
          <p:cNvPr id="668684" name="Text Box 12"/>
          <p:cNvSpPr txBox="1">
            <a:spLocks noChangeArrowheads="1"/>
          </p:cNvSpPr>
          <p:nvPr/>
        </p:nvSpPr>
        <p:spPr bwMode="auto">
          <a:xfrm>
            <a:off x="1460500" y="4338638"/>
            <a:ext cx="168433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Pays</a:t>
            </a:r>
          </a:p>
        </p:txBody>
      </p:sp>
      <p:sp>
        <p:nvSpPr>
          <p:cNvPr id="668685" name="Rectangle 13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2 Samuel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7: 4 -16</a:t>
            </a:r>
          </a:p>
        </p:txBody>
      </p:sp>
      <p:sp>
        <p:nvSpPr>
          <p:cNvPr id="668686" name="Text Box 14"/>
          <p:cNvSpPr txBox="1">
            <a:spLocks noChangeArrowheads="1"/>
          </p:cNvSpPr>
          <p:nvPr/>
        </p:nvSpPr>
        <p:spPr bwMode="auto">
          <a:xfrm>
            <a:off x="3760788" y="3644900"/>
            <a:ext cx="1574800" cy="3667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  <a:latin typeface="Arial" charset="0"/>
              </a:rPr>
              <a:t>POST</a:t>
            </a:r>
            <a:r>
              <a:rPr lang="en-US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>
                <a:solidFill>
                  <a:srgbClr val="00FF00"/>
                </a:solidFill>
                <a:latin typeface="Arial" charset="0"/>
              </a:rPr>
              <a:t>RIT</a:t>
            </a:r>
            <a:r>
              <a:rPr lang="en-US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</a:p>
        </p:txBody>
      </p:sp>
      <p:sp>
        <p:nvSpPr>
          <p:cNvPr id="668687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David</a:t>
            </a:r>
          </a:p>
        </p:txBody>
      </p:sp>
      <p:sp>
        <p:nvSpPr>
          <p:cNvPr id="668688" name="AutoShape 16"/>
          <p:cNvSpPr>
            <a:spLocks noChangeArrowheads="1"/>
          </p:cNvSpPr>
          <p:nvPr/>
        </p:nvSpPr>
        <p:spPr bwMode="auto">
          <a:xfrm>
            <a:off x="5595938" y="3424238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9" name="Rectangle 17"/>
          <p:cNvSpPr>
            <a:spLocks noChangeArrowheads="1"/>
          </p:cNvSpPr>
          <p:nvPr/>
        </p:nvSpPr>
        <p:spPr bwMode="auto">
          <a:xfrm>
            <a:off x="5934075" y="5038725"/>
            <a:ext cx="1703388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J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mie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31: 31-33</a:t>
            </a:r>
          </a:p>
        </p:txBody>
      </p:sp>
      <p:sp>
        <p:nvSpPr>
          <p:cNvPr id="668690" name="Text Box 18"/>
          <p:cNvSpPr txBox="1">
            <a:spLocks noChangeArrowheads="1"/>
          </p:cNvSpPr>
          <p:nvPr/>
        </p:nvSpPr>
        <p:spPr bwMode="auto">
          <a:xfrm>
            <a:off x="5419725" y="36322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FF00"/>
                </a:solidFill>
                <a:latin typeface="Arial" charset="0"/>
              </a:rPr>
              <a:t>B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N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DICTION</a:t>
            </a:r>
          </a:p>
        </p:txBody>
      </p:sp>
      <p:sp>
        <p:nvSpPr>
          <p:cNvPr id="668691" name="Text Box 19"/>
          <p:cNvSpPr txBox="1">
            <a:spLocks noChangeArrowheads="1"/>
          </p:cNvSpPr>
          <p:nvPr/>
        </p:nvSpPr>
        <p:spPr bwMode="auto">
          <a:xfrm>
            <a:off x="5695950" y="4338638"/>
            <a:ext cx="2200275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rgbClr val="FAFD00"/>
                </a:solidFill>
                <a:latin typeface="Arial Black" charset="0"/>
              </a:rPr>
              <a:t>Nouvelle</a:t>
            </a:r>
          </a:p>
        </p:txBody>
      </p:sp>
      <p:sp>
        <p:nvSpPr>
          <p:cNvPr id="668692" name="Line 20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93" name="Line 21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94" name="Line 22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16" name="Rectangle 4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668717" name="Text Box 45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68718" name="Text Box 46"/>
          <p:cNvSpPr txBox="1">
            <a:spLocks noChangeArrowheads="1"/>
          </p:cNvSpPr>
          <p:nvPr/>
        </p:nvSpPr>
        <p:spPr bwMode="auto">
          <a:xfrm>
            <a:off x="8558213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668719" name="Group 47"/>
          <p:cNvGrpSpPr>
            <a:grpSpLocks/>
          </p:cNvGrpSpPr>
          <p:nvPr/>
        </p:nvGrpSpPr>
        <p:grpSpPr bwMode="auto">
          <a:xfrm>
            <a:off x="519113" y="457200"/>
            <a:ext cx="7974012" cy="5870575"/>
            <a:chOff x="96" y="144"/>
            <a:chExt cx="5254" cy="3842"/>
          </a:xfrm>
        </p:grpSpPr>
        <p:sp>
          <p:nvSpPr>
            <p:cNvPr id="668720" name="AutoShape 48"/>
            <p:cNvSpPr>
              <a:spLocks noChangeArrowheads="1"/>
            </p:cNvSpPr>
            <p:nvPr/>
          </p:nvSpPr>
          <p:spPr bwMode="auto">
            <a:xfrm>
              <a:off x="224" y="264"/>
              <a:ext cx="4996" cy="359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0"/>
                <a:t> </a:t>
              </a:r>
            </a:p>
          </p:txBody>
        </p:sp>
        <p:sp>
          <p:nvSpPr>
            <p:cNvPr id="668721" name="AutoShape 49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0"/>
                <a:t> </a:t>
              </a:r>
            </a:p>
          </p:txBody>
        </p:sp>
      </p:grpSp>
      <p:grpSp>
        <p:nvGrpSpPr>
          <p:cNvPr id="668695" name="Group 2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68696" name="AutoShape 24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7" name="Rectangle 25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8" name="Line 2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9" name="Line 2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0" name="Line 2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1" name="Line 2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2" name="Line 3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3" name="Rectangle 31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68704" name="Rectangle 32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668705" name="Rectangle 33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668706" name="Rectangle 34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668707" name="Rectangle 35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68708" name="Rectangle 36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68709" name="Rectangle 3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0" name="Rectangle 38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68711" name="Line 3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2" name="Line 4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3" name="Rectangle 4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4" name="Rectangle 4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5" name="Rectangle 4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68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6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722" grpId="0" animBg="1"/>
      <p:bldP spid="668688" grpId="0" animBg="1"/>
      <p:bldP spid="668688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47" name="Rectangle 3" descr="Green marble"/>
          <p:cNvSpPr>
            <a:spLocks noChangeArrowheads="1"/>
          </p:cNvSpPr>
          <p:nvPr/>
        </p:nvSpPr>
        <p:spPr bwMode="auto">
          <a:xfrm>
            <a:off x="533400" y="457200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48" name="Rectangle 4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Alliance d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Abraham</a:t>
            </a:r>
          </a:p>
        </p:txBody>
      </p:sp>
      <p:sp>
        <p:nvSpPr>
          <p:cNvPr id="671749" name="Rectangle 5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50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71751" name="Text Box 7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71752" name="AutoShape 8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53" name="Text Box 9"/>
          <p:cNvSpPr txBox="1">
            <a:spLocks noChangeArrowheads="1"/>
          </p:cNvSpPr>
          <p:nvPr/>
        </p:nvSpPr>
        <p:spPr bwMode="auto">
          <a:xfrm>
            <a:off x="2555875" y="19034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71754" name="Rectangle 10"/>
          <p:cNvSpPr>
            <a:spLocks noChangeArrowheads="1"/>
          </p:cNvSpPr>
          <p:nvPr/>
        </p:nvSpPr>
        <p:spPr bwMode="auto">
          <a:xfrm>
            <a:off x="3249613" y="1323975"/>
            <a:ext cx="2651125" cy="100330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Appelle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2800">
                <a:solidFill>
                  <a:srgbClr val="FAFD00"/>
                </a:solidFill>
                <a:latin typeface="Arial" charset="0"/>
              </a:rPr>
              <a:t>)</a:t>
            </a:r>
            <a:endParaRPr lang="en-US" sz="28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71755" name="Rectangle 11"/>
          <p:cNvSpPr>
            <a:spLocks noChangeArrowheads="1"/>
          </p:cNvSpPr>
          <p:nvPr/>
        </p:nvSpPr>
        <p:spPr bwMode="auto">
          <a:xfrm>
            <a:off x="1055688" y="5040313"/>
            <a:ext cx="247332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Deut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ronome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30: 1-10</a:t>
            </a:r>
          </a:p>
        </p:txBody>
      </p:sp>
      <p:sp>
        <p:nvSpPr>
          <p:cNvPr id="671756" name="Text Box 12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FF00"/>
                </a:solidFill>
                <a:latin typeface="Arial" charset="0"/>
              </a:rPr>
              <a:t>PAYS</a:t>
            </a:r>
          </a:p>
        </p:txBody>
      </p:sp>
      <p:sp>
        <p:nvSpPr>
          <p:cNvPr id="671757" name="Text Box 13"/>
          <p:cNvSpPr txBox="1">
            <a:spLocks noChangeArrowheads="1"/>
          </p:cNvSpPr>
          <p:nvPr/>
        </p:nvSpPr>
        <p:spPr bwMode="auto">
          <a:xfrm>
            <a:off x="1460500" y="4338638"/>
            <a:ext cx="168433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Pays</a:t>
            </a:r>
          </a:p>
        </p:txBody>
      </p:sp>
      <p:sp>
        <p:nvSpPr>
          <p:cNvPr id="671758" name="Rectangle 14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2 Samuel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7: 4 -16</a:t>
            </a:r>
          </a:p>
        </p:txBody>
      </p:sp>
      <p:sp>
        <p:nvSpPr>
          <p:cNvPr id="671759" name="Text Box 15"/>
          <p:cNvSpPr txBox="1">
            <a:spLocks noChangeArrowheads="1"/>
          </p:cNvSpPr>
          <p:nvPr/>
        </p:nvSpPr>
        <p:spPr bwMode="auto">
          <a:xfrm>
            <a:off x="3760788" y="3644900"/>
            <a:ext cx="1574800" cy="33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FF00"/>
                </a:solidFill>
                <a:latin typeface="Arial" charset="0"/>
              </a:rPr>
              <a:t>PROSTERIT</a:t>
            </a:r>
            <a:r>
              <a:rPr lang="en-US" sz="16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</a:p>
        </p:txBody>
      </p:sp>
      <p:sp>
        <p:nvSpPr>
          <p:cNvPr id="671760" name="Text Box 16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David</a:t>
            </a:r>
          </a:p>
        </p:txBody>
      </p:sp>
      <p:sp>
        <p:nvSpPr>
          <p:cNvPr id="671762" name="Rectangle 18"/>
          <p:cNvSpPr>
            <a:spLocks noChangeArrowheads="1"/>
          </p:cNvSpPr>
          <p:nvPr/>
        </p:nvSpPr>
        <p:spPr bwMode="auto">
          <a:xfrm>
            <a:off x="5932488" y="5038725"/>
            <a:ext cx="1703387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J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mie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31: 31-33</a:t>
            </a:r>
          </a:p>
        </p:txBody>
      </p:sp>
      <p:sp>
        <p:nvSpPr>
          <p:cNvPr id="671763" name="Text Box 19"/>
          <p:cNvSpPr txBox="1">
            <a:spLocks noChangeArrowheads="1"/>
          </p:cNvSpPr>
          <p:nvPr/>
        </p:nvSpPr>
        <p:spPr bwMode="auto">
          <a:xfrm>
            <a:off x="5419725" y="36322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FF00"/>
                </a:solidFill>
                <a:latin typeface="Arial" charset="0"/>
              </a:rPr>
              <a:t>B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N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DICTION</a:t>
            </a:r>
          </a:p>
        </p:txBody>
      </p:sp>
      <p:sp>
        <p:nvSpPr>
          <p:cNvPr id="671764" name="Text Box 20"/>
          <p:cNvSpPr txBox="1">
            <a:spLocks noChangeArrowheads="1"/>
          </p:cNvSpPr>
          <p:nvPr/>
        </p:nvSpPr>
        <p:spPr bwMode="auto">
          <a:xfrm>
            <a:off x="5695950" y="4338638"/>
            <a:ext cx="2200275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rgbClr val="FAFD00"/>
                </a:solidFill>
                <a:latin typeface="Arial Black" charset="0"/>
              </a:rPr>
              <a:t>Nouvelle</a:t>
            </a:r>
          </a:p>
        </p:txBody>
      </p:sp>
      <p:sp>
        <p:nvSpPr>
          <p:cNvPr id="671765" name="Line 21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66" name="Line 22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67" name="Line 23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68" name="Rectangle 2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671769" name="Text Box 25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71770" name="Text Box 26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671774" name="Group 30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71775" name="AutoShape 3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76" name="Rectangle 3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77" name="Line 3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78" name="Line 3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79" name="Line 3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80" name="Line 3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81" name="Line 3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82" name="Rectangle 38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71783" name="Rectangle 39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671784" name="Rectangle 40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671785" name="Rectangle 41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671786" name="Rectangle 42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71787" name="Rectangle 43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71788" name="Rectangle 44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89" name="Rectangle 45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71790" name="Line 4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1" name="Line 4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2" name="Rectangle 4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3" name="Rectangle 4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4" name="Rectangle 50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grpSp>
        <p:nvGrpSpPr>
          <p:cNvPr id="671795" name="Group 51"/>
          <p:cNvGrpSpPr>
            <a:grpSpLocks/>
          </p:cNvGrpSpPr>
          <p:nvPr/>
        </p:nvGrpSpPr>
        <p:grpSpPr bwMode="auto">
          <a:xfrm>
            <a:off x="2170113" y="1684338"/>
            <a:ext cx="5808662" cy="5173662"/>
            <a:chOff x="1765" y="510"/>
            <a:chExt cx="3659" cy="3259"/>
          </a:xfrm>
        </p:grpSpPr>
        <p:sp>
          <p:nvSpPr>
            <p:cNvPr id="671796" name="AutoShape 52"/>
            <p:cNvSpPr>
              <a:spLocks noChangeArrowheads="1"/>
            </p:cNvSpPr>
            <p:nvPr/>
          </p:nvSpPr>
          <p:spPr bwMode="auto">
            <a:xfrm>
              <a:off x="1766" y="51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797" name="Rectangle 53"/>
            <p:cNvSpPr>
              <a:spLocks noChangeArrowheads="1"/>
            </p:cNvSpPr>
            <p:nvPr/>
          </p:nvSpPr>
          <p:spPr bwMode="auto">
            <a:xfrm>
              <a:off x="1765" y="82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8" name="Rectangle 54"/>
            <p:cNvSpPr>
              <a:spLocks noChangeArrowheads="1"/>
            </p:cNvSpPr>
            <p:nvPr/>
          </p:nvSpPr>
          <p:spPr bwMode="auto">
            <a:xfrm>
              <a:off x="1779" y="80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9" name="Rectangle 55"/>
            <p:cNvSpPr>
              <a:spLocks noChangeArrowheads="1"/>
            </p:cNvSpPr>
            <p:nvPr/>
          </p:nvSpPr>
          <p:spPr bwMode="auto">
            <a:xfrm>
              <a:off x="2340" y="80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0" name="Rectangle 56"/>
            <p:cNvSpPr>
              <a:spLocks noChangeArrowheads="1"/>
            </p:cNvSpPr>
            <p:nvPr/>
          </p:nvSpPr>
          <p:spPr bwMode="auto">
            <a:xfrm>
              <a:off x="1930" y="542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2"/>
                  </a:solidFill>
                  <a:latin typeface="Helvetica" charset="0"/>
                </a:rPr>
                <a:t>   </a:t>
              </a:r>
              <a:endPara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01" name="Rectangle 57"/>
            <p:cNvSpPr>
              <a:spLocks noChangeArrowheads="1"/>
            </p:cNvSpPr>
            <p:nvPr/>
          </p:nvSpPr>
          <p:spPr bwMode="auto">
            <a:xfrm>
              <a:off x="1822" y="526"/>
              <a:ext cx="100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2"/>
                  </a:solidFill>
                  <a:latin typeface="Helvetica" charset="0"/>
                </a:rPr>
                <a:t>CRÉATION</a:t>
              </a:r>
              <a:endPara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02" name="AutoShape 58"/>
            <p:cNvSpPr>
              <a:spLocks noChangeArrowheads="1"/>
            </p:cNvSpPr>
            <p:nvPr/>
          </p:nvSpPr>
          <p:spPr bwMode="auto">
            <a:xfrm>
              <a:off x="1965" y="758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03" name="Rectangle 59"/>
            <p:cNvSpPr>
              <a:spLocks noChangeArrowheads="1"/>
            </p:cNvSpPr>
            <p:nvPr/>
          </p:nvSpPr>
          <p:spPr bwMode="auto">
            <a:xfrm>
              <a:off x="1965" y="1075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4" name="Rectangle 60"/>
            <p:cNvSpPr>
              <a:spLocks noChangeArrowheads="1"/>
            </p:cNvSpPr>
            <p:nvPr/>
          </p:nvSpPr>
          <p:spPr bwMode="auto">
            <a:xfrm>
              <a:off x="1978" y="1051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5" name="Rectangle 61"/>
            <p:cNvSpPr>
              <a:spLocks noChangeArrowheads="1"/>
            </p:cNvSpPr>
            <p:nvPr/>
          </p:nvSpPr>
          <p:spPr bwMode="auto">
            <a:xfrm>
              <a:off x="2550" y="1052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6" name="Rectangle 62"/>
            <p:cNvSpPr>
              <a:spLocks noChangeArrowheads="1"/>
            </p:cNvSpPr>
            <p:nvPr/>
          </p:nvSpPr>
          <p:spPr bwMode="auto">
            <a:xfrm>
              <a:off x="1928" y="771"/>
              <a:ext cx="109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07" name="AutoShape 63"/>
            <p:cNvSpPr>
              <a:spLocks noChangeArrowheads="1"/>
            </p:cNvSpPr>
            <p:nvPr/>
          </p:nvSpPr>
          <p:spPr bwMode="auto">
            <a:xfrm>
              <a:off x="2151" y="99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08" name="Rectangle 64"/>
            <p:cNvSpPr>
              <a:spLocks noChangeArrowheads="1"/>
            </p:cNvSpPr>
            <p:nvPr/>
          </p:nvSpPr>
          <p:spPr bwMode="auto">
            <a:xfrm>
              <a:off x="2150" y="131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9" name="Rectangle 65"/>
            <p:cNvSpPr>
              <a:spLocks noChangeArrowheads="1"/>
            </p:cNvSpPr>
            <p:nvPr/>
          </p:nvSpPr>
          <p:spPr bwMode="auto">
            <a:xfrm>
              <a:off x="2163" y="128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0" name="Rectangle 66"/>
            <p:cNvSpPr>
              <a:spLocks noChangeArrowheads="1"/>
            </p:cNvSpPr>
            <p:nvPr/>
          </p:nvSpPr>
          <p:spPr bwMode="auto">
            <a:xfrm>
              <a:off x="2725" y="129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1" name="Rectangle 67"/>
            <p:cNvSpPr>
              <a:spLocks noChangeArrowheads="1"/>
            </p:cNvSpPr>
            <p:nvPr/>
          </p:nvSpPr>
          <p:spPr bwMode="auto">
            <a:xfrm>
              <a:off x="2152" y="1014"/>
              <a:ext cx="9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12" name="AutoShape 68"/>
            <p:cNvSpPr>
              <a:spLocks noChangeArrowheads="1"/>
            </p:cNvSpPr>
            <p:nvPr/>
          </p:nvSpPr>
          <p:spPr bwMode="auto">
            <a:xfrm>
              <a:off x="2343" y="123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13" name="Rectangle 69"/>
            <p:cNvSpPr>
              <a:spLocks noChangeArrowheads="1"/>
            </p:cNvSpPr>
            <p:nvPr/>
          </p:nvSpPr>
          <p:spPr bwMode="auto">
            <a:xfrm>
              <a:off x="2346" y="155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4" name="Rectangle 70"/>
            <p:cNvSpPr>
              <a:spLocks noChangeArrowheads="1"/>
            </p:cNvSpPr>
            <p:nvPr/>
          </p:nvSpPr>
          <p:spPr bwMode="auto">
            <a:xfrm>
              <a:off x="2358" y="152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5" name="Rectangle 71"/>
            <p:cNvSpPr>
              <a:spLocks noChangeArrowheads="1"/>
            </p:cNvSpPr>
            <p:nvPr/>
          </p:nvSpPr>
          <p:spPr bwMode="auto">
            <a:xfrm>
              <a:off x="2925" y="152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6" name="Rectangle 72"/>
            <p:cNvSpPr>
              <a:spLocks noChangeArrowheads="1"/>
            </p:cNvSpPr>
            <p:nvPr/>
          </p:nvSpPr>
          <p:spPr bwMode="auto">
            <a:xfrm>
              <a:off x="2445" y="1260"/>
              <a:ext cx="77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MOÏSE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17" name="AutoShape 73"/>
            <p:cNvSpPr>
              <a:spLocks noChangeArrowheads="1"/>
            </p:cNvSpPr>
            <p:nvPr/>
          </p:nvSpPr>
          <p:spPr bwMode="auto">
            <a:xfrm>
              <a:off x="2571" y="147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18" name="Rectangle 74"/>
            <p:cNvSpPr>
              <a:spLocks noChangeArrowheads="1"/>
            </p:cNvSpPr>
            <p:nvPr/>
          </p:nvSpPr>
          <p:spPr bwMode="auto">
            <a:xfrm>
              <a:off x="2570" y="179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9" name="Rectangle 75"/>
            <p:cNvSpPr>
              <a:spLocks noChangeArrowheads="1"/>
            </p:cNvSpPr>
            <p:nvPr/>
          </p:nvSpPr>
          <p:spPr bwMode="auto">
            <a:xfrm>
              <a:off x="2589" y="176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0" name="Rectangle 76"/>
            <p:cNvSpPr>
              <a:spLocks noChangeArrowheads="1"/>
            </p:cNvSpPr>
            <p:nvPr/>
          </p:nvSpPr>
          <p:spPr bwMode="auto">
            <a:xfrm>
              <a:off x="3145" y="177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1" name="Rectangle 77"/>
            <p:cNvSpPr>
              <a:spLocks noChangeArrowheads="1"/>
            </p:cNvSpPr>
            <p:nvPr/>
          </p:nvSpPr>
          <p:spPr bwMode="auto">
            <a:xfrm>
              <a:off x="2651" y="1493"/>
              <a:ext cx="81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22" name="AutoShape 78"/>
            <p:cNvSpPr>
              <a:spLocks noChangeArrowheads="1"/>
            </p:cNvSpPr>
            <p:nvPr/>
          </p:nvSpPr>
          <p:spPr bwMode="auto">
            <a:xfrm>
              <a:off x="2752" y="1717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23" name="Rectangle 79"/>
            <p:cNvSpPr>
              <a:spLocks noChangeArrowheads="1"/>
            </p:cNvSpPr>
            <p:nvPr/>
          </p:nvSpPr>
          <p:spPr bwMode="auto">
            <a:xfrm>
              <a:off x="2750" y="2034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4" name="Rectangle 80"/>
            <p:cNvSpPr>
              <a:spLocks noChangeArrowheads="1"/>
            </p:cNvSpPr>
            <p:nvPr/>
          </p:nvSpPr>
          <p:spPr bwMode="auto">
            <a:xfrm>
              <a:off x="2763" y="2010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5" name="Rectangle 81"/>
            <p:cNvSpPr>
              <a:spLocks noChangeArrowheads="1"/>
            </p:cNvSpPr>
            <p:nvPr/>
          </p:nvSpPr>
          <p:spPr bwMode="auto">
            <a:xfrm>
              <a:off x="3331" y="2011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6" name="Rectangle 82"/>
            <p:cNvSpPr>
              <a:spLocks noChangeArrowheads="1"/>
            </p:cNvSpPr>
            <p:nvPr/>
          </p:nvSpPr>
          <p:spPr bwMode="auto">
            <a:xfrm>
              <a:off x="2663" y="1734"/>
              <a:ext cx="117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ANARCHIE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27" name="AutoShape 83"/>
            <p:cNvSpPr>
              <a:spLocks noChangeArrowheads="1"/>
            </p:cNvSpPr>
            <p:nvPr/>
          </p:nvSpPr>
          <p:spPr bwMode="auto">
            <a:xfrm>
              <a:off x="2926" y="195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28" name="Rectangle 84"/>
            <p:cNvSpPr>
              <a:spLocks noChangeArrowheads="1"/>
            </p:cNvSpPr>
            <p:nvPr/>
          </p:nvSpPr>
          <p:spPr bwMode="auto">
            <a:xfrm>
              <a:off x="2931" y="227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9" name="Rectangle 85"/>
            <p:cNvSpPr>
              <a:spLocks noChangeArrowheads="1"/>
            </p:cNvSpPr>
            <p:nvPr/>
          </p:nvSpPr>
          <p:spPr bwMode="auto">
            <a:xfrm>
              <a:off x="2943" y="224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0" name="Rectangle 86"/>
            <p:cNvSpPr>
              <a:spLocks noChangeArrowheads="1"/>
            </p:cNvSpPr>
            <p:nvPr/>
          </p:nvSpPr>
          <p:spPr bwMode="auto">
            <a:xfrm>
              <a:off x="3512" y="225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1" name="Rectangle 87"/>
            <p:cNvSpPr>
              <a:spLocks noChangeArrowheads="1"/>
            </p:cNvSpPr>
            <p:nvPr/>
          </p:nvSpPr>
          <p:spPr bwMode="auto">
            <a:xfrm>
              <a:off x="2867" y="1972"/>
              <a:ext cx="109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ROYAUTÉ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32" name="AutoShape 88"/>
            <p:cNvSpPr>
              <a:spLocks noChangeArrowheads="1"/>
            </p:cNvSpPr>
            <p:nvPr/>
          </p:nvSpPr>
          <p:spPr bwMode="auto">
            <a:xfrm>
              <a:off x="3131" y="219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33" name="Rectangle 89"/>
            <p:cNvSpPr>
              <a:spLocks noChangeArrowheads="1"/>
            </p:cNvSpPr>
            <p:nvPr/>
          </p:nvSpPr>
          <p:spPr bwMode="auto">
            <a:xfrm>
              <a:off x="3130" y="251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4" name="Rectangle 90"/>
            <p:cNvSpPr>
              <a:spLocks noChangeArrowheads="1"/>
            </p:cNvSpPr>
            <p:nvPr/>
          </p:nvSpPr>
          <p:spPr bwMode="auto">
            <a:xfrm>
              <a:off x="3141" y="248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5" name="Rectangle 91"/>
            <p:cNvSpPr>
              <a:spLocks noChangeArrowheads="1"/>
            </p:cNvSpPr>
            <p:nvPr/>
          </p:nvSpPr>
          <p:spPr bwMode="auto">
            <a:xfrm>
              <a:off x="3710" y="248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6" name="Rectangle 92"/>
            <p:cNvSpPr>
              <a:spLocks noChangeArrowheads="1"/>
            </p:cNvSpPr>
            <p:nvPr/>
          </p:nvSpPr>
          <p:spPr bwMode="auto">
            <a:xfrm>
              <a:off x="3038" y="2216"/>
              <a:ext cx="116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CAPTIVITÉ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37" name="AutoShape 93"/>
            <p:cNvSpPr>
              <a:spLocks noChangeArrowheads="1"/>
            </p:cNvSpPr>
            <p:nvPr/>
          </p:nvSpPr>
          <p:spPr bwMode="auto">
            <a:xfrm>
              <a:off x="3316" y="244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38" name="Rectangle 94"/>
            <p:cNvSpPr>
              <a:spLocks noChangeArrowheads="1"/>
            </p:cNvSpPr>
            <p:nvPr/>
          </p:nvSpPr>
          <p:spPr bwMode="auto">
            <a:xfrm>
              <a:off x="3315" y="275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9" name="Rectangle 95"/>
            <p:cNvSpPr>
              <a:spLocks noChangeArrowheads="1"/>
            </p:cNvSpPr>
            <p:nvPr/>
          </p:nvSpPr>
          <p:spPr bwMode="auto">
            <a:xfrm>
              <a:off x="3331" y="273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0" name="Rectangle 96"/>
            <p:cNvSpPr>
              <a:spLocks noChangeArrowheads="1"/>
            </p:cNvSpPr>
            <p:nvPr/>
          </p:nvSpPr>
          <p:spPr bwMode="auto">
            <a:xfrm>
              <a:off x="3898" y="273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1" name="Rectangle 97"/>
            <p:cNvSpPr>
              <a:spLocks noChangeArrowheads="1"/>
            </p:cNvSpPr>
            <p:nvPr/>
          </p:nvSpPr>
          <p:spPr bwMode="auto">
            <a:xfrm>
              <a:off x="3307" y="2460"/>
              <a:ext cx="9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42" name="AutoShape 98"/>
            <p:cNvSpPr>
              <a:spLocks noChangeArrowheads="1"/>
            </p:cNvSpPr>
            <p:nvPr/>
          </p:nvSpPr>
          <p:spPr bwMode="auto">
            <a:xfrm>
              <a:off x="3522" y="2689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43" name="Rectangle 99"/>
            <p:cNvSpPr>
              <a:spLocks noChangeArrowheads="1"/>
            </p:cNvSpPr>
            <p:nvPr/>
          </p:nvSpPr>
          <p:spPr bwMode="auto">
            <a:xfrm>
              <a:off x="3670" y="2697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1"/>
                  </a:solidFill>
                  <a:latin typeface="Helvetica" charset="0"/>
                </a:rPr>
                <a:t>   </a:t>
              </a:r>
              <a:endPara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44" name="Rectangle 100"/>
            <p:cNvSpPr>
              <a:spLocks noChangeArrowheads="1"/>
            </p:cNvSpPr>
            <p:nvPr/>
          </p:nvSpPr>
          <p:spPr bwMode="auto">
            <a:xfrm>
              <a:off x="3591" y="2689"/>
              <a:ext cx="944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1"/>
                  </a:solidFill>
                  <a:latin typeface="Helvetica" charset="0"/>
                </a:rPr>
                <a:t>JÉSUS</a:t>
              </a:r>
              <a:endParaRPr lang="en-US" sz="36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45" name="Rectangle 101"/>
            <p:cNvSpPr>
              <a:spLocks noChangeArrowheads="1"/>
            </p:cNvSpPr>
            <p:nvPr/>
          </p:nvSpPr>
          <p:spPr bwMode="auto">
            <a:xfrm>
              <a:off x="3522" y="3006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6" name="Rectangle 102"/>
            <p:cNvSpPr>
              <a:spLocks noChangeArrowheads="1"/>
            </p:cNvSpPr>
            <p:nvPr/>
          </p:nvSpPr>
          <p:spPr bwMode="auto">
            <a:xfrm>
              <a:off x="3533" y="2982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7" name="Rectangle 103"/>
            <p:cNvSpPr>
              <a:spLocks noChangeArrowheads="1"/>
            </p:cNvSpPr>
            <p:nvPr/>
          </p:nvSpPr>
          <p:spPr bwMode="auto">
            <a:xfrm>
              <a:off x="4103" y="2983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1848" name="AutoShape 104"/>
          <p:cNvSpPr>
            <a:spLocks noChangeArrowheads="1"/>
          </p:cNvSpPr>
          <p:nvPr/>
        </p:nvSpPr>
        <p:spPr bwMode="auto">
          <a:xfrm rot="2414515">
            <a:off x="-960438" y="2305050"/>
            <a:ext cx="7078663" cy="1422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84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564" name="Rectangle 36"/>
          <p:cNvSpPr>
            <a:spLocks noChangeArrowheads="1"/>
          </p:cNvSpPr>
          <p:nvPr/>
        </p:nvSpPr>
        <p:spPr bwMode="auto">
          <a:xfrm>
            <a:off x="623888" y="596900"/>
            <a:ext cx="7862887" cy="56388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61" name="Rectangle 3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1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4557" name="Text Box 29"/>
          <p:cNvSpPr txBox="1">
            <a:spLocks noChangeArrowheads="1"/>
          </p:cNvSpPr>
          <p:nvPr/>
        </p:nvSpPr>
        <p:spPr bwMode="auto">
          <a:xfrm>
            <a:off x="811213" y="5056188"/>
            <a:ext cx="7442200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</a:rPr>
              <a:t>Le Jardin de Gethsémané,                     Montagne des Olivires, Jérusalem</a:t>
            </a:r>
          </a:p>
        </p:txBody>
      </p:sp>
      <p:sp>
        <p:nvSpPr>
          <p:cNvPr id="534558" name="Text Box 30"/>
          <p:cNvSpPr txBox="1">
            <a:spLocks noChangeArrowheads="1"/>
          </p:cNvSpPr>
          <p:nvPr/>
        </p:nvSpPr>
        <p:spPr bwMode="auto">
          <a:xfrm>
            <a:off x="1611313" y="1243013"/>
            <a:ext cx="5816600" cy="3338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700">
                <a:solidFill>
                  <a:schemeClr val="hlink"/>
                </a:solidFill>
                <a:latin typeface="Helvetica" charset="0"/>
              </a:rPr>
              <a:t>ET </a:t>
            </a:r>
            <a:r>
              <a:rPr lang="en-US" sz="9600">
                <a:solidFill>
                  <a:schemeClr val="hlink"/>
                </a:solidFill>
                <a:latin typeface="Helvetica" charset="0"/>
              </a:rPr>
              <a:t>ALORS?</a:t>
            </a:r>
          </a:p>
        </p:txBody>
      </p:sp>
      <p:sp>
        <p:nvSpPr>
          <p:cNvPr id="534559" name="Rectangle 3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grpSp>
        <p:nvGrpSpPr>
          <p:cNvPr id="534562" name="Group 34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4536" name="AutoShape 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37" name="Rectangle 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38" name="Line 1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39" name="Line 1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0" name="Line 1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1" name="Line 1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2" name="Line 1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3" name="Rectangle 15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4544" name="Rectangle 16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534545" name="Rectangle 17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534546" name="Rectangle 18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534547" name="Rectangle 1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34548" name="Rectangle 20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4549" name="Rectangle 2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0" name="Rectangle 22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534551" name="Line 23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2" name="Line 24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3" name="Rectangle 25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4" name="Rectangle 26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5" name="Rectangle 27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534565" name="Text Box 37"/>
          <p:cNvSpPr txBox="1">
            <a:spLocks noChangeArrowheads="1"/>
          </p:cNvSpPr>
          <p:nvPr/>
        </p:nvSpPr>
        <p:spPr bwMode="auto">
          <a:xfrm>
            <a:off x="8551863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4" grpId="0" animBg="1"/>
      <p:bldP spid="534558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30" name="Group 30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614431" name="Picture 31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432" name="Rectangle 32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33" name="Rectangle 33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405" name="Text Box 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14434" name="Group 34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14406" name="AutoShape 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07" name="Rectangle 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08" name="Line 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09" name="Line 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10" name="Line 1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11" name="Line 1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12" name="Line 1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13" name="Rectangle 13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14414" name="Rectangle 14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614415" name="Rectangle 15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614416" name="Rectangle 16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61441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14418" name="Rectangle 18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14419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0" name="Rectangle 20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14421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2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3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4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5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614426" name="Text Box 26"/>
          <p:cNvSpPr txBox="1">
            <a:spLocks noChangeArrowheads="1"/>
          </p:cNvSpPr>
          <p:nvPr/>
        </p:nvSpPr>
        <p:spPr bwMode="auto">
          <a:xfrm>
            <a:off x="914400" y="647700"/>
            <a:ext cx="7280275" cy="5578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>
                <a:solidFill>
                  <a:schemeClr val="hlink"/>
                </a:solidFill>
                <a:latin typeface="Arial"/>
              </a:rPr>
              <a:t>“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…Jésus commença à prêcher: 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‘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Repentez-vous, car le royaume des cieux est proche …Jésus parcourait toute la Galilée, enseignant dans les synagogues, prêchant la bonne nouvelle</a:t>
            </a:r>
            <a:r>
              <a:rPr lang="en-US" sz="4000">
                <a:solidFill>
                  <a:srgbClr val="00FFFF"/>
                </a:solidFill>
                <a:latin typeface="Helvetica" charset="0"/>
              </a:rPr>
              <a:t> du royaume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…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’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”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                 	            </a:t>
            </a:r>
            <a:r>
              <a:rPr lang="en-US" sz="2800">
                <a:solidFill>
                  <a:schemeClr val="hlink"/>
                </a:solidFill>
                <a:latin typeface="Helvetica" charset="0"/>
              </a:rPr>
              <a:t>Matt. 4:17, 23</a:t>
            </a:r>
          </a:p>
        </p:txBody>
      </p:sp>
      <p:sp>
        <p:nvSpPr>
          <p:cNvPr id="614427" name="Rectangle 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581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535582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5583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84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5555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35585" name="Group 3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5559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0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1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2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3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4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5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6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5567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535568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535569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535570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35571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5572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3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535574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5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6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7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535579" name="Text Box 27"/>
          <p:cNvSpPr txBox="1">
            <a:spLocks noChangeArrowheads="1"/>
          </p:cNvSpPr>
          <p:nvPr/>
        </p:nvSpPr>
        <p:spPr bwMode="auto">
          <a:xfrm>
            <a:off x="1352550" y="1617663"/>
            <a:ext cx="6351588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>
                <a:solidFill>
                  <a:schemeClr val="hlink"/>
                </a:solidFill>
                <a:latin typeface="Arial"/>
              </a:rPr>
              <a:t>“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Cherchez premièrement </a:t>
            </a:r>
            <a:r>
              <a:rPr lang="en-US" sz="4000">
                <a:solidFill>
                  <a:srgbClr val="00FFFF"/>
                </a:solidFill>
                <a:latin typeface="Helvetica" charset="0"/>
              </a:rPr>
              <a:t>Le  Royaume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et la justice de Dieu, et toutes ces choses vous seront données par-dessus .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”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                   		             </a:t>
            </a:r>
            <a:r>
              <a:rPr lang="en-US" sz="3200">
                <a:solidFill>
                  <a:schemeClr val="hlink"/>
                </a:solidFill>
                <a:latin typeface="Helvetica" charset="0"/>
              </a:rPr>
              <a:t>Matt.  6:33</a:t>
            </a:r>
          </a:p>
        </p:txBody>
      </p:sp>
      <p:sp>
        <p:nvSpPr>
          <p:cNvPr id="535580" name="Rectangle 2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605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536606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6607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8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36609" name="Group 3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6583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4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5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6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7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8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9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90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6591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536592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536593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536594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36595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6596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97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536598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99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0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1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2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536603" name="Text Box 27"/>
          <p:cNvSpPr txBox="1">
            <a:spLocks noChangeArrowheads="1"/>
          </p:cNvSpPr>
          <p:nvPr/>
        </p:nvSpPr>
        <p:spPr bwMode="auto">
          <a:xfrm>
            <a:off x="1016000" y="1570038"/>
            <a:ext cx="6707188" cy="3781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>
                <a:solidFill>
                  <a:schemeClr val="hlink"/>
                </a:solidFill>
                <a:latin typeface="Arial"/>
              </a:rPr>
              <a:t>“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Qui nous a délivrés de la puissance des ténèbres, et nous a transportés dans </a:t>
            </a:r>
            <a:r>
              <a:rPr lang="en-US" sz="4000">
                <a:solidFill>
                  <a:srgbClr val="00FFFF"/>
                </a:solidFill>
                <a:latin typeface="Helvetica" charset="0"/>
              </a:rPr>
              <a:t>le royaume du Fils de son amour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.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”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  <a:latin typeface="Helvetica" charset="0"/>
              </a:rPr>
              <a:t>                                 Col. 1:13</a:t>
            </a:r>
            <a:endParaRPr lang="en-US" sz="4000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536604" name="Rectangle 2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679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539680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9681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82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9653" name="Text Box 5"/>
          <p:cNvSpPr txBox="1">
            <a:spLocks noChangeArrowheads="1"/>
          </p:cNvSpPr>
          <p:nvPr/>
        </p:nvSpPr>
        <p:spPr bwMode="auto">
          <a:xfrm>
            <a:off x="8550275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539683" name="Group 35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9655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6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7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8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9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0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1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2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9663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539664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539665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539666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39667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9668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9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539670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1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2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3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4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1325563" y="4359275"/>
            <a:ext cx="6407150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chemeClr val="hlink"/>
                </a:solidFill>
                <a:latin typeface="Helvetica" charset="0"/>
              </a:rPr>
              <a:t>#2: Nous lider vers           Le </a:t>
            </a:r>
            <a:r>
              <a:rPr lang="en-US" sz="4000" i="1" u="sng">
                <a:solidFill>
                  <a:srgbClr val="00FFFF"/>
                </a:solidFill>
                <a:latin typeface="Helvetica" charset="0"/>
              </a:rPr>
              <a:t>Royaume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de Dieu</a:t>
            </a:r>
          </a:p>
        </p:txBody>
      </p:sp>
      <p:sp>
        <p:nvSpPr>
          <p:cNvPr id="539676" name="Text Box 28"/>
          <p:cNvSpPr txBox="1">
            <a:spLocks noChangeArrowheads="1"/>
          </p:cNvSpPr>
          <p:nvPr/>
        </p:nvSpPr>
        <p:spPr bwMode="auto">
          <a:xfrm>
            <a:off x="530225" y="2925763"/>
            <a:ext cx="8124825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hlink"/>
                </a:solidFill>
                <a:latin typeface="Helvetica" charset="0"/>
              </a:rPr>
              <a:t>#1: Celébrant &amp; Démonstrant                          La </a:t>
            </a:r>
            <a:r>
              <a:rPr lang="en-US" sz="4000" i="1" u="sng">
                <a:solidFill>
                  <a:srgbClr val="00FFFF"/>
                </a:solidFill>
                <a:latin typeface="Helvetica" charset="0"/>
              </a:rPr>
              <a:t>Gloire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de Dieu</a:t>
            </a:r>
          </a:p>
        </p:txBody>
      </p:sp>
      <p:sp>
        <p:nvSpPr>
          <p:cNvPr id="539677" name="Rectangle 29"/>
          <p:cNvSpPr>
            <a:spLocks noChangeArrowheads="1"/>
          </p:cNvSpPr>
          <p:nvPr/>
        </p:nvSpPr>
        <p:spPr bwMode="auto">
          <a:xfrm>
            <a:off x="814388" y="1258888"/>
            <a:ext cx="7504112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chemeClr val="hlink"/>
                </a:solidFill>
                <a:latin typeface="Helvetica" charset="0"/>
              </a:rPr>
              <a:t>Deux Messages Reactant de Toute Scripture:</a:t>
            </a:r>
          </a:p>
        </p:txBody>
      </p:sp>
      <p:sp>
        <p:nvSpPr>
          <p:cNvPr id="539678" name="Rectangle 30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75" grpId="0" autoUpdateAnimBg="0"/>
      <p:bldP spid="53967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 hidden="1"/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Jesus Traveled His Land:</a:t>
            </a:r>
          </a:p>
        </p:txBody>
      </p:sp>
      <p:sp>
        <p:nvSpPr>
          <p:cNvPr id="564232" name="Rectangle 8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6423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2:1-11</a:t>
            </a:r>
          </a:p>
        </p:txBody>
      </p:sp>
      <p:pic>
        <p:nvPicPr>
          <p:cNvPr id="564249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9275"/>
            <a:ext cx="7869238" cy="571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817563" y="5673725"/>
            <a:ext cx="73691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Cana: Endroit où Jésus Fût son 1er Miracle!</a:t>
            </a:r>
          </a:p>
        </p:txBody>
      </p:sp>
      <p:sp>
        <p:nvSpPr>
          <p:cNvPr id="564229" name="Rectangle 5"/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4" name="Rectangle 10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4235" name="AutoShape 1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6" name="Rectangle 1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7" name="Line 1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8" name="Line 1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9" name="Line 1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0" name="Line 1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1" name="Line 1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2" name="Rectangle 18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564243" name="Rectangle 1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4" name="Line 2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5" name="Line 2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6" name="Rectangle 2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7" name="Rectangle 2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8" name="Rectangle 24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Vie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631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537632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7633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34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37635" name="Group 35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7607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08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09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0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1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2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3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4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7615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537616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537617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537618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37619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7620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1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537622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3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4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5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6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537627" name="Text Box 27"/>
          <p:cNvSpPr txBox="1">
            <a:spLocks noChangeArrowheads="1"/>
          </p:cNvSpPr>
          <p:nvPr/>
        </p:nvSpPr>
        <p:spPr bwMode="auto">
          <a:xfrm>
            <a:off x="1377950" y="585788"/>
            <a:ext cx="6351588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hlink"/>
                </a:solidFill>
                <a:latin typeface="Helvetica" charset="0"/>
              </a:rPr>
              <a:t>Jésus Christ est venu sauver ce qui était perdu. …et pour avoir la vie éternale, par la croyance de l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’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évangile du  Messie on peux l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’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avoir.</a:t>
            </a:r>
          </a:p>
        </p:txBody>
      </p:sp>
      <p:sp>
        <p:nvSpPr>
          <p:cNvPr id="537628" name="Text Box 28"/>
          <p:cNvSpPr txBox="1">
            <a:spLocks noChangeArrowheads="1"/>
          </p:cNvSpPr>
          <p:nvPr/>
        </p:nvSpPr>
        <p:spPr bwMode="auto">
          <a:xfrm>
            <a:off x="1168400" y="4903788"/>
            <a:ext cx="6842125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>
                <a:solidFill>
                  <a:srgbClr val="51FDFF"/>
                </a:solidFill>
                <a:latin typeface="Helvetica" charset="0"/>
              </a:rPr>
              <a:t>ALORS : NOUS DEVONS ALLER DIR !</a:t>
            </a:r>
          </a:p>
        </p:txBody>
      </p:sp>
      <p:sp>
        <p:nvSpPr>
          <p:cNvPr id="537629" name="Rectangle 2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537630" name="Text Box 30"/>
          <p:cNvSpPr txBox="1">
            <a:spLocks noChangeArrowheads="1"/>
          </p:cNvSpPr>
          <p:nvPr/>
        </p:nvSpPr>
        <p:spPr bwMode="auto">
          <a:xfrm>
            <a:off x="8561388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27" grpId="0" autoUpdateAnimBg="0"/>
      <p:bldP spid="537628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498" name="Group 2"/>
          <p:cNvGrpSpPr>
            <a:grpSpLocks/>
          </p:cNvGrpSpPr>
          <p:nvPr/>
        </p:nvGrpSpPr>
        <p:grpSpPr bwMode="auto">
          <a:xfrm>
            <a:off x="4130675" y="519113"/>
            <a:ext cx="3922713" cy="5813425"/>
            <a:chOff x="2602" y="327"/>
            <a:chExt cx="2471" cy="3662"/>
          </a:xfrm>
        </p:grpSpPr>
        <p:sp>
          <p:nvSpPr>
            <p:cNvPr id="490499" name="Freeform 3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0" name="Freeform 4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1" name="Rectangle 5"/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2" name="Rectangle 6"/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3" name="Rectangle 7"/>
            <p:cNvSpPr>
              <a:spLocks noChangeArrowheads="1"/>
            </p:cNvSpPr>
            <p:nvPr/>
          </p:nvSpPr>
          <p:spPr bwMode="auto">
            <a:xfrm>
              <a:off x="3087" y="1240"/>
              <a:ext cx="49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(2000 B.C.)</a:t>
              </a:r>
            </a:p>
          </p:txBody>
        </p:sp>
        <p:sp>
          <p:nvSpPr>
            <p:cNvPr id="490504" name="Freeform 8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5" name="AutoShape 9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6" name="Freeform 10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7" name="AutoShape 11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8" name="Rectangle 12"/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9" name="Freeform 1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10" name="AutoShape 1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1" name="Rectangle 1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2" name="Freeform 1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13" name="Rectangle 1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4" name="Freeform 1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15" name="AutoShape 1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6" name="Rectangle 2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7" name="Rectangle 2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8" name="AutoShape 2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9" name="Rectangle 2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0" name="AutoShape 2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1" name="AutoShape 2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2" name="AutoShape 2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3" name="Rectangle 2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4" name="Rectangle 28"/>
            <p:cNvSpPr>
              <a:spLocks noChangeArrowheads="1"/>
            </p:cNvSpPr>
            <p:nvPr/>
          </p:nvSpPr>
          <p:spPr bwMode="auto">
            <a:xfrm>
              <a:off x="2780" y="3258"/>
              <a:ext cx="185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490525" name="AutoShape 2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6" name="Rectangle 3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7" name="AutoShape 3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8" name="Freeform 32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29" name="Freeform 33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0" name="Rectangle 34"/>
            <p:cNvSpPr>
              <a:spLocks noChangeArrowheads="1"/>
            </p:cNvSpPr>
            <p:nvPr/>
          </p:nvSpPr>
          <p:spPr bwMode="auto">
            <a:xfrm>
              <a:off x="4328" y="618"/>
              <a:ext cx="22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490531" name="Freeform 35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2" name="AutoShape 36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3" name="Rectangle 37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4" name="AutoShape 38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5" name="AutoShape 3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6" name="Rectangle 4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7" name="AutoShape 4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8" name="Rectangle 42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9" name="AutoShape 43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0" name="AutoShape 4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1" name="Rectangle 4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2" name="AutoShape 4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3" name="Freeform 47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44" name="Rectangle 48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5" name="Freeform 49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46" name="AutoShape 50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7" name="Rectangle 51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8" name="Rectangle 52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9" name="AutoShape 53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0" name="Rectangle 54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1" name="AutoShape 55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2" name="Rectangle 56"/>
            <p:cNvSpPr>
              <a:spLocks noChangeArrowheads="1"/>
            </p:cNvSpPr>
            <p:nvPr/>
          </p:nvSpPr>
          <p:spPr bwMode="auto">
            <a:xfrm>
              <a:off x="3095" y="2648"/>
              <a:ext cx="49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(1500 B.C.)</a:t>
              </a:r>
            </a:p>
          </p:txBody>
        </p:sp>
        <p:sp>
          <p:nvSpPr>
            <p:cNvPr id="490553" name="Rectangle 57"/>
            <p:cNvSpPr>
              <a:spLocks noChangeArrowheads="1"/>
            </p:cNvSpPr>
            <p:nvPr/>
          </p:nvSpPr>
          <p:spPr bwMode="auto">
            <a:xfrm>
              <a:off x="4579" y="2728"/>
              <a:ext cx="45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(500 B.C.)</a:t>
              </a:r>
            </a:p>
          </p:txBody>
        </p:sp>
        <p:sp>
          <p:nvSpPr>
            <p:cNvPr id="490554" name="Rectangle 58"/>
            <p:cNvSpPr>
              <a:spLocks noChangeArrowheads="1"/>
            </p:cNvSpPr>
            <p:nvPr/>
          </p:nvSpPr>
          <p:spPr bwMode="auto">
            <a:xfrm>
              <a:off x="4575" y="768"/>
              <a:ext cx="49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(1000 B.C.)</a:t>
              </a:r>
            </a:p>
          </p:txBody>
        </p:sp>
        <p:sp>
          <p:nvSpPr>
            <p:cNvPr id="490555" name="Line 5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6" name="Line 6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7" name="Line 6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8" name="Line 6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9" name="Line 6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60" name="Line 6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61" name="Rectangle 65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1st Sin</a:t>
              </a:r>
            </a:p>
          </p:txBody>
        </p:sp>
        <p:sp>
          <p:nvSpPr>
            <p:cNvPr id="490562" name="Rectangle 66"/>
            <p:cNvSpPr>
              <a:spLocks noChangeArrowheads="1"/>
            </p:cNvSpPr>
            <p:nvPr/>
          </p:nvSpPr>
          <p:spPr bwMode="auto">
            <a:xfrm>
              <a:off x="2690" y="634"/>
              <a:ext cx="5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1ér Évangile</a:t>
              </a:r>
            </a:p>
          </p:txBody>
        </p:sp>
        <p:sp>
          <p:nvSpPr>
            <p:cNvPr id="490563" name="Rectangle 67"/>
            <p:cNvSpPr>
              <a:spLocks noChangeArrowheads="1"/>
            </p:cNvSpPr>
            <p:nvPr/>
          </p:nvSpPr>
          <p:spPr bwMode="auto">
            <a:xfrm>
              <a:off x="2695" y="738"/>
              <a:ext cx="5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1ère Famille</a:t>
              </a:r>
            </a:p>
          </p:txBody>
        </p:sp>
        <p:sp>
          <p:nvSpPr>
            <p:cNvPr id="490564" name="Rectangle 68"/>
            <p:cNvSpPr>
              <a:spLocks noChangeArrowheads="1"/>
            </p:cNvSpPr>
            <p:nvPr/>
          </p:nvSpPr>
          <p:spPr bwMode="auto">
            <a:xfrm>
              <a:off x="2690" y="842"/>
              <a:ext cx="47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1ér Meutre</a:t>
              </a:r>
            </a:p>
          </p:txBody>
        </p:sp>
        <p:sp>
          <p:nvSpPr>
            <p:cNvPr id="490565" name="Rectangle 69"/>
            <p:cNvSpPr>
              <a:spLocks noChangeArrowheads="1"/>
            </p:cNvSpPr>
            <p:nvPr/>
          </p:nvSpPr>
          <p:spPr bwMode="auto">
            <a:xfrm>
              <a:off x="2627" y="938"/>
              <a:ext cx="7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Deluge/Arc en Ciel</a:t>
              </a:r>
            </a:p>
          </p:txBody>
        </p:sp>
        <p:sp>
          <p:nvSpPr>
            <p:cNvPr id="490566" name="Rectangle 70"/>
            <p:cNvSpPr>
              <a:spLocks noChangeArrowheads="1"/>
            </p:cNvSpPr>
            <p:nvPr/>
          </p:nvSpPr>
          <p:spPr bwMode="auto">
            <a:xfrm>
              <a:off x="2781" y="1042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Tour</a:t>
              </a:r>
            </a:p>
          </p:txBody>
        </p:sp>
        <p:sp>
          <p:nvSpPr>
            <p:cNvPr id="490567" name="Rectangle 71"/>
            <p:cNvSpPr>
              <a:spLocks noChangeArrowheads="1"/>
            </p:cNvSpPr>
            <p:nvPr/>
          </p:nvSpPr>
          <p:spPr bwMode="auto">
            <a:xfrm>
              <a:off x="2607" y="34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CRÉATION</a:t>
              </a:r>
            </a:p>
          </p:txBody>
        </p:sp>
        <p:sp>
          <p:nvSpPr>
            <p:cNvPr id="490568" name="Rectangle 72"/>
            <p:cNvSpPr>
              <a:spLocks noChangeArrowheads="1"/>
            </p:cNvSpPr>
            <p:nvPr/>
          </p:nvSpPr>
          <p:spPr bwMode="auto">
            <a:xfrm>
              <a:off x="2602" y="458"/>
              <a:ext cx="665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1st Man &amp; Woman</a:t>
              </a:r>
            </a:p>
          </p:txBody>
        </p:sp>
        <p:sp>
          <p:nvSpPr>
            <p:cNvPr id="490569" name="Line 7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0" name="Line 7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1" name="Rectangle 7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2" name="Rectangle 76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L - S - B</a:t>
              </a:r>
            </a:p>
          </p:txBody>
        </p:sp>
        <p:sp>
          <p:nvSpPr>
            <p:cNvPr id="490573" name="Rectangle 77"/>
            <p:cNvSpPr>
              <a:spLocks noChangeArrowheads="1"/>
            </p:cNvSpPr>
            <p:nvPr/>
          </p:nvSpPr>
          <p:spPr bwMode="auto">
            <a:xfrm>
              <a:off x="2812" y="1771"/>
              <a:ext cx="28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490574" name="Rectangle 78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490575" name="Rectangle 79"/>
            <p:cNvSpPr>
              <a:spLocks noChangeArrowheads="1"/>
            </p:cNvSpPr>
            <p:nvPr/>
          </p:nvSpPr>
          <p:spPr bwMode="auto">
            <a:xfrm>
              <a:off x="2742" y="1414"/>
              <a:ext cx="4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L</a:t>
              </a:r>
              <a:r>
                <a:rPr lang="ja-JP" altLang="en-US" sz="900">
                  <a:solidFill>
                    <a:srgbClr val="000000"/>
                  </a:solidFill>
                  <a:latin typeface="Arial"/>
                </a:rPr>
                <a:t>’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Appelle</a:t>
              </a:r>
            </a:p>
          </p:txBody>
        </p:sp>
        <p:sp>
          <p:nvSpPr>
            <p:cNvPr id="490576" name="Rectangle 80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ABRAHAM</a:t>
              </a:r>
            </a:p>
          </p:txBody>
        </p:sp>
        <p:sp>
          <p:nvSpPr>
            <p:cNvPr id="490577" name="Rectangle 81"/>
            <p:cNvSpPr>
              <a:spLocks noChangeArrowheads="1"/>
            </p:cNvSpPr>
            <p:nvPr/>
          </p:nvSpPr>
          <p:spPr bwMode="auto">
            <a:xfrm>
              <a:off x="2834" y="1653"/>
              <a:ext cx="2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490578" name="Line 8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9" name="Line 8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0" name="Rectangle 84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JOSEPH</a:t>
              </a:r>
            </a:p>
          </p:txBody>
        </p:sp>
        <p:sp>
          <p:nvSpPr>
            <p:cNvPr id="490581" name="Rectangle 85"/>
            <p:cNvSpPr>
              <a:spLocks noChangeArrowheads="1"/>
            </p:cNvSpPr>
            <p:nvPr/>
          </p:nvSpPr>
          <p:spPr bwMode="auto">
            <a:xfrm>
              <a:off x="2724" y="2301"/>
              <a:ext cx="5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Esclavage</a:t>
              </a:r>
            </a:p>
          </p:txBody>
        </p:sp>
        <p:sp>
          <p:nvSpPr>
            <p:cNvPr id="490582" name="Rectangle 8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490583" name="Line 8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4" name="Line 8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5" name="Line 8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6" name="Line 9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7" name="Line 9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8" name="Line 9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9" name="Line 9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90" name="Line 9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91" name="Rectangle 95"/>
            <p:cNvSpPr>
              <a:spLocks noChangeArrowheads="1"/>
            </p:cNvSpPr>
            <p:nvPr/>
          </p:nvSpPr>
          <p:spPr bwMode="auto">
            <a:xfrm>
              <a:off x="2708" y="2674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MOÏSE</a:t>
              </a:r>
            </a:p>
          </p:txBody>
        </p:sp>
        <p:sp>
          <p:nvSpPr>
            <p:cNvPr id="490592" name="Rectangle 96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490593" name="Rectangle 97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490594" name="Rectangle 98"/>
            <p:cNvSpPr>
              <a:spLocks noChangeArrowheads="1"/>
            </p:cNvSpPr>
            <p:nvPr/>
          </p:nvSpPr>
          <p:spPr bwMode="auto">
            <a:xfrm>
              <a:off x="2648" y="3158"/>
              <a:ext cx="5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Kadès Barné</a:t>
              </a:r>
            </a:p>
          </p:txBody>
        </p:sp>
        <p:sp>
          <p:nvSpPr>
            <p:cNvPr id="490595" name="Rectangle 9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490596" name="Rectangle 100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5 Sermons</a:t>
              </a:r>
            </a:p>
          </p:txBody>
        </p:sp>
        <p:sp>
          <p:nvSpPr>
            <p:cNvPr id="490597" name="Line 10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98" name="Rectangle 102"/>
            <p:cNvSpPr>
              <a:spLocks noChangeArrowheads="1"/>
            </p:cNvSpPr>
            <p:nvPr/>
          </p:nvSpPr>
          <p:spPr bwMode="auto">
            <a:xfrm>
              <a:off x="2779" y="282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Exode</a:t>
              </a:r>
            </a:p>
          </p:txBody>
        </p:sp>
        <p:sp>
          <p:nvSpPr>
            <p:cNvPr id="490599" name="Line 10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0" name="Line 10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1" name="Line 10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2" name="Rectangle 106"/>
            <p:cNvSpPr>
              <a:spLocks noChangeArrowheads="1"/>
            </p:cNvSpPr>
            <p:nvPr/>
          </p:nvSpPr>
          <p:spPr bwMode="auto">
            <a:xfrm>
              <a:off x="2697" y="3550"/>
              <a:ext cx="3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JOSUÉ</a:t>
              </a:r>
            </a:p>
          </p:txBody>
        </p:sp>
        <p:sp>
          <p:nvSpPr>
            <p:cNvPr id="490603" name="Rectangle 107"/>
            <p:cNvSpPr>
              <a:spLocks noChangeArrowheads="1"/>
            </p:cNvSpPr>
            <p:nvPr/>
          </p:nvSpPr>
          <p:spPr bwMode="auto">
            <a:xfrm>
              <a:off x="2738" y="3686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Jéricho/Aï</a:t>
              </a:r>
            </a:p>
          </p:txBody>
        </p:sp>
        <p:sp>
          <p:nvSpPr>
            <p:cNvPr id="490604" name="Rectangle 108"/>
            <p:cNvSpPr>
              <a:spLocks noChangeArrowheads="1"/>
            </p:cNvSpPr>
            <p:nvPr/>
          </p:nvSpPr>
          <p:spPr bwMode="auto">
            <a:xfrm>
              <a:off x="2686" y="3806"/>
              <a:ext cx="5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Pays Partagé</a:t>
              </a:r>
            </a:p>
          </p:txBody>
        </p:sp>
        <p:sp>
          <p:nvSpPr>
            <p:cNvPr id="490605" name="Line 109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6" name="Line 110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7" name="Rectangle 111"/>
            <p:cNvSpPr>
              <a:spLocks noChangeArrowheads="1"/>
            </p:cNvSpPr>
            <p:nvPr/>
          </p:nvSpPr>
          <p:spPr bwMode="auto">
            <a:xfrm>
              <a:off x="4312" y="586"/>
              <a:ext cx="24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490608" name="Rectangle 112"/>
            <p:cNvSpPr>
              <a:spLocks noChangeArrowheads="1"/>
            </p:cNvSpPr>
            <p:nvPr/>
          </p:nvSpPr>
          <p:spPr bwMode="auto">
            <a:xfrm>
              <a:off x="4248" y="480"/>
              <a:ext cx="3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490609" name="Rectangle 113"/>
            <p:cNvSpPr>
              <a:spLocks noChangeArrowheads="1"/>
            </p:cNvSpPr>
            <p:nvPr/>
          </p:nvSpPr>
          <p:spPr bwMode="auto">
            <a:xfrm>
              <a:off x="4141" y="352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  <p:sp>
          <p:nvSpPr>
            <p:cNvPr id="490610" name="Line 114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1" name="Line 115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2" name="Line 116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3" name="Rectangle 117"/>
            <p:cNvSpPr>
              <a:spLocks noChangeArrowheads="1"/>
            </p:cNvSpPr>
            <p:nvPr/>
          </p:nvSpPr>
          <p:spPr bwMode="auto">
            <a:xfrm>
              <a:off x="4191" y="1008"/>
              <a:ext cx="54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SPLIT ••• </a:t>
              </a:r>
            </a:p>
          </p:txBody>
        </p:sp>
        <p:sp>
          <p:nvSpPr>
            <p:cNvPr id="490614" name="Rectangle 118"/>
            <p:cNvSpPr>
              <a:spLocks noChangeArrowheads="1"/>
            </p:cNvSpPr>
            <p:nvPr/>
          </p:nvSpPr>
          <p:spPr bwMode="auto">
            <a:xfrm>
              <a:off x="4151" y="1246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Judah</a:t>
              </a:r>
            </a:p>
          </p:txBody>
        </p:sp>
        <p:sp>
          <p:nvSpPr>
            <p:cNvPr id="490615" name="Rectangle 119"/>
            <p:cNvSpPr>
              <a:spLocks noChangeArrowheads="1"/>
            </p:cNvSpPr>
            <p:nvPr/>
          </p:nvSpPr>
          <p:spPr bwMode="auto">
            <a:xfrm>
              <a:off x="4208" y="1350"/>
              <a:ext cx="470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490616" name="Rectangle 120"/>
            <p:cNvSpPr>
              <a:spLocks noChangeArrowheads="1"/>
            </p:cNvSpPr>
            <p:nvPr/>
          </p:nvSpPr>
          <p:spPr bwMode="auto">
            <a:xfrm>
              <a:off x="4156" y="1574"/>
              <a:ext cx="5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20-J         20-R</a:t>
              </a:r>
            </a:p>
          </p:txBody>
        </p:sp>
        <p:sp>
          <p:nvSpPr>
            <p:cNvPr id="490617" name="Rectangle 121"/>
            <p:cNvSpPr>
              <a:spLocks noChangeArrowheads="1"/>
            </p:cNvSpPr>
            <p:nvPr/>
          </p:nvSpPr>
          <p:spPr bwMode="auto">
            <a:xfrm>
              <a:off x="4167" y="1694"/>
              <a:ext cx="54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490618" name="Rectangle 122"/>
            <p:cNvSpPr>
              <a:spLocks noChangeArrowheads="1"/>
            </p:cNvSpPr>
            <p:nvPr/>
          </p:nvSpPr>
          <p:spPr bwMode="auto">
            <a:xfrm>
              <a:off x="4119" y="1798"/>
              <a:ext cx="70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Assyrie    Babylone</a:t>
              </a:r>
            </a:p>
          </p:txBody>
        </p:sp>
        <p:sp>
          <p:nvSpPr>
            <p:cNvPr id="490619" name="Line 123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0" name="Rectangle 124"/>
            <p:cNvSpPr>
              <a:spLocks noChangeArrowheads="1"/>
            </p:cNvSpPr>
            <p:nvPr/>
          </p:nvSpPr>
          <p:spPr bwMode="auto">
            <a:xfrm>
              <a:off x="4169" y="1134"/>
              <a:ext cx="50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Nord       Sud</a:t>
              </a:r>
            </a:p>
          </p:txBody>
        </p:sp>
        <p:sp>
          <p:nvSpPr>
            <p:cNvPr id="490621" name="Line 125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2" name="Line 126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3" name="Rectangle 127"/>
            <p:cNvSpPr>
              <a:spLocks noChangeArrowheads="1"/>
            </p:cNvSpPr>
            <p:nvPr/>
          </p:nvSpPr>
          <p:spPr bwMode="auto">
            <a:xfrm>
              <a:off x="4150" y="1454"/>
              <a:ext cx="65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LES PROPHÈTES</a:t>
              </a:r>
            </a:p>
          </p:txBody>
        </p:sp>
        <p:sp>
          <p:nvSpPr>
            <p:cNvPr id="490624" name="Line 128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5" name="Rectangle 129"/>
            <p:cNvSpPr>
              <a:spLocks noChangeArrowheads="1"/>
            </p:cNvSpPr>
            <p:nvPr/>
          </p:nvSpPr>
          <p:spPr bwMode="auto">
            <a:xfrm>
              <a:off x="4251" y="908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  <p:sp>
          <p:nvSpPr>
            <p:cNvPr id="490626" name="Line 130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7" name="Line 131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8" name="Line 132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9" name="Rectangle 133"/>
            <p:cNvSpPr>
              <a:spLocks noChangeArrowheads="1"/>
            </p:cNvSpPr>
            <p:nvPr/>
          </p:nvSpPr>
          <p:spPr bwMode="auto">
            <a:xfrm>
              <a:off x="4145" y="796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ROYAUTÉ</a:t>
              </a:r>
            </a:p>
          </p:txBody>
        </p:sp>
        <p:sp>
          <p:nvSpPr>
            <p:cNvPr id="490630" name="Rectangle 134"/>
            <p:cNvSpPr>
              <a:spLocks noChangeArrowheads="1"/>
            </p:cNvSpPr>
            <p:nvPr/>
          </p:nvSpPr>
          <p:spPr bwMode="auto">
            <a:xfrm>
              <a:off x="4415" y="1246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 Israël</a:t>
              </a:r>
            </a:p>
          </p:txBody>
        </p:sp>
        <p:sp>
          <p:nvSpPr>
            <p:cNvPr id="490631" name="Line 135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32" name="Line 136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33" name="Line 137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34" name="Rectangle 138"/>
            <p:cNvSpPr>
              <a:spLocks noChangeArrowheads="1"/>
            </p:cNvSpPr>
            <p:nvPr/>
          </p:nvSpPr>
          <p:spPr bwMode="auto">
            <a:xfrm>
              <a:off x="4241" y="2302"/>
              <a:ext cx="3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 Treks</a:t>
              </a:r>
            </a:p>
          </p:txBody>
        </p:sp>
        <p:sp>
          <p:nvSpPr>
            <p:cNvPr id="490635" name="Rectangle 139"/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100 Years / 50,000</a:t>
              </a:r>
            </a:p>
          </p:txBody>
        </p:sp>
        <p:sp>
          <p:nvSpPr>
            <p:cNvPr id="490636" name="Rectangle 140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490637" name="Rectangle 141"/>
            <p:cNvSpPr>
              <a:spLocks noChangeArrowheads="1"/>
            </p:cNvSpPr>
            <p:nvPr/>
          </p:nvSpPr>
          <p:spPr bwMode="auto">
            <a:xfrm>
              <a:off x="4105" y="2030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90638" name="Rectangle 142"/>
            <p:cNvSpPr>
              <a:spLocks noChangeArrowheads="1"/>
            </p:cNvSpPr>
            <p:nvPr/>
          </p:nvSpPr>
          <p:spPr bwMode="auto">
            <a:xfrm>
              <a:off x="4214" y="2190"/>
              <a:ext cx="37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490639" name="Line 143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0" name="Line 144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1" name="Line 145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2" name="Rectangle 146"/>
            <p:cNvSpPr>
              <a:spLocks noChangeArrowheads="1"/>
            </p:cNvSpPr>
            <p:nvPr/>
          </p:nvSpPr>
          <p:spPr bwMode="auto">
            <a:xfrm>
              <a:off x="4116" y="2954"/>
              <a:ext cx="7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Systèmes Romain</a:t>
              </a:r>
            </a:p>
          </p:txBody>
        </p:sp>
        <p:sp>
          <p:nvSpPr>
            <p:cNvPr id="490643" name="Rectangle 147"/>
            <p:cNvSpPr>
              <a:spLocks noChangeArrowheads="1"/>
            </p:cNvSpPr>
            <p:nvPr/>
          </p:nvSpPr>
          <p:spPr bwMode="auto">
            <a:xfrm>
              <a:off x="4132" y="2856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Alex the Greek</a:t>
              </a:r>
            </a:p>
          </p:txBody>
        </p:sp>
        <p:sp>
          <p:nvSpPr>
            <p:cNvPr id="490644" name="Rectangle 148"/>
            <p:cNvSpPr>
              <a:spLocks noChangeArrowheads="1"/>
            </p:cNvSpPr>
            <p:nvPr/>
          </p:nvSpPr>
          <p:spPr bwMode="auto">
            <a:xfrm>
              <a:off x="4157" y="2768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SILENCE</a:t>
              </a:r>
            </a:p>
          </p:txBody>
        </p:sp>
        <p:sp>
          <p:nvSpPr>
            <p:cNvPr id="490645" name="Line 149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6" name="Line 150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7" name="Line 151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8" name="Line 152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9" name="Line 153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50" name="Rectangle 154"/>
            <p:cNvSpPr>
              <a:spLocks noChangeArrowheads="1"/>
            </p:cNvSpPr>
            <p:nvPr/>
          </p:nvSpPr>
          <p:spPr bwMode="auto">
            <a:xfrm>
              <a:off x="4252" y="3592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490651" name="Rectangle 155"/>
            <p:cNvSpPr>
              <a:spLocks noChangeArrowheads="1"/>
            </p:cNvSpPr>
            <p:nvPr/>
          </p:nvSpPr>
          <p:spPr bwMode="auto">
            <a:xfrm>
              <a:off x="4302" y="3680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490652" name="Rectangle 156"/>
            <p:cNvSpPr>
              <a:spLocks noChangeArrowheads="1"/>
            </p:cNvSpPr>
            <p:nvPr/>
          </p:nvSpPr>
          <p:spPr bwMode="auto">
            <a:xfrm>
              <a:off x="4257" y="3768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490653" name="Rectangle 157"/>
            <p:cNvSpPr>
              <a:spLocks noChangeArrowheads="1"/>
            </p:cNvSpPr>
            <p:nvPr/>
          </p:nvSpPr>
          <p:spPr bwMode="auto">
            <a:xfrm>
              <a:off x="4219" y="3856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490654" name="Rectangle 158"/>
            <p:cNvSpPr>
              <a:spLocks noChangeArrowheads="1"/>
            </p:cNvSpPr>
            <p:nvPr/>
          </p:nvSpPr>
          <p:spPr bwMode="auto">
            <a:xfrm>
              <a:off x="4173" y="3205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490655" name="Rectangle 159"/>
            <p:cNvSpPr>
              <a:spLocks noChangeArrowheads="1"/>
            </p:cNvSpPr>
            <p:nvPr/>
          </p:nvSpPr>
          <p:spPr bwMode="auto">
            <a:xfrm>
              <a:off x="4266" y="3408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490656" name="Rectangle 160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57" name="Rectangle 161"/>
            <p:cNvSpPr>
              <a:spLocks noChangeArrowheads="1"/>
            </p:cNvSpPr>
            <p:nvPr/>
          </p:nvSpPr>
          <p:spPr bwMode="auto">
            <a:xfrm>
              <a:off x="4237" y="3492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490658" name="Rectangle 162"/>
            <p:cNvSpPr>
              <a:spLocks noChangeArrowheads="1"/>
            </p:cNvSpPr>
            <p:nvPr/>
          </p:nvSpPr>
          <p:spPr bwMode="auto">
            <a:xfrm>
              <a:off x="4302" y="3320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  <p:sp>
          <p:nvSpPr>
            <p:cNvPr id="490659" name="Line 163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60" name="Line 164"/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61" name="Line 165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62" name="Line 16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90666" name="Picture 17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0667" name="Freeform 171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68" name="Freeform 172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69" name="Freeform 173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0" name="Freeform 174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1" name="Freeform 175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2" name="Freeform 176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3" name="Freeform 177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4" name="Freeform 178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5" name="Freeform 179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6" name="Freeform 180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7" name="Freeform 181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8" name="Freeform 182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9" name="Freeform 183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0" name="Freeform 184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1" name="Freeform 185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2" name="Freeform 186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3" name="Freeform 187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4" name="Freeform 188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5" name="Freeform 189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6" name="Freeform 190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7" name="Freeform 191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8" name="Freeform 192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9" name="Freeform 193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0" name="Freeform 194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1" name="Freeform 195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2" name="Freeform 196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3" name="Freeform 197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4" name="Freeform 198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5" name="Freeform 199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6" name="Freeform 200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7" name="Freeform 201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8" name="Freeform 202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9" name="Freeform 203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0" name="Freeform 204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1" name="Freeform 205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2" name="Freeform 206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3" name="Freeform 207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4" name="Freeform 208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5" name="Freeform 209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6" name="Freeform 210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7" name="Freeform 211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8" name="Freeform 212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9" name="Freeform 213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0" name="Freeform 214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1" name="Freeform 215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2" name="Freeform 216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3" name="Freeform 217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4" name="Freeform 218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0716" name="Picture 2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0717" name="Line 221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18" name="Rectangle 22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90719" name="Rectangle 22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0" name="Rectangle 22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1" name="Rectangle 22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2" name="Rectangle 22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3" name="Rectangle 22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4" name="Rectangle 22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90725" name="Rectangle 229"/>
          <p:cNvSpPr>
            <a:spLocks noChangeArrowheads="1"/>
          </p:cNvSpPr>
          <p:nvPr/>
        </p:nvSpPr>
        <p:spPr bwMode="auto">
          <a:xfrm>
            <a:off x="4900613" y="1968500"/>
            <a:ext cx="7985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(2000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90726" name="Rectangle 230"/>
          <p:cNvSpPr>
            <a:spLocks noChangeArrowheads="1"/>
          </p:cNvSpPr>
          <p:nvPr/>
        </p:nvSpPr>
        <p:spPr bwMode="auto">
          <a:xfrm>
            <a:off x="6873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490728" name="Rectangle 232"/>
          <p:cNvSpPr>
            <a:spLocks noChangeArrowheads="1"/>
          </p:cNvSpPr>
          <p:nvPr/>
        </p:nvSpPr>
        <p:spPr bwMode="auto">
          <a:xfrm>
            <a:off x="458788" y="35194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490731" name="Line 235"/>
          <p:cNvSpPr>
            <a:spLocks noChangeShapeType="1"/>
          </p:cNvSpPr>
          <p:nvPr/>
        </p:nvSpPr>
        <p:spPr bwMode="auto">
          <a:xfrm>
            <a:off x="1473200" y="27813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2" name="Rectangle 236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3" name="Text Box 237"/>
          <p:cNvSpPr txBox="1">
            <a:spLocks noChangeArrowheads="1"/>
          </p:cNvSpPr>
          <p:nvPr/>
        </p:nvSpPr>
        <p:spPr bwMode="auto">
          <a:xfrm rot="-5400000">
            <a:off x="4960938" y="2622550"/>
            <a:ext cx="2427287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490734" name="Rectangle 23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5" name="Rectangle 23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6" name="Text Box 240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490737" name="Text Box 24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490738" name="Rectangle 24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9" name="Text Box 243"/>
          <p:cNvSpPr txBox="1">
            <a:spLocks noChangeArrowheads="1"/>
          </p:cNvSpPr>
          <p:nvPr/>
        </p:nvSpPr>
        <p:spPr bwMode="auto">
          <a:xfrm rot="-5388536">
            <a:off x="2693194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EEFF4B"/>
                </a:solidFill>
                <a:latin typeface="Times" charset="0"/>
              </a:rPr>
              <a:t>4 PERSONES</a:t>
            </a:r>
          </a:p>
        </p:txBody>
      </p:sp>
      <p:sp>
        <p:nvSpPr>
          <p:cNvPr id="490740" name="Rectangle 244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1" name="Rectangle 245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2" name="Rectangle 246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3" name="Rectangle 247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4" name="Text Box 248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490745" name="Freeform 249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46" name="Rectangle 250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7" name="Rectangle 25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8" name="Rectangle 252"/>
          <p:cNvSpPr>
            <a:spLocks noChangeArrowheads="1"/>
          </p:cNvSpPr>
          <p:nvPr/>
        </p:nvSpPr>
        <p:spPr bwMode="auto">
          <a:xfrm>
            <a:off x="4913313" y="4203700"/>
            <a:ext cx="7985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90749" name="Rectangle 253"/>
          <p:cNvSpPr>
            <a:spLocks noChangeArrowheads="1"/>
          </p:cNvSpPr>
          <p:nvPr/>
        </p:nvSpPr>
        <p:spPr bwMode="auto">
          <a:xfrm>
            <a:off x="7269163" y="4330700"/>
            <a:ext cx="7032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(500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90750" name="Rectangle 254"/>
          <p:cNvSpPr>
            <a:spLocks noChangeArrowheads="1"/>
          </p:cNvSpPr>
          <p:nvPr/>
        </p:nvSpPr>
        <p:spPr bwMode="auto">
          <a:xfrm>
            <a:off x="7262813" y="1219200"/>
            <a:ext cx="7985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(1000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90751" name="Rectangle 255"/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100 Ans / 50,000</a:t>
            </a:r>
          </a:p>
        </p:txBody>
      </p:sp>
      <p:sp>
        <p:nvSpPr>
          <p:cNvPr id="490752" name="Rectangle 256"/>
          <p:cNvSpPr>
            <a:spLocks noChangeArrowheads="1"/>
          </p:cNvSpPr>
          <p:nvPr/>
        </p:nvSpPr>
        <p:spPr bwMode="auto">
          <a:xfrm>
            <a:off x="3081338" y="463550"/>
            <a:ext cx="2587625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3" name="Rectangle 257"/>
          <p:cNvSpPr>
            <a:spLocks noChangeArrowheads="1"/>
          </p:cNvSpPr>
          <p:nvPr/>
        </p:nvSpPr>
        <p:spPr bwMode="auto">
          <a:xfrm>
            <a:off x="3152775" y="2001838"/>
            <a:ext cx="2570163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90754" name="Rectangle 258"/>
          <p:cNvSpPr>
            <a:spLocks noChangeArrowheads="1"/>
          </p:cNvSpPr>
          <p:nvPr/>
        </p:nvSpPr>
        <p:spPr bwMode="auto">
          <a:xfrm>
            <a:off x="5842000" y="465138"/>
            <a:ext cx="2292350" cy="38211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5" name="Rectangle 259"/>
          <p:cNvSpPr>
            <a:spLocks noChangeArrowheads="1"/>
          </p:cNvSpPr>
          <p:nvPr/>
        </p:nvSpPr>
        <p:spPr bwMode="auto">
          <a:xfrm>
            <a:off x="5840413" y="4398963"/>
            <a:ext cx="2290762" cy="5715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6" name="Rectangle 260"/>
          <p:cNvSpPr>
            <a:spLocks noChangeArrowheads="1"/>
          </p:cNvSpPr>
          <p:nvPr/>
        </p:nvSpPr>
        <p:spPr bwMode="auto">
          <a:xfrm>
            <a:off x="5995988" y="5059363"/>
            <a:ext cx="20320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7" name="Text Box 261"/>
          <p:cNvSpPr txBox="1">
            <a:spLocks noChangeArrowheads="1"/>
          </p:cNvSpPr>
          <p:nvPr/>
        </p:nvSpPr>
        <p:spPr bwMode="auto">
          <a:xfrm>
            <a:off x="1790700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Genèse à Apocalypse</a:t>
            </a:r>
          </a:p>
        </p:txBody>
      </p:sp>
      <p:sp>
        <p:nvSpPr>
          <p:cNvPr id="490759" name="Oval 263"/>
          <p:cNvSpPr>
            <a:spLocks noChangeArrowheads="1"/>
          </p:cNvSpPr>
          <p:nvPr/>
        </p:nvSpPr>
        <p:spPr bwMode="auto">
          <a:xfrm>
            <a:off x="3836988" y="45878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0" name="Oval 264"/>
          <p:cNvSpPr>
            <a:spLocks noChangeArrowheads="1"/>
          </p:cNvSpPr>
          <p:nvPr/>
        </p:nvSpPr>
        <p:spPr bwMode="auto">
          <a:xfrm>
            <a:off x="3822700" y="19367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1" name="Oval 265"/>
          <p:cNvSpPr>
            <a:spLocks noChangeArrowheads="1"/>
          </p:cNvSpPr>
          <p:nvPr/>
        </p:nvSpPr>
        <p:spPr bwMode="auto">
          <a:xfrm>
            <a:off x="3905250" y="33464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2" name="Oval 266"/>
          <p:cNvSpPr>
            <a:spLocks noChangeArrowheads="1"/>
          </p:cNvSpPr>
          <p:nvPr/>
        </p:nvSpPr>
        <p:spPr bwMode="auto">
          <a:xfrm>
            <a:off x="3973513" y="41560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3" name="Oval 267"/>
          <p:cNvSpPr>
            <a:spLocks noChangeArrowheads="1"/>
          </p:cNvSpPr>
          <p:nvPr/>
        </p:nvSpPr>
        <p:spPr bwMode="auto">
          <a:xfrm>
            <a:off x="3914775" y="55578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4" name="Oval 268"/>
          <p:cNvSpPr>
            <a:spLocks noChangeArrowheads="1"/>
          </p:cNvSpPr>
          <p:nvPr/>
        </p:nvSpPr>
        <p:spPr bwMode="auto">
          <a:xfrm>
            <a:off x="6240463" y="4635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5" name="Oval 269"/>
          <p:cNvSpPr>
            <a:spLocks noChangeArrowheads="1"/>
          </p:cNvSpPr>
          <p:nvPr/>
        </p:nvSpPr>
        <p:spPr bwMode="auto">
          <a:xfrm>
            <a:off x="6311900" y="11842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6" name="Oval 270"/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7" name="Oval 271"/>
          <p:cNvSpPr>
            <a:spLocks noChangeArrowheads="1"/>
          </p:cNvSpPr>
          <p:nvPr/>
        </p:nvSpPr>
        <p:spPr bwMode="auto">
          <a:xfrm>
            <a:off x="6280150" y="430371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8" name="Oval 272"/>
          <p:cNvSpPr>
            <a:spLocks noChangeArrowheads="1"/>
          </p:cNvSpPr>
          <p:nvPr/>
        </p:nvSpPr>
        <p:spPr bwMode="auto">
          <a:xfrm>
            <a:off x="6305550" y="50339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0769" name="Group 27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490770" name="AutoShape 274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1" name="Rectangle 275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2" name="Line 27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3" name="Line 27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4" name="Line 27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5" name="Line 27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6" name="Line 28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7" name="Rectangle 281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490778" name="Rectangle 282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490779" name="Rectangle 283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490780" name="Rectangle 284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490781" name="Rectangle 285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490782" name="Rectangle 286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490783" name="Rectangle 28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4" name="Rectangle 288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490785" name="Line 28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6" name="Line 29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7" name="Rectangle 29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8" name="Rectangle 29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9" name="Rectangle 29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490791" name="Text Box 29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90793" name="Text Box 297"/>
          <p:cNvSpPr txBox="1">
            <a:spLocks noChangeArrowheads="1"/>
          </p:cNvSpPr>
          <p:nvPr/>
        </p:nvSpPr>
        <p:spPr bwMode="auto">
          <a:xfrm>
            <a:off x="173038" y="5295900"/>
            <a:ext cx="409575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AIDE ÉTUDE #04 &amp; #31 </a:t>
            </a:r>
          </a:p>
        </p:txBody>
      </p:sp>
      <p:sp>
        <p:nvSpPr>
          <p:cNvPr id="490794" name="Rectangle 298"/>
          <p:cNvSpPr>
            <a:spLocks noChangeArrowheads="1"/>
          </p:cNvSpPr>
          <p:nvPr/>
        </p:nvSpPr>
        <p:spPr bwMode="auto">
          <a:xfrm>
            <a:off x="5843588" y="4906963"/>
            <a:ext cx="23209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99" name="AutoShape 303"/>
          <p:cNvSpPr>
            <a:spLocks noChangeArrowheads="1"/>
          </p:cNvSpPr>
          <p:nvPr/>
        </p:nvSpPr>
        <p:spPr bwMode="auto">
          <a:xfrm>
            <a:off x="5092700" y="2135188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800" name="AutoShape 304"/>
          <p:cNvSpPr>
            <a:spLocks noChangeArrowheads="1"/>
          </p:cNvSpPr>
          <p:nvPr/>
        </p:nvSpPr>
        <p:spPr bwMode="auto">
          <a:xfrm>
            <a:off x="5114925" y="49942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801" name="AutoShape 305"/>
          <p:cNvSpPr>
            <a:spLocks noChangeArrowheads="1"/>
          </p:cNvSpPr>
          <p:nvPr/>
        </p:nvSpPr>
        <p:spPr bwMode="auto">
          <a:xfrm>
            <a:off x="7486650" y="13493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807" name="Rectangle 31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grpSp>
        <p:nvGrpSpPr>
          <p:cNvPr id="490822" name="Group 326"/>
          <p:cNvGrpSpPr>
            <a:grpSpLocks/>
          </p:cNvGrpSpPr>
          <p:nvPr/>
        </p:nvGrpSpPr>
        <p:grpSpPr bwMode="auto">
          <a:xfrm>
            <a:off x="5181600" y="5043488"/>
            <a:ext cx="525463" cy="585787"/>
            <a:chOff x="1567" y="1192"/>
            <a:chExt cx="331" cy="369"/>
          </a:xfrm>
        </p:grpSpPr>
        <p:grpSp>
          <p:nvGrpSpPr>
            <p:cNvPr id="490823" name="Group 327"/>
            <p:cNvGrpSpPr>
              <a:grpSpLocks/>
            </p:cNvGrpSpPr>
            <p:nvPr/>
          </p:nvGrpSpPr>
          <p:grpSpPr bwMode="auto">
            <a:xfrm>
              <a:off x="1567" y="1192"/>
              <a:ext cx="331" cy="369"/>
              <a:chOff x="1084" y="711"/>
              <a:chExt cx="2950" cy="2769"/>
            </a:xfrm>
          </p:grpSpPr>
          <p:grpSp>
            <p:nvGrpSpPr>
              <p:cNvPr id="490824" name="Group 32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90825" name="Group 32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0826" name="Freeform 33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827" name="Freeform 33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90828" name="Picture 332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90829" name="Freeform 33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0" name="Freeform 33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1" name="Freeform 33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2" name="Freeform 33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3" name="Freeform 33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0834" name="Rectangle 338"/>
            <p:cNvSpPr>
              <a:spLocks noChangeArrowheads="1"/>
            </p:cNvSpPr>
            <p:nvPr/>
          </p:nvSpPr>
          <p:spPr bwMode="auto">
            <a:xfrm>
              <a:off x="1609" y="1237"/>
              <a:ext cx="2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i="1">
                  <a:solidFill>
                    <a:schemeClr val="bg2"/>
                  </a:solidFill>
                  <a:latin typeface="Kosher-Normal" charset="0"/>
                </a:rPr>
                <a:t>LC</a:t>
              </a:r>
              <a:endParaRPr lang="en-US" sz="1600" b="0" i="1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grpSp>
        <p:nvGrpSpPr>
          <p:cNvPr id="490861" name="Group 365"/>
          <p:cNvGrpSpPr>
            <a:grpSpLocks/>
          </p:cNvGrpSpPr>
          <p:nvPr/>
        </p:nvGrpSpPr>
        <p:grpSpPr bwMode="auto">
          <a:xfrm>
            <a:off x="5106988" y="2173288"/>
            <a:ext cx="673100" cy="585787"/>
            <a:chOff x="3183" y="821"/>
            <a:chExt cx="424" cy="369"/>
          </a:xfrm>
        </p:grpSpPr>
        <p:grpSp>
          <p:nvGrpSpPr>
            <p:cNvPr id="490809" name="Group 313"/>
            <p:cNvGrpSpPr>
              <a:grpSpLocks/>
            </p:cNvGrpSpPr>
            <p:nvPr/>
          </p:nvGrpSpPr>
          <p:grpSpPr bwMode="auto">
            <a:xfrm>
              <a:off x="3243" y="821"/>
              <a:ext cx="331" cy="369"/>
              <a:chOff x="1567" y="1192"/>
              <a:chExt cx="331" cy="369"/>
            </a:xfrm>
          </p:grpSpPr>
          <p:grpSp>
            <p:nvGrpSpPr>
              <p:cNvPr id="490810" name="Group 31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0811" name="Group 31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0812" name="Group 31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0813" name="Freeform 31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0814" name="Freeform 31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90815" name="Picture 319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0816" name="Freeform 32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17" name="Freeform 32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18" name="Freeform 32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19" name="Freeform 32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20" name="Freeform 32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21" name="Rectangle 32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03" name="Text Box 307"/>
            <p:cNvSpPr txBox="1">
              <a:spLocks noChangeArrowheads="1"/>
            </p:cNvSpPr>
            <p:nvPr/>
          </p:nvSpPr>
          <p:spPr bwMode="auto">
            <a:xfrm>
              <a:off x="3183" y="84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schemeClr val="tx1"/>
                  </a:solidFill>
                  <a:latin typeface="Kosher-Normal" charset="0"/>
                </a:rPr>
                <a:t>AC</a:t>
              </a:r>
              <a:endParaRPr lang="en-US" sz="1000" i="1"/>
            </a:p>
          </p:txBody>
        </p:sp>
      </p:grpSp>
      <p:grpSp>
        <p:nvGrpSpPr>
          <p:cNvPr id="490862" name="Group 366"/>
          <p:cNvGrpSpPr>
            <a:grpSpLocks/>
          </p:cNvGrpSpPr>
          <p:nvPr/>
        </p:nvGrpSpPr>
        <p:grpSpPr bwMode="auto">
          <a:xfrm>
            <a:off x="7486650" y="1438275"/>
            <a:ext cx="673100" cy="585788"/>
            <a:chOff x="3580" y="655"/>
            <a:chExt cx="424" cy="369"/>
          </a:xfrm>
        </p:grpSpPr>
        <p:grpSp>
          <p:nvGrpSpPr>
            <p:cNvPr id="490835" name="Group 339"/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490836" name="Group 34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0837" name="Group 34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0838" name="Group 34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0839" name="Freeform 34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0840" name="Freeform 34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90841" name="Picture 345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0842" name="Freeform 34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3" name="Freeform 34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4" name="Freeform 34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5" name="Freeform 34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6" name="Freeform 35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47" name="Rectangle 35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05" name="Text Box 309"/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schemeClr val="tx1"/>
                  </a:solidFill>
                  <a:latin typeface="Kosher-Normal" charset="0"/>
                </a:rPr>
                <a:t>DC</a:t>
              </a:r>
              <a:endParaRPr lang="en-US" i="1"/>
            </a:p>
          </p:txBody>
        </p:sp>
      </p:grpSp>
      <p:grpSp>
        <p:nvGrpSpPr>
          <p:cNvPr id="490863" name="Group 367"/>
          <p:cNvGrpSpPr>
            <a:grpSpLocks/>
          </p:cNvGrpSpPr>
          <p:nvPr/>
        </p:nvGrpSpPr>
        <p:grpSpPr bwMode="auto">
          <a:xfrm>
            <a:off x="7491413" y="2197100"/>
            <a:ext cx="673100" cy="585788"/>
            <a:chOff x="3580" y="655"/>
            <a:chExt cx="424" cy="369"/>
          </a:xfrm>
        </p:grpSpPr>
        <p:grpSp>
          <p:nvGrpSpPr>
            <p:cNvPr id="490864" name="Group 368"/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490865" name="Group 36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0866" name="Group 37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0867" name="Group 37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0868" name="Freeform 37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0869" name="Freeform 37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90870" name="Picture 374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0871" name="Freeform 37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72" name="Freeform 37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73" name="Freeform 37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74" name="Freeform 37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75" name="Freeform 37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76" name="Rectangle 38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77" name="Text Box 381"/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schemeClr val="tx1"/>
                  </a:solidFill>
                  <a:latin typeface="Kosher-Normal" charset="0"/>
                </a:rPr>
                <a:t>NC</a:t>
              </a:r>
              <a:endParaRPr lang="en-US" i="1"/>
            </a:p>
          </p:txBody>
        </p:sp>
      </p:grpSp>
      <p:sp>
        <p:nvSpPr>
          <p:cNvPr id="490804" name="Text Box 308"/>
          <p:cNvSpPr txBox="1">
            <a:spLocks noChangeArrowheads="1"/>
          </p:cNvSpPr>
          <p:nvPr/>
        </p:nvSpPr>
        <p:spPr bwMode="auto">
          <a:xfrm>
            <a:off x="5070475" y="5089525"/>
            <a:ext cx="673100" cy="366713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  <a:latin typeface="Kosher-Normal" charset="0"/>
              </a:rPr>
              <a:t>LC</a:t>
            </a:r>
            <a:endParaRPr lang="en-US" sz="1000" i="1"/>
          </a:p>
        </p:txBody>
      </p:sp>
      <p:sp>
        <p:nvSpPr>
          <p:cNvPr id="490879" name="Text Box 383"/>
          <p:cNvSpPr txBox="1">
            <a:spLocks noChangeArrowheads="1"/>
          </p:cNvSpPr>
          <p:nvPr/>
        </p:nvSpPr>
        <p:spPr bwMode="auto">
          <a:xfrm>
            <a:off x="8489950" y="6450013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19</a:t>
            </a:r>
          </a:p>
        </p:txBody>
      </p:sp>
      <p:grpSp>
        <p:nvGrpSpPr>
          <p:cNvPr id="490921" name="Group 425"/>
          <p:cNvGrpSpPr>
            <a:grpSpLocks/>
          </p:cNvGrpSpPr>
          <p:nvPr/>
        </p:nvGrpSpPr>
        <p:grpSpPr bwMode="auto">
          <a:xfrm>
            <a:off x="7512050" y="2168525"/>
            <a:ext cx="1158875" cy="698500"/>
            <a:chOff x="4732" y="1366"/>
            <a:chExt cx="730" cy="440"/>
          </a:xfrm>
        </p:grpSpPr>
        <p:sp>
          <p:nvSpPr>
            <p:cNvPr id="490802" name="AutoShape 306"/>
            <p:cNvSpPr>
              <a:spLocks noChangeArrowheads="1"/>
            </p:cNvSpPr>
            <p:nvPr/>
          </p:nvSpPr>
          <p:spPr bwMode="auto">
            <a:xfrm>
              <a:off x="4732" y="1366"/>
              <a:ext cx="426" cy="37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920" name="Text Box 424"/>
            <p:cNvSpPr txBox="1">
              <a:spLocks noChangeArrowheads="1"/>
            </p:cNvSpPr>
            <p:nvPr/>
          </p:nvSpPr>
          <p:spPr bwMode="auto">
            <a:xfrm>
              <a:off x="5130" y="1575"/>
              <a:ext cx="3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Arial" charset="0"/>
                </a:rPr>
                <a:t>…</a:t>
              </a:r>
              <a:endParaRPr lang="en-US">
                <a:latin typeface="Arial" charset="0"/>
              </a:endParaRPr>
            </a:p>
          </p:txBody>
        </p:sp>
      </p:grpSp>
      <p:grpSp>
        <p:nvGrpSpPr>
          <p:cNvPr id="490922" name="Group 426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90923" name="Rectangle 427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90924" name="Line 428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490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752" grpId="0" animBg="1"/>
      <p:bldP spid="490753" grpId="0" animBg="1" autoUpdateAnimBg="0"/>
      <p:bldP spid="490754" grpId="0" animBg="1"/>
      <p:bldP spid="490755" grpId="0" animBg="1"/>
      <p:bldP spid="490756" grpId="0" animBg="1"/>
      <p:bldP spid="490759" grpId="0" animBg="1"/>
      <p:bldP spid="490760" grpId="0" animBg="1"/>
      <p:bldP spid="490761" grpId="0" animBg="1"/>
      <p:bldP spid="490762" grpId="0" animBg="1"/>
      <p:bldP spid="490763" grpId="0" animBg="1"/>
      <p:bldP spid="490764" grpId="0" animBg="1"/>
      <p:bldP spid="490765" grpId="0" animBg="1"/>
      <p:bldP spid="490766" grpId="0" animBg="1"/>
      <p:bldP spid="490767" grpId="0" animBg="1"/>
      <p:bldP spid="490768" grpId="0" animBg="1"/>
      <p:bldP spid="490793" grpId="0" animBg="1" autoUpdateAnimBg="0"/>
      <p:bldP spid="490794" grpId="0" animBg="1"/>
      <p:bldP spid="490799" grpId="0" animBg="1"/>
      <p:bldP spid="490800" grpId="0" animBg="1"/>
      <p:bldP spid="49080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730" name="Group 2"/>
          <p:cNvGrpSpPr>
            <a:grpSpLocks/>
          </p:cNvGrpSpPr>
          <p:nvPr/>
        </p:nvGrpSpPr>
        <p:grpSpPr bwMode="auto">
          <a:xfrm>
            <a:off x="4130675" y="519113"/>
            <a:ext cx="3922713" cy="5813425"/>
            <a:chOff x="2602" y="327"/>
            <a:chExt cx="2471" cy="3662"/>
          </a:xfrm>
        </p:grpSpPr>
        <p:sp>
          <p:nvSpPr>
            <p:cNvPr id="585731" name="Freeform 3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2" name="Freeform 4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3" name="Rectangle 5"/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4" name="Rectangle 6"/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5" name="Rectangle 7"/>
            <p:cNvSpPr>
              <a:spLocks noChangeArrowheads="1"/>
            </p:cNvSpPr>
            <p:nvPr/>
          </p:nvSpPr>
          <p:spPr bwMode="auto">
            <a:xfrm>
              <a:off x="3087" y="1240"/>
              <a:ext cx="49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(2000 B.C.)</a:t>
              </a:r>
            </a:p>
          </p:txBody>
        </p:sp>
        <p:sp>
          <p:nvSpPr>
            <p:cNvPr id="585736" name="Freeform 8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7" name="AutoShape 9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8" name="Freeform 10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9" name="AutoShape 11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0" name="Rectangle 12"/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1" name="Freeform 1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42" name="AutoShape 1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3" name="Rectangle 1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4" name="Freeform 1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45" name="Rectangle 1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6" name="Freeform 1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47" name="AutoShape 1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8" name="Rectangle 2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9" name="Rectangle 2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0" name="AutoShape 2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1" name="Rectangle 2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2" name="AutoShape 2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3" name="AutoShape 2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4" name="AutoShape 2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5" name="Rectangle 2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6" name="Rectangle 28"/>
            <p:cNvSpPr>
              <a:spLocks noChangeArrowheads="1"/>
            </p:cNvSpPr>
            <p:nvPr/>
          </p:nvSpPr>
          <p:spPr bwMode="auto">
            <a:xfrm>
              <a:off x="2780" y="3258"/>
              <a:ext cx="185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5757" name="AutoShape 2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8" name="Rectangle 3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9" name="AutoShape 3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0" name="Freeform 32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61" name="Freeform 33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62" name="Rectangle 34"/>
            <p:cNvSpPr>
              <a:spLocks noChangeArrowheads="1"/>
            </p:cNvSpPr>
            <p:nvPr/>
          </p:nvSpPr>
          <p:spPr bwMode="auto">
            <a:xfrm>
              <a:off x="4328" y="618"/>
              <a:ext cx="22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5763" name="Freeform 35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64" name="AutoShape 36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5" name="Rectangle 37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6" name="AutoShape 38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7" name="AutoShape 3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8" name="Rectangle 4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9" name="AutoShape 4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0" name="Rectangle 42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1" name="AutoShape 43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2" name="AutoShape 4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3" name="Rectangle 4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4" name="AutoShape 4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5" name="Freeform 47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76" name="Rectangle 48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7" name="Freeform 49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78" name="AutoShape 50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9" name="Rectangle 51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0" name="Rectangle 52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1" name="AutoShape 53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2" name="Rectangle 54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3" name="AutoShape 55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4" name="Rectangle 56"/>
            <p:cNvSpPr>
              <a:spLocks noChangeArrowheads="1"/>
            </p:cNvSpPr>
            <p:nvPr/>
          </p:nvSpPr>
          <p:spPr bwMode="auto">
            <a:xfrm>
              <a:off x="3095" y="2648"/>
              <a:ext cx="49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(1500 B.C.)</a:t>
              </a:r>
            </a:p>
          </p:txBody>
        </p:sp>
        <p:sp>
          <p:nvSpPr>
            <p:cNvPr id="585785" name="Rectangle 57"/>
            <p:cNvSpPr>
              <a:spLocks noChangeArrowheads="1"/>
            </p:cNvSpPr>
            <p:nvPr/>
          </p:nvSpPr>
          <p:spPr bwMode="auto">
            <a:xfrm>
              <a:off x="4579" y="2728"/>
              <a:ext cx="45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(500 B.C.)</a:t>
              </a:r>
            </a:p>
          </p:txBody>
        </p:sp>
        <p:sp>
          <p:nvSpPr>
            <p:cNvPr id="585786" name="Rectangle 58"/>
            <p:cNvSpPr>
              <a:spLocks noChangeArrowheads="1"/>
            </p:cNvSpPr>
            <p:nvPr/>
          </p:nvSpPr>
          <p:spPr bwMode="auto">
            <a:xfrm>
              <a:off x="4575" y="768"/>
              <a:ext cx="49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(1000 B.C.)</a:t>
              </a:r>
            </a:p>
          </p:txBody>
        </p:sp>
        <p:sp>
          <p:nvSpPr>
            <p:cNvPr id="585787" name="Line 5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8" name="Line 6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9" name="Line 6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0" name="Line 6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1" name="Line 6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2" name="Line 6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3" name="Rectangle 65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1st Sin</a:t>
              </a:r>
            </a:p>
          </p:txBody>
        </p:sp>
        <p:sp>
          <p:nvSpPr>
            <p:cNvPr id="585794" name="Rectangle 66"/>
            <p:cNvSpPr>
              <a:spLocks noChangeArrowheads="1"/>
            </p:cNvSpPr>
            <p:nvPr/>
          </p:nvSpPr>
          <p:spPr bwMode="auto">
            <a:xfrm>
              <a:off x="2690" y="634"/>
              <a:ext cx="5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1erÉvangile</a:t>
              </a:r>
            </a:p>
          </p:txBody>
        </p:sp>
        <p:sp>
          <p:nvSpPr>
            <p:cNvPr id="585795" name="Rectangle 67"/>
            <p:cNvSpPr>
              <a:spLocks noChangeArrowheads="1"/>
            </p:cNvSpPr>
            <p:nvPr/>
          </p:nvSpPr>
          <p:spPr bwMode="auto">
            <a:xfrm>
              <a:off x="2695" y="738"/>
              <a:ext cx="5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1ère Famille</a:t>
              </a:r>
            </a:p>
          </p:txBody>
        </p:sp>
        <p:sp>
          <p:nvSpPr>
            <p:cNvPr id="585796" name="Rectangle 68"/>
            <p:cNvSpPr>
              <a:spLocks noChangeArrowheads="1"/>
            </p:cNvSpPr>
            <p:nvPr/>
          </p:nvSpPr>
          <p:spPr bwMode="auto">
            <a:xfrm>
              <a:off x="2690" y="842"/>
              <a:ext cx="47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1er Meutre</a:t>
              </a:r>
            </a:p>
          </p:txBody>
        </p:sp>
        <p:sp>
          <p:nvSpPr>
            <p:cNvPr id="585797" name="Rectangle 69"/>
            <p:cNvSpPr>
              <a:spLocks noChangeArrowheads="1"/>
            </p:cNvSpPr>
            <p:nvPr/>
          </p:nvSpPr>
          <p:spPr bwMode="auto">
            <a:xfrm>
              <a:off x="2627" y="938"/>
              <a:ext cx="7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Deluge/ Arc en Ciel</a:t>
              </a:r>
            </a:p>
          </p:txBody>
        </p:sp>
        <p:sp>
          <p:nvSpPr>
            <p:cNvPr id="585798" name="Rectangle 70"/>
            <p:cNvSpPr>
              <a:spLocks noChangeArrowheads="1"/>
            </p:cNvSpPr>
            <p:nvPr/>
          </p:nvSpPr>
          <p:spPr bwMode="auto">
            <a:xfrm>
              <a:off x="2781" y="1042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Tour</a:t>
              </a:r>
            </a:p>
          </p:txBody>
        </p:sp>
        <p:sp>
          <p:nvSpPr>
            <p:cNvPr id="585799" name="Rectangle 71"/>
            <p:cNvSpPr>
              <a:spLocks noChangeArrowheads="1"/>
            </p:cNvSpPr>
            <p:nvPr/>
          </p:nvSpPr>
          <p:spPr bwMode="auto">
            <a:xfrm>
              <a:off x="2607" y="34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CRÉATION</a:t>
              </a:r>
            </a:p>
          </p:txBody>
        </p:sp>
        <p:sp>
          <p:nvSpPr>
            <p:cNvPr id="585800" name="Rectangle 72"/>
            <p:cNvSpPr>
              <a:spLocks noChangeArrowheads="1"/>
            </p:cNvSpPr>
            <p:nvPr/>
          </p:nvSpPr>
          <p:spPr bwMode="auto">
            <a:xfrm>
              <a:off x="2602" y="458"/>
              <a:ext cx="76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1er Homme &amp; Femme</a:t>
              </a:r>
            </a:p>
          </p:txBody>
        </p:sp>
        <p:sp>
          <p:nvSpPr>
            <p:cNvPr id="585801" name="Line 7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02" name="Line 7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03" name="Rectangle 7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04" name="Rectangle 76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L - S - B</a:t>
              </a:r>
            </a:p>
          </p:txBody>
        </p:sp>
        <p:sp>
          <p:nvSpPr>
            <p:cNvPr id="585805" name="Rectangle 77"/>
            <p:cNvSpPr>
              <a:spLocks noChangeArrowheads="1"/>
            </p:cNvSpPr>
            <p:nvPr/>
          </p:nvSpPr>
          <p:spPr bwMode="auto">
            <a:xfrm>
              <a:off x="2812" y="1771"/>
              <a:ext cx="28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585806" name="Rectangle 78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585807" name="Rectangle 79"/>
            <p:cNvSpPr>
              <a:spLocks noChangeArrowheads="1"/>
            </p:cNvSpPr>
            <p:nvPr/>
          </p:nvSpPr>
          <p:spPr bwMode="auto">
            <a:xfrm>
              <a:off x="2742" y="1414"/>
              <a:ext cx="4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L</a:t>
              </a:r>
              <a:r>
                <a:rPr lang="ja-JP" altLang="en-US" sz="900">
                  <a:solidFill>
                    <a:srgbClr val="000000"/>
                  </a:solidFill>
                  <a:latin typeface="Arial"/>
                </a:rPr>
                <a:t>’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Appelle</a:t>
              </a:r>
            </a:p>
          </p:txBody>
        </p:sp>
        <p:sp>
          <p:nvSpPr>
            <p:cNvPr id="585808" name="Rectangle 80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ABRAHAM</a:t>
              </a:r>
            </a:p>
          </p:txBody>
        </p:sp>
        <p:sp>
          <p:nvSpPr>
            <p:cNvPr id="585809" name="Rectangle 81"/>
            <p:cNvSpPr>
              <a:spLocks noChangeArrowheads="1"/>
            </p:cNvSpPr>
            <p:nvPr/>
          </p:nvSpPr>
          <p:spPr bwMode="auto">
            <a:xfrm>
              <a:off x="2834" y="1653"/>
              <a:ext cx="2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585810" name="Line 8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1" name="Line 8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2" name="Rectangle 84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JOSEPH</a:t>
              </a:r>
            </a:p>
          </p:txBody>
        </p:sp>
        <p:sp>
          <p:nvSpPr>
            <p:cNvPr id="585813" name="Rectangle 85"/>
            <p:cNvSpPr>
              <a:spLocks noChangeArrowheads="1"/>
            </p:cNvSpPr>
            <p:nvPr/>
          </p:nvSpPr>
          <p:spPr bwMode="auto">
            <a:xfrm>
              <a:off x="2724" y="2301"/>
              <a:ext cx="4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Esclavage</a:t>
              </a:r>
            </a:p>
          </p:txBody>
        </p:sp>
        <p:sp>
          <p:nvSpPr>
            <p:cNvPr id="585814" name="Rectangle 8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585815" name="Line 8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6" name="Line 8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7" name="Line 8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8" name="Line 9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9" name="Line 9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0" name="Line 9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1" name="Line 9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2" name="Line 9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3" name="Rectangle 95"/>
            <p:cNvSpPr>
              <a:spLocks noChangeArrowheads="1"/>
            </p:cNvSpPr>
            <p:nvPr/>
          </p:nvSpPr>
          <p:spPr bwMode="auto">
            <a:xfrm>
              <a:off x="2708" y="2674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MOÏSE</a:t>
              </a:r>
            </a:p>
          </p:txBody>
        </p:sp>
        <p:sp>
          <p:nvSpPr>
            <p:cNvPr id="585824" name="Rectangle 96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585825" name="Rectangle 97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585826" name="Rectangle 98"/>
            <p:cNvSpPr>
              <a:spLocks noChangeArrowheads="1"/>
            </p:cNvSpPr>
            <p:nvPr/>
          </p:nvSpPr>
          <p:spPr bwMode="auto">
            <a:xfrm>
              <a:off x="2648" y="3158"/>
              <a:ext cx="5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Kadès Barné</a:t>
              </a:r>
            </a:p>
          </p:txBody>
        </p:sp>
        <p:sp>
          <p:nvSpPr>
            <p:cNvPr id="585827" name="Rectangle 9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5828" name="Rectangle 100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5 Sermons</a:t>
              </a:r>
            </a:p>
          </p:txBody>
        </p:sp>
        <p:sp>
          <p:nvSpPr>
            <p:cNvPr id="585829" name="Line 10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0" name="Rectangle 102"/>
            <p:cNvSpPr>
              <a:spLocks noChangeArrowheads="1"/>
            </p:cNvSpPr>
            <p:nvPr/>
          </p:nvSpPr>
          <p:spPr bwMode="auto">
            <a:xfrm>
              <a:off x="2779" y="282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Exode</a:t>
              </a:r>
            </a:p>
          </p:txBody>
        </p:sp>
        <p:sp>
          <p:nvSpPr>
            <p:cNvPr id="585831" name="Line 10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2" name="Line 10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3" name="Line 10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4" name="Rectangle 106"/>
            <p:cNvSpPr>
              <a:spLocks noChangeArrowheads="1"/>
            </p:cNvSpPr>
            <p:nvPr/>
          </p:nvSpPr>
          <p:spPr bwMode="auto">
            <a:xfrm>
              <a:off x="2697" y="3550"/>
              <a:ext cx="3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JOSUÉ</a:t>
              </a:r>
            </a:p>
          </p:txBody>
        </p:sp>
        <p:sp>
          <p:nvSpPr>
            <p:cNvPr id="585835" name="Rectangle 107"/>
            <p:cNvSpPr>
              <a:spLocks noChangeArrowheads="1"/>
            </p:cNvSpPr>
            <p:nvPr/>
          </p:nvSpPr>
          <p:spPr bwMode="auto">
            <a:xfrm>
              <a:off x="2738" y="3686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Jéricho/Aï</a:t>
              </a:r>
            </a:p>
          </p:txBody>
        </p:sp>
        <p:sp>
          <p:nvSpPr>
            <p:cNvPr id="585836" name="Rectangle 108"/>
            <p:cNvSpPr>
              <a:spLocks noChangeArrowheads="1"/>
            </p:cNvSpPr>
            <p:nvPr/>
          </p:nvSpPr>
          <p:spPr bwMode="auto">
            <a:xfrm>
              <a:off x="2686" y="3806"/>
              <a:ext cx="5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Pays Dividé</a:t>
              </a:r>
            </a:p>
          </p:txBody>
        </p:sp>
        <p:sp>
          <p:nvSpPr>
            <p:cNvPr id="585837" name="Line 109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8" name="Line 110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9" name="Rectangle 111"/>
            <p:cNvSpPr>
              <a:spLocks noChangeArrowheads="1"/>
            </p:cNvSpPr>
            <p:nvPr/>
          </p:nvSpPr>
          <p:spPr bwMode="auto">
            <a:xfrm>
              <a:off x="4312" y="586"/>
              <a:ext cx="24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5840" name="Rectangle 112"/>
            <p:cNvSpPr>
              <a:spLocks noChangeArrowheads="1"/>
            </p:cNvSpPr>
            <p:nvPr/>
          </p:nvSpPr>
          <p:spPr bwMode="auto">
            <a:xfrm>
              <a:off x="4248" y="480"/>
              <a:ext cx="3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585841" name="Rectangle 113"/>
            <p:cNvSpPr>
              <a:spLocks noChangeArrowheads="1"/>
            </p:cNvSpPr>
            <p:nvPr/>
          </p:nvSpPr>
          <p:spPr bwMode="auto">
            <a:xfrm>
              <a:off x="4141" y="352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  <p:sp>
          <p:nvSpPr>
            <p:cNvPr id="585842" name="Line 114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43" name="Line 115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44" name="Line 116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45" name="Rectangle 117"/>
            <p:cNvSpPr>
              <a:spLocks noChangeArrowheads="1"/>
            </p:cNvSpPr>
            <p:nvPr/>
          </p:nvSpPr>
          <p:spPr bwMode="auto">
            <a:xfrm>
              <a:off x="4191" y="1008"/>
              <a:ext cx="54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SPLIT ••• </a:t>
              </a:r>
            </a:p>
          </p:txBody>
        </p:sp>
        <p:sp>
          <p:nvSpPr>
            <p:cNvPr id="585846" name="Rectangle 118"/>
            <p:cNvSpPr>
              <a:spLocks noChangeArrowheads="1"/>
            </p:cNvSpPr>
            <p:nvPr/>
          </p:nvSpPr>
          <p:spPr bwMode="auto">
            <a:xfrm>
              <a:off x="4151" y="1246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Judah</a:t>
              </a:r>
            </a:p>
          </p:txBody>
        </p:sp>
        <p:sp>
          <p:nvSpPr>
            <p:cNvPr id="585847" name="Rectangle 119"/>
            <p:cNvSpPr>
              <a:spLocks noChangeArrowheads="1"/>
            </p:cNvSpPr>
            <p:nvPr/>
          </p:nvSpPr>
          <p:spPr bwMode="auto">
            <a:xfrm>
              <a:off x="4208" y="1350"/>
              <a:ext cx="470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585848" name="Rectangle 120"/>
            <p:cNvSpPr>
              <a:spLocks noChangeArrowheads="1"/>
            </p:cNvSpPr>
            <p:nvPr/>
          </p:nvSpPr>
          <p:spPr bwMode="auto">
            <a:xfrm>
              <a:off x="4156" y="1574"/>
              <a:ext cx="5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20-J         20-R</a:t>
              </a:r>
            </a:p>
          </p:txBody>
        </p:sp>
        <p:sp>
          <p:nvSpPr>
            <p:cNvPr id="585849" name="Rectangle 121"/>
            <p:cNvSpPr>
              <a:spLocks noChangeArrowheads="1"/>
            </p:cNvSpPr>
            <p:nvPr/>
          </p:nvSpPr>
          <p:spPr bwMode="auto">
            <a:xfrm>
              <a:off x="4167" y="1694"/>
              <a:ext cx="54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585850" name="Rectangle 122"/>
            <p:cNvSpPr>
              <a:spLocks noChangeArrowheads="1"/>
            </p:cNvSpPr>
            <p:nvPr/>
          </p:nvSpPr>
          <p:spPr bwMode="auto">
            <a:xfrm>
              <a:off x="4119" y="1798"/>
              <a:ext cx="70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Assyrie    Babylone</a:t>
              </a:r>
            </a:p>
          </p:txBody>
        </p:sp>
        <p:sp>
          <p:nvSpPr>
            <p:cNvPr id="585851" name="Line 123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2" name="Rectangle 124"/>
            <p:cNvSpPr>
              <a:spLocks noChangeArrowheads="1"/>
            </p:cNvSpPr>
            <p:nvPr/>
          </p:nvSpPr>
          <p:spPr bwMode="auto">
            <a:xfrm>
              <a:off x="4169" y="1134"/>
              <a:ext cx="50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Nord       Sud</a:t>
              </a:r>
            </a:p>
          </p:txBody>
        </p:sp>
        <p:sp>
          <p:nvSpPr>
            <p:cNvPr id="585853" name="Line 125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4" name="Line 126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5" name="Rectangle 127"/>
            <p:cNvSpPr>
              <a:spLocks noChangeArrowheads="1"/>
            </p:cNvSpPr>
            <p:nvPr/>
          </p:nvSpPr>
          <p:spPr bwMode="auto">
            <a:xfrm>
              <a:off x="4150" y="1454"/>
              <a:ext cx="65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LES PROPHÈTES</a:t>
              </a:r>
            </a:p>
          </p:txBody>
        </p:sp>
        <p:sp>
          <p:nvSpPr>
            <p:cNvPr id="585856" name="Line 128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7" name="Rectangle 129"/>
            <p:cNvSpPr>
              <a:spLocks noChangeArrowheads="1"/>
            </p:cNvSpPr>
            <p:nvPr/>
          </p:nvSpPr>
          <p:spPr bwMode="auto">
            <a:xfrm>
              <a:off x="4251" y="908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  <p:sp>
          <p:nvSpPr>
            <p:cNvPr id="585858" name="Line 130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9" name="Line 131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0" name="Line 132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1" name="Rectangle 133"/>
            <p:cNvSpPr>
              <a:spLocks noChangeArrowheads="1"/>
            </p:cNvSpPr>
            <p:nvPr/>
          </p:nvSpPr>
          <p:spPr bwMode="auto">
            <a:xfrm>
              <a:off x="4145" y="796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ROYALTÉ</a:t>
              </a:r>
            </a:p>
          </p:txBody>
        </p:sp>
        <p:sp>
          <p:nvSpPr>
            <p:cNvPr id="585862" name="Rectangle 134"/>
            <p:cNvSpPr>
              <a:spLocks noChangeArrowheads="1"/>
            </p:cNvSpPr>
            <p:nvPr/>
          </p:nvSpPr>
          <p:spPr bwMode="auto">
            <a:xfrm>
              <a:off x="4415" y="1246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 Israël</a:t>
              </a:r>
            </a:p>
          </p:txBody>
        </p:sp>
        <p:sp>
          <p:nvSpPr>
            <p:cNvPr id="585863" name="Line 135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4" name="Line 136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5" name="Line 137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6" name="Rectangle 138"/>
            <p:cNvSpPr>
              <a:spLocks noChangeArrowheads="1"/>
            </p:cNvSpPr>
            <p:nvPr/>
          </p:nvSpPr>
          <p:spPr bwMode="auto">
            <a:xfrm>
              <a:off x="4241" y="2302"/>
              <a:ext cx="3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 Treks</a:t>
              </a:r>
            </a:p>
          </p:txBody>
        </p:sp>
        <p:sp>
          <p:nvSpPr>
            <p:cNvPr id="585867" name="Rectangle 139"/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100 Years / 50,000</a:t>
              </a:r>
            </a:p>
          </p:txBody>
        </p:sp>
        <p:sp>
          <p:nvSpPr>
            <p:cNvPr id="585868" name="Rectangle 140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585869" name="Rectangle 141"/>
            <p:cNvSpPr>
              <a:spLocks noChangeArrowheads="1"/>
            </p:cNvSpPr>
            <p:nvPr/>
          </p:nvSpPr>
          <p:spPr bwMode="auto">
            <a:xfrm>
              <a:off x="4105" y="2030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585870" name="Rectangle 142"/>
            <p:cNvSpPr>
              <a:spLocks noChangeArrowheads="1"/>
            </p:cNvSpPr>
            <p:nvPr/>
          </p:nvSpPr>
          <p:spPr bwMode="auto">
            <a:xfrm>
              <a:off x="4214" y="2190"/>
              <a:ext cx="37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585871" name="Line 143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2" name="Line 144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3" name="Line 145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4" name="Rectangle 146"/>
            <p:cNvSpPr>
              <a:spLocks noChangeArrowheads="1"/>
            </p:cNvSpPr>
            <p:nvPr/>
          </p:nvSpPr>
          <p:spPr bwMode="auto">
            <a:xfrm>
              <a:off x="4116" y="2954"/>
              <a:ext cx="6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Systems Romain</a:t>
              </a:r>
            </a:p>
          </p:txBody>
        </p:sp>
        <p:sp>
          <p:nvSpPr>
            <p:cNvPr id="585875" name="Rectangle 147"/>
            <p:cNvSpPr>
              <a:spLocks noChangeArrowheads="1"/>
            </p:cNvSpPr>
            <p:nvPr/>
          </p:nvSpPr>
          <p:spPr bwMode="auto">
            <a:xfrm>
              <a:off x="4132" y="2856"/>
              <a:ext cx="5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Alex le Grec</a:t>
              </a:r>
            </a:p>
          </p:txBody>
        </p:sp>
        <p:sp>
          <p:nvSpPr>
            <p:cNvPr id="585876" name="Rectangle 148"/>
            <p:cNvSpPr>
              <a:spLocks noChangeArrowheads="1"/>
            </p:cNvSpPr>
            <p:nvPr/>
          </p:nvSpPr>
          <p:spPr bwMode="auto">
            <a:xfrm>
              <a:off x="4157" y="2768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SILENCE</a:t>
              </a:r>
            </a:p>
          </p:txBody>
        </p:sp>
        <p:sp>
          <p:nvSpPr>
            <p:cNvPr id="585877" name="Line 149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8" name="Line 150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9" name="Line 151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0" name="Line 152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1" name="Line 153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2" name="Rectangle 154"/>
            <p:cNvSpPr>
              <a:spLocks noChangeArrowheads="1"/>
            </p:cNvSpPr>
            <p:nvPr/>
          </p:nvSpPr>
          <p:spPr bwMode="auto">
            <a:xfrm>
              <a:off x="4252" y="3592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85883" name="Rectangle 155"/>
            <p:cNvSpPr>
              <a:spLocks noChangeArrowheads="1"/>
            </p:cNvSpPr>
            <p:nvPr/>
          </p:nvSpPr>
          <p:spPr bwMode="auto">
            <a:xfrm>
              <a:off x="4302" y="3680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585884" name="Rectangle 156"/>
            <p:cNvSpPr>
              <a:spLocks noChangeArrowheads="1"/>
            </p:cNvSpPr>
            <p:nvPr/>
          </p:nvSpPr>
          <p:spPr bwMode="auto">
            <a:xfrm>
              <a:off x="4257" y="3768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585885" name="Rectangle 157"/>
            <p:cNvSpPr>
              <a:spLocks noChangeArrowheads="1"/>
            </p:cNvSpPr>
            <p:nvPr/>
          </p:nvSpPr>
          <p:spPr bwMode="auto">
            <a:xfrm>
              <a:off x="4219" y="3856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585886" name="Rectangle 158"/>
            <p:cNvSpPr>
              <a:spLocks noChangeArrowheads="1"/>
            </p:cNvSpPr>
            <p:nvPr/>
          </p:nvSpPr>
          <p:spPr bwMode="auto">
            <a:xfrm>
              <a:off x="4173" y="3205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85887" name="Rectangle 159"/>
            <p:cNvSpPr>
              <a:spLocks noChangeArrowheads="1"/>
            </p:cNvSpPr>
            <p:nvPr/>
          </p:nvSpPr>
          <p:spPr bwMode="auto">
            <a:xfrm>
              <a:off x="4266" y="3408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85888" name="Rectangle 160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9" name="Rectangle 161"/>
            <p:cNvSpPr>
              <a:spLocks noChangeArrowheads="1"/>
            </p:cNvSpPr>
            <p:nvPr/>
          </p:nvSpPr>
          <p:spPr bwMode="auto">
            <a:xfrm>
              <a:off x="4237" y="3492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585890" name="Rectangle 162"/>
            <p:cNvSpPr>
              <a:spLocks noChangeArrowheads="1"/>
            </p:cNvSpPr>
            <p:nvPr/>
          </p:nvSpPr>
          <p:spPr bwMode="auto">
            <a:xfrm>
              <a:off x="4302" y="3320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  <p:sp>
          <p:nvSpPr>
            <p:cNvPr id="585891" name="Line 163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92" name="Line 164"/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93" name="Line 165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94" name="Line 16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5945" name="Line 217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6" name="Rectangle 21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85947" name="Rectangle 21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8" name="Rectangle 22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9" name="Rectangle 22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0" name="Rectangle 22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1" name="Rectangle 22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3" name="Rectangle 225"/>
          <p:cNvSpPr>
            <a:spLocks noChangeArrowheads="1"/>
          </p:cNvSpPr>
          <p:nvPr/>
        </p:nvSpPr>
        <p:spPr bwMode="auto">
          <a:xfrm>
            <a:off x="4900613" y="1968500"/>
            <a:ext cx="7667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(2000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585956" name="Rectangle 22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1" name="Freeform 243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72" name="Rectangle 244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3" name="Rectangle 24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4" name="Rectangle 246"/>
          <p:cNvSpPr>
            <a:spLocks noChangeArrowheads="1"/>
          </p:cNvSpPr>
          <p:nvPr/>
        </p:nvSpPr>
        <p:spPr bwMode="auto">
          <a:xfrm>
            <a:off x="4913313" y="4203700"/>
            <a:ext cx="7985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585975" name="Rectangle 247"/>
          <p:cNvSpPr>
            <a:spLocks noChangeArrowheads="1"/>
          </p:cNvSpPr>
          <p:nvPr/>
        </p:nvSpPr>
        <p:spPr bwMode="auto">
          <a:xfrm>
            <a:off x="7269163" y="4330700"/>
            <a:ext cx="7350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585976" name="Rectangle 248"/>
          <p:cNvSpPr>
            <a:spLocks noChangeArrowheads="1"/>
          </p:cNvSpPr>
          <p:nvPr/>
        </p:nvSpPr>
        <p:spPr bwMode="auto">
          <a:xfrm>
            <a:off x="7262813" y="1219200"/>
            <a:ext cx="7985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(1000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585977" name="Rectangle 249"/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100 Ans / 50,000</a:t>
            </a:r>
          </a:p>
        </p:txBody>
      </p:sp>
      <p:sp>
        <p:nvSpPr>
          <p:cNvPr id="585983" name="Text Box 255"/>
          <p:cNvSpPr txBox="1">
            <a:spLocks noChangeArrowheads="1"/>
          </p:cNvSpPr>
          <p:nvPr/>
        </p:nvSpPr>
        <p:spPr bwMode="auto">
          <a:xfrm>
            <a:off x="1790700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Genèse à Apocalypse</a:t>
            </a:r>
          </a:p>
        </p:txBody>
      </p:sp>
      <p:sp>
        <p:nvSpPr>
          <p:cNvPr id="586015" name="Text Box 28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6018" name="Rectangle 29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86019" name="Line 29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024" name="Rectangle 296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grpSp>
        <p:nvGrpSpPr>
          <p:cNvPr id="586025" name="Group 297"/>
          <p:cNvGrpSpPr>
            <a:grpSpLocks/>
          </p:cNvGrpSpPr>
          <p:nvPr/>
        </p:nvGrpSpPr>
        <p:grpSpPr bwMode="auto">
          <a:xfrm>
            <a:off x="5181600" y="5043488"/>
            <a:ext cx="525463" cy="585787"/>
            <a:chOff x="1567" y="1192"/>
            <a:chExt cx="331" cy="369"/>
          </a:xfrm>
        </p:grpSpPr>
        <p:grpSp>
          <p:nvGrpSpPr>
            <p:cNvPr id="586026" name="Group 298"/>
            <p:cNvGrpSpPr>
              <a:grpSpLocks/>
            </p:cNvGrpSpPr>
            <p:nvPr/>
          </p:nvGrpSpPr>
          <p:grpSpPr bwMode="auto">
            <a:xfrm>
              <a:off x="1567" y="1192"/>
              <a:ext cx="331" cy="369"/>
              <a:chOff x="1084" y="711"/>
              <a:chExt cx="2950" cy="2769"/>
            </a:xfrm>
          </p:grpSpPr>
          <p:grpSp>
            <p:nvGrpSpPr>
              <p:cNvPr id="586027" name="Group 299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586028" name="Group 300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29" name="Freeform 301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30" name="Freeform 302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586031" name="Picture 303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86032" name="Freeform 304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3" name="Freeform 305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4" name="Freeform 306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5" name="Freeform 307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6" name="Freeform 308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86037" name="Rectangle 309"/>
            <p:cNvSpPr>
              <a:spLocks noChangeArrowheads="1"/>
            </p:cNvSpPr>
            <p:nvPr/>
          </p:nvSpPr>
          <p:spPr bwMode="auto">
            <a:xfrm>
              <a:off x="1609" y="1237"/>
              <a:ext cx="2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i="1">
                  <a:solidFill>
                    <a:schemeClr val="bg2"/>
                  </a:solidFill>
                  <a:latin typeface="Kosher-Normal" charset="0"/>
                </a:rPr>
                <a:t>LC</a:t>
              </a:r>
              <a:endParaRPr lang="en-US" sz="1600" b="0" i="1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grpSp>
        <p:nvGrpSpPr>
          <p:cNvPr id="586038" name="Group 310"/>
          <p:cNvGrpSpPr>
            <a:grpSpLocks/>
          </p:cNvGrpSpPr>
          <p:nvPr/>
        </p:nvGrpSpPr>
        <p:grpSpPr bwMode="auto">
          <a:xfrm>
            <a:off x="5106988" y="2173288"/>
            <a:ext cx="673100" cy="585787"/>
            <a:chOff x="3183" y="821"/>
            <a:chExt cx="424" cy="369"/>
          </a:xfrm>
        </p:grpSpPr>
        <p:grpSp>
          <p:nvGrpSpPr>
            <p:cNvPr id="586039" name="Group 311"/>
            <p:cNvGrpSpPr>
              <a:grpSpLocks/>
            </p:cNvGrpSpPr>
            <p:nvPr/>
          </p:nvGrpSpPr>
          <p:grpSpPr bwMode="auto">
            <a:xfrm>
              <a:off x="3243" y="821"/>
              <a:ext cx="331" cy="369"/>
              <a:chOff x="1567" y="1192"/>
              <a:chExt cx="331" cy="369"/>
            </a:xfrm>
          </p:grpSpPr>
          <p:grpSp>
            <p:nvGrpSpPr>
              <p:cNvPr id="586040" name="Group 31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41" name="Group 31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42" name="Group 31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43" name="Freeform 31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44" name="Freeform 31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45" name="Picture 317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46" name="Freeform 31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7" name="Freeform 31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8" name="Freeform 32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9" name="Freeform 32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50" name="Freeform 32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51" name="Rectangle 32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586052" name="Text Box 324"/>
            <p:cNvSpPr txBox="1">
              <a:spLocks noChangeArrowheads="1"/>
            </p:cNvSpPr>
            <p:nvPr/>
          </p:nvSpPr>
          <p:spPr bwMode="auto">
            <a:xfrm>
              <a:off x="3183" y="84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schemeClr val="tx1"/>
                  </a:solidFill>
                  <a:latin typeface="Kosher-Normal" charset="0"/>
                </a:rPr>
                <a:t>AC</a:t>
              </a:r>
              <a:endParaRPr lang="en-US" sz="1000" i="1"/>
            </a:p>
          </p:txBody>
        </p:sp>
      </p:grpSp>
      <p:grpSp>
        <p:nvGrpSpPr>
          <p:cNvPr id="586053" name="Group 325"/>
          <p:cNvGrpSpPr>
            <a:grpSpLocks/>
          </p:cNvGrpSpPr>
          <p:nvPr/>
        </p:nvGrpSpPr>
        <p:grpSpPr bwMode="auto">
          <a:xfrm>
            <a:off x="7486650" y="1438275"/>
            <a:ext cx="673100" cy="585788"/>
            <a:chOff x="3580" y="655"/>
            <a:chExt cx="424" cy="369"/>
          </a:xfrm>
        </p:grpSpPr>
        <p:grpSp>
          <p:nvGrpSpPr>
            <p:cNvPr id="586054" name="Group 326"/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586055" name="Group 32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56" name="Group 32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57" name="Group 32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58" name="Freeform 33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59" name="Freeform 33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60" name="Picture 332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61" name="Freeform 33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2" name="Freeform 33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3" name="Freeform 33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4" name="Freeform 33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5" name="Freeform 33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66" name="Rectangle 33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586067" name="Text Box 339"/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schemeClr val="tx1"/>
                  </a:solidFill>
                  <a:latin typeface="Kosher-Normal" charset="0"/>
                </a:rPr>
                <a:t>DC</a:t>
              </a:r>
              <a:endParaRPr lang="en-US" i="1"/>
            </a:p>
          </p:txBody>
        </p:sp>
      </p:grpSp>
      <p:grpSp>
        <p:nvGrpSpPr>
          <p:cNvPr id="586068" name="Group 340"/>
          <p:cNvGrpSpPr>
            <a:grpSpLocks/>
          </p:cNvGrpSpPr>
          <p:nvPr/>
        </p:nvGrpSpPr>
        <p:grpSpPr bwMode="auto">
          <a:xfrm>
            <a:off x="7491413" y="2197100"/>
            <a:ext cx="673100" cy="585788"/>
            <a:chOff x="3580" y="655"/>
            <a:chExt cx="424" cy="369"/>
          </a:xfrm>
        </p:grpSpPr>
        <p:grpSp>
          <p:nvGrpSpPr>
            <p:cNvPr id="586069" name="Group 341"/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586070" name="Group 34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71" name="Group 34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72" name="Group 34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73" name="Freeform 34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74" name="Freeform 34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75" name="Picture 347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76" name="Freeform 34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77" name="Freeform 34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78" name="Freeform 35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79" name="Freeform 35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80" name="Freeform 35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81" name="Rectangle 35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586082" name="Text Box 354"/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schemeClr val="tx1"/>
                  </a:solidFill>
                  <a:latin typeface="Kosher-Normal" charset="0"/>
                </a:rPr>
                <a:t>NC</a:t>
              </a:r>
              <a:endParaRPr lang="en-US" i="1"/>
            </a:p>
          </p:txBody>
        </p:sp>
      </p:grpSp>
      <p:sp>
        <p:nvSpPr>
          <p:cNvPr id="586083" name="Text Box 355"/>
          <p:cNvSpPr txBox="1">
            <a:spLocks noChangeArrowheads="1"/>
          </p:cNvSpPr>
          <p:nvPr/>
        </p:nvSpPr>
        <p:spPr bwMode="auto">
          <a:xfrm>
            <a:off x="5070475" y="5089525"/>
            <a:ext cx="673100" cy="366713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  <a:latin typeface="Kosher-Normal" charset="0"/>
              </a:rPr>
              <a:t>LC</a:t>
            </a:r>
            <a:endParaRPr lang="en-US" sz="1000" i="1"/>
          </a:p>
        </p:txBody>
      </p:sp>
      <p:sp>
        <p:nvSpPr>
          <p:cNvPr id="586084" name="Text Box 356"/>
          <p:cNvSpPr txBox="1">
            <a:spLocks noChangeArrowheads="1"/>
          </p:cNvSpPr>
          <p:nvPr/>
        </p:nvSpPr>
        <p:spPr bwMode="auto">
          <a:xfrm>
            <a:off x="8664575" y="6426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86085" name="Rectangle 357"/>
          <p:cNvSpPr>
            <a:spLocks noChangeArrowheads="1"/>
          </p:cNvSpPr>
          <p:nvPr/>
        </p:nvSpPr>
        <p:spPr bwMode="auto">
          <a:xfrm>
            <a:off x="6459538" y="5045075"/>
            <a:ext cx="1220787" cy="135255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6090" name="Picture 362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450850"/>
            <a:ext cx="3403600" cy="2551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>
                    <a:lum contrast="30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6089" name="Picture 361" descr="Jordan River, tb n0117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339975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6087" name="Picture 35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14687"/>
          <a:stretch>
            <a:fillRect/>
          </a:stretch>
        </p:blipFill>
        <p:spPr bwMode="auto">
          <a:xfrm>
            <a:off x="1031875" y="4316413"/>
            <a:ext cx="3006725" cy="2078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5954" name="Rectangle 226"/>
          <p:cNvSpPr>
            <a:spLocks noChangeArrowheads="1"/>
          </p:cNvSpPr>
          <p:nvPr/>
        </p:nvSpPr>
        <p:spPr bwMode="auto">
          <a:xfrm>
            <a:off x="8905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FAFD00"/>
                </a:solidFill>
                <a:latin typeface="Arial" charset="0"/>
              </a:rPr>
              <a:t> </a:t>
            </a:r>
          </a:p>
        </p:txBody>
      </p:sp>
      <p:sp>
        <p:nvSpPr>
          <p:cNvPr id="585955" name="Rectangle 227"/>
          <p:cNvSpPr>
            <a:spLocks noChangeArrowheads="1"/>
          </p:cNvSpPr>
          <p:nvPr/>
        </p:nvSpPr>
        <p:spPr bwMode="auto">
          <a:xfrm>
            <a:off x="703263" y="3287713"/>
            <a:ext cx="2835275" cy="9112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0">
                <a:solidFill>
                  <a:srgbClr val="00FF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08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814" name="Group 30"/>
          <p:cNvGrpSpPr>
            <a:grpSpLocks/>
          </p:cNvGrpSpPr>
          <p:nvPr/>
        </p:nvGrpSpPr>
        <p:grpSpPr bwMode="auto">
          <a:xfrm>
            <a:off x="3370263" y="633413"/>
            <a:ext cx="4784725" cy="5654675"/>
            <a:chOff x="1287" y="268"/>
            <a:chExt cx="3146" cy="3735"/>
          </a:xfrm>
        </p:grpSpPr>
        <p:pic>
          <p:nvPicPr>
            <p:cNvPr id="630808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68"/>
              <a:ext cx="3146" cy="37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0810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64248">
              <a:off x="2387" y="2229"/>
              <a:ext cx="1737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0821" name="Line 37"/>
          <p:cNvSpPr>
            <a:spLocks noChangeShapeType="1"/>
          </p:cNvSpPr>
          <p:nvPr/>
        </p:nvSpPr>
        <p:spPr bwMode="auto">
          <a:xfrm>
            <a:off x="5245100" y="1131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8" name="Line 44"/>
          <p:cNvSpPr>
            <a:spLocks noChangeShapeType="1"/>
          </p:cNvSpPr>
          <p:nvPr/>
        </p:nvSpPr>
        <p:spPr bwMode="auto">
          <a:xfrm flipV="1">
            <a:off x="4292600" y="2139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6" name="Rectangle 52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630837" name="Text Box 53"/>
          <p:cNvSpPr txBox="1">
            <a:spLocks noChangeArrowheads="1"/>
          </p:cNvSpPr>
          <p:nvPr/>
        </p:nvSpPr>
        <p:spPr bwMode="auto">
          <a:xfrm>
            <a:off x="8664575" y="6426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30838" name="Text Box 54"/>
          <p:cNvSpPr txBox="1">
            <a:spLocks noChangeArrowheads="1"/>
          </p:cNvSpPr>
          <p:nvPr/>
        </p:nvSpPr>
        <p:spPr bwMode="auto">
          <a:xfrm>
            <a:off x="461963" y="1143000"/>
            <a:ext cx="2713037" cy="2771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  <a:latin typeface="Arial" charset="0"/>
              </a:rPr>
              <a:t> Et de  ce fabric natt</a:t>
            </a:r>
            <a:r>
              <a:rPr lang="en-US" sz="4400">
                <a:solidFill>
                  <a:srgbClr val="FFFF00"/>
                </a:solidFill>
                <a:latin typeface="Arial" charset="0"/>
                <a:cs typeface="Arial" charset="0"/>
              </a:rPr>
              <a:t>é</a:t>
            </a:r>
            <a:r>
              <a:rPr lang="en-US" sz="4400">
                <a:solidFill>
                  <a:srgbClr val="FFFF00"/>
                </a:solidFill>
                <a:latin typeface="Arial" charset="0"/>
              </a:rPr>
              <a:t> d</a:t>
            </a:r>
            <a:r>
              <a:rPr lang="ja-JP" altLang="en-US" sz="44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FFF00"/>
                </a:solidFill>
                <a:latin typeface="Arial" charset="0"/>
              </a:rPr>
              <a:t>Isra</a:t>
            </a:r>
            <a:r>
              <a:rPr lang="en-US" sz="4400">
                <a:solidFill>
                  <a:srgbClr val="FFFF00"/>
                </a:solidFill>
                <a:latin typeface="Arial" charset="0"/>
                <a:cs typeface="Arial" charset="0"/>
              </a:rPr>
              <a:t>ë</a:t>
            </a:r>
            <a:r>
              <a:rPr lang="en-US" sz="4400">
                <a:solidFill>
                  <a:srgbClr val="FFFF00"/>
                </a:solidFill>
                <a:latin typeface="Arial" charset="0"/>
              </a:rPr>
              <a:t>l?</a:t>
            </a:r>
          </a:p>
        </p:txBody>
      </p:sp>
      <p:sp>
        <p:nvSpPr>
          <p:cNvPr id="630839" name="Text Box 55"/>
          <p:cNvSpPr txBox="1">
            <a:spLocks noChangeArrowheads="1"/>
          </p:cNvSpPr>
          <p:nvPr/>
        </p:nvSpPr>
        <p:spPr bwMode="auto">
          <a:xfrm>
            <a:off x="8551863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30840" name="Text Box 56"/>
          <p:cNvSpPr txBox="1">
            <a:spLocks noChangeArrowheads="1"/>
          </p:cNvSpPr>
          <p:nvPr/>
        </p:nvSpPr>
        <p:spPr bwMode="auto">
          <a:xfrm>
            <a:off x="3546475" y="6164263"/>
            <a:ext cx="3898900" cy="45402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VOIR AIDE D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</a:rPr>
              <a:t>ÉTUDE #08</a:t>
            </a:r>
          </a:p>
        </p:txBody>
      </p:sp>
      <p:sp>
        <p:nvSpPr>
          <p:cNvPr id="630822" name="Line 38"/>
          <p:cNvSpPr>
            <a:spLocks noChangeShapeType="1"/>
          </p:cNvSpPr>
          <p:nvPr/>
        </p:nvSpPr>
        <p:spPr bwMode="auto">
          <a:xfrm>
            <a:off x="5397500" y="12842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9" name="Line 45"/>
          <p:cNvSpPr>
            <a:spLocks noChangeShapeType="1"/>
          </p:cNvSpPr>
          <p:nvPr/>
        </p:nvSpPr>
        <p:spPr bwMode="auto">
          <a:xfrm flipV="1">
            <a:off x="4445000" y="22923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3" name="Line 39"/>
          <p:cNvSpPr>
            <a:spLocks noChangeShapeType="1"/>
          </p:cNvSpPr>
          <p:nvPr/>
        </p:nvSpPr>
        <p:spPr bwMode="auto">
          <a:xfrm>
            <a:off x="5549900" y="14366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0" name="Line 46"/>
          <p:cNvSpPr>
            <a:spLocks noChangeShapeType="1"/>
          </p:cNvSpPr>
          <p:nvPr/>
        </p:nvSpPr>
        <p:spPr bwMode="auto">
          <a:xfrm flipV="1">
            <a:off x="4597400" y="24447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4" name="Line 40"/>
          <p:cNvSpPr>
            <a:spLocks noChangeShapeType="1"/>
          </p:cNvSpPr>
          <p:nvPr/>
        </p:nvSpPr>
        <p:spPr bwMode="auto">
          <a:xfrm>
            <a:off x="5727700" y="15890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1" name="Line 47"/>
          <p:cNvSpPr>
            <a:spLocks noChangeShapeType="1"/>
          </p:cNvSpPr>
          <p:nvPr/>
        </p:nvSpPr>
        <p:spPr bwMode="auto">
          <a:xfrm flipV="1">
            <a:off x="4749800" y="25971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5" name="Line 41"/>
          <p:cNvSpPr>
            <a:spLocks noChangeShapeType="1"/>
          </p:cNvSpPr>
          <p:nvPr/>
        </p:nvSpPr>
        <p:spPr bwMode="auto">
          <a:xfrm>
            <a:off x="5880100" y="17414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2" name="Line 48"/>
          <p:cNvSpPr>
            <a:spLocks noChangeShapeType="1"/>
          </p:cNvSpPr>
          <p:nvPr/>
        </p:nvSpPr>
        <p:spPr bwMode="auto">
          <a:xfrm flipV="1">
            <a:off x="4902200" y="27495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6" name="Line 42"/>
          <p:cNvSpPr>
            <a:spLocks noChangeShapeType="1"/>
          </p:cNvSpPr>
          <p:nvPr/>
        </p:nvSpPr>
        <p:spPr bwMode="auto">
          <a:xfrm>
            <a:off x="6032500" y="1893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3" name="Line 49"/>
          <p:cNvSpPr>
            <a:spLocks noChangeShapeType="1"/>
          </p:cNvSpPr>
          <p:nvPr/>
        </p:nvSpPr>
        <p:spPr bwMode="auto">
          <a:xfrm flipV="1">
            <a:off x="5054600" y="2901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0842" name="Group 58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630843" name="Rectangle 59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630844" name="Line 60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821" grpId="0" animBg="1"/>
      <p:bldP spid="630828" grpId="0" animBg="1"/>
      <p:bldP spid="630838" grpId="0" autoUpdateAnimBg="0"/>
      <p:bldP spid="630840" grpId="0" animBg="1" autoUpdateAnimBg="0"/>
      <p:bldP spid="630822" grpId="0" animBg="1"/>
      <p:bldP spid="630829" grpId="0" animBg="1"/>
      <p:bldP spid="630823" grpId="0" animBg="1"/>
      <p:bldP spid="630830" grpId="0" animBg="1"/>
      <p:bldP spid="630824" grpId="0" animBg="1"/>
      <p:bldP spid="630831" grpId="0" animBg="1"/>
      <p:bldP spid="630825" grpId="0" animBg="1"/>
      <p:bldP spid="630832" grpId="0" animBg="1"/>
      <p:bldP spid="630826" grpId="0" animBg="1"/>
      <p:bldP spid="63083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9221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492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922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9224" name="Rectangle 8"/>
          <p:cNvSpPr>
            <a:spLocks noChangeArrowheads="1"/>
          </p:cNvSpPr>
          <p:nvPr/>
        </p:nvSpPr>
        <p:spPr bwMode="auto">
          <a:xfrm>
            <a:off x="5683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25" name="Text Box 9"/>
          <p:cNvSpPr txBox="1">
            <a:spLocks noChangeArrowheads="1"/>
          </p:cNvSpPr>
          <p:nvPr/>
        </p:nvSpPr>
        <p:spPr bwMode="auto">
          <a:xfrm>
            <a:off x="1768475" y="5024438"/>
            <a:ext cx="7018338" cy="14319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FFE957"/>
                </a:solidFill>
              </a:rPr>
              <a:t>…Qu</a:t>
            </a:r>
            <a:r>
              <a:rPr lang="ja-JP" altLang="en-US" sz="4400">
                <a:solidFill>
                  <a:srgbClr val="FFE957"/>
                </a:solidFill>
                <a:latin typeface="Arial"/>
              </a:rPr>
              <a:t>’</a:t>
            </a:r>
            <a:r>
              <a:rPr lang="en-US" sz="4400">
                <a:solidFill>
                  <a:srgbClr val="FFE957"/>
                </a:solidFill>
              </a:rPr>
              <a:t>est ce que les tien essemble?</a:t>
            </a:r>
            <a:endParaRPr lang="en-US" sz="4400" b="0">
              <a:solidFill>
                <a:srgbClr val="FFE957"/>
              </a:solidFill>
            </a:endParaRPr>
          </a:p>
        </p:txBody>
      </p:sp>
      <p:sp>
        <p:nvSpPr>
          <p:cNvPr id="649226" name="Text Box 10"/>
          <p:cNvSpPr txBox="1">
            <a:spLocks noChangeArrowheads="1"/>
          </p:cNvSpPr>
          <p:nvPr/>
        </p:nvSpPr>
        <p:spPr bwMode="auto">
          <a:xfrm>
            <a:off x="1547813" y="822325"/>
            <a:ext cx="7481887" cy="14319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FFE957"/>
                </a:solidFill>
              </a:rPr>
              <a:t>Pense de cette forte natte d</a:t>
            </a:r>
            <a:r>
              <a:rPr lang="ja-JP" altLang="en-US" sz="4400">
                <a:solidFill>
                  <a:srgbClr val="FFE957"/>
                </a:solidFill>
                <a:latin typeface="Arial"/>
              </a:rPr>
              <a:t>’</a:t>
            </a:r>
            <a:r>
              <a:rPr lang="en-US" sz="4400">
                <a:solidFill>
                  <a:srgbClr val="FFE957"/>
                </a:solidFill>
              </a:rPr>
              <a:t>habit Israëlien…</a:t>
            </a:r>
            <a:endParaRPr lang="en-US" sz="4400" b="0">
              <a:solidFill>
                <a:srgbClr val="FFE957"/>
              </a:solidFill>
            </a:endParaRPr>
          </a:p>
        </p:txBody>
      </p:sp>
      <p:sp>
        <p:nvSpPr>
          <p:cNvPr id="649231" name="Line 15"/>
          <p:cNvSpPr>
            <a:spLocks noChangeShapeType="1"/>
          </p:cNvSpPr>
          <p:nvPr/>
        </p:nvSpPr>
        <p:spPr bwMode="auto">
          <a:xfrm>
            <a:off x="368300" y="25368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35" name="Line 19"/>
          <p:cNvSpPr>
            <a:spLocks noChangeShapeType="1"/>
          </p:cNvSpPr>
          <p:nvPr/>
        </p:nvSpPr>
        <p:spPr bwMode="auto">
          <a:xfrm>
            <a:off x="817563" y="3619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1" name="Text Box 25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9242" name="Rectangle 26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9243" name="Rectangle 27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649244" name="Text Box 28"/>
          <p:cNvSpPr txBox="1">
            <a:spLocks noChangeArrowheads="1"/>
          </p:cNvSpPr>
          <p:nvPr/>
        </p:nvSpPr>
        <p:spPr bwMode="auto">
          <a:xfrm>
            <a:off x="8555038" y="64420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49247" name="Line 31"/>
          <p:cNvSpPr>
            <a:spLocks noChangeShapeType="1"/>
          </p:cNvSpPr>
          <p:nvPr/>
        </p:nvSpPr>
        <p:spPr bwMode="auto">
          <a:xfrm>
            <a:off x="520700" y="26892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5" name="Line 29"/>
          <p:cNvSpPr>
            <a:spLocks noChangeShapeType="1"/>
          </p:cNvSpPr>
          <p:nvPr/>
        </p:nvSpPr>
        <p:spPr bwMode="auto">
          <a:xfrm>
            <a:off x="969963" y="5143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8" name="Line 32"/>
          <p:cNvSpPr>
            <a:spLocks noChangeShapeType="1"/>
          </p:cNvSpPr>
          <p:nvPr/>
        </p:nvSpPr>
        <p:spPr bwMode="auto">
          <a:xfrm>
            <a:off x="673100" y="28416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1122363" y="6667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9" name="Line 33"/>
          <p:cNvSpPr>
            <a:spLocks noChangeShapeType="1"/>
          </p:cNvSpPr>
          <p:nvPr/>
        </p:nvSpPr>
        <p:spPr bwMode="auto">
          <a:xfrm>
            <a:off x="1274763" y="8191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>
            <a:off x="825500" y="29940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2" name="Line 36"/>
          <p:cNvSpPr>
            <a:spLocks noChangeShapeType="1"/>
          </p:cNvSpPr>
          <p:nvPr/>
        </p:nvSpPr>
        <p:spPr bwMode="auto">
          <a:xfrm>
            <a:off x="1427163" y="9715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3" name="Line 37"/>
          <p:cNvSpPr>
            <a:spLocks noChangeShapeType="1"/>
          </p:cNvSpPr>
          <p:nvPr/>
        </p:nvSpPr>
        <p:spPr bwMode="auto">
          <a:xfrm>
            <a:off x="977900" y="31464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9255" name="Group 39"/>
          <p:cNvGrpSpPr>
            <a:grpSpLocks/>
          </p:cNvGrpSpPr>
          <p:nvPr/>
        </p:nvGrpSpPr>
        <p:grpSpPr bwMode="auto">
          <a:xfrm>
            <a:off x="4471988" y="2868613"/>
            <a:ext cx="2595562" cy="1377950"/>
            <a:chOff x="347" y="2268"/>
            <a:chExt cx="1635" cy="868"/>
          </a:xfrm>
        </p:grpSpPr>
        <p:sp>
          <p:nvSpPr>
            <p:cNvPr id="649251" name="Text Box 35"/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Arial" charset="0"/>
                </a:rPr>
                <a:t>WEFT</a:t>
              </a:r>
              <a:endParaRPr lang="en-US" sz="3600" b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49254" name="Text Box 38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Arial" charset="0"/>
                </a:rPr>
                <a:t>(WOOF)</a:t>
              </a:r>
              <a:endParaRPr lang="en-US" sz="2400" b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649232" name="Text Box 16"/>
          <p:cNvSpPr txBox="1">
            <a:spLocks noChangeArrowheads="1"/>
          </p:cNvSpPr>
          <p:nvPr/>
        </p:nvSpPr>
        <p:spPr bwMode="auto">
          <a:xfrm>
            <a:off x="1296988" y="3746500"/>
            <a:ext cx="2214562" cy="82391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chemeClr val="tx1"/>
                </a:solidFill>
                <a:latin typeface="Arial" charset="0"/>
              </a:rPr>
              <a:t>WARP</a:t>
            </a:r>
            <a:endParaRPr lang="en-US" sz="3600" b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5" grpId="0" autoUpdateAnimBg="0"/>
      <p:bldP spid="649226" grpId="0" autoUpdateAnimBg="0"/>
      <p:bldP spid="649231" grpId="0" animBg="1"/>
      <p:bldP spid="649235" grpId="0" animBg="1"/>
      <p:bldP spid="649247" grpId="0" animBg="1"/>
      <p:bldP spid="649245" grpId="0" animBg="1"/>
      <p:bldP spid="649248" grpId="0" animBg="1"/>
      <p:bldP spid="649246" grpId="0" animBg="1"/>
      <p:bldP spid="649249" grpId="0" animBg="1"/>
      <p:bldP spid="649250" grpId="0" animBg="1"/>
      <p:bldP spid="649252" grpId="0" animBg="1"/>
      <p:bldP spid="649253" grpId="0" animBg="1"/>
      <p:bldP spid="649232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1811" name="Group 3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631812" name="Rectangle 4"/>
            <p:cNvSpPr>
              <a:spLocks noChangeArrowheads="1"/>
            </p:cNvSpPr>
            <p:nvPr/>
          </p:nvSpPr>
          <p:spPr bwMode="auto">
            <a:xfrm rot="162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1813" name="Rectangle 5"/>
            <p:cNvSpPr>
              <a:spLocks noChangeArrowheads="1"/>
            </p:cNvSpPr>
            <p:nvPr/>
          </p:nvSpPr>
          <p:spPr bwMode="auto">
            <a:xfrm rot="162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63181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181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63181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181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181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631819" name="Group 11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631820" name="Rectangle 12"/>
            <p:cNvSpPr>
              <a:spLocks noChangeArrowheads="1"/>
            </p:cNvSpPr>
            <p:nvPr/>
          </p:nvSpPr>
          <p:spPr bwMode="auto">
            <a:xfrm rot="162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1821" name="Rectangle 13"/>
            <p:cNvSpPr>
              <a:spLocks noChangeArrowheads="1"/>
            </p:cNvSpPr>
            <p:nvPr/>
          </p:nvSpPr>
          <p:spPr bwMode="auto">
            <a:xfrm rot="162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182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182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2024063" y="2873375"/>
            <a:ext cx="5059362" cy="27717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08F220"/>
                </a:solidFill>
              </a:rPr>
              <a:t>UN FABRIC DE LA CHRONOLOGIE BIBLIQUE</a:t>
            </a:r>
          </a:p>
        </p:txBody>
      </p:sp>
      <p:sp>
        <p:nvSpPr>
          <p:cNvPr id="631825" name="Text Box 17"/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</a:rPr>
              <a:t>IMAGINE TU PREPARES DU FIL POUR NATTER...</a:t>
            </a:r>
            <a:endParaRPr lang="en-US" sz="3200">
              <a:solidFill>
                <a:srgbClr val="FFEA18"/>
              </a:solidFill>
              <a:latin typeface="" charset="0"/>
            </a:endParaRPr>
          </a:p>
        </p:txBody>
      </p:sp>
      <p:grpSp>
        <p:nvGrpSpPr>
          <p:cNvPr id="631826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1827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1828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29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0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1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2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3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34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35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36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37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38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9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0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1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1843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1844" name="AutoShape 3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45" name="AutoShape 3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46" name="AutoShape 3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47" name="AutoShape 3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48" name="AutoShape 4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49" name="AutoShape 4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0" name="AutoShape 4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1" name="AutoShape 4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2" name="AutoShape 4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3" name="AutoShape 4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4" name="AutoShape 4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5" name="AutoShape 4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6" name="AutoShape 4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7" name="AutoShape 4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8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31860" name="Text Box 52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1861" name="Rectangle 53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1862" name="Rectangle 54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631863" name="Text Box 55"/>
          <p:cNvSpPr txBox="1">
            <a:spLocks noChangeArrowheads="1"/>
          </p:cNvSpPr>
          <p:nvPr/>
        </p:nvSpPr>
        <p:spPr bwMode="auto">
          <a:xfrm>
            <a:off x="8555038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4" grpId="0" autoUpdateAnimBg="0"/>
      <p:bldP spid="631825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35" name="Text Box 3"/>
          <p:cNvSpPr txBox="1">
            <a:spLocks noChangeArrowheads="1"/>
          </p:cNvSpPr>
          <p:nvPr/>
        </p:nvSpPr>
        <p:spPr bwMode="auto">
          <a:xfrm>
            <a:off x="2024063" y="2873375"/>
            <a:ext cx="5059362" cy="2101850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08F220"/>
                </a:solidFill>
              </a:rPr>
              <a:t>A FABRIC OF THE BIBLE</a:t>
            </a:r>
            <a:r>
              <a:rPr lang="ja-JP" altLang="en-US" sz="4400">
                <a:solidFill>
                  <a:srgbClr val="08F220"/>
                </a:solidFill>
                <a:latin typeface="Arial"/>
              </a:rPr>
              <a:t>’</a:t>
            </a:r>
            <a:r>
              <a:rPr lang="en-US" sz="4400">
                <a:solidFill>
                  <a:srgbClr val="08F220"/>
                </a:solidFill>
              </a:rPr>
              <a:t>S CHRONOLOGY </a:t>
            </a:r>
            <a:endParaRPr lang="en-US" sz="4000">
              <a:solidFill>
                <a:srgbClr val="08F220"/>
              </a:solidFill>
              <a:latin typeface="" charset="0"/>
            </a:endParaRPr>
          </a:p>
        </p:txBody>
      </p:sp>
      <p:grpSp>
        <p:nvGrpSpPr>
          <p:cNvPr id="632836" name="Group 4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2837" name="Rectangle 5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2838" name="Rectangle 6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632839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2840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632841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2842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2843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632844" name="Group 12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2845" name="Rectangle 13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2846" name="Rectangle 14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2847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2848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2849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23056" y="4175919"/>
            <a:ext cx="46053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36319" y="42108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3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7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8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9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60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6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62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63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2864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2865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2866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67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68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69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0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1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72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73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74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75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76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7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8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9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80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2881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2882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3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4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5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6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7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8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9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0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1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2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3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4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5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6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32897" name="Text Box 65"/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</a:rPr>
              <a:t>IMAGINE TU PREPARES DU FIL POUR NATTER...</a:t>
            </a:r>
          </a:p>
        </p:txBody>
      </p:sp>
      <p:sp>
        <p:nvSpPr>
          <p:cNvPr id="632899" name="Text Box 67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2900" name="Rectangle 68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2901" name="Rectangle 69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3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3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3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32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32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3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32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3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3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3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32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3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3859" name="Group 3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633860" name="Rectangle 4"/>
            <p:cNvSpPr>
              <a:spLocks noChangeArrowheads="1"/>
            </p:cNvSpPr>
            <p:nvPr/>
          </p:nvSpPr>
          <p:spPr bwMode="auto">
            <a:xfrm rot="162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3861" name="Rectangle 5"/>
            <p:cNvSpPr>
              <a:spLocks noChangeArrowheads="1"/>
            </p:cNvSpPr>
            <p:nvPr/>
          </p:nvSpPr>
          <p:spPr bwMode="auto">
            <a:xfrm rot="162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633862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386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63386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386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386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633867" name="Group 11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633868" name="Rectangle 12"/>
            <p:cNvSpPr>
              <a:spLocks noChangeArrowheads="1"/>
            </p:cNvSpPr>
            <p:nvPr/>
          </p:nvSpPr>
          <p:spPr bwMode="auto">
            <a:xfrm rot="162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3869" name="Rectangle 13"/>
            <p:cNvSpPr>
              <a:spLocks noChangeArrowheads="1"/>
            </p:cNvSpPr>
            <p:nvPr/>
          </p:nvSpPr>
          <p:spPr bwMode="auto">
            <a:xfrm rot="162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387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387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387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2235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4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5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7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8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79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8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81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82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83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84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85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86" name="AutoShape 30"/>
          <p:cNvSpPr>
            <a:spLocks noChangeArrowheads="1"/>
          </p:cNvSpPr>
          <p:nvPr/>
        </p:nvSpPr>
        <p:spPr bwMode="auto">
          <a:xfrm>
            <a:off x="5588000" y="3214688"/>
            <a:ext cx="1511300" cy="1524000"/>
          </a:xfrm>
          <a:prstGeom prst="leftRightArrow">
            <a:avLst>
              <a:gd name="adj1" fmla="val 54583"/>
              <a:gd name="adj2" fmla="val 29866"/>
            </a:avLst>
          </a:prstGeom>
          <a:gradFill rotWithShape="0">
            <a:gsLst>
              <a:gs pos="0">
                <a:srgbClr val="FC030C"/>
              </a:gs>
              <a:gs pos="50000">
                <a:srgbClr val="FC030C">
                  <a:gamma/>
                  <a:shade val="0"/>
                  <a:invGamma/>
                </a:srgbClr>
              </a:gs>
              <a:gs pos="100000">
                <a:srgbClr val="FC030C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3887" name="Text Box 31"/>
          <p:cNvSpPr txBox="1">
            <a:spLocks noChangeArrowheads="1"/>
          </p:cNvSpPr>
          <p:nvPr/>
        </p:nvSpPr>
        <p:spPr bwMode="auto">
          <a:xfrm>
            <a:off x="6011863" y="3629025"/>
            <a:ext cx="7048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chemeClr val="tx2"/>
                </a:solidFill>
              </a:rPr>
              <a:t>5</a:t>
            </a:r>
          </a:p>
        </p:txBody>
      </p:sp>
      <p:pic>
        <p:nvPicPr>
          <p:cNvPr id="63388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89" name="AutoShape 33"/>
          <p:cNvSpPr>
            <a:spLocks noChangeArrowheads="1"/>
          </p:cNvSpPr>
          <p:nvPr/>
        </p:nvSpPr>
        <p:spPr bwMode="auto">
          <a:xfrm>
            <a:off x="1951038" y="3209925"/>
            <a:ext cx="3382962" cy="1524000"/>
          </a:xfrm>
          <a:prstGeom prst="leftRightArrow">
            <a:avLst>
              <a:gd name="adj1" fmla="val 50000"/>
              <a:gd name="adj2" fmla="val 44396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3890" name="Text Box 34"/>
          <p:cNvSpPr txBox="1">
            <a:spLocks noChangeArrowheads="1"/>
          </p:cNvSpPr>
          <p:nvPr/>
        </p:nvSpPr>
        <p:spPr bwMode="auto">
          <a:xfrm>
            <a:off x="3390900" y="3616325"/>
            <a:ext cx="7048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chemeClr val="tx2"/>
                </a:solidFill>
              </a:rPr>
              <a:t>10</a:t>
            </a:r>
          </a:p>
        </p:txBody>
      </p:sp>
      <p:grpSp>
        <p:nvGrpSpPr>
          <p:cNvPr id="633891" name="Group 3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3892" name="Group 3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3893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4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5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6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7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89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0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0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0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0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0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05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06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07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3908" name="Group 5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3909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0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1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2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3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4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5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6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7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8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9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20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21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22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23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33924" name="Text Box 68"/>
          <p:cNvSpPr txBox="1">
            <a:spLocks noChangeArrowheads="1"/>
          </p:cNvSpPr>
          <p:nvPr/>
        </p:nvSpPr>
        <p:spPr bwMode="auto">
          <a:xfrm>
            <a:off x="706438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</a:rPr>
              <a:t>IMAGINE TU PREPARES DU FIL POUR NATTE...</a:t>
            </a:r>
          </a:p>
        </p:txBody>
      </p:sp>
      <p:sp>
        <p:nvSpPr>
          <p:cNvPr id="633926" name="Text Box 70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3927" name="Rectangle 71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3928" name="Rectangle 72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4883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4884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4885" name="Rectangle 5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634886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488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63488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488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489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pic>
        <p:nvPicPr>
          <p:cNvPr id="63489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89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grpSp>
        <p:nvGrpSpPr>
          <p:cNvPr id="634893" name="Group 1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4894" name="Rectangle 1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4895" name="Rectangle 15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4896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489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489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89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2235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2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3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5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6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7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8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4911" name="Group 31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34912" name="AutoShape 32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13" name="Text Box 33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LA FIN DU  TEMPS</a:t>
              </a:r>
              <a:endParaRPr lang="en-US" sz="2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634914" name="AutoShape 34"/>
          <p:cNvSpPr>
            <a:spLocks noChangeArrowheads="1"/>
          </p:cNvSpPr>
          <p:nvPr/>
        </p:nvSpPr>
        <p:spPr bwMode="auto">
          <a:xfrm>
            <a:off x="5127625" y="2081213"/>
            <a:ext cx="390525" cy="44656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DDC07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4915" name="Group 35"/>
          <p:cNvGrpSpPr>
            <a:grpSpLocks/>
          </p:cNvGrpSpPr>
          <p:nvPr/>
        </p:nvGrpSpPr>
        <p:grpSpPr bwMode="auto">
          <a:xfrm>
            <a:off x="1995488" y="2711450"/>
            <a:ext cx="3355975" cy="2798763"/>
            <a:chOff x="1257" y="1708"/>
            <a:chExt cx="2114" cy="1763"/>
          </a:xfrm>
        </p:grpSpPr>
        <p:sp>
          <p:nvSpPr>
            <p:cNvPr id="634916" name="AutoShape 36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1600" b="0">
                <a:solidFill>
                  <a:schemeClr val="bg2"/>
                </a:solidFill>
              </a:endParaRPr>
            </a:p>
          </p:txBody>
        </p:sp>
        <p:sp>
          <p:nvSpPr>
            <p:cNvPr id="634917" name="Text Box 37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09F32"/>
                  </a:solidFill>
                  <a:latin typeface="Arial" charset="0"/>
                </a:rPr>
                <a:t>CR</a:t>
              </a:r>
              <a:r>
                <a:rPr lang="en-US" sz="1600">
                  <a:solidFill>
                    <a:srgbClr val="F09F32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1600">
                  <a:solidFill>
                    <a:srgbClr val="F09F32"/>
                  </a:solidFill>
                  <a:latin typeface="Arial" charset="0"/>
                </a:rPr>
                <a:t>ATION</a:t>
              </a: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ABRAHAM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JOSEPH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   MO</a:t>
              </a:r>
              <a:r>
                <a:rPr lang="en-US" sz="1600">
                  <a:solidFill>
                    <a:srgbClr val="FC030C"/>
                  </a:solidFill>
                  <a:latin typeface="Arial" charset="0"/>
                  <a:cs typeface="Arial" charset="0"/>
                </a:rPr>
                <a:t>Ï</a:t>
              </a: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SE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     JOSU</a:t>
              </a:r>
              <a:r>
                <a:rPr lang="en-US" sz="1600">
                  <a:solidFill>
                    <a:srgbClr val="FC030C"/>
                  </a:solidFill>
                  <a:latin typeface="Arial" charset="0"/>
                  <a:cs typeface="Arial" charset="0"/>
                </a:rPr>
                <a:t>É</a:t>
              </a:r>
              <a:endParaRPr lang="en-US" sz="1600"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ANARCHIE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   ROYAUT</a:t>
              </a:r>
              <a:r>
                <a:rPr lang="en-US" sz="1600">
                  <a:solidFill>
                    <a:srgbClr val="1ADE31"/>
                  </a:solidFill>
                  <a:latin typeface="Arial" charset="0"/>
                  <a:cs typeface="Arial" charset="0"/>
                </a:rPr>
                <a:t>É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       CAPTIVIT</a:t>
              </a:r>
              <a:r>
                <a:rPr lang="en-US" sz="1600">
                  <a:solidFill>
                    <a:srgbClr val="1ADE31"/>
                  </a:solidFill>
                  <a:latin typeface="Arial" charset="0"/>
                  <a:cs typeface="Arial" charset="0"/>
                </a:rPr>
                <a:t>É</a:t>
              </a:r>
              <a:endParaRPr lang="en-US" sz="1600"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                       SILENCE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                      J</a:t>
              </a:r>
              <a:r>
                <a:rPr lang="en-US" sz="2000">
                  <a:solidFill>
                    <a:schemeClr val="tx1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SUS</a:t>
              </a:r>
              <a:endParaRPr lang="en-US" sz="1600">
                <a:latin typeface="Arial" charset="0"/>
              </a:endParaRPr>
            </a:p>
          </p:txBody>
        </p:sp>
      </p:grpSp>
      <p:grpSp>
        <p:nvGrpSpPr>
          <p:cNvPr id="634918" name="Group 3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4919" name="Group 3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4920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1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2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3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4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5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26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27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28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29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30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31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32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33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34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4935" name="Group 5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4936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37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38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39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0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1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2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3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4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5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6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7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8" name="AutoShape 6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9" name="AutoShape 6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50" name="AutoShape 7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34951" name="Text Box 71"/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</a:rPr>
              <a:t>IMAGINE TU PREPARES DU FIL POUR NATTER...</a:t>
            </a:r>
          </a:p>
        </p:txBody>
      </p:sp>
      <p:sp>
        <p:nvSpPr>
          <p:cNvPr id="634953" name="Text Box 7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4954" name="Rectangle 7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4955" name="Rectangle 75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634956" name="Text Box 76"/>
          <p:cNvSpPr txBox="1">
            <a:spLocks noChangeArrowheads="1"/>
          </p:cNvSpPr>
          <p:nvPr/>
        </p:nvSpPr>
        <p:spPr bwMode="auto">
          <a:xfrm>
            <a:off x="8551863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4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34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 descr="Walnut"/>
          <p:cNvSpPr>
            <a:spLocks noChangeArrowheads="1"/>
          </p:cNvSpPr>
          <p:nvPr/>
        </p:nvSpPr>
        <p:spPr bwMode="auto">
          <a:xfrm>
            <a:off x="0" y="5715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DE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907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5908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5909" name="Rectangle 5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635910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5911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635912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5913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5914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pic>
        <p:nvPicPr>
          <p:cNvPr id="63591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916" name="Text Box 12"/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chemeClr val="tx1"/>
                </a:solidFill>
                <a:latin typeface="" charset="0"/>
              </a:rPr>
              <a:t>J</a:t>
            </a:r>
          </a:p>
        </p:txBody>
      </p:sp>
      <p:grpSp>
        <p:nvGrpSpPr>
          <p:cNvPr id="635917" name="Group 13"/>
          <p:cNvGrpSpPr>
            <a:grpSpLocks/>
          </p:cNvGrpSpPr>
          <p:nvPr/>
        </p:nvGrpSpPr>
        <p:grpSpPr bwMode="auto">
          <a:xfrm>
            <a:off x="2676525" y="1308100"/>
            <a:ext cx="1782763" cy="563563"/>
            <a:chOff x="1686" y="824"/>
            <a:chExt cx="1123" cy="355"/>
          </a:xfrm>
        </p:grpSpPr>
        <p:sp>
          <p:nvSpPr>
            <p:cNvPr id="635918" name="Rectangle 14"/>
            <p:cNvSpPr>
              <a:spLocks noChangeArrowheads="1"/>
            </p:cNvSpPr>
            <p:nvPr/>
          </p:nvSpPr>
          <p:spPr bwMode="auto">
            <a:xfrm>
              <a:off x="1686" y="833"/>
              <a:ext cx="352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 i="1">
                  <a:solidFill>
                    <a:srgbClr val="FFEA18"/>
                  </a:solidFill>
                  <a:latin typeface="" charset="0"/>
                </a:rPr>
                <a:t>4P</a:t>
              </a:r>
              <a:endParaRPr lang="en-US" sz="4800" b="0">
                <a:solidFill>
                  <a:srgbClr val="FFEA18"/>
                </a:solidFill>
                <a:latin typeface="Times" charset="0"/>
              </a:endParaRPr>
            </a:p>
          </p:txBody>
        </p:sp>
        <p:sp>
          <p:nvSpPr>
            <p:cNvPr id="635919" name="Rectangle 15"/>
            <p:cNvSpPr>
              <a:spLocks noChangeArrowheads="1"/>
            </p:cNvSpPr>
            <p:nvPr/>
          </p:nvSpPr>
          <p:spPr bwMode="auto">
            <a:xfrm>
              <a:off x="2297" y="824"/>
              <a:ext cx="512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3600" i="1">
                  <a:solidFill>
                    <a:srgbClr val="FFEA18"/>
                  </a:solidFill>
                  <a:latin typeface="" charset="0"/>
                </a:rPr>
                <a:t>  3S</a:t>
              </a:r>
              <a:endParaRPr lang="en-US" sz="4800" b="0">
                <a:solidFill>
                  <a:srgbClr val="FFEA18"/>
                </a:solidFill>
                <a:latin typeface="Times" charset="0"/>
              </a:endParaRPr>
            </a:p>
          </p:txBody>
        </p:sp>
      </p:grpSp>
      <p:grpSp>
        <p:nvGrpSpPr>
          <p:cNvPr id="636008" name="Group 104"/>
          <p:cNvGrpSpPr>
            <a:grpSpLocks/>
          </p:cNvGrpSpPr>
          <p:nvPr/>
        </p:nvGrpSpPr>
        <p:grpSpPr bwMode="auto">
          <a:xfrm>
            <a:off x="3227388" y="92075"/>
            <a:ext cx="722312" cy="1098550"/>
            <a:chOff x="2033" y="58"/>
            <a:chExt cx="455" cy="692"/>
          </a:xfrm>
        </p:grpSpPr>
        <p:grpSp>
          <p:nvGrpSpPr>
            <p:cNvPr id="635932" name="Group 28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35933" name="Text Box 29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6600" i="1">
                    <a:solidFill>
                      <a:srgbClr val="FF262D"/>
                    </a:solidFill>
                    <a:latin typeface="" charset="0"/>
                  </a:rPr>
                  <a:t>7</a:t>
                </a:r>
              </a:p>
            </p:txBody>
          </p:sp>
          <p:sp>
            <p:nvSpPr>
              <p:cNvPr id="635934" name="Line 30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5935" name="Line 31"/>
            <p:cNvSpPr>
              <a:spLocks noChangeShapeType="1"/>
            </p:cNvSpPr>
            <p:nvPr/>
          </p:nvSpPr>
          <p:spPr bwMode="auto">
            <a:xfrm>
              <a:off x="2165" y="421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6007" name="Group 103"/>
          <p:cNvGrpSpPr>
            <a:grpSpLocks/>
          </p:cNvGrpSpPr>
          <p:nvPr/>
        </p:nvGrpSpPr>
        <p:grpSpPr bwMode="auto">
          <a:xfrm>
            <a:off x="2212975" y="1839913"/>
            <a:ext cx="2479675" cy="431800"/>
            <a:chOff x="1394" y="1159"/>
            <a:chExt cx="1562" cy="272"/>
          </a:xfrm>
        </p:grpSpPr>
        <p:sp>
          <p:nvSpPr>
            <p:cNvPr id="635936" name="Rectangle 32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400" b="0">
                <a:solidFill>
                  <a:srgbClr val="FDDC07"/>
                </a:solidFill>
              </a:endParaRPr>
            </a:p>
          </p:txBody>
        </p:sp>
        <p:sp>
          <p:nvSpPr>
            <p:cNvPr id="635937" name="Rectangle 33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35938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grpSp>
        <p:nvGrpSpPr>
          <p:cNvPr id="635939" name="Group 35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5940" name="Rectangle 36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5941" name="Rectangle 37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5942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5943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5944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23056" y="4133056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45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46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47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48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49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0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1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2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3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4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5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56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957" name="Text Box 53"/>
          <p:cNvSpPr txBox="1">
            <a:spLocks noChangeArrowheads="1"/>
          </p:cNvSpPr>
          <p:nvPr/>
        </p:nvSpPr>
        <p:spPr bwMode="auto">
          <a:xfrm>
            <a:off x="120650" y="106363"/>
            <a:ext cx="3097213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35958" name="Group 54"/>
          <p:cNvGrpSpPr>
            <a:grpSpLocks/>
          </p:cNvGrpSpPr>
          <p:nvPr/>
        </p:nvGrpSpPr>
        <p:grpSpPr bwMode="auto">
          <a:xfrm>
            <a:off x="1995488" y="2711450"/>
            <a:ext cx="3355975" cy="2798763"/>
            <a:chOff x="1257" y="1708"/>
            <a:chExt cx="2114" cy="1763"/>
          </a:xfrm>
        </p:grpSpPr>
        <p:sp>
          <p:nvSpPr>
            <p:cNvPr id="635959" name="AutoShape 55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1600" b="0">
                <a:solidFill>
                  <a:schemeClr val="bg2"/>
                </a:solidFill>
              </a:endParaRPr>
            </a:p>
          </p:txBody>
        </p:sp>
        <p:sp>
          <p:nvSpPr>
            <p:cNvPr id="635960" name="Text Box 56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09F32"/>
                  </a:solidFill>
                  <a:latin typeface="Arial" charset="0"/>
                </a:rPr>
                <a:t>CR</a:t>
              </a:r>
              <a:r>
                <a:rPr lang="en-US" sz="1600">
                  <a:solidFill>
                    <a:srgbClr val="F09F32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1600">
                  <a:solidFill>
                    <a:srgbClr val="F09F32"/>
                  </a:solidFill>
                  <a:latin typeface="Arial" charset="0"/>
                </a:rPr>
                <a:t>ATION</a:t>
              </a: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ABRAHAM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JOSEPH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   MO</a:t>
              </a:r>
              <a:r>
                <a:rPr lang="en-US" sz="1600">
                  <a:solidFill>
                    <a:srgbClr val="FC030C"/>
                  </a:solidFill>
                  <a:latin typeface="Arial" charset="0"/>
                  <a:cs typeface="Arial" charset="0"/>
                </a:rPr>
                <a:t>Ï</a:t>
              </a: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SE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     JOSU</a:t>
              </a:r>
              <a:r>
                <a:rPr lang="en-US" sz="1600">
                  <a:solidFill>
                    <a:srgbClr val="FC030C"/>
                  </a:solidFill>
                  <a:latin typeface="Arial" charset="0"/>
                  <a:cs typeface="Arial" charset="0"/>
                </a:rPr>
                <a:t>É</a:t>
              </a:r>
              <a:endParaRPr lang="en-US" sz="1600"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ANARCHIE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   ROYAUT</a:t>
              </a:r>
              <a:r>
                <a:rPr lang="en-US" sz="1600">
                  <a:solidFill>
                    <a:srgbClr val="1ADE31"/>
                  </a:solidFill>
                  <a:latin typeface="Arial" charset="0"/>
                  <a:cs typeface="Arial" charset="0"/>
                </a:rPr>
                <a:t>É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       CAPTIVIT</a:t>
              </a:r>
              <a:r>
                <a:rPr lang="en-US" sz="1600">
                  <a:solidFill>
                    <a:srgbClr val="1ADE31"/>
                  </a:solidFill>
                  <a:latin typeface="Arial" charset="0"/>
                  <a:cs typeface="Arial" charset="0"/>
                </a:rPr>
                <a:t>É</a:t>
              </a:r>
              <a:endParaRPr lang="en-US" sz="1600"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                       SILENCE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                      J</a:t>
              </a:r>
              <a:r>
                <a:rPr lang="en-US" sz="2000">
                  <a:solidFill>
                    <a:schemeClr val="tx1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SUS</a:t>
              </a:r>
              <a:endParaRPr lang="en-US" sz="1600">
                <a:latin typeface="Arial" charset="0"/>
              </a:endParaRPr>
            </a:p>
          </p:txBody>
        </p:sp>
      </p:grpSp>
      <p:grpSp>
        <p:nvGrpSpPr>
          <p:cNvPr id="635961" name="Group 57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5962" name="Group 58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5963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4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5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6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7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8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69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70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71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72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73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74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7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7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7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5978" name="Group 74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5979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0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1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2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3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4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5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6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7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8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9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90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9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9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93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35995" name="Text Box 9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5996" name="Rectangle 92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5997" name="Rectangle 9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635998" name="Text Box 94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636004" name="Group 100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636002" name="Text Box 98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latin typeface="Arial" charset="0"/>
                </a:rPr>
                <a:t>C 7 S J</a:t>
              </a:r>
            </a:p>
          </p:txBody>
        </p:sp>
        <p:sp>
          <p:nvSpPr>
            <p:cNvPr id="636003" name="Line 99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920" name="Group 16"/>
          <p:cNvGrpSpPr>
            <a:grpSpLocks/>
          </p:cNvGrpSpPr>
          <p:nvPr/>
        </p:nvGrpSpPr>
        <p:grpSpPr bwMode="auto">
          <a:xfrm>
            <a:off x="1885950" y="1865313"/>
            <a:ext cx="3117850" cy="390525"/>
            <a:chOff x="1188" y="1175"/>
            <a:chExt cx="1964" cy="246"/>
          </a:xfrm>
        </p:grpSpPr>
        <p:grpSp>
          <p:nvGrpSpPr>
            <p:cNvPr id="635921" name="Group 17"/>
            <p:cNvGrpSpPr>
              <a:grpSpLocks/>
            </p:cNvGrpSpPr>
            <p:nvPr/>
          </p:nvGrpSpPr>
          <p:grpSpPr bwMode="auto">
            <a:xfrm>
              <a:off x="1188" y="1175"/>
              <a:ext cx="1732" cy="246"/>
              <a:chOff x="1188" y="1175"/>
              <a:chExt cx="1732" cy="246"/>
            </a:xfrm>
          </p:grpSpPr>
          <p:sp>
            <p:nvSpPr>
              <p:cNvPr id="635922" name="Rectangle 18"/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09F32"/>
                    </a:solidFill>
                    <a:latin typeface="" charset="0"/>
                  </a:rPr>
                  <a:t>C</a:t>
                </a:r>
                <a:endParaRPr lang="en-US" sz="360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5923" name="Rectangle 19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  <a:latin typeface="" charset="0"/>
                  </a:rPr>
                  <a:t>A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4" name="Rectangle 20"/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07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  <a:latin typeface="" charset="0"/>
                  </a:rPr>
                  <a:t>J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5" name="Rectangle 21"/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60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  <a:latin typeface="" charset="0"/>
                  </a:rPr>
                  <a:t>M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6" name="Rectangle 22"/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07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  <a:latin typeface="" charset="0"/>
                  </a:rPr>
                  <a:t>J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7" name="Rectangle 23"/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08F220"/>
                    </a:solidFill>
                    <a:latin typeface="" charset="0"/>
                  </a:rPr>
                  <a:t>A</a:t>
                </a:r>
                <a:endParaRPr lang="en-US" sz="360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635928" name="Rectangle 24"/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08F220"/>
                    </a:solidFill>
                    <a:latin typeface="" charset="0"/>
                  </a:rPr>
                  <a:t>R</a:t>
                </a:r>
                <a:endParaRPr lang="en-US" sz="360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635929" name="Rectangle 25"/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08F220"/>
                    </a:solidFill>
                    <a:latin typeface="" charset="0"/>
                  </a:rPr>
                  <a:t>C</a:t>
                </a:r>
                <a:endParaRPr lang="en-US" sz="3600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635930" name="Rectangle 26"/>
            <p:cNvSpPr>
              <a:spLocks noChangeArrowheads="1"/>
            </p:cNvSpPr>
            <p:nvPr/>
          </p:nvSpPr>
          <p:spPr bwMode="auto">
            <a:xfrm>
              <a:off x="3024" y="1184"/>
              <a:ext cx="12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11B0C5"/>
                  </a:solidFill>
                  <a:latin typeface="" charset="0"/>
                </a:rPr>
                <a:t>S</a:t>
              </a:r>
              <a:endParaRPr lang="en-US" sz="3600">
                <a:solidFill>
                  <a:srgbClr val="11B0C5"/>
                </a:solidFill>
                <a:latin typeface="Times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5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5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67" name="Group 107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69068" name="Rectangle 108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69069" name="Line 109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022" name="AutoShape 6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3" name="Rectangle 6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4" name="Line 6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5" name="Line 6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6" name="Line 6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7" name="Line 6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9" name="Rectangle 69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69030" name="Rectangle 7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1" name="Line 7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2" name="Line 7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3" name="Rectangle 7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4" name="Rectangle 7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5" name="Rectangle 75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69036" name="Text Box 7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9042" name="Rectangle 82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69043" name="Text Box 83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69051" name="Text Box 91"/>
          <p:cNvSpPr txBox="1">
            <a:spLocks noChangeArrowheads="1"/>
          </p:cNvSpPr>
          <p:nvPr/>
        </p:nvSpPr>
        <p:spPr bwMode="auto">
          <a:xfrm>
            <a:off x="8555038" y="64484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169039" name="Group 79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72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9045" name="Group 85"/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64" name="Group 104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169065" name="Picture 10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6" name="Rectangle 106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30213" y="5724525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Pense à la forme d</a:t>
            </a: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une thistle...</a:t>
            </a:r>
          </a:p>
        </p:txBody>
      </p:sp>
      <p:grpSp>
        <p:nvGrpSpPr>
          <p:cNvPr id="169055" name="Group 95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169056" name="Picture 9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57" name="Rectangle 9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58" name="Group 98"/>
          <p:cNvGrpSpPr>
            <a:grpSpLocks/>
          </p:cNvGrpSpPr>
          <p:nvPr/>
        </p:nvGrpSpPr>
        <p:grpSpPr bwMode="auto">
          <a:xfrm>
            <a:off x="6140450" y="3262313"/>
            <a:ext cx="1895475" cy="2222500"/>
            <a:chOff x="1968" y="496"/>
            <a:chExt cx="2400" cy="3340"/>
          </a:xfrm>
        </p:grpSpPr>
        <p:pic>
          <p:nvPicPr>
            <p:cNvPr id="169059" name="Picture 9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0" name="Rectangle 100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61" name="Group 101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169062" name="Picture 10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3" name="Rectangle 103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9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16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6931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6932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6933" name="Rectangle 5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63693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693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63693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693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693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sp>
        <p:nvSpPr>
          <p:cNvPr id="636960" name="Rectangle 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FDDC07"/>
              </a:solidFill>
            </a:endParaRPr>
          </a:p>
        </p:txBody>
      </p:sp>
      <p:sp>
        <p:nvSpPr>
          <p:cNvPr id="636961" name="Rectangle 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6962" name="Group 34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6963" name="Rectangle 35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6964" name="Rectangle 36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696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6966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6967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75919"/>
            <a:ext cx="4605337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68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69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70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71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72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6974" name="Rectangle 46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975" name="Rectangle 47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976" name="Line 48"/>
          <p:cNvSpPr>
            <a:spLocks noChangeShapeType="1"/>
          </p:cNvSpPr>
          <p:nvPr/>
        </p:nvSpPr>
        <p:spPr bwMode="auto">
          <a:xfrm flipH="1">
            <a:off x="2860675" y="1006475"/>
            <a:ext cx="488950" cy="354013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round/>
                <a:headEnd/>
                <a:tailEnd type="arrow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6977" name="Line 49"/>
          <p:cNvSpPr>
            <a:spLocks noChangeShapeType="1"/>
          </p:cNvSpPr>
          <p:nvPr/>
        </p:nvSpPr>
        <p:spPr bwMode="auto">
          <a:xfrm>
            <a:off x="3709988" y="1014413"/>
            <a:ext cx="414337" cy="365125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round/>
                <a:headEnd/>
                <a:tailEnd type="arrow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6978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636979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80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81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82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983" name="Picture 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7018" name="Text Box 90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7019" name="Rectangle 91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7020" name="Rectangle 92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637021" name="Line 93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022" name="Line 94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023" name="Line 95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6984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6985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6986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87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88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89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0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1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6992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6993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6994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6995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6996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7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8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9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00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7001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7002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3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4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5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6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7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8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9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0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1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2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3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4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5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6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37035" name="Group 107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37036" name="Text Box 10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37037" name="Group 109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37038" name="Rectangle 1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7039" name="Rectangle 1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37040" name="Group 112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37041" name="Group 1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37042" name="Rectangle 1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3" name="Rectangle 1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4" name="Rectangle 1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5" name="Rectangle 1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6" name="Rectangle 1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7" name="Rectangle 1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8" name="Rectangle 1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9" name="Rectangle 1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37050" name="Rectangle 1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37051" name="Group 123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37052" name="Group 124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37053" name="Text Box 1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37054" name="Line 1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37055" name="Line 127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7056" name="Group 128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37057" name="Rectangle 129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37058" name="Rectangle 130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7059" name="Rectangle 131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37060" name="Rectangle 132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37061" name="Group 133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7062" name="Text Box 134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37063" name="Line 135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37064" name="Text Box 136"/>
          <p:cNvSpPr txBox="1">
            <a:spLocks noChangeArrowheads="1"/>
          </p:cNvSpPr>
          <p:nvPr/>
        </p:nvSpPr>
        <p:spPr bwMode="auto">
          <a:xfrm>
            <a:off x="120650" y="106363"/>
            <a:ext cx="3097213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UN FABRIC DE LA CHRONOLOGIE BIBLIQUE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 descr="Walnut"/>
          <p:cNvSpPr>
            <a:spLocks noChangeArrowheads="1"/>
          </p:cNvSpPr>
          <p:nvPr/>
        </p:nvSpPr>
        <p:spPr bwMode="auto">
          <a:xfrm>
            <a:off x="0" y="42863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1267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1268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1269" name="Rectangle 5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51270" name="Rectangle 6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51271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51272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51273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512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1275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51276" name="Rectangle 12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51277" name="Rectangle 13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5127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5127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5128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8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8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8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8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8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1287" name="Group 23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1288" name="Picture 2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89" name="Picture 2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90" name="Picture 2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91" name="Picture 2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92" name="Picture 2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93" name="Picture 2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1370" name="Picture 1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94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95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96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97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298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51299" name="Text Box 35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51300" name="Text Box 36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51301" name="Rectangle 37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51302" name="Rectangle 38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651303" name="Text Box 39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651333" name="Group 6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51334" name="Group 7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133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3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3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38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39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0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41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4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4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4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4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1350" name="Group 8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135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3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4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5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6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7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8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9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60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6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6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6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6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6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51366" name="Rectangle 102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1367" name="Rectangle 103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1368" name="Rectangle 104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FDDC07"/>
              </a:solidFill>
            </a:endParaRPr>
          </a:p>
        </p:txBody>
      </p:sp>
      <p:sp>
        <p:nvSpPr>
          <p:cNvPr id="651369" name="Rectangle 105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1373" name="Group 109"/>
          <p:cNvGrpSpPr>
            <a:grpSpLocks/>
          </p:cNvGrpSpPr>
          <p:nvPr/>
        </p:nvGrpSpPr>
        <p:grpSpPr bwMode="auto">
          <a:xfrm>
            <a:off x="2001838" y="2565400"/>
            <a:ext cx="4924425" cy="1830388"/>
            <a:chOff x="1261" y="1616"/>
            <a:chExt cx="3102" cy="1153"/>
          </a:xfrm>
        </p:grpSpPr>
        <p:sp>
          <p:nvSpPr>
            <p:cNvPr id="651374" name="AutoShape 110"/>
            <p:cNvSpPr>
              <a:spLocks noChangeArrowheads="1"/>
            </p:cNvSpPr>
            <p:nvPr/>
          </p:nvSpPr>
          <p:spPr bwMode="auto">
            <a:xfrm>
              <a:off x="1873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51375" name="Text Box 111"/>
            <p:cNvSpPr txBox="1">
              <a:spLocks noChangeArrowheads="1"/>
            </p:cNvSpPr>
            <p:nvPr/>
          </p:nvSpPr>
          <p:spPr bwMode="auto">
            <a:xfrm>
              <a:off x="1880" y="2352"/>
              <a:ext cx="2483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3200">
                  <a:solidFill>
                    <a:srgbClr val="FFFF00"/>
                  </a:solidFill>
                </a:rPr>
                <a:t>GENÈSE 12 &amp; 15</a:t>
              </a:r>
            </a:p>
          </p:txBody>
        </p:sp>
        <p:sp>
          <p:nvSpPr>
            <p:cNvPr id="651376" name="AutoShape 112"/>
            <p:cNvSpPr>
              <a:spLocks noChangeArrowheads="1"/>
            </p:cNvSpPr>
            <p:nvPr/>
          </p:nvSpPr>
          <p:spPr bwMode="auto">
            <a:xfrm>
              <a:off x="1261" y="1616"/>
              <a:ext cx="446" cy="59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1379" name="Group 115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51380" name="Text Box 11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51381" name="Group 117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51382" name="Rectangle 11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51383" name="Rectangle 11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51384" name="Group 120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51385" name="Group 12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51386" name="Rectangle 12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51387" name="Rectangle 12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88" name="Rectangle 12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90" name="Rectangle 12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91" name="Rectangle 12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51392" name="Rectangle 12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51393" name="Rectangle 12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51394" name="Rectangle 13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51395" name="Group 131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51396" name="Group 132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51397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51398" name="Line 13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1399" name="Line 135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1400" name="Group 136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51401" name="Rectangle 137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51402" name="Rectangle 138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51403" name="Rectangle 13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51404" name="Rectangle 14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51405" name="Group 14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51406" name="Text Box 14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51407" name="Line 14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51408" name="Text Box 144"/>
          <p:cNvSpPr txBox="1">
            <a:spLocks noChangeArrowheads="1"/>
          </p:cNvSpPr>
          <p:nvPr/>
        </p:nvSpPr>
        <p:spPr bwMode="auto">
          <a:xfrm>
            <a:off x="120650" y="106363"/>
            <a:ext cx="3097213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UN FABRIC DE LA CHRONOLOGIE BIBLIQUE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5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99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 descr="Walnut"/>
          <p:cNvSpPr>
            <a:spLocks noChangeArrowheads="1"/>
          </p:cNvSpPr>
          <p:nvPr/>
        </p:nvSpPr>
        <p:spPr bwMode="auto">
          <a:xfrm>
            <a:off x="0" y="14288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9083" name="Line 107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8979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38980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3898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3898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39006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39007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9008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39009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39010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39011" name="Rectangle 3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9012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9013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14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15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16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17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18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9020" name="Group 4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39021" name="Picture 4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2" name="Picture 4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3" name="Picture 4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4" name="Picture 4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5" name="Picture 4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6" name="Picture 50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9027" name="Group 51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39028" name="Picture 52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9" name="Picture 5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30" name="Picture 5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31" name="Picture 55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9032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33" name="Picture 5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34" name="Picture 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35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36" name="Picture 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37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038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39039" name="Text Box 63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</a:p>
        </p:txBody>
      </p:sp>
      <p:sp>
        <p:nvSpPr>
          <p:cNvPr id="639040" name="Text Box 64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39075" name="Text Box 99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9076" name="Rectangle 100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9077" name="Rectangle 101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639078" name="Text Box 102"/>
          <p:cNvSpPr txBox="1">
            <a:spLocks noChangeArrowheads="1"/>
          </p:cNvSpPr>
          <p:nvPr/>
        </p:nvSpPr>
        <p:spPr bwMode="auto">
          <a:xfrm>
            <a:off x="8555038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639081" name="Group 105"/>
          <p:cNvGrpSpPr>
            <a:grpSpLocks/>
          </p:cNvGrpSpPr>
          <p:nvPr/>
        </p:nvGrpSpPr>
        <p:grpSpPr bwMode="auto">
          <a:xfrm>
            <a:off x="3152775" y="4346575"/>
            <a:ext cx="4043363" cy="708025"/>
            <a:chOff x="2740" y="377"/>
            <a:chExt cx="2547" cy="446"/>
          </a:xfrm>
        </p:grpSpPr>
        <p:sp>
          <p:nvSpPr>
            <p:cNvPr id="639079" name="AutoShape 103"/>
            <p:cNvSpPr>
              <a:spLocks noChangeArrowheads="1"/>
            </p:cNvSpPr>
            <p:nvPr/>
          </p:nvSpPr>
          <p:spPr bwMode="auto">
            <a:xfrm>
              <a:off x="3003" y="377"/>
              <a:ext cx="2031" cy="44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39080" name="Text Box 104"/>
            <p:cNvSpPr txBox="1">
              <a:spLocks noChangeArrowheads="1"/>
            </p:cNvSpPr>
            <p:nvPr/>
          </p:nvSpPr>
          <p:spPr bwMode="auto">
            <a:xfrm>
              <a:off x="2740" y="475"/>
              <a:ext cx="2547" cy="2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00"/>
                  </a:solidFill>
                </a:rPr>
                <a:t>DEUTÉRONOME 30</a:t>
              </a:r>
            </a:p>
          </p:txBody>
        </p:sp>
      </p:grpSp>
      <p:sp>
        <p:nvSpPr>
          <p:cNvPr id="639082" name="AutoShape 106"/>
          <p:cNvSpPr>
            <a:spLocks noChangeArrowheads="1"/>
          </p:cNvSpPr>
          <p:nvPr/>
        </p:nvSpPr>
        <p:spPr bwMode="auto">
          <a:xfrm>
            <a:off x="2768600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9041" name="Group 6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9042" name="Group 6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904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4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50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51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52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53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54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55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56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57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9058" name="Group 8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9059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1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2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3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5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6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7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8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9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70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71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72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73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39141" name="Group 165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39142" name="Text Box 16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39143" name="Group 167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39144" name="Rectangle 16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9145" name="Rectangle 16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39146" name="Group 170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39147" name="Group 17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39148" name="Rectangle 17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39149" name="Rectangle 17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0" name="Rectangle 17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1" name="Rectangle 17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2" name="Rectangle 17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3" name="Rectangle 17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4" name="Rectangle 17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5" name="Rectangle 17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39156" name="Rectangle 18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39157" name="Group 181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39158" name="Group 182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39159" name="Text Box 18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39160" name="Line 18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39161" name="Line 185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9162" name="Group 186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39163" name="Rectangle 187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39164" name="Rectangle 188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9165" name="Rectangle 18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39166" name="Rectangle 19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39167" name="Group 19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9168" name="Text Box 19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39169" name="Line 19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39170" name="Text Box 194"/>
          <p:cNvSpPr txBox="1">
            <a:spLocks noChangeArrowheads="1"/>
          </p:cNvSpPr>
          <p:nvPr/>
        </p:nvSpPr>
        <p:spPr bwMode="auto">
          <a:xfrm>
            <a:off x="120650" y="106363"/>
            <a:ext cx="3097213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UN FABRIC DE LA CHRONOLOGIE BIBLIQUE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039" grpId="0" autoUpdateAnimBg="0"/>
      <p:bldP spid="63908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03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0004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0005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0006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0030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0031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032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0033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pic>
        <p:nvPicPr>
          <p:cNvPr id="640034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035" name="Rectangle 35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0036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0037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0038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39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711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40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41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42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43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044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40045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0046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47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48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49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0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1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0052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0053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4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5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6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0057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0058" name="Picture 5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9" name="Picture 5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60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61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0062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63" name="Picture 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64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65" name="Picture 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66" name="Picture 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67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068" name="Picture 6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0069" name="Text Box 69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</a:p>
        </p:txBody>
      </p:sp>
      <p:sp>
        <p:nvSpPr>
          <p:cNvPr id="640070" name="Text Box 70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40071" name="Text Box 71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  <p:sp>
        <p:nvSpPr>
          <p:cNvPr id="640106" name="Text Box 106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0107" name="Rectangle 107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0108" name="Rectangle 108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640109" name="Text Box 109"/>
          <p:cNvSpPr txBox="1">
            <a:spLocks noChangeArrowheads="1"/>
          </p:cNvSpPr>
          <p:nvPr/>
        </p:nvSpPr>
        <p:spPr bwMode="auto">
          <a:xfrm>
            <a:off x="8555038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640113" name="Group 113"/>
          <p:cNvGrpSpPr>
            <a:grpSpLocks/>
          </p:cNvGrpSpPr>
          <p:nvPr/>
        </p:nvGrpSpPr>
        <p:grpSpPr bwMode="auto">
          <a:xfrm>
            <a:off x="4559300" y="4997450"/>
            <a:ext cx="2894013" cy="658813"/>
            <a:chOff x="2872" y="3148"/>
            <a:chExt cx="1823" cy="415"/>
          </a:xfrm>
        </p:grpSpPr>
        <p:sp>
          <p:nvSpPr>
            <p:cNvPr id="640110" name="AutoShape 110"/>
            <p:cNvSpPr>
              <a:spLocks noChangeArrowheads="1"/>
            </p:cNvSpPr>
            <p:nvPr/>
          </p:nvSpPr>
          <p:spPr bwMode="auto">
            <a:xfrm>
              <a:off x="2872" y="3148"/>
              <a:ext cx="1823" cy="41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40111" name="Text Box 111"/>
            <p:cNvSpPr txBox="1">
              <a:spLocks noChangeArrowheads="1"/>
            </p:cNvSpPr>
            <p:nvPr/>
          </p:nvSpPr>
          <p:spPr bwMode="auto">
            <a:xfrm>
              <a:off x="2903" y="3206"/>
              <a:ext cx="1777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3200">
                  <a:solidFill>
                    <a:srgbClr val="FFFF00"/>
                  </a:solidFill>
                </a:rPr>
                <a:t>2 SAMUEL 7</a:t>
              </a:r>
            </a:p>
          </p:txBody>
        </p:sp>
      </p:grpSp>
      <p:sp>
        <p:nvSpPr>
          <p:cNvPr id="640112" name="AutoShape 112"/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0072" name="Group 7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0073" name="Group 7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0074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5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6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7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8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9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80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81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82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83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84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85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86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87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88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0089" name="Group 8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0090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1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2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3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4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5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6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7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8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9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100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101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102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103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104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40141" name="Group 141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0142" name="Text Box 142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0143" name="Group 143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0144" name="Rectangle 144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0145" name="Rectangle 145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0146" name="Group 146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0147" name="Group 147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0148" name="Rectangle 148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0149" name="Rectangle 149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0" name="Rectangle 150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1" name="Rectangle 151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2" name="Rectangle 152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3" name="Rectangle 153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4" name="Rectangle 154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5" name="Rectangle 155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0156" name="Rectangle 156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0157" name="Group 157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0158" name="Group 158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0159" name="Text Box 159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0160" name="Line 160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0161" name="Line 161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0162" name="Group 162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0163" name="Rectangle 163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0164" name="Rectangle 164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0165" name="Rectangle 16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0166" name="Rectangle 166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0167" name="Group 167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0168" name="Text Box 168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0169" name="Line 169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0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40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71" grpId="0" autoUpdateAnimBg="0"/>
      <p:bldP spid="6401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27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1028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102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103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1054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1055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056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1057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1058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41059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060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1061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106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63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64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65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66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67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1068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41069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1070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1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2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3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4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5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1076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1077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8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9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0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1081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1082" name="Picture 5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3" name="Picture 5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4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5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108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1087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1088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9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90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91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1092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1093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94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95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96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97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098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1099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</a:p>
        </p:txBody>
      </p:sp>
      <p:sp>
        <p:nvSpPr>
          <p:cNvPr id="641100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28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2800" b="0">
                <a:solidFill>
                  <a:schemeClr val="accent1"/>
                </a:solidFill>
                <a:latin typeface="Arial Black" charset="0"/>
              </a:rPr>
              <a:t>ABRAHAMIC</a:t>
            </a:r>
          </a:p>
        </p:txBody>
      </p:sp>
      <p:sp>
        <p:nvSpPr>
          <p:cNvPr id="641101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ALLIANCE</a:t>
            </a:r>
          </a:p>
        </p:txBody>
      </p:sp>
      <p:sp>
        <p:nvSpPr>
          <p:cNvPr id="641137" name="Text Box 11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1138" name="Rectangle 11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grpSp>
        <p:nvGrpSpPr>
          <p:cNvPr id="641103" name="Group 7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1104" name="Group 8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110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0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0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0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0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1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1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1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1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1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1120" name="Group 9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112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6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7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8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9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30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31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32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3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3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3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41139" name="Rectangle 115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641140" name="Text Box 116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641144" name="Group 120"/>
          <p:cNvGrpSpPr>
            <a:grpSpLocks/>
          </p:cNvGrpSpPr>
          <p:nvPr/>
        </p:nvGrpSpPr>
        <p:grpSpPr bwMode="auto">
          <a:xfrm>
            <a:off x="4568825" y="5788025"/>
            <a:ext cx="3417888" cy="768350"/>
            <a:chOff x="2878" y="3646"/>
            <a:chExt cx="2153" cy="484"/>
          </a:xfrm>
        </p:grpSpPr>
        <p:sp>
          <p:nvSpPr>
            <p:cNvPr id="641141" name="AutoShape 117"/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41142" name="Text Box 118"/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3200">
                  <a:solidFill>
                    <a:srgbClr val="FFFF00"/>
                  </a:solidFill>
                </a:rPr>
                <a:t>JÉRÉMIE 31</a:t>
              </a:r>
            </a:p>
          </p:txBody>
        </p:sp>
      </p:grpSp>
      <p:sp>
        <p:nvSpPr>
          <p:cNvPr id="641143" name="AutoShape 119"/>
          <p:cNvSpPr>
            <a:spLocks noChangeArrowheads="1"/>
          </p:cNvSpPr>
          <p:nvPr/>
        </p:nvSpPr>
        <p:spPr bwMode="auto">
          <a:xfrm>
            <a:off x="3868738" y="4967288"/>
            <a:ext cx="708025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45" name="AutoShape 121"/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46" name="AutoShape 122"/>
          <p:cNvSpPr>
            <a:spLocks noChangeArrowheads="1"/>
          </p:cNvSpPr>
          <p:nvPr/>
        </p:nvSpPr>
        <p:spPr bwMode="auto">
          <a:xfrm>
            <a:off x="2768600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47" name="AutoShape 123"/>
          <p:cNvSpPr>
            <a:spLocks noChangeArrowheads="1"/>
          </p:cNvSpPr>
          <p:nvPr/>
        </p:nvSpPr>
        <p:spPr bwMode="auto">
          <a:xfrm>
            <a:off x="2112963" y="2565400"/>
            <a:ext cx="708025" cy="9398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1204" name="Group 180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1205" name="Text Box 181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1206" name="Group 182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1207" name="Rectangle 183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1208" name="Rectangle 184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1209" name="Group 185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1210" name="Group 186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1211" name="Rectangle 187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2" name="Rectangle 188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3" name="Rectangle 189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4" name="Rectangle 190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5" name="Rectangle 191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6" name="Rectangle 192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7" name="Rectangle 193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8" name="Rectangle 194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1219" name="Rectangle 195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1220" name="Group 196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1221" name="Group 197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1222" name="Text Box 198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1223" name="Line 199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1224" name="Line 200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1225" name="Group 201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1226" name="Rectangle 202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1227" name="Rectangle 203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1228" name="Rectangle 204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1229" name="Rectangle 20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1230" name="Group 20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1231" name="Text Box 20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1232" name="Line 20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1237" name="Text Box 213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4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4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101" grpId="0" autoUpdateAnimBg="0"/>
      <p:bldP spid="641143" grpId="0" animBg="1"/>
      <p:bldP spid="641145" grpId="0" animBg="1"/>
      <p:bldP spid="641146" grpId="0" animBg="1"/>
      <p:bldP spid="64114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 descr="Walnut"/>
          <p:cNvSpPr>
            <a:spLocks noChangeArrowheads="1"/>
          </p:cNvSpPr>
          <p:nvPr/>
        </p:nvSpPr>
        <p:spPr bwMode="auto">
          <a:xfrm>
            <a:off x="12700" y="-14288"/>
            <a:ext cx="9144000" cy="6858001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1" name="Rectangle 3"/>
          <p:cNvSpPr>
            <a:spLocks noChangeArrowheads="1"/>
          </p:cNvSpPr>
          <p:nvPr/>
        </p:nvSpPr>
        <p:spPr bwMode="auto">
          <a:xfrm rot="16200000">
            <a:off x="8062912" y="5319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2052" name="Rectangle 4"/>
          <p:cNvSpPr>
            <a:spLocks noChangeArrowheads="1"/>
          </p:cNvSpPr>
          <p:nvPr/>
        </p:nvSpPr>
        <p:spPr bwMode="auto">
          <a:xfrm rot="16200000">
            <a:off x="8204200" y="5332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2053" name="Rectangle 5" descr="Oak"/>
          <p:cNvSpPr>
            <a:spLocks noChangeArrowheads="1"/>
          </p:cNvSpPr>
          <p:nvPr/>
        </p:nvSpPr>
        <p:spPr bwMode="auto">
          <a:xfrm>
            <a:off x="7466013" y="2463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2054" name="Rectangle 6" descr="Oak"/>
          <p:cNvSpPr>
            <a:spLocks noChangeArrowheads="1"/>
          </p:cNvSpPr>
          <p:nvPr/>
        </p:nvSpPr>
        <p:spPr bwMode="auto">
          <a:xfrm>
            <a:off x="1628775" y="2436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2078" name="Rectangle 30" descr="Oak"/>
          <p:cNvSpPr>
            <a:spLocks noChangeArrowheads="1"/>
          </p:cNvSpPr>
          <p:nvPr/>
        </p:nvSpPr>
        <p:spPr bwMode="auto">
          <a:xfrm>
            <a:off x="1639888" y="6180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2079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493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2080" name="Rectangle 32" descr="Oak"/>
          <p:cNvSpPr>
            <a:spLocks noChangeArrowheads="1"/>
          </p:cNvSpPr>
          <p:nvPr/>
        </p:nvSpPr>
        <p:spPr bwMode="auto">
          <a:xfrm>
            <a:off x="1627188" y="2443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2081" name="Rectangle 33"/>
          <p:cNvSpPr>
            <a:spLocks noChangeArrowheads="1"/>
          </p:cNvSpPr>
          <p:nvPr/>
        </p:nvSpPr>
        <p:spPr bwMode="auto">
          <a:xfrm rot="16200000">
            <a:off x="8062912" y="5319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2082" name="Rectangle 34"/>
          <p:cNvSpPr>
            <a:spLocks noChangeArrowheads="1"/>
          </p:cNvSpPr>
          <p:nvPr/>
        </p:nvSpPr>
        <p:spPr bwMode="auto">
          <a:xfrm rot="16200000">
            <a:off x="8204200" y="5332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42083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480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2084" name="Rectangle 36"/>
          <p:cNvSpPr>
            <a:spLocks noChangeArrowheads="1"/>
          </p:cNvSpPr>
          <p:nvPr/>
        </p:nvSpPr>
        <p:spPr bwMode="auto">
          <a:xfrm>
            <a:off x="5207000" y="2098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2085" name="Rectangle 37"/>
          <p:cNvSpPr>
            <a:spLocks noChangeArrowheads="1"/>
          </p:cNvSpPr>
          <p:nvPr/>
        </p:nvSpPr>
        <p:spPr bwMode="auto">
          <a:xfrm>
            <a:off x="5207000" y="2098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2086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23056" y="4377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87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4013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88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491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89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447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90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536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091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418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2092" name="Text Box 44"/>
          <p:cNvSpPr txBox="1">
            <a:spLocks noChangeArrowheads="1"/>
          </p:cNvSpPr>
          <p:nvPr/>
        </p:nvSpPr>
        <p:spPr bwMode="auto">
          <a:xfrm>
            <a:off x="120650" y="360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42093" name="Group 45"/>
          <p:cNvGrpSpPr>
            <a:grpSpLocks/>
          </p:cNvGrpSpPr>
          <p:nvPr/>
        </p:nvGrpSpPr>
        <p:grpSpPr bwMode="auto">
          <a:xfrm>
            <a:off x="2098675" y="2843213"/>
            <a:ext cx="6496050" cy="936625"/>
            <a:chOff x="1322" y="1631"/>
            <a:chExt cx="4092" cy="590"/>
          </a:xfrm>
        </p:grpSpPr>
        <p:pic>
          <p:nvPicPr>
            <p:cNvPr id="642094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5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6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7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8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9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2100" name="Group 52"/>
          <p:cNvGrpSpPr>
            <a:grpSpLocks/>
          </p:cNvGrpSpPr>
          <p:nvPr/>
        </p:nvGrpSpPr>
        <p:grpSpPr bwMode="auto">
          <a:xfrm>
            <a:off x="2836863" y="3862388"/>
            <a:ext cx="5664200" cy="669925"/>
            <a:chOff x="1787" y="2273"/>
            <a:chExt cx="3568" cy="422"/>
          </a:xfrm>
        </p:grpSpPr>
        <p:pic>
          <p:nvPicPr>
            <p:cNvPr id="642101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2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3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4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2105" name="Group 57"/>
          <p:cNvGrpSpPr>
            <a:grpSpLocks/>
          </p:cNvGrpSpPr>
          <p:nvPr/>
        </p:nvGrpSpPr>
        <p:grpSpPr bwMode="auto">
          <a:xfrm>
            <a:off x="3941763" y="4641850"/>
            <a:ext cx="4672012" cy="592138"/>
            <a:chOff x="2483" y="2764"/>
            <a:chExt cx="2943" cy="373"/>
          </a:xfrm>
        </p:grpSpPr>
        <p:pic>
          <p:nvPicPr>
            <p:cNvPr id="642106" name="Picture 5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7" name="Picture 5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8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9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2110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433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2111" name="Group 63"/>
          <p:cNvGrpSpPr>
            <a:grpSpLocks/>
          </p:cNvGrpSpPr>
          <p:nvPr/>
        </p:nvGrpSpPr>
        <p:grpSpPr bwMode="auto">
          <a:xfrm>
            <a:off x="3832225" y="5391150"/>
            <a:ext cx="4697413" cy="603250"/>
            <a:chOff x="2414" y="3236"/>
            <a:chExt cx="2959" cy="380"/>
          </a:xfrm>
        </p:grpSpPr>
        <p:pic>
          <p:nvPicPr>
            <p:cNvPr id="642112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13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14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15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211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2117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460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18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493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19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434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20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427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21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459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122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429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2123" name="Text Box 75"/>
          <p:cNvSpPr txBox="1">
            <a:spLocks noChangeArrowheads="1"/>
          </p:cNvSpPr>
          <p:nvPr/>
        </p:nvSpPr>
        <p:spPr bwMode="auto">
          <a:xfrm>
            <a:off x="3051175" y="3922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 </a:t>
            </a:r>
          </a:p>
        </p:txBody>
      </p:sp>
      <p:sp>
        <p:nvSpPr>
          <p:cNvPr id="642124" name="Text Box 76"/>
          <p:cNvSpPr txBox="1">
            <a:spLocks noChangeArrowheads="1"/>
          </p:cNvSpPr>
          <p:nvPr/>
        </p:nvSpPr>
        <p:spPr bwMode="auto">
          <a:xfrm>
            <a:off x="2293938" y="2938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42125" name="Text Box 77"/>
          <p:cNvSpPr txBox="1">
            <a:spLocks noChangeArrowheads="1"/>
          </p:cNvSpPr>
          <p:nvPr/>
        </p:nvSpPr>
        <p:spPr bwMode="auto">
          <a:xfrm>
            <a:off x="3832225" y="541496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ALLIANCE</a:t>
            </a:r>
          </a:p>
        </p:txBody>
      </p: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4972844" y="1289844"/>
            <a:ext cx="2492375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FESTIN DES NOCES DE L</a:t>
            </a:r>
            <a:r>
              <a:rPr lang="ja-JP" altLang="en-US" sz="110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1100">
                <a:solidFill>
                  <a:srgbClr val="FFEA18"/>
                </a:solidFill>
                <a:latin typeface="Arial" charset="0"/>
              </a:rPr>
              <a:t>AGNEAEU</a:t>
            </a: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659438" y="1658938"/>
            <a:ext cx="1646237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DEUXI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ME AV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NEMENT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5845176" y="1295400"/>
            <a:ext cx="2366962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R</a:t>
            </a:r>
            <a:r>
              <a:rPr lang="en-US" sz="1100">
                <a:solidFill>
                  <a:srgbClr val="08F220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08F220"/>
                </a:solidFill>
                <a:latin typeface="Arial" charset="0"/>
              </a:rPr>
              <a:t>GNE DU CHRIST SUR LA TERRE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051550" y="1141413"/>
            <a:ext cx="2732088" cy="1508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GRAND THR</a:t>
            </a:r>
            <a:r>
              <a:rPr lang="en-US" sz="1100">
                <a:solidFill>
                  <a:schemeClr val="tx1"/>
                </a:solidFill>
                <a:latin typeface="Arial" charset="0"/>
                <a:cs typeface="Arial" charset="0"/>
              </a:rPr>
              <a:t>ô</a:t>
            </a:r>
            <a:r>
              <a:rPr lang="en-US" sz="1100">
                <a:solidFill>
                  <a:schemeClr val="tx1"/>
                </a:solidFill>
                <a:latin typeface="Arial" charset="0"/>
              </a:rPr>
              <a:t>NE BLANC DE JUGEMENT </a:t>
            </a:r>
          </a:p>
        </p:txBody>
      </p:sp>
      <p:sp>
        <p:nvSpPr>
          <p:cNvPr id="642169" name="Text Box 12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2170" name="Rectangle 122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2171" name="Rectangle 12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642172" name="Text Box 124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42228" name="Text Box 180"/>
          <p:cNvSpPr txBox="1">
            <a:spLocks noChangeArrowheads="1"/>
          </p:cNvSpPr>
          <p:nvPr/>
        </p:nvSpPr>
        <p:spPr bwMode="auto">
          <a:xfrm>
            <a:off x="4191000" y="4673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  <p:grpSp>
        <p:nvGrpSpPr>
          <p:cNvPr id="642132" name="Group 84"/>
          <p:cNvGrpSpPr>
            <a:grpSpLocks/>
          </p:cNvGrpSpPr>
          <p:nvPr/>
        </p:nvGrpSpPr>
        <p:grpSpPr bwMode="auto">
          <a:xfrm>
            <a:off x="1949450" y="2490788"/>
            <a:ext cx="5273675" cy="3898900"/>
            <a:chOff x="1228" y="1409"/>
            <a:chExt cx="3322" cy="2456"/>
          </a:xfrm>
        </p:grpSpPr>
        <p:grpSp>
          <p:nvGrpSpPr>
            <p:cNvPr id="642133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21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2149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2150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1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2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3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4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5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6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7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8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9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60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61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62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63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64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42197" name="Rectangle 149"/>
          <p:cNvSpPr>
            <a:spLocks noChangeArrowheads="1"/>
          </p:cNvSpPr>
          <p:nvPr/>
        </p:nvSpPr>
        <p:spPr bwMode="auto">
          <a:xfrm>
            <a:off x="2212975" y="2093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FDDC07"/>
              </a:solidFill>
            </a:endParaRPr>
          </a:p>
        </p:txBody>
      </p:sp>
      <p:sp>
        <p:nvSpPr>
          <p:cNvPr id="642198" name="Rectangle 150"/>
          <p:cNvSpPr>
            <a:spLocks noChangeArrowheads="1"/>
          </p:cNvSpPr>
          <p:nvPr/>
        </p:nvSpPr>
        <p:spPr bwMode="auto">
          <a:xfrm>
            <a:off x="3643313" y="2093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2199" name="Group 151"/>
          <p:cNvGrpSpPr>
            <a:grpSpLocks/>
          </p:cNvGrpSpPr>
          <p:nvPr/>
        </p:nvGrpSpPr>
        <p:grpSpPr bwMode="auto">
          <a:xfrm>
            <a:off x="1885950" y="346075"/>
            <a:ext cx="3810000" cy="2328863"/>
            <a:chOff x="1188" y="58"/>
            <a:chExt cx="2400" cy="1467"/>
          </a:xfrm>
        </p:grpSpPr>
        <p:sp>
          <p:nvSpPr>
            <p:cNvPr id="642200" name="Text Box 152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2201" name="Group 153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2202" name="Rectangle 154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2203" name="Rectangle 155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2204" name="Group 156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2205" name="Group 157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2206" name="Rectangle 158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2207" name="Rectangle 159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208" name="Rectangle 160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209" name="Rectangle 161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210" name="Rectangle 162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211" name="Rectangle 163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2212" name="Rectangle 164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2213" name="Rectangle 165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2214" name="Rectangle 166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2215" name="Group 167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2216" name="Group 168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2217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2218" name="Line 170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2219" name="Line 171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2220" name="Group 172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2221" name="Rectangle 173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2222" name="Rectangle 174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2223" name="Rectangle 17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2224" name="Rectangle 176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2225" name="Group 177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2226" name="Text Box 178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2227" name="Line 179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42165" name="Group 117"/>
          <p:cNvGrpSpPr>
            <a:grpSpLocks/>
          </p:cNvGrpSpPr>
          <p:nvPr/>
        </p:nvGrpSpPr>
        <p:grpSpPr bwMode="auto">
          <a:xfrm>
            <a:off x="5575300" y="3440113"/>
            <a:ext cx="1795463" cy="1658937"/>
            <a:chOff x="3512" y="2007"/>
            <a:chExt cx="1131" cy="1045"/>
          </a:xfrm>
        </p:grpSpPr>
        <p:sp>
          <p:nvSpPr>
            <p:cNvPr id="642166" name="AutoShape 118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167" name="Text Box 119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LA FIN DU TEMPS</a:t>
              </a:r>
              <a:endParaRPr lang="en-US" sz="2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383337" y="1195388"/>
            <a:ext cx="295751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latin typeface="Arial" charset="0"/>
              </a:rPr>
              <a:t>NOUVEAU CIEL ET  UNE NOUVELLE TERRE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27" grpId="0" autoUpdateAnimBg="0"/>
      <p:bldP spid="642128" grpId="0" autoUpdateAnimBg="0"/>
      <p:bldP spid="642129" grpId="0" autoUpdateAnimBg="0"/>
      <p:bldP spid="642130" grpId="0" autoUpdateAnimBg="0"/>
      <p:bldP spid="642131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75" name="Rectangle 3"/>
          <p:cNvSpPr>
            <a:spLocks noChangeArrowheads="1"/>
          </p:cNvSpPr>
          <p:nvPr/>
        </p:nvSpPr>
        <p:spPr bwMode="auto">
          <a:xfrm rot="16200000">
            <a:off x="8062912" y="527526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3076" name="Rectangle 4"/>
          <p:cNvSpPr>
            <a:spLocks noChangeArrowheads="1"/>
          </p:cNvSpPr>
          <p:nvPr/>
        </p:nvSpPr>
        <p:spPr bwMode="auto">
          <a:xfrm rot="16200000">
            <a:off x="8204200" y="528796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3077" name="Rectangle 5" descr="Oak"/>
          <p:cNvSpPr>
            <a:spLocks noChangeArrowheads="1"/>
          </p:cNvSpPr>
          <p:nvPr/>
        </p:nvSpPr>
        <p:spPr bwMode="auto">
          <a:xfrm>
            <a:off x="7466013" y="241935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3078" name="Rectangle 6" descr="Oak"/>
          <p:cNvSpPr>
            <a:spLocks noChangeArrowheads="1"/>
          </p:cNvSpPr>
          <p:nvPr/>
        </p:nvSpPr>
        <p:spPr bwMode="auto">
          <a:xfrm>
            <a:off x="1628775" y="239236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3102" name="Rectangle 30" descr="Oak"/>
          <p:cNvSpPr>
            <a:spLocks noChangeArrowheads="1"/>
          </p:cNvSpPr>
          <p:nvPr/>
        </p:nvSpPr>
        <p:spPr bwMode="auto">
          <a:xfrm>
            <a:off x="1639888" y="613568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3103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44896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104" name="Rectangle 32" descr="Oak"/>
          <p:cNvSpPr>
            <a:spLocks noChangeArrowheads="1"/>
          </p:cNvSpPr>
          <p:nvPr/>
        </p:nvSpPr>
        <p:spPr bwMode="auto">
          <a:xfrm>
            <a:off x="1627188" y="239871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3105" name="Rectangle 33"/>
          <p:cNvSpPr>
            <a:spLocks noChangeArrowheads="1"/>
          </p:cNvSpPr>
          <p:nvPr/>
        </p:nvSpPr>
        <p:spPr bwMode="auto">
          <a:xfrm rot="16200000">
            <a:off x="8062912" y="527526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3106" name="Rectangle 34"/>
          <p:cNvSpPr>
            <a:spLocks noChangeArrowheads="1"/>
          </p:cNvSpPr>
          <p:nvPr/>
        </p:nvSpPr>
        <p:spPr bwMode="auto">
          <a:xfrm rot="16200000">
            <a:off x="8204200" y="528796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43107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43626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108" name="Rectangle 36"/>
          <p:cNvSpPr>
            <a:spLocks noChangeArrowheads="1"/>
          </p:cNvSpPr>
          <p:nvPr/>
        </p:nvSpPr>
        <p:spPr bwMode="auto">
          <a:xfrm>
            <a:off x="5207000" y="205422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3109" name="Rectangle 37"/>
          <p:cNvSpPr>
            <a:spLocks noChangeArrowheads="1"/>
          </p:cNvSpPr>
          <p:nvPr/>
        </p:nvSpPr>
        <p:spPr bwMode="auto">
          <a:xfrm>
            <a:off x="5207000" y="205422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31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385469"/>
            <a:ext cx="4605337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11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35689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12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44738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13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40293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14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49183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15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37435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116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43117" name="Group 45"/>
          <p:cNvGrpSpPr>
            <a:grpSpLocks/>
          </p:cNvGrpSpPr>
          <p:nvPr/>
        </p:nvGrpSpPr>
        <p:grpSpPr bwMode="auto">
          <a:xfrm>
            <a:off x="2098675" y="2798763"/>
            <a:ext cx="6496050" cy="936625"/>
            <a:chOff x="1322" y="1631"/>
            <a:chExt cx="4092" cy="590"/>
          </a:xfrm>
        </p:grpSpPr>
        <p:pic>
          <p:nvPicPr>
            <p:cNvPr id="643118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19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0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1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2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3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3124" name="Group 52"/>
          <p:cNvGrpSpPr>
            <a:grpSpLocks/>
          </p:cNvGrpSpPr>
          <p:nvPr/>
        </p:nvGrpSpPr>
        <p:grpSpPr bwMode="auto">
          <a:xfrm>
            <a:off x="2836863" y="3817938"/>
            <a:ext cx="5664200" cy="669925"/>
            <a:chOff x="1787" y="2273"/>
            <a:chExt cx="3568" cy="422"/>
          </a:xfrm>
        </p:grpSpPr>
        <p:pic>
          <p:nvPicPr>
            <p:cNvPr id="643125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6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7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8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3129" name="Group 57"/>
          <p:cNvGrpSpPr>
            <a:grpSpLocks/>
          </p:cNvGrpSpPr>
          <p:nvPr/>
        </p:nvGrpSpPr>
        <p:grpSpPr bwMode="auto">
          <a:xfrm>
            <a:off x="3941763" y="4597400"/>
            <a:ext cx="4672012" cy="592138"/>
            <a:chOff x="2483" y="2764"/>
            <a:chExt cx="2943" cy="373"/>
          </a:xfrm>
        </p:grpSpPr>
        <p:pic>
          <p:nvPicPr>
            <p:cNvPr id="643130" name="Picture 5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1" name="Picture 5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2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3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3134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38864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3135" name="Group 63"/>
          <p:cNvGrpSpPr>
            <a:grpSpLocks/>
          </p:cNvGrpSpPr>
          <p:nvPr/>
        </p:nvGrpSpPr>
        <p:grpSpPr bwMode="auto">
          <a:xfrm>
            <a:off x="3832225" y="5346700"/>
            <a:ext cx="4697413" cy="603250"/>
            <a:chOff x="2414" y="3236"/>
            <a:chExt cx="2959" cy="380"/>
          </a:xfrm>
        </p:grpSpPr>
        <p:pic>
          <p:nvPicPr>
            <p:cNvPr id="643136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7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8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9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3140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3141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41563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42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44896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43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39023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44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38308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45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41483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146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38467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3147" name="Text Box 75"/>
          <p:cNvSpPr txBox="1">
            <a:spLocks noChangeArrowheads="1"/>
          </p:cNvSpPr>
          <p:nvPr/>
        </p:nvSpPr>
        <p:spPr bwMode="auto">
          <a:xfrm>
            <a:off x="3051175" y="3878263"/>
            <a:ext cx="3233738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LAND COVENANT</a:t>
            </a:r>
          </a:p>
        </p:txBody>
      </p:sp>
      <p:sp>
        <p:nvSpPr>
          <p:cNvPr id="643148" name="Text Box 76"/>
          <p:cNvSpPr txBox="1">
            <a:spLocks noChangeArrowheads="1"/>
          </p:cNvSpPr>
          <p:nvPr/>
        </p:nvSpPr>
        <p:spPr bwMode="auto">
          <a:xfrm>
            <a:off x="2293938" y="289401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43149" name="Text Box 77"/>
          <p:cNvSpPr txBox="1">
            <a:spLocks noChangeArrowheads="1"/>
          </p:cNvSpPr>
          <p:nvPr/>
        </p:nvSpPr>
        <p:spPr bwMode="auto">
          <a:xfrm>
            <a:off x="3832225" y="537051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 ALLIANCE</a:t>
            </a:r>
          </a:p>
        </p:txBody>
      </p:sp>
      <p:sp>
        <p:nvSpPr>
          <p:cNvPr id="643151" name="Line 79"/>
          <p:cNvSpPr>
            <a:spLocks noChangeShapeType="1"/>
          </p:cNvSpPr>
          <p:nvPr/>
        </p:nvSpPr>
        <p:spPr bwMode="auto">
          <a:xfrm>
            <a:off x="7934325" y="248126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52" name="Line 80"/>
          <p:cNvSpPr>
            <a:spLocks noChangeShapeType="1"/>
          </p:cNvSpPr>
          <p:nvPr/>
        </p:nvSpPr>
        <p:spPr bwMode="auto">
          <a:xfrm>
            <a:off x="8086725" y="263366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53" name="Line 81"/>
          <p:cNvSpPr>
            <a:spLocks noChangeShapeType="1"/>
          </p:cNvSpPr>
          <p:nvPr/>
        </p:nvSpPr>
        <p:spPr bwMode="auto">
          <a:xfrm>
            <a:off x="8239125" y="244316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87" name="Rectangle 115"/>
          <p:cNvSpPr>
            <a:spLocks noChangeArrowheads="1"/>
          </p:cNvSpPr>
          <p:nvPr/>
        </p:nvSpPr>
        <p:spPr bwMode="auto">
          <a:xfrm rot="17945350">
            <a:off x="4995862" y="1285876"/>
            <a:ext cx="2398713" cy="1508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FESTIN DES NOCES DE L</a:t>
            </a:r>
            <a:r>
              <a:rPr lang="ja-JP" altLang="en-US" sz="110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1100">
                <a:solidFill>
                  <a:srgbClr val="FFEA18"/>
                </a:solidFill>
                <a:latin typeface="Arial" charset="0"/>
              </a:rPr>
              <a:t>AGNEAU</a:t>
            </a:r>
          </a:p>
        </p:txBody>
      </p:sp>
      <p:sp>
        <p:nvSpPr>
          <p:cNvPr id="643188" name="Rectangle 116"/>
          <p:cNvSpPr>
            <a:spLocks noChangeArrowheads="1"/>
          </p:cNvSpPr>
          <p:nvPr/>
        </p:nvSpPr>
        <p:spPr bwMode="auto">
          <a:xfrm rot="17945350">
            <a:off x="5684044" y="1667669"/>
            <a:ext cx="15367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DESI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ME EV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NEMENT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3189" name="Rectangle 117"/>
          <p:cNvSpPr>
            <a:spLocks noChangeArrowheads="1"/>
          </p:cNvSpPr>
          <p:nvPr/>
        </p:nvSpPr>
        <p:spPr bwMode="auto">
          <a:xfrm rot="17945350">
            <a:off x="5842001" y="1279525"/>
            <a:ext cx="2328862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R</a:t>
            </a:r>
            <a:r>
              <a:rPr lang="en-US" sz="1100">
                <a:solidFill>
                  <a:srgbClr val="08F220"/>
                </a:solidFill>
                <a:latin typeface="Arial" charset="0"/>
                <a:cs typeface="Arial" charset="0"/>
              </a:rPr>
              <a:t>ÈGNE DU CHRIST SUR LATERRE</a:t>
            </a:r>
            <a:endParaRPr lang="en-US" sz="1100">
              <a:solidFill>
                <a:srgbClr val="FFEA18"/>
              </a:solidFill>
              <a:latin typeface="Arial" charset="0"/>
              <a:cs typeface="Arial" charset="0"/>
            </a:endParaRPr>
          </a:p>
        </p:txBody>
      </p:sp>
      <p:sp>
        <p:nvSpPr>
          <p:cNvPr id="643190" name="Rectangle 118"/>
          <p:cNvSpPr>
            <a:spLocks noChangeArrowheads="1"/>
          </p:cNvSpPr>
          <p:nvPr/>
        </p:nvSpPr>
        <p:spPr bwMode="auto">
          <a:xfrm rot="17945350">
            <a:off x="6046788" y="1123949"/>
            <a:ext cx="2700338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GRAND THR</a:t>
            </a:r>
            <a:r>
              <a:rPr lang="en-US" sz="1100">
                <a:solidFill>
                  <a:schemeClr val="tx1"/>
                </a:solidFill>
                <a:latin typeface="Arial" charset="0"/>
                <a:cs typeface="Arial" charset="0"/>
              </a:rPr>
              <a:t>ô</a:t>
            </a:r>
            <a:r>
              <a:rPr lang="en-US" sz="1100">
                <a:solidFill>
                  <a:schemeClr val="tx1"/>
                </a:solidFill>
                <a:latin typeface="Arial" charset="0"/>
              </a:rPr>
              <a:t>NE BLANC DU JUGEMENT</a:t>
            </a:r>
          </a:p>
        </p:txBody>
      </p:sp>
      <p:sp>
        <p:nvSpPr>
          <p:cNvPr id="643191" name="Rectangle 119"/>
          <p:cNvSpPr>
            <a:spLocks noChangeArrowheads="1"/>
          </p:cNvSpPr>
          <p:nvPr/>
        </p:nvSpPr>
        <p:spPr bwMode="auto">
          <a:xfrm rot="17945350">
            <a:off x="6496844" y="1173956"/>
            <a:ext cx="258445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latin typeface="Arial" charset="0"/>
              </a:rPr>
              <a:t>NOUVEAU CIEL ET NOUVELLE TERRE</a:t>
            </a:r>
          </a:p>
        </p:txBody>
      </p:sp>
      <p:sp>
        <p:nvSpPr>
          <p:cNvPr id="643197" name="Text Box 125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3198" name="Rectangle 126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3199" name="Rectangle 127"/>
          <p:cNvSpPr>
            <a:spLocks noChangeArrowheads="1"/>
          </p:cNvSpPr>
          <p:nvPr/>
        </p:nvSpPr>
        <p:spPr bwMode="auto">
          <a:xfrm>
            <a:off x="8105775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  <p:sp>
        <p:nvSpPr>
          <p:cNvPr id="643200" name="Text Box 128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643289" name="Group 217"/>
          <p:cNvGrpSpPr>
            <a:grpSpLocks/>
          </p:cNvGrpSpPr>
          <p:nvPr/>
        </p:nvGrpSpPr>
        <p:grpSpPr bwMode="auto">
          <a:xfrm>
            <a:off x="7600950" y="1533525"/>
            <a:ext cx="1303338" cy="5264150"/>
            <a:chOff x="2512" y="421"/>
            <a:chExt cx="821" cy="3316"/>
          </a:xfrm>
        </p:grpSpPr>
        <p:sp>
          <p:nvSpPr>
            <p:cNvPr id="643290" name="AutoShape 218"/>
            <p:cNvSpPr>
              <a:spLocks noChangeArrowheads="1"/>
            </p:cNvSpPr>
            <p:nvPr/>
          </p:nvSpPr>
          <p:spPr bwMode="auto">
            <a:xfrm>
              <a:off x="2566" y="421"/>
              <a:ext cx="767" cy="3316"/>
            </a:xfrm>
            <a:prstGeom prst="rightArrow">
              <a:avLst>
                <a:gd name="adj1" fmla="val 67370"/>
                <a:gd name="adj2" fmla="val 28787"/>
              </a:avLst>
            </a:prstGeom>
            <a:solidFill>
              <a:srgbClr val="FC030C">
                <a:alpha val="5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80501" dir="13842636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291" name="Text Box 219"/>
            <p:cNvSpPr txBox="1">
              <a:spLocks noChangeArrowheads="1"/>
            </p:cNvSpPr>
            <p:nvPr/>
          </p:nvSpPr>
          <p:spPr bwMode="auto">
            <a:xfrm>
              <a:off x="2512" y="1127"/>
              <a:ext cx="385" cy="18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900">
                  <a:solidFill>
                    <a:srgbClr val="FFFF00"/>
                  </a:solidFill>
                  <a:latin typeface="Trebuchet MS" charset="0"/>
                </a:rPr>
                <a:t>?</a:t>
              </a:r>
            </a:p>
          </p:txBody>
        </p:sp>
      </p:grpSp>
      <p:grpSp>
        <p:nvGrpSpPr>
          <p:cNvPr id="643154" name="Group 82"/>
          <p:cNvGrpSpPr>
            <a:grpSpLocks/>
          </p:cNvGrpSpPr>
          <p:nvPr/>
        </p:nvGrpSpPr>
        <p:grpSpPr bwMode="auto">
          <a:xfrm>
            <a:off x="1949450" y="2446338"/>
            <a:ext cx="5273675" cy="3898900"/>
            <a:chOff x="1228" y="1409"/>
            <a:chExt cx="3322" cy="2456"/>
          </a:xfrm>
        </p:grpSpPr>
        <p:grpSp>
          <p:nvGrpSpPr>
            <p:cNvPr id="643155" name="Group 8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315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5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5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5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6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6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6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6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6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7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3171" name="Group 9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3172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3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4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5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6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43260" name="Group 188"/>
          <p:cNvGrpSpPr>
            <a:grpSpLocks/>
          </p:cNvGrpSpPr>
          <p:nvPr/>
        </p:nvGrpSpPr>
        <p:grpSpPr bwMode="auto">
          <a:xfrm>
            <a:off x="1885950" y="301625"/>
            <a:ext cx="3810000" cy="2328863"/>
            <a:chOff x="1188" y="58"/>
            <a:chExt cx="2400" cy="1467"/>
          </a:xfrm>
        </p:grpSpPr>
        <p:sp>
          <p:nvSpPr>
            <p:cNvPr id="643261" name="Text Box 189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3262" name="Group 190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3263" name="Rectangle 191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3264" name="Rectangle 192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3265" name="Group 193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3266" name="Group 194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3267" name="Rectangle 195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3268" name="Rectangle 196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69" name="Rectangle 197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0" name="Rectangle 198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1" name="Rectangle 199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2" name="Rectangle 200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3" name="Rectangle 201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4" name="Rectangle 202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3275" name="Rectangle 203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3276" name="Group 204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3277" name="Group 205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3278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3279" name="Line 207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3280" name="Line 208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3281" name="Group 209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3282" name="Rectangle 210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3283" name="Rectangle 211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3284" name="Rectangle 212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3285" name="Rectangle 213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3286" name="Group 214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3287" name="Text Box 215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3288" name="Line 216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3292" name="Text Box 220"/>
          <p:cNvSpPr txBox="1">
            <a:spLocks noChangeArrowheads="1"/>
          </p:cNvSpPr>
          <p:nvPr/>
        </p:nvSpPr>
        <p:spPr bwMode="auto">
          <a:xfrm>
            <a:off x="4191000" y="462915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DAVIDIC COVENANT</a:t>
            </a:r>
          </a:p>
        </p:txBody>
      </p:sp>
      <p:grpSp>
        <p:nvGrpSpPr>
          <p:cNvPr id="643293" name="Group 221"/>
          <p:cNvGrpSpPr>
            <a:grpSpLocks/>
          </p:cNvGrpSpPr>
          <p:nvPr/>
        </p:nvGrpSpPr>
        <p:grpSpPr bwMode="auto">
          <a:xfrm>
            <a:off x="127000" y="2936875"/>
            <a:ext cx="8797925" cy="2597150"/>
            <a:chOff x="80" y="1718"/>
            <a:chExt cx="5542" cy="1636"/>
          </a:xfrm>
        </p:grpSpPr>
        <p:sp>
          <p:nvSpPr>
            <p:cNvPr id="643195" name="AutoShape 123"/>
            <p:cNvSpPr>
              <a:spLocks noChangeArrowheads="1"/>
            </p:cNvSpPr>
            <p:nvPr/>
          </p:nvSpPr>
          <p:spPr bwMode="auto">
            <a:xfrm>
              <a:off x="131" y="1718"/>
              <a:ext cx="5491" cy="1636"/>
            </a:xfrm>
            <a:prstGeom prst="rightArrow">
              <a:avLst>
                <a:gd name="adj1" fmla="val 50000"/>
                <a:gd name="adj2" fmla="val 83909"/>
              </a:avLst>
            </a:prstGeom>
            <a:gradFill rotWithShape="0">
              <a:gsLst>
                <a:gs pos="0">
                  <a:srgbClr val="FFE957"/>
                </a:gs>
                <a:gs pos="50000">
                  <a:srgbClr val="FFE957">
                    <a:gamma/>
                    <a:shade val="71765"/>
                    <a:invGamma/>
                  </a:srgbClr>
                </a:gs>
                <a:gs pos="100000">
                  <a:srgbClr val="FFE957"/>
                </a:gs>
              </a:gsLst>
              <a:lin ang="2700000" scaled="1"/>
            </a:gradFill>
            <a:ln w="5715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179829" dir="488305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196" name="Text Box 124"/>
            <p:cNvSpPr txBox="1">
              <a:spLocks noChangeArrowheads="1"/>
            </p:cNvSpPr>
            <p:nvPr/>
          </p:nvSpPr>
          <p:spPr bwMode="auto">
            <a:xfrm>
              <a:off x="80" y="2264"/>
              <a:ext cx="5381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i="1">
                  <a:solidFill>
                    <a:srgbClr val="FF0000"/>
                  </a:solidFill>
                </a:rPr>
                <a:t>QHUELQUE CHOSE SE PASSE ICI!</a:t>
              </a:r>
              <a:endParaRPr lang="en-US" sz="280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4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4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43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43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151" grpId="0" animBg="1"/>
      <p:bldP spid="643152" grpId="0" animBg="1"/>
      <p:bldP spid="64315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099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4100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410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410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4127" name="Rectangle 31"/>
          <p:cNvSpPr>
            <a:spLocks noChangeArrowheads="1"/>
          </p:cNvSpPr>
          <p:nvPr/>
        </p:nvSpPr>
        <p:spPr bwMode="auto">
          <a:xfrm rot="17945350">
            <a:off x="5242719" y="1351756"/>
            <a:ext cx="1684338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MARRIAGE SUPPER OF </a:t>
            </a:r>
          </a:p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          THE LAMB</a:t>
            </a:r>
          </a:p>
        </p:txBody>
      </p:sp>
      <p:sp>
        <p:nvSpPr>
          <p:cNvPr id="644128" name="Rectangle 32"/>
          <p:cNvSpPr>
            <a:spLocks noChangeArrowheads="1"/>
          </p:cNvSpPr>
          <p:nvPr/>
        </p:nvSpPr>
        <p:spPr bwMode="auto">
          <a:xfrm rot="17945350">
            <a:off x="5668963" y="1476375"/>
            <a:ext cx="1528762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THE SECOND COMING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4129" name="Rectangle 33"/>
          <p:cNvSpPr>
            <a:spLocks noChangeArrowheads="1"/>
          </p:cNvSpPr>
          <p:nvPr/>
        </p:nvSpPr>
        <p:spPr bwMode="auto">
          <a:xfrm rot="17945350">
            <a:off x="5921375" y="1265238"/>
            <a:ext cx="193198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EARTHLY REIGN OF CHRIST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4130" name="Rectangle 34"/>
          <p:cNvSpPr>
            <a:spLocks noChangeArrowheads="1"/>
          </p:cNvSpPr>
          <p:nvPr/>
        </p:nvSpPr>
        <p:spPr bwMode="auto">
          <a:xfrm rot="17945350">
            <a:off x="6361113" y="1358900"/>
            <a:ext cx="164465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GREAT WHITE THRONE </a:t>
            </a:r>
          </a:p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          JUDGMENT</a:t>
            </a:r>
          </a:p>
        </p:txBody>
      </p:sp>
      <p:sp>
        <p:nvSpPr>
          <p:cNvPr id="644131" name="Rectangle 35"/>
          <p:cNvSpPr>
            <a:spLocks noChangeArrowheads="1"/>
          </p:cNvSpPr>
          <p:nvPr/>
        </p:nvSpPr>
        <p:spPr bwMode="auto">
          <a:xfrm rot="17945350">
            <a:off x="6658769" y="1297782"/>
            <a:ext cx="1870075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latin typeface="Arial" charset="0"/>
              </a:rPr>
              <a:t>NEW HEAVEN, NEW EARTH</a:t>
            </a:r>
          </a:p>
        </p:txBody>
      </p:sp>
      <p:sp>
        <p:nvSpPr>
          <p:cNvPr id="644132" name="Rectangle 36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4133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4134" name="Rectangle 38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4135" name="Rectangle 39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4136" name="Rectangle 40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44137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4138" name="Rectangle 4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4139" name="Rectangle 4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4140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41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42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43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44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45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Arial" charset="0"/>
              </a:rPr>
              <a:t>A FABRIC OF THE BIBLE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  <a:latin typeface="Arial" charset="0"/>
              </a:rPr>
              <a:t>S CHRONOLOGY </a:t>
            </a: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44147" name="Group 51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4148" name="Picture 52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49" name="Picture 5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0" name="Picture 5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1" name="Picture 5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2" name="Picture 5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3" name="Picture 5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4154" name="Group 58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4155" name="Picture 59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6" name="Picture 6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7" name="Picture 6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8" name="Picture 6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4159" name="Group 63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4160" name="Picture 6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1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2" name="Picture 6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3" name="Picture 6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4164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4165" name="Group 69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4166" name="Picture 70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7" name="Picture 7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8" name="Picture 7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9" name="Picture 7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4170" name="Text Box 7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4171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72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73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74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75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76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4177" name="Line 81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78" name="Line 82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4181" name="Group 8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4182" name="Group 8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4183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4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5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6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7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8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189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190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19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192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193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94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95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96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97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4198" name="Group 10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4199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0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1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2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3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4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5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6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7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8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9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10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11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12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13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44179" name="Line 83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80" name="Rectangle 8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4214" name="Group 118"/>
          <p:cNvGrpSpPr>
            <a:grpSpLocks/>
          </p:cNvGrpSpPr>
          <p:nvPr/>
        </p:nvGrpSpPr>
        <p:grpSpPr bwMode="auto">
          <a:xfrm>
            <a:off x="1862138" y="5775325"/>
            <a:ext cx="5746750" cy="914400"/>
            <a:chOff x="1173" y="3638"/>
            <a:chExt cx="3620" cy="576"/>
          </a:xfrm>
        </p:grpSpPr>
        <p:sp>
          <p:nvSpPr>
            <p:cNvPr id="644215" name="Text Box 119"/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>
                  <a:solidFill>
                    <a:schemeClr val="tx1"/>
                  </a:solidFill>
                  <a:latin typeface="Arial" charset="0"/>
                </a:rPr>
                <a:t>QUOI</a:t>
              </a:r>
              <a:endParaRPr lang="en-US" sz="5400">
                <a:solidFill>
                  <a:srgbClr val="FC030C"/>
                </a:solidFill>
                <a:latin typeface="Arial" charset="0"/>
              </a:endParaRPr>
            </a:p>
          </p:txBody>
        </p:sp>
        <p:sp>
          <p:nvSpPr>
            <p:cNvPr id="644216" name="AutoShape 120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217" name="AutoShape 121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4219" name="Text Box 123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</a:p>
        </p:txBody>
      </p:sp>
      <p:sp>
        <p:nvSpPr>
          <p:cNvPr id="644220" name="Text Box 124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44221" name="Text Box 125"/>
          <p:cNvSpPr txBox="1">
            <a:spLocks noChangeArrowheads="1"/>
          </p:cNvSpPr>
          <p:nvPr/>
        </p:nvSpPr>
        <p:spPr bwMode="auto">
          <a:xfrm>
            <a:off x="3832225" y="516096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ALLIANCE</a:t>
            </a:r>
          </a:p>
        </p:txBody>
      </p:sp>
      <p:sp>
        <p:nvSpPr>
          <p:cNvPr id="644227" name="Text Box 13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4228" name="Rectangle 132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4229" name="Rectangle 13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86</a:t>
            </a:r>
          </a:p>
        </p:txBody>
      </p:sp>
      <p:sp>
        <p:nvSpPr>
          <p:cNvPr id="644231" name="Text Box 135"/>
          <p:cNvSpPr txBox="1">
            <a:spLocks noChangeArrowheads="1"/>
          </p:cNvSpPr>
          <p:nvPr/>
        </p:nvSpPr>
        <p:spPr bwMode="auto">
          <a:xfrm>
            <a:off x="8555038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644258" name="Group 162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4259" name="Text Box 163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4260" name="Group 164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4261" name="Rectangle 165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4262" name="Rectangle 166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4263" name="Group 167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4264" name="Group 168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4265" name="Rectangle 169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4266" name="Rectangle 170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4267" name="Rectangle 171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4268" name="Rectangle 172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4269" name="Rectangle 173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4270" name="Rectangle 174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4271" name="Rectangle 175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4272" name="Rectangle 176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4273" name="Rectangle 177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4274" name="Group 178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4275" name="Group 179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4276" name="Text Box 180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4277" name="Line 181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4278" name="Line 182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4279" name="Group 183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4280" name="Rectangle 184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4281" name="Rectangle 185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4282" name="Rectangle 186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4283" name="Rectangle 187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4284" name="Group 188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4285" name="Text Box 189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4286" name="Line 190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4287" name="Text Box 191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  <p:grpSp>
        <p:nvGrpSpPr>
          <p:cNvPr id="644223" name="Group 127"/>
          <p:cNvGrpSpPr>
            <a:grpSpLocks/>
          </p:cNvGrpSpPr>
          <p:nvPr/>
        </p:nvGrpSpPr>
        <p:grpSpPr bwMode="auto">
          <a:xfrm rot="1465616">
            <a:off x="2341563" y="3703638"/>
            <a:ext cx="5746750" cy="731837"/>
            <a:chOff x="1173" y="3636"/>
            <a:chExt cx="3620" cy="461"/>
          </a:xfrm>
        </p:grpSpPr>
        <p:sp>
          <p:nvSpPr>
            <p:cNvPr id="644224" name="Text Box 128"/>
            <p:cNvSpPr txBox="1">
              <a:spLocks noChangeArrowheads="1"/>
            </p:cNvSpPr>
            <p:nvPr/>
          </p:nvSpPr>
          <p:spPr bwMode="auto">
            <a:xfrm>
              <a:off x="1733" y="3636"/>
              <a:ext cx="251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latin typeface="Arial" charset="0"/>
                </a:rPr>
                <a:t>POURQOI</a:t>
              </a:r>
              <a:endParaRPr lang="en-US" sz="3200">
                <a:solidFill>
                  <a:srgbClr val="FC030C"/>
                </a:solidFill>
                <a:latin typeface="Arial" charset="0"/>
              </a:endParaRPr>
            </a:p>
          </p:txBody>
        </p:sp>
        <p:sp>
          <p:nvSpPr>
            <p:cNvPr id="644225" name="AutoShape 129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226" name="AutoShape 130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86" name="Rectangle 16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2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23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5125" name="Rectangle 5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5126" name="Rectangle 6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5127" name="Rectangle 7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5128" name="Rectangle 8"/>
          <p:cNvSpPr>
            <a:spLocks noChangeArrowheads="1"/>
          </p:cNvSpPr>
          <p:nvPr/>
        </p:nvSpPr>
        <p:spPr bwMode="auto">
          <a:xfrm rot="17945350">
            <a:off x="4995862" y="1076326"/>
            <a:ext cx="2398713" cy="1508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FESTIN DES NOCES DE L</a:t>
            </a:r>
            <a:r>
              <a:rPr lang="ja-JP" altLang="en-US" sz="110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1100">
                <a:solidFill>
                  <a:srgbClr val="FFEA18"/>
                </a:solidFill>
                <a:latin typeface="Arial" charset="0"/>
              </a:rPr>
              <a:t>AGNEAU</a:t>
            </a:r>
          </a:p>
        </p:txBody>
      </p:sp>
      <p:sp>
        <p:nvSpPr>
          <p:cNvPr id="645129" name="Rectangle 9"/>
          <p:cNvSpPr>
            <a:spLocks noChangeArrowheads="1"/>
          </p:cNvSpPr>
          <p:nvPr/>
        </p:nvSpPr>
        <p:spPr bwMode="auto">
          <a:xfrm rot="17945350">
            <a:off x="5642769" y="1427956"/>
            <a:ext cx="16383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DEUXI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ME EV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NEMENT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5130" name="Rectangle 10"/>
          <p:cNvSpPr>
            <a:spLocks noChangeArrowheads="1"/>
          </p:cNvSpPr>
          <p:nvPr/>
        </p:nvSpPr>
        <p:spPr bwMode="auto">
          <a:xfrm rot="17945350">
            <a:off x="5811837" y="1074738"/>
            <a:ext cx="23669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R</a:t>
            </a:r>
            <a:r>
              <a:rPr lang="en-US" sz="1100">
                <a:solidFill>
                  <a:srgbClr val="08F220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08F220"/>
                </a:solidFill>
                <a:latin typeface="Arial" charset="0"/>
              </a:rPr>
              <a:t>GNE DU CHRIST SUR LA TERRE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5131" name="Rectangle 11"/>
          <p:cNvSpPr>
            <a:spLocks noChangeArrowheads="1"/>
          </p:cNvSpPr>
          <p:nvPr/>
        </p:nvSpPr>
        <p:spPr bwMode="auto">
          <a:xfrm rot="17945350">
            <a:off x="6022975" y="927100"/>
            <a:ext cx="2716213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GRAND THRONE BLANC DE JUGEMENT</a:t>
            </a:r>
          </a:p>
        </p:txBody>
      </p:sp>
      <p:sp>
        <p:nvSpPr>
          <p:cNvPr id="645132" name="Rectangle 12"/>
          <p:cNvSpPr>
            <a:spLocks noChangeArrowheads="1"/>
          </p:cNvSpPr>
          <p:nvPr/>
        </p:nvSpPr>
        <p:spPr bwMode="auto">
          <a:xfrm rot="17945350">
            <a:off x="6596063" y="1187450"/>
            <a:ext cx="2119312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latin typeface="Arial" charset="0"/>
              </a:rPr>
              <a:t>NOUVEAU CIEL ET UNE TERRE</a:t>
            </a:r>
          </a:p>
        </p:txBody>
      </p:sp>
      <p:sp>
        <p:nvSpPr>
          <p:cNvPr id="645156" name="Rectangle 36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5157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8" name="Rectangle 38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5159" name="Rectangle 39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5160" name="Rectangle 40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4516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2" name="Rectangle 4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5163" name="Rectangle 4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5164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5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711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6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7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8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9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0" name="Text Box 50"/>
          <p:cNvSpPr txBox="1">
            <a:spLocks noChangeArrowheads="1"/>
          </p:cNvSpPr>
          <p:nvPr/>
        </p:nvSpPr>
        <p:spPr bwMode="auto">
          <a:xfrm>
            <a:off x="120650" y="106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45171" name="Group 51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5172" name="Picture 52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3" name="Picture 5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4" name="Picture 5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5" name="Picture 5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6" name="Picture 5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7" name="Picture 5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5178" name="Group 58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5179" name="Picture 59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0" name="Picture 6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1" name="Picture 6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2" name="Picture 6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5183" name="Group 63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5184" name="Picture 6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5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6" name="Picture 6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7" name="Picture 6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5188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5189" name="Group 69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5190" name="Picture 70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91" name="Picture 7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92" name="Picture 7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93" name="Picture 7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5194" name="Text Box 7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5195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6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7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8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9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0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5201" name="Text Box 81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</a:p>
        </p:txBody>
      </p:sp>
      <p:sp>
        <p:nvSpPr>
          <p:cNvPr id="645202" name="Text Box 82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45203" name="Text Box 83"/>
          <p:cNvSpPr txBox="1">
            <a:spLocks noChangeArrowheads="1"/>
          </p:cNvSpPr>
          <p:nvPr/>
        </p:nvSpPr>
        <p:spPr bwMode="auto">
          <a:xfrm>
            <a:off x="3832225" y="516096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ALLIANCE</a:t>
            </a:r>
          </a:p>
        </p:txBody>
      </p:sp>
      <p:sp>
        <p:nvSpPr>
          <p:cNvPr id="645205" name="Line 85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6" name="Line 86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7" name="Line 87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242" name="Group 122"/>
          <p:cNvGrpSpPr>
            <a:grpSpLocks/>
          </p:cNvGrpSpPr>
          <p:nvPr/>
        </p:nvGrpSpPr>
        <p:grpSpPr bwMode="auto">
          <a:xfrm>
            <a:off x="657225" y="2201863"/>
            <a:ext cx="638175" cy="4165600"/>
            <a:chOff x="1262" y="768"/>
            <a:chExt cx="402" cy="2192"/>
          </a:xfrm>
        </p:grpSpPr>
        <p:grpSp>
          <p:nvGrpSpPr>
            <p:cNvPr id="645243" name="Group 123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5244" name="Line 124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45" name="Line 125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46" name="Line 126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247" name="Text Box 127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0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latin typeface="Arial" charset="0"/>
                </a:rPr>
                <a:t>wARP</a:t>
              </a:r>
              <a:endParaRPr 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645255" name="Text Box 135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5257" name="Rectangle 137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87</a:t>
            </a:r>
          </a:p>
        </p:txBody>
      </p:sp>
      <p:sp>
        <p:nvSpPr>
          <p:cNvPr id="645259" name="Text Box 139"/>
          <p:cNvSpPr txBox="1">
            <a:spLocks noChangeArrowheads="1"/>
          </p:cNvSpPr>
          <p:nvPr/>
        </p:nvSpPr>
        <p:spPr bwMode="auto">
          <a:xfrm>
            <a:off x="8558213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645208" name="Group 8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5209" name="Group 8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5210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1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2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3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4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5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16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17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18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19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20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1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2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3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4" name="AutoShape 10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5225" name="Group 10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5226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27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28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29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0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1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2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3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4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5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6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7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8" name="AutoShape 11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9" name="AutoShape 11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40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45248" name="Group 128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645249" name="Group 129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5250" name="Line 130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51" name="Line 131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52" name="Line 132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253" name="Text Box 133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Arial" charset="0"/>
                </a:rPr>
                <a:t>WEFT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645287" name="Group 167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5288" name="Text Box 16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5289" name="Group 169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5290" name="Rectangle 17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5291" name="Rectangle 17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5292" name="Group 172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5293" name="Group 17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5294" name="Rectangle 17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5295" name="Rectangle 17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5296" name="Rectangle 17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5297" name="Rectangle 17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5298" name="Rectangle 17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5299" name="Rectangle 17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5300" name="Rectangle 18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5301" name="Rectangle 18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5302" name="Rectangle 18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5303" name="Group 183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5304" name="Group 184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5305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5306" name="Line 18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5307" name="Line 187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5308" name="Group 188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5309" name="Rectangle 189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5310" name="Rectangle 190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311" name="Rectangle 191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5312" name="Rectangle 192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5313" name="Group 193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5314" name="Text Box 194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5315" name="Line 195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5316" name="Text Box 196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1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4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614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50" name="Rectangle 6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6152" name="Rectangle 8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6153" name="Rectangle 9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6154" name="Rectangle 10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6155" name="Rectangle 11"/>
          <p:cNvSpPr>
            <a:spLocks noChangeArrowheads="1"/>
          </p:cNvSpPr>
          <p:nvPr/>
        </p:nvSpPr>
        <p:spPr bwMode="auto">
          <a:xfrm rot="17945350">
            <a:off x="5006181" y="1092994"/>
            <a:ext cx="2359026" cy="1508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FESTINDES NOCES DE L</a:t>
            </a:r>
            <a:r>
              <a:rPr lang="ja-JP" altLang="en-US" sz="110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1100">
                <a:solidFill>
                  <a:srgbClr val="FFEA18"/>
                </a:solidFill>
                <a:latin typeface="Arial" charset="0"/>
              </a:rPr>
              <a:t>AGNEAU</a:t>
            </a:r>
          </a:p>
        </p:txBody>
      </p:sp>
      <p:sp>
        <p:nvSpPr>
          <p:cNvPr id="646156" name="Rectangle 12"/>
          <p:cNvSpPr>
            <a:spLocks noChangeArrowheads="1"/>
          </p:cNvSpPr>
          <p:nvPr/>
        </p:nvSpPr>
        <p:spPr bwMode="auto">
          <a:xfrm rot="17945350">
            <a:off x="5642769" y="1427956"/>
            <a:ext cx="16383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DEUXI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ME EV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NEMENT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6157" name="Rectangle 13"/>
          <p:cNvSpPr>
            <a:spLocks noChangeArrowheads="1"/>
          </p:cNvSpPr>
          <p:nvPr/>
        </p:nvSpPr>
        <p:spPr bwMode="auto">
          <a:xfrm rot="17945350">
            <a:off x="5811837" y="1074738"/>
            <a:ext cx="23669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R</a:t>
            </a:r>
            <a:r>
              <a:rPr lang="en-US" sz="1100">
                <a:solidFill>
                  <a:srgbClr val="08F220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08F220"/>
                </a:solidFill>
                <a:latin typeface="Arial" charset="0"/>
              </a:rPr>
              <a:t>GNE DU CHRIST SUR LA TERRE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6158" name="Rectangle 14"/>
          <p:cNvSpPr>
            <a:spLocks noChangeArrowheads="1"/>
          </p:cNvSpPr>
          <p:nvPr/>
        </p:nvSpPr>
        <p:spPr bwMode="auto">
          <a:xfrm rot="17945350">
            <a:off x="6028532" y="937418"/>
            <a:ext cx="2692400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GRAND THR</a:t>
            </a:r>
            <a:r>
              <a:rPr lang="en-US" sz="1100">
                <a:solidFill>
                  <a:schemeClr val="tx1"/>
                </a:solidFill>
                <a:latin typeface="Arial" charset="0"/>
                <a:cs typeface="Arial" charset="0"/>
              </a:rPr>
              <a:t>ô</a:t>
            </a:r>
            <a:r>
              <a:rPr lang="en-US" sz="1100">
                <a:solidFill>
                  <a:schemeClr val="tx1"/>
                </a:solidFill>
                <a:latin typeface="Arial" charset="0"/>
              </a:rPr>
              <a:t>NE BLANC DE JUGEMENT</a:t>
            </a:r>
          </a:p>
        </p:txBody>
      </p:sp>
      <p:sp>
        <p:nvSpPr>
          <p:cNvPr id="646159" name="Rectangle 15"/>
          <p:cNvSpPr>
            <a:spLocks noChangeArrowheads="1"/>
          </p:cNvSpPr>
          <p:nvPr/>
        </p:nvSpPr>
        <p:spPr bwMode="auto">
          <a:xfrm rot="17945350">
            <a:off x="6390481" y="838994"/>
            <a:ext cx="2917825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latin typeface="Arial" charset="0"/>
              </a:rPr>
              <a:t>NOUVEAU CIEL ET UNE NOUVELLE TERRE</a:t>
            </a:r>
          </a:p>
        </p:txBody>
      </p:sp>
      <p:sp>
        <p:nvSpPr>
          <p:cNvPr id="646183" name="Rectangle 3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6184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6185" name="Rectangle 4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6186" name="Rectangle 42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6187" name="Rectangle 43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46188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6189" name="Rectangle 4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6190" name="Rectangle 4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6191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92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85431"/>
            <a:ext cx="46624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93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94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95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96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120650" y="106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46198" name="Group 5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6199" name="Picture 5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0" name="Picture 5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1" name="Picture 5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2" name="Picture 5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3" name="Picture 5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4" name="Picture 6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6205" name="Group 61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6206" name="Picture 6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7" name="Picture 6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8" name="Picture 6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9" name="Picture 6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6210" name="Group 66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6211" name="Picture 6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2" name="Picture 6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3" name="Picture 6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4" name="Picture 7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6215" name="Picture 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6216" name="Group 72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6217" name="Picture 7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8" name="Picture 7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9" name="Picture 7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20" name="Picture 7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6221" name="Text Box 77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6222" name="Picture 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223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224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225" name="Picture 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226" name="Picture 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227" name="Picture 8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46228" name="Text Box 84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DE PAYS</a:t>
            </a:r>
          </a:p>
        </p:txBody>
      </p:sp>
      <p:sp>
        <p:nvSpPr>
          <p:cNvPr id="646229" name="Text Box 85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46230" name="Text Box 86"/>
          <p:cNvSpPr txBox="1">
            <a:spLocks noChangeArrowheads="1"/>
          </p:cNvSpPr>
          <p:nvPr/>
        </p:nvSpPr>
        <p:spPr bwMode="auto">
          <a:xfrm>
            <a:off x="3832225" y="516096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ALLIANCE</a:t>
            </a:r>
          </a:p>
        </p:txBody>
      </p:sp>
      <p:sp>
        <p:nvSpPr>
          <p:cNvPr id="646232" name="Line 88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233" name="Line 89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234" name="Line 90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6268" name="Group 124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646269" name="Group 125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6270" name="Line 126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71" name="Line 127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72" name="Line 128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6273" name="Text Box 129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0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latin typeface="Arial" charset="0"/>
                </a:rPr>
                <a:t>WARP</a:t>
              </a:r>
            </a:p>
          </p:txBody>
        </p:sp>
      </p:grpSp>
      <p:sp>
        <p:nvSpPr>
          <p:cNvPr id="646281" name="Text Box 137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6282" name="Rectangle 138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6283" name="Rectangle 139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88</a:t>
            </a:r>
          </a:p>
        </p:txBody>
      </p:sp>
      <p:grpSp>
        <p:nvGrpSpPr>
          <p:cNvPr id="646235" name="Group 91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6236" name="Group 92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623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3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3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0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1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2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43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44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45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46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47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8" name="AutoShape 104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9" name="AutoShape 105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50" name="AutoShape 106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51" name="AutoShape 107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6252" name="Group 108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625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5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5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56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57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58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59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0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1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2" name="AutoShape 118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3" name="AutoShape 119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4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5" name="AutoShape 121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6" name="AutoShape 122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7" name="AutoShape 123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46274" name="Group 130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646275" name="Group 131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6276" name="Line 132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77" name="Line 133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78" name="Line 134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6279" name="Text Box 135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Arial" charset="0"/>
                </a:rPr>
                <a:t>WEFT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646310" name="Group 166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6311" name="Text Box 167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6312" name="Group 168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6313" name="Rectangle 169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6314" name="Rectangle 170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6315" name="Group 171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6316" name="Group 172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6317" name="Rectangle 173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6318" name="Rectangle 174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319" name="Rectangle 175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320" name="Rectangle 176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321" name="Rectangle 177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322" name="Rectangle 178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6323" name="Rectangle 179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6324" name="Rectangle 180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6325" name="Rectangle 181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6326" name="Group 182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6327" name="Group 183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6328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6329" name="Line 185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6330" name="Line 186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6331" name="Group 187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6332" name="Rectangle 188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6333" name="Rectangle 189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6334" name="Rectangle 19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6335" name="Rectangle 191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6336" name="Group 192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6337" name="Text Box 193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6338" name="Line 194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6339" name="Text Box 195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1373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1374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1375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1376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1377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7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8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9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0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1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2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5" name="Rectangle 57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sp>
        <p:nvSpPr>
          <p:cNvPr id="181352" name="AutoShape 10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3" name="Rectangle 10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4" name="Line 10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5" name="Line 10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6" name="Line 10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7" name="Line 10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8" name="Line 11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9" name="Rectangle 111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81360" name="Rectangle 11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1" name="Line 11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2" name="Line 11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3" name="Rectangle 11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4" name="Rectangle 11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5" name="Rectangle 117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81366" name="Text Box 11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1378" name="Rectangle 130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81379" name="Text Box 131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Actes 9:31</a:t>
            </a:r>
          </a:p>
        </p:txBody>
      </p:sp>
      <p:sp>
        <p:nvSpPr>
          <p:cNvPr id="181381" name="Text Box 133"/>
          <p:cNvSpPr txBox="1">
            <a:spLocks noChangeArrowheads="1"/>
          </p:cNvSpPr>
          <p:nvPr/>
        </p:nvSpPr>
        <p:spPr bwMode="auto">
          <a:xfrm>
            <a:off x="8561388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451350" y="1797050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4102100" y="30892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1388" name="Group 140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81389" name="Rectangle 141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81390" name="Line 142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86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768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8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686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870" name="Rectangle 6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76871" name="Rectangle 7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76872" name="Rectangle 8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76873" name="Rectangle 9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76874" name="Rectangle 10"/>
          <p:cNvSpPr>
            <a:spLocks noChangeArrowheads="1"/>
          </p:cNvSpPr>
          <p:nvPr/>
        </p:nvSpPr>
        <p:spPr bwMode="auto">
          <a:xfrm rot="17945350">
            <a:off x="4995862" y="1076326"/>
            <a:ext cx="2398713" cy="1508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FESTIN DES NOCES DE L</a:t>
            </a:r>
            <a:r>
              <a:rPr lang="ja-JP" altLang="en-US" sz="110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1100">
                <a:solidFill>
                  <a:srgbClr val="FFEA18"/>
                </a:solidFill>
                <a:latin typeface="Arial" charset="0"/>
              </a:rPr>
              <a:t>AGNEAU</a:t>
            </a:r>
          </a:p>
        </p:txBody>
      </p:sp>
      <p:sp>
        <p:nvSpPr>
          <p:cNvPr id="676875" name="Rectangle 11"/>
          <p:cNvSpPr>
            <a:spLocks noChangeArrowheads="1"/>
          </p:cNvSpPr>
          <p:nvPr/>
        </p:nvSpPr>
        <p:spPr bwMode="auto">
          <a:xfrm rot="17945350">
            <a:off x="5642769" y="1427956"/>
            <a:ext cx="16383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DEUXI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ME EV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NEMENT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76876" name="Rectangle 12"/>
          <p:cNvSpPr>
            <a:spLocks noChangeArrowheads="1"/>
          </p:cNvSpPr>
          <p:nvPr/>
        </p:nvSpPr>
        <p:spPr bwMode="auto">
          <a:xfrm rot="17945350">
            <a:off x="5811837" y="1074738"/>
            <a:ext cx="23669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R</a:t>
            </a:r>
            <a:r>
              <a:rPr lang="en-US" sz="1100">
                <a:solidFill>
                  <a:srgbClr val="08F220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08F220"/>
                </a:solidFill>
                <a:latin typeface="Arial" charset="0"/>
              </a:rPr>
              <a:t>GNE DU CHRIST SUR LA TERRE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76877" name="Rectangle 13"/>
          <p:cNvSpPr>
            <a:spLocks noChangeArrowheads="1"/>
          </p:cNvSpPr>
          <p:nvPr/>
        </p:nvSpPr>
        <p:spPr bwMode="auto">
          <a:xfrm rot="17945350">
            <a:off x="6028532" y="937418"/>
            <a:ext cx="2692400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GRANC THR</a:t>
            </a:r>
            <a:r>
              <a:rPr lang="en-US" sz="1100">
                <a:solidFill>
                  <a:schemeClr val="tx1"/>
                </a:solidFill>
                <a:latin typeface="Arial" charset="0"/>
                <a:cs typeface="Arial" charset="0"/>
              </a:rPr>
              <a:t>ô</a:t>
            </a:r>
            <a:r>
              <a:rPr lang="en-US" sz="1100">
                <a:solidFill>
                  <a:schemeClr val="tx1"/>
                </a:solidFill>
                <a:latin typeface="Arial" charset="0"/>
              </a:rPr>
              <a:t>NE BLANC DE JUGEMENT</a:t>
            </a:r>
          </a:p>
        </p:txBody>
      </p:sp>
      <p:sp>
        <p:nvSpPr>
          <p:cNvPr id="676878" name="Rectangle 14"/>
          <p:cNvSpPr>
            <a:spLocks noChangeArrowheads="1"/>
          </p:cNvSpPr>
          <p:nvPr/>
        </p:nvSpPr>
        <p:spPr bwMode="auto">
          <a:xfrm rot="17945350">
            <a:off x="6390481" y="838994"/>
            <a:ext cx="2917825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latin typeface="Arial" charset="0"/>
              </a:rPr>
              <a:t>NOUVEAU CIEL ET UNE NOUVELLE TERRE</a:t>
            </a:r>
          </a:p>
        </p:txBody>
      </p:sp>
      <p:sp>
        <p:nvSpPr>
          <p:cNvPr id="676879" name="Rectangle 15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7688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881" name="Rectangle 17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76882" name="Rectangle 18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76883" name="Rectangle 19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7688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885" name="Rectangle 21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76886" name="Rectangle 2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7688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88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85431"/>
            <a:ext cx="46624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89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9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91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893" name="Text Box 29"/>
          <p:cNvSpPr txBox="1">
            <a:spLocks noChangeArrowheads="1"/>
          </p:cNvSpPr>
          <p:nvPr/>
        </p:nvSpPr>
        <p:spPr bwMode="auto">
          <a:xfrm>
            <a:off x="120650" y="106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76894" name="Group 30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76895" name="Picture 3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896" name="Picture 32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897" name="Picture 3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898" name="Picture 3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899" name="Picture 3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00" name="Picture 3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6901" name="Group 37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76902" name="Picture 38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03" name="Picture 39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04" name="Picture 4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05" name="Picture 4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6906" name="Group 42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76907" name="Picture 4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08" name="Picture 4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09" name="Picture 4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10" name="Picture 4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76911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6912" name="Group 48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76913" name="Picture 49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14" name="Picture 50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15" name="Picture 5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16" name="Picture 5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6917" name="Text Box 53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76918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919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920" name="Picture 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921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922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923" name="Picture 5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76924" name="Text Box 60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</a:p>
        </p:txBody>
      </p:sp>
      <p:sp>
        <p:nvSpPr>
          <p:cNvPr id="676925" name="Text Box 61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76926" name="Text Box 62"/>
          <p:cNvSpPr txBox="1">
            <a:spLocks noChangeArrowheads="1"/>
          </p:cNvSpPr>
          <p:nvPr/>
        </p:nvSpPr>
        <p:spPr bwMode="auto">
          <a:xfrm>
            <a:off x="3832225" y="516096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ALLIANCE</a:t>
            </a:r>
          </a:p>
        </p:txBody>
      </p:sp>
      <p:sp>
        <p:nvSpPr>
          <p:cNvPr id="676928" name="Line 64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929" name="Line 65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930" name="Line 66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6931" name="Group 67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676932" name="Group 68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76933" name="Line 69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34" name="Line 70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35" name="Line 71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936" name="Text Box 72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0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latin typeface="Arial" charset="0"/>
                </a:rPr>
                <a:t>WARP</a:t>
              </a:r>
            </a:p>
          </p:txBody>
        </p:sp>
      </p:grpSp>
      <p:sp>
        <p:nvSpPr>
          <p:cNvPr id="676937" name="Text Box 7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76938" name="Rectangle 7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76939" name="Rectangle 75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89</a:t>
            </a:r>
          </a:p>
        </p:txBody>
      </p:sp>
      <p:grpSp>
        <p:nvGrpSpPr>
          <p:cNvPr id="676940" name="Group 7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76941" name="Group 7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694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4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4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4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4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4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4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4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5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5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5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6957" name="Group 9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6958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59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0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6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7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8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9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0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1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2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76999" name="Group 135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677000" name="Group 136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77001" name="Line 137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002" name="Line 138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003" name="Line 139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7004" name="Text Box 140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Arial" charset="0"/>
                </a:rPr>
                <a:t>WEFT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</p:grpSp>
      <p:sp>
        <p:nvSpPr>
          <p:cNvPr id="677005" name="Text Box 141"/>
          <p:cNvSpPr txBox="1">
            <a:spLocks noChangeArrowheads="1"/>
          </p:cNvSpPr>
          <p:nvPr/>
        </p:nvSpPr>
        <p:spPr bwMode="auto">
          <a:xfrm>
            <a:off x="215900" y="5197475"/>
            <a:ext cx="3898900" cy="45402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VOIR AIDE D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</a:rPr>
              <a:t>ÉTUDE #08</a:t>
            </a:r>
          </a:p>
        </p:txBody>
      </p:sp>
      <p:grpSp>
        <p:nvGrpSpPr>
          <p:cNvPr id="677008" name="Group 144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77009" name="Text Box 145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77010" name="Group 146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77011" name="Rectangle 147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77012" name="Rectangle 148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77013" name="Group 149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77014" name="Group 150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77015" name="Rectangle 151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77016" name="Rectangle 152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77017" name="Rectangle 153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77018" name="Rectangle 154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77019" name="Rectangle 155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77020" name="Rectangle 156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77021" name="Rectangle 157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77022" name="Rectangle 158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77023" name="Rectangle 159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77024" name="Group 160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77025" name="Group 161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77026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77027" name="Line 163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77028" name="Line 164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7029" name="Group 165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77030" name="Rectangle 166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77031" name="Rectangle 167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7032" name="Rectangle 168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77033" name="Rectangle 16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77034" name="Group 170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77035" name="Text Box 171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77036" name="Line 172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77037" name="Text Box 173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  <p:sp>
        <p:nvSpPr>
          <p:cNvPr id="677006" name="AutoShape 142"/>
          <p:cNvSpPr>
            <a:spLocks noChangeArrowheads="1"/>
          </p:cNvSpPr>
          <p:nvPr/>
        </p:nvSpPr>
        <p:spPr bwMode="auto">
          <a:xfrm>
            <a:off x="942975" y="785813"/>
            <a:ext cx="8018463" cy="5434012"/>
          </a:xfrm>
          <a:custGeom>
            <a:avLst/>
            <a:gdLst>
              <a:gd name="G0" fmla="+- 14497 0 0"/>
              <a:gd name="G1" fmla="+- 5092 0 0"/>
              <a:gd name="G2" fmla="+- 21600 0 5092"/>
              <a:gd name="G3" fmla="+- 10800 0 5092"/>
              <a:gd name="G4" fmla="+- 21600 0 14497"/>
              <a:gd name="G5" fmla="*/ G4 G3 10800"/>
              <a:gd name="G6" fmla="+- 21600 0 G5"/>
              <a:gd name="T0" fmla="*/ 14497 w 21600"/>
              <a:gd name="T1" fmla="*/ 0 h 21600"/>
              <a:gd name="T2" fmla="*/ 0 w 21600"/>
              <a:gd name="T3" fmla="*/ 10800 h 21600"/>
              <a:gd name="T4" fmla="*/ 14497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497" y="0"/>
                </a:moveTo>
                <a:lnTo>
                  <a:pt x="14497" y="5092"/>
                </a:lnTo>
                <a:lnTo>
                  <a:pt x="3375" y="5092"/>
                </a:lnTo>
                <a:lnTo>
                  <a:pt x="3375" y="16508"/>
                </a:lnTo>
                <a:lnTo>
                  <a:pt x="14497" y="16508"/>
                </a:lnTo>
                <a:lnTo>
                  <a:pt x="1449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092"/>
                </a:moveTo>
                <a:lnTo>
                  <a:pt x="1350" y="16508"/>
                </a:lnTo>
                <a:lnTo>
                  <a:pt x="2700" y="16508"/>
                </a:lnTo>
                <a:lnTo>
                  <a:pt x="2700" y="5092"/>
                </a:lnTo>
                <a:close/>
              </a:path>
              <a:path w="21600" h="21600">
                <a:moveTo>
                  <a:pt x="0" y="5092"/>
                </a:moveTo>
                <a:lnTo>
                  <a:pt x="0" y="16508"/>
                </a:lnTo>
                <a:lnTo>
                  <a:pt x="675" y="16508"/>
                </a:lnTo>
                <a:lnTo>
                  <a:pt x="675" y="5092"/>
                </a:lnTo>
                <a:close/>
              </a:path>
            </a:pathLst>
          </a:custGeom>
          <a:gradFill rotWithShape="0">
            <a:gsLst>
              <a:gs pos="0">
                <a:srgbClr val="FFFF05"/>
              </a:gs>
              <a:gs pos="50000">
                <a:srgbClr val="FFFF05">
                  <a:gamma/>
                  <a:shade val="0"/>
                  <a:invGamma/>
                </a:srgbClr>
              </a:gs>
              <a:gs pos="100000">
                <a:srgbClr val="FFFF05"/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Left">
              <a:rot lat="197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77007" name="Text Box 143"/>
          <p:cNvSpPr txBox="1">
            <a:spLocks noChangeArrowheads="1"/>
          </p:cNvSpPr>
          <p:nvPr/>
        </p:nvSpPr>
        <p:spPr bwMode="auto">
          <a:xfrm>
            <a:off x="2239963" y="2673350"/>
            <a:ext cx="5334000" cy="946150"/>
          </a:xfrm>
          <a:prstGeom prst="rect">
            <a:avLst/>
          </a:prstGeom>
          <a:noFill/>
          <a:ln>
            <a:noFill/>
          </a:ln>
          <a:effectLst>
            <a:outerShdw blurRad="63500" dist="89803" dir="135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LE PROGRAM D</a:t>
            </a:r>
            <a:r>
              <a:rPr lang="ja-JP" altLang="en-US" sz="28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800">
                <a:solidFill>
                  <a:srgbClr val="FFFF00"/>
                </a:solidFill>
              </a:rPr>
              <a:t>ABRAHAM DEVANCE!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77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77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006" grpId="0" animBg="1"/>
      <p:bldP spid="677007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6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</a:t>
            </a:r>
          </a:p>
        </p:txBody>
      </p:sp>
      <p:grpSp>
        <p:nvGrpSpPr>
          <p:cNvPr id="586757" name="Group 5"/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586758" name="Picture 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5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0" name="Group 8"/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586761" name="Picture 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3" name="Group 11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586764" name="Picture 1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5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6" name="Group 14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586767" name="Picture 1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8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9" name="Group 17"/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586770" name="Picture 1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1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2" name="Group 20"/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586773" name="Picture 2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4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5" name="Group 23"/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586776" name="Picture 2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7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8" name="Group 26"/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586779" name="Picture 2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0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1" name="Group 29"/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586782" name="Picture 3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3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4" name="Group 32"/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586785" name="Picture 3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6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7" name="Group 35"/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586788" name="Picture 3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9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0" name="Group 38"/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586791" name="Picture 3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2" name="Picture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3" name="Group 41"/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586794" name="Picture 4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5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6" name="Group 44"/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586797" name="Picture 4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8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9" name="Group 47"/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586800" name="Picture 4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1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2" name="Group 50"/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586803" name="Picture 5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4" name="Picture 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5" name="Group 53"/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586806" name="Picture 5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7" name="Picture 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8" name="Group 56"/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586809" name="Picture 5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0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1" name="Group 59"/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586812" name="Picture 6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3" name="Picture 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4" name="Group 62"/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586815" name="Picture 6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6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7" name="Group 65"/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586818" name="Picture 6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9" name="Picture 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0" name="Group 68"/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586821" name="Picture 6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2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3" name="Group 71"/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586824" name="Picture 7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5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6" name="Group 74"/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586827" name="Picture 7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8" name="Picture 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9" name="Group 77"/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586830" name="Picture 7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1" name="Picture 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2" name="Group 80"/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586833" name="Picture 8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4" name="Picture 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5" name="Group 83"/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586836" name="Picture 8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7" name="Picture 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8" name="Group 86"/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586839" name="Picture 8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0" name="Picture 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1" name="Group 89"/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586842" name="Picture 9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3" name="Picture 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4" name="Group 92"/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586845" name="Picture 9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6" name="Picture 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7" name="Group 95"/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586848" name="Picture 9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9" name="Picture 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0" name="Group 98"/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586851" name="Picture 9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2" name="Picture 1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3" name="Group 101"/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586854" name="Picture 10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5" name="Picture 1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6" name="Group 104"/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586857" name="Picture 10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8" name="Picture 1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9" name="Group 107"/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586860" name="Picture 10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1" name="Picture 1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2" name="Group 110"/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586863" name="Picture 11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4" name="Picture 1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5" name="Group 113"/>
          <p:cNvGrpSpPr>
            <a:grpSpLocks/>
          </p:cNvGrpSpPr>
          <p:nvPr/>
        </p:nvGrpSpPr>
        <p:grpSpPr bwMode="auto">
          <a:xfrm>
            <a:off x="4168775" y="4419600"/>
            <a:ext cx="379413" cy="379413"/>
            <a:chOff x="3461" y="3471"/>
            <a:chExt cx="239" cy="239"/>
          </a:xfrm>
        </p:grpSpPr>
        <p:pic>
          <p:nvPicPr>
            <p:cNvPr id="586866" name="Picture 11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7" name="Picture 1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8" name="Group 116"/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586869" name="Picture 11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0" name="Picture 1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1" name="Group 119"/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586872" name="Picture 12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3" name="Picture 1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4" name="Group 122"/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586875" name="Picture 12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6" name="Picture 1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7" name="Group 125"/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586878" name="Picture 12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9" name="Picture 1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0" name="Group 128"/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586881" name="Picture 12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2" name="Picture 1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3" name="Group 131"/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586884" name="Picture 13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5" name="Picture 1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6" name="Group 134"/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586887" name="Picture 13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8" name="Picture 1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9" name="Group 137"/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586890" name="Picture 13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91" name="Picture 1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2" name="Group 140"/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586893" name="Picture 14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94" name="Picture 1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6895" name="Text Box 143"/>
          <p:cNvSpPr txBox="1">
            <a:spLocks noChangeArrowheads="1"/>
          </p:cNvSpPr>
          <p:nvPr/>
        </p:nvSpPr>
        <p:spPr bwMode="auto">
          <a:xfrm>
            <a:off x="2411413" y="2312988"/>
            <a:ext cx="4652962" cy="21018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accent1"/>
                </a:solidFill>
                <a:latin typeface="Arial" charset="0"/>
              </a:rPr>
              <a:t>LE DOCUMENT DE BASE DE NOTRE FOI!</a:t>
            </a:r>
          </a:p>
        </p:txBody>
      </p:sp>
      <p:sp>
        <p:nvSpPr>
          <p:cNvPr id="586898" name="WordArt 146"/>
          <p:cNvSpPr>
            <a:spLocks noChangeArrowheads="1" noChangeShapeType="1" noTextEdit="1"/>
          </p:cNvSpPr>
          <p:nvPr/>
        </p:nvSpPr>
        <p:spPr bwMode="auto">
          <a:xfrm>
            <a:off x="534988" y="1487488"/>
            <a:ext cx="7874000" cy="40528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72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Vien, Seigneur Jesus!</a:t>
            </a:r>
          </a:p>
        </p:txBody>
      </p:sp>
      <p:sp>
        <p:nvSpPr>
          <p:cNvPr id="586899" name="Text Box 147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25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25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25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25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25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25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25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25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25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525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25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525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025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525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025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9525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25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525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025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525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025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2525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025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3525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4025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4525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025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5525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025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6525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7025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7525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8025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8525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9025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19525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0025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525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21025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1525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2025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2525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3025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3525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4025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4525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58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895" grpId="0" build="p" autoUpdateAnimBg="0" advAuto="0"/>
      <p:bldP spid="58689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</a:t>
            </a:r>
          </a:p>
        </p:txBody>
      </p:sp>
      <p:pic>
        <p:nvPicPr>
          <p:cNvPr id="587920" name="Picture 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8" t="14281" r="23285" b="4942"/>
          <a:stretch>
            <a:fillRect/>
          </a:stretch>
        </p:blipFill>
        <p:spPr bwMode="auto">
          <a:xfrm>
            <a:off x="1384300" y="258763"/>
            <a:ext cx="3621088" cy="44640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7921" name="Picture 1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14185" r="23340" b="4510"/>
          <a:stretch>
            <a:fillRect/>
          </a:stretch>
        </p:blipFill>
        <p:spPr bwMode="auto">
          <a:xfrm>
            <a:off x="4584700" y="538163"/>
            <a:ext cx="3949700" cy="494982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7922" name="Text Box 146"/>
          <p:cNvSpPr txBox="1">
            <a:spLocks noChangeArrowheads="1"/>
          </p:cNvSpPr>
          <p:nvPr/>
        </p:nvSpPr>
        <p:spPr bwMode="auto">
          <a:xfrm>
            <a:off x="357188" y="5810250"/>
            <a:ext cx="8367712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</a:rPr>
              <a:t>CARD CHRONOLOGIE RAPIDE</a:t>
            </a:r>
          </a:p>
        </p:txBody>
      </p:sp>
      <p:sp>
        <p:nvSpPr>
          <p:cNvPr id="587924" name="Text Box 148"/>
          <p:cNvSpPr txBox="1">
            <a:spLocks noChangeArrowheads="1"/>
          </p:cNvSpPr>
          <p:nvPr/>
        </p:nvSpPr>
        <p:spPr bwMode="auto">
          <a:xfrm>
            <a:off x="663575" y="5133975"/>
            <a:ext cx="35814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AIDE D</a:t>
            </a:r>
            <a:r>
              <a:rPr lang="ja-JP" altLang="en-US" sz="24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400">
                <a:solidFill>
                  <a:srgbClr val="FFFF00"/>
                </a:solidFill>
              </a:rPr>
              <a:t>ÉTUDE #09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8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924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117088" dir="2436078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27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FFEC14"/>
              </a:solidFill>
              <a:latin typeface="Times" charset="0"/>
            </a:endParaRPr>
          </a:p>
        </p:txBody>
      </p:sp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26479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</a:rPr>
              <a:t>                  •Une Idée Appellée </a:t>
            </a:r>
            <a:r>
              <a:rPr lang="ja-JP" altLang="en-US" sz="2000">
                <a:solidFill>
                  <a:srgbClr val="1EAFCC"/>
                </a:solidFill>
                <a:latin typeface="Arial"/>
              </a:rPr>
              <a:t>“</a:t>
            </a:r>
            <a:r>
              <a:rPr lang="en-US" sz="2000">
                <a:solidFill>
                  <a:srgbClr val="1EAFCC"/>
                </a:solidFill>
              </a:rPr>
              <a:t>Fasicule de La Bible</a:t>
            </a:r>
            <a:r>
              <a:rPr lang="ja-JP" altLang="en-US" sz="2000">
                <a:solidFill>
                  <a:srgbClr val="1EAFCC"/>
                </a:solidFill>
                <a:latin typeface="Arial"/>
              </a:rPr>
              <a:t>”</a:t>
            </a:r>
            <a:endParaRPr lang="en-US" sz="2000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</a:rPr>
              <a:t>•</a:t>
            </a:r>
            <a:r>
              <a:rPr lang="en-US" sz="2400">
                <a:solidFill>
                  <a:srgbClr val="1EAFCC"/>
                </a:solidFill>
              </a:rPr>
              <a:t>La Clé Mental </a:t>
            </a:r>
            <a:r>
              <a:rPr lang="en-US" sz="2400">
                <a:solidFill>
                  <a:srgbClr val="FFCC18"/>
                </a:solidFill>
              </a:rPr>
              <a:t>pour Ouvrir </a:t>
            </a:r>
            <a:r>
              <a:rPr lang="ja-JP" altLang="en-US" sz="2400">
                <a:solidFill>
                  <a:srgbClr val="FFCC18"/>
                </a:solidFill>
                <a:latin typeface="Arial"/>
              </a:rPr>
              <a:t>“</a:t>
            </a:r>
            <a:r>
              <a:rPr lang="en-US" sz="2400">
                <a:solidFill>
                  <a:srgbClr val="FFCC18"/>
                </a:solidFill>
              </a:rPr>
              <a:t>Fasicule de La Bible</a:t>
            </a:r>
            <a:r>
              <a:rPr lang="ja-JP" altLang="en-US" sz="2400">
                <a:solidFill>
                  <a:srgbClr val="FFCC18"/>
                </a:solidFill>
                <a:latin typeface="Arial"/>
              </a:rPr>
              <a:t>”</a:t>
            </a:r>
            <a:r>
              <a:rPr lang="en-US" sz="2400">
                <a:solidFill>
                  <a:srgbClr val="FFCC18"/>
                </a:solidFill>
              </a:rPr>
              <a:t>…</a:t>
            </a:r>
            <a:r>
              <a:rPr lang="en-US">
                <a:solidFill>
                  <a:srgbClr val="FFCC18"/>
                </a:solidFill>
              </a:rPr>
              <a:t>C 7 S J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</a:rPr>
              <a:t>•La </a:t>
            </a:r>
            <a:r>
              <a:rPr lang="en-US" sz="2400">
                <a:solidFill>
                  <a:srgbClr val="1EAFCC"/>
                </a:solidFill>
              </a:rPr>
              <a:t>Mape</a:t>
            </a:r>
            <a:r>
              <a:rPr lang="en-US" sz="2400">
                <a:solidFill>
                  <a:srgbClr val="FFCC18"/>
                </a:solidFill>
              </a:rPr>
              <a:t> </a:t>
            </a:r>
            <a:r>
              <a:rPr lang="en-US" sz="2400">
                <a:solidFill>
                  <a:srgbClr val="1EAFCC"/>
                </a:solidFill>
              </a:rPr>
              <a:t>Mental </a:t>
            </a:r>
            <a:r>
              <a:rPr lang="en-US" sz="2400">
                <a:solidFill>
                  <a:srgbClr val="FFCC18"/>
                </a:solidFill>
              </a:rPr>
              <a:t>loquant Les Grand Evènements Biblic 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</a:rPr>
              <a:t>• </a:t>
            </a:r>
            <a:r>
              <a:rPr lang="ja-JP" altLang="en-US" sz="2400">
                <a:solidFill>
                  <a:srgbClr val="FFCC18"/>
                </a:solidFill>
                <a:latin typeface="Arial"/>
              </a:rPr>
              <a:t>“</a:t>
            </a:r>
            <a:r>
              <a:rPr lang="en-US" sz="2400" i="1">
                <a:solidFill>
                  <a:srgbClr val="FFCC18"/>
                </a:solidFill>
              </a:rPr>
              <a:t>Histoire Profonde de </a:t>
            </a:r>
            <a:r>
              <a:rPr lang="en-US" sz="2400">
                <a:solidFill>
                  <a:srgbClr val="FFCC18"/>
                </a:solidFill>
              </a:rPr>
              <a:t>La Bible </a:t>
            </a:r>
            <a:r>
              <a:rPr lang="ja-JP" altLang="en-US" sz="2400">
                <a:solidFill>
                  <a:srgbClr val="FFCC18"/>
                </a:solidFill>
                <a:latin typeface="Arial"/>
              </a:rPr>
              <a:t>“</a:t>
            </a:r>
            <a:r>
              <a:rPr lang="en-US" sz="2400">
                <a:solidFill>
                  <a:srgbClr val="FFCC18"/>
                </a:solidFill>
              </a:rPr>
              <a:t>: </a:t>
            </a:r>
            <a:r>
              <a:rPr lang="ja-JP" altLang="en-US" sz="2400">
                <a:solidFill>
                  <a:srgbClr val="1EAFCC"/>
                </a:solidFill>
                <a:latin typeface="Arial"/>
              </a:rPr>
              <a:t>“</a:t>
            </a:r>
            <a:r>
              <a:rPr lang="en-US" sz="2400">
                <a:solidFill>
                  <a:srgbClr val="1EAFCC"/>
                </a:solidFill>
              </a:rPr>
              <a:t>Chronologie Rapide</a:t>
            </a:r>
            <a:r>
              <a:rPr lang="ja-JP" altLang="en-US" sz="2400">
                <a:solidFill>
                  <a:srgbClr val="1EAFCC"/>
                </a:solidFill>
                <a:latin typeface="Arial"/>
              </a:rPr>
              <a:t>”</a:t>
            </a:r>
            <a:endParaRPr lang="en-US" sz="2400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endParaRPr lang="en-US" sz="2400">
              <a:solidFill>
                <a:srgbClr val="FFCC18"/>
              </a:solidFill>
            </a:endParaRPr>
          </a:p>
        </p:txBody>
      </p:sp>
      <p:sp>
        <p:nvSpPr>
          <p:cNvPr id="513030" name="AutoShape 6"/>
          <p:cNvSpPr>
            <a:spLocks noChangeArrowheads="1"/>
          </p:cNvSpPr>
          <p:nvPr/>
        </p:nvSpPr>
        <p:spPr bwMode="auto">
          <a:xfrm>
            <a:off x="228600" y="3157538"/>
            <a:ext cx="8382000" cy="6524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6" name="Rectangle 12"/>
          <p:cNvSpPr>
            <a:spLocks noChangeArrowheads="1"/>
          </p:cNvSpPr>
          <p:nvPr/>
        </p:nvSpPr>
        <p:spPr bwMode="auto">
          <a:xfrm>
            <a:off x="8093075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92</a:t>
            </a:r>
          </a:p>
        </p:txBody>
      </p:sp>
      <p:sp>
        <p:nvSpPr>
          <p:cNvPr id="513041" name="Text Box 17"/>
          <p:cNvSpPr txBox="1">
            <a:spLocks noChangeArrowheads="1"/>
          </p:cNvSpPr>
          <p:nvPr/>
        </p:nvSpPr>
        <p:spPr bwMode="auto">
          <a:xfrm>
            <a:off x="1743075" y="4500563"/>
            <a:ext cx="5922963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  <a:latin typeface="Arial" charset="0"/>
              </a:rPr>
              <a:t>                                                           </a:t>
            </a:r>
          </a:p>
        </p:txBody>
      </p:sp>
      <p:sp>
        <p:nvSpPr>
          <p:cNvPr id="513042" name="Text Box 18"/>
          <p:cNvSpPr txBox="1">
            <a:spLocks noChangeArrowheads="1"/>
          </p:cNvSpPr>
          <p:nvPr/>
        </p:nvSpPr>
        <p:spPr bwMode="auto">
          <a:xfrm>
            <a:off x="1042988" y="4349750"/>
            <a:ext cx="34083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Arial" charset="0"/>
              </a:rPr>
              <a:t>• QUI VEU DIR</a:t>
            </a:r>
          </a:p>
        </p:txBody>
      </p:sp>
      <p:sp>
        <p:nvSpPr>
          <p:cNvPr id="513043" name="Text Box 19"/>
          <p:cNvSpPr txBox="1">
            <a:spLocks noChangeArrowheads="1"/>
          </p:cNvSpPr>
          <p:nvPr/>
        </p:nvSpPr>
        <p:spPr bwMode="auto">
          <a:xfrm>
            <a:off x="2114550" y="4865688"/>
            <a:ext cx="340836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Arial" charset="0"/>
              </a:rPr>
              <a:t>• RAISON </a:t>
            </a:r>
          </a:p>
        </p:txBody>
      </p:sp>
      <p:sp>
        <p:nvSpPr>
          <p:cNvPr id="513044" name="Text Box 20"/>
          <p:cNvSpPr txBox="1">
            <a:spLocks noChangeArrowheads="1"/>
          </p:cNvSpPr>
          <p:nvPr/>
        </p:nvSpPr>
        <p:spPr bwMode="auto">
          <a:xfrm>
            <a:off x="3516313" y="5372100"/>
            <a:ext cx="34083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Arial" charset="0"/>
              </a:rPr>
              <a:t>• PR</a:t>
            </a:r>
            <a:r>
              <a:rPr lang="en-US" sz="3200">
                <a:solidFill>
                  <a:schemeClr val="tx1"/>
                </a:solidFill>
                <a:latin typeface="Arial" charset="0"/>
                <a:cs typeface="Arial" charset="0"/>
              </a:rPr>
              <a:t>É</a:t>
            </a:r>
            <a:r>
              <a:rPr lang="en-US" sz="3200">
                <a:solidFill>
                  <a:schemeClr val="tx1"/>
                </a:solidFill>
                <a:latin typeface="Arial" charset="0"/>
              </a:rPr>
              <a:t>POS </a:t>
            </a: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5059363" y="5822950"/>
            <a:ext cx="34083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Arial" charset="0"/>
              </a:rPr>
              <a:t>• ASSURANCE</a:t>
            </a:r>
          </a:p>
        </p:txBody>
      </p:sp>
      <p:sp>
        <p:nvSpPr>
          <p:cNvPr id="513046" name="Text Box 22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513047" name="Text Box 23"/>
          <p:cNvSpPr txBox="1">
            <a:spLocks noChangeArrowheads="1"/>
          </p:cNvSpPr>
          <p:nvPr/>
        </p:nvSpPr>
        <p:spPr bwMode="auto">
          <a:xfrm>
            <a:off x="2725738" y="358775"/>
            <a:ext cx="6418262" cy="1554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A1E"/>
                </a:solidFill>
              </a:rPr>
              <a:t>Par maintenant dans la  Bible…Normalement, tu as en memoire…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  <p:bldP spid="513029" grpId="0" build="p" autoUpdateAnimBg="0" advAuto="0"/>
      <p:bldP spid="513030" grpId="0" animBg="1"/>
      <p:bldP spid="513042" grpId="0" autoUpdateAnimBg="0"/>
      <p:bldP spid="513043" grpId="0" autoUpdateAnimBg="0"/>
      <p:bldP spid="513044" grpId="0" autoUpdateAnimBg="0"/>
      <p:bldP spid="513045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</a:rPr>
              <a:t>French</a:t>
            </a:r>
          </a:p>
        </p:txBody>
      </p:sp>
      <p:sp>
        <p:nvSpPr>
          <p:cNvPr id="692227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692228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8.0.01.</a:t>
            </a:r>
          </a:p>
        </p:txBody>
      </p:sp>
      <p:sp>
        <p:nvSpPr>
          <p:cNvPr id="692229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ko-KR" altLang="en-US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charset="0"/>
              <a:cs typeface="Gulim" charset="0"/>
            </a:endParaRPr>
          </a:p>
        </p:txBody>
      </p:sp>
      <p:sp>
        <p:nvSpPr>
          <p:cNvPr id="692230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0">
                <a:solidFill>
                  <a:srgbClr val="FFFB0C"/>
                </a:solidFill>
                <a:latin typeface="Helvetica" charset="0"/>
                <a:ea typeface="Gulim" charset="0"/>
                <a:cs typeface="Gulim" charset="0"/>
              </a:rPr>
              <a:t>www.biblebasically.com</a:t>
            </a:r>
          </a:p>
        </p:txBody>
      </p:sp>
      <p:pic>
        <p:nvPicPr>
          <p:cNvPr id="692231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2232" name="Picture 8"/>
          <p:cNvPicPr>
            <a:picLocks noChangeArrowheads="1"/>
          </p:cNvPicPr>
          <p:nvPr/>
        </p:nvPicPr>
        <p:blipFill>
          <a:blip r:embed="rId4">
            <a:lum bright="1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6" r="80148"/>
          <a:stretch>
            <a:fillRect/>
          </a:stretch>
        </p:blipFill>
        <p:spPr bwMode="auto">
          <a:xfrm>
            <a:off x="0" y="3078163"/>
            <a:ext cx="1830388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2233" name="Text Box 9"/>
          <p:cNvSpPr txBox="1">
            <a:spLocks noChangeArrowheads="1"/>
          </p:cNvSpPr>
          <p:nvPr/>
        </p:nvSpPr>
        <p:spPr bwMode="auto">
          <a:xfrm>
            <a:off x="573088" y="5545138"/>
            <a:ext cx="8023225" cy="1158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000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Une P</a:t>
            </a:r>
            <a:r>
              <a:rPr lang="en-US" altLang="ko-KR" sz="2000" i="1">
                <a:solidFill>
                  <a:srgbClr val="FFFF00"/>
                </a:solidFill>
                <a:latin typeface="Times New Roman" charset="0"/>
                <a:ea typeface="Gulim" charset="0"/>
                <a:cs typeface="Gulim" charset="0"/>
              </a:rPr>
              <a:t>rése</a:t>
            </a:r>
            <a:r>
              <a:rPr lang="en-US" altLang="ko-KR" sz="2000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ntation du Minist</a:t>
            </a:r>
            <a:r>
              <a:rPr lang="en-US" sz="2000" i="1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en-US" altLang="ko-KR" sz="2000" i="1">
                <a:solidFill>
                  <a:srgbClr val="FFFF00"/>
                </a:solidFill>
                <a:latin typeface="Times New Roman" charset="0"/>
                <a:ea typeface="Gulim" charset="0"/>
                <a:cs typeface="Gulim" charset="0"/>
              </a:rPr>
              <a:t>re</a:t>
            </a:r>
            <a:r>
              <a:rPr lang="en-US" altLang="ko-KR" sz="2000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 Internationale de La Bible… En Base Inc.              Fort Worth, Texas</a:t>
            </a:r>
          </a:p>
          <a:p>
            <a:pPr algn="ctr">
              <a:spcBef>
                <a:spcPct val="50000"/>
              </a:spcBef>
            </a:pPr>
            <a:r>
              <a:rPr lang="en-US" altLang="ko-KR" sz="2000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www.biblebasically.com</a:t>
            </a:r>
          </a:p>
        </p:txBody>
      </p:sp>
      <p:sp>
        <p:nvSpPr>
          <p:cNvPr id="692234" name="WordArt 10"/>
          <p:cNvSpPr>
            <a:spLocks noChangeArrowheads="1" noChangeShapeType="1" noTextEdit="1"/>
          </p:cNvSpPr>
          <p:nvPr/>
        </p:nvSpPr>
        <p:spPr bwMode="auto">
          <a:xfrm rot="-141418">
            <a:off x="1371600" y="1846263"/>
            <a:ext cx="7048500" cy="37576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999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999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692235" name="Text Box 11"/>
          <p:cNvSpPr txBox="1">
            <a:spLocks noChangeArrowheads="1"/>
          </p:cNvSpPr>
          <p:nvPr/>
        </p:nvSpPr>
        <p:spPr bwMode="auto">
          <a:xfrm>
            <a:off x="7575550" y="6340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692237" name="Rectangle 13"/>
          <p:cNvSpPr>
            <a:spLocks noChangeArrowheads="1"/>
          </p:cNvSpPr>
          <p:nvPr/>
        </p:nvSpPr>
        <p:spPr bwMode="auto">
          <a:xfrm>
            <a:off x="7593013" y="652621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9.6.03f.</a:t>
            </a:r>
          </a:p>
        </p:txBody>
      </p:sp>
      <p:sp>
        <p:nvSpPr>
          <p:cNvPr id="692238" name="Text Box 14"/>
          <p:cNvSpPr txBox="1">
            <a:spLocks noChangeArrowheads="1"/>
          </p:cNvSpPr>
          <p:nvPr/>
        </p:nvSpPr>
        <p:spPr bwMode="auto">
          <a:xfrm>
            <a:off x="8132763" y="6523038"/>
            <a:ext cx="3254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93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105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11" name="Rectangle 15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94</a:t>
            </a:r>
          </a:p>
        </p:txBody>
      </p:sp>
      <p:sp>
        <p:nvSpPr>
          <p:cNvPr id="516114" name="Text Box 1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516115" name="Rectangle 19"/>
          <p:cNvSpPr>
            <a:spLocks noChangeArrowheads="1"/>
          </p:cNvSpPr>
          <p:nvPr/>
        </p:nvSpPr>
        <p:spPr bwMode="auto">
          <a:xfrm>
            <a:off x="7562850" y="6516688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9.6.03f.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avoir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cette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presentation 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gratuitement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0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Scouting\sr\Dead Sea western cliffs to south from En Gedi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8731</TotalTime>
  <Pages>52</Pages>
  <Words>3739</Words>
  <Application>Microsoft Macintosh PowerPoint</Application>
  <PresentationFormat>On-screen Show (4:3)</PresentationFormat>
  <Paragraphs>1461</Paragraphs>
  <Slides>96</Slides>
  <Notes>96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96</vt:i4>
      </vt:variant>
    </vt:vector>
  </HeadingPairs>
  <TitlesOfParts>
    <vt:vector size="112" baseType="lpstr">
      <vt:lpstr>Times</vt:lpstr>
      <vt:lpstr>Monotype Sorts</vt:lpstr>
      <vt:lpstr>Arial</vt:lpstr>
      <vt:lpstr>Comic Sans MS</vt:lpstr>
      <vt:lpstr>Helvetica</vt:lpstr>
      <vt:lpstr>Chicago</vt:lpstr>
      <vt:lpstr>Krone</vt:lpstr>
      <vt:lpstr>Arial Black</vt:lpstr>
      <vt:lpstr>Kosher-Normal</vt:lpstr>
      <vt:lpstr/>
      <vt:lpstr>Trebuchet MS</vt:lpstr>
      <vt:lpstr>Times New Roman</vt:lpstr>
      <vt:lpstr>Gulim</vt:lpstr>
      <vt:lpstr>untitled 3</vt:lpstr>
      <vt:lpstr>untitled 1</vt:lpstr>
      <vt:lpstr>Orbit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French</vt:lpstr>
      <vt:lpstr>PowerPoint Presentation</vt:lpstr>
      <vt:lpstr>La Bible…En Base • BibleStudyDownloads.org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280</cp:revision>
  <cp:lastPrinted>1997-02-12T13:49:34Z</cp:lastPrinted>
  <dcterms:created xsi:type="dcterms:W3CDTF">2003-05-11T22:47:54Z</dcterms:created>
  <dcterms:modified xsi:type="dcterms:W3CDTF">2016-06-21T04:21:34Z</dcterms:modified>
</cp:coreProperties>
</file>